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3"/>
  </p:notesMasterIdLst>
  <p:handoutMasterIdLst>
    <p:handoutMasterId r:id="rId3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359" r:id="rId32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themeOverride" Target="../theme/themeOverride1.x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themeOverride" Target="../theme/themeOverride2.x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4"/>
          <c:dPt>
            <c:idx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1D-41CC-9F8F-5C765FB7C2A6}"/>
              </c:ext>
            </c:extLst>
          </c:dPt>
          <c:dPt>
            <c:idx val="1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1D-41CC-9F8F-5C765FB7C2A6}"/>
              </c:ext>
            </c:extLst>
          </c:dPt>
          <c:dPt>
            <c:idx val="2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21D-41CC-9F8F-5C765FB7C2A6}"/>
              </c:ext>
            </c:extLst>
          </c:dPt>
          <c:dPt>
            <c:idx val="3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21D-41CC-9F8F-5C765FB7C2A6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0.42</c:v>
                </c:pt>
                <c:pt idx="1">
                  <c:v>0.25</c:v>
                </c:pt>
                <c:pt idx="2">
                  <c:v>0.23</c:v>
                </c:pt>
                <c:pt idx="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21D-41CC-9F8F-5C765FB7C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7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A6-4D74-8CC5-51D1D3E8A071}"/>
              </c:ext>
            </c:extLst>
          </c:dPt>
          <c:dPt>
            <c:idx val="1"/>
            <c:invertIfNegative val="0"/>
            <c:bubble3D val="0"/>
            <c:spPr>
              <a:blipFill dpi="0" rotWithShape="1">
                <a:blip xmlns:r="http://schemas.openxmlformats.org/officeDocument/2006/relationships"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BA6-4D74-8CC5-51D1D3E8A071}"/>
              </c:ext>
            </c:extLst>
          </c:dPt>
          <c:dPt>
            <c:idx val="2"/>
            <c:invertIfNegative val="0"/>
            <c:bubble3D val="0"/>
            <c:spPr>
              <a:blipFill dpi="0" rotWithShape="1">
                <a:blip xmlns:r="http://schemas.openxmlformats.org/officeDocument/2006/relationships"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BA6-4D74-8CC5-51D1D3E8A071}"/>
              </c:ext>
            </c:extLst>
          </c:dPt>
          <c:dPt>
            <c:idx val="3"/>
            <c:invertIfNegative val="0"/>
            <c:bubble3D val="0"/>
            <c:spPr>
              <a:blipFill dpi="0" rotWithShape="1">
                <a:blip xmlns:r="http://schemas.openxmlformats.org/officeDocument/2006/relationships"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BA6-4D74-8CC5-51D1D3E8A071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0.35</c:v>
                </c:pt>
                <c:pt idx="2">
                  <c:v>0.65</c:v>
                </c:pt>
                <c:pt idx="3">
                  <c:v>0.78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BA6-4D74-8CC5-51D1D3E8A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057920"/>
        <c:axId val="491059456"/>
      </c:barChart>
      <c:catAx>
        <c:axId val="491057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方正毡笔黑简体" panose="03000509000000000000" pitchFamily="65" charset="-122"/>
                <a:ea typeface="华文细黑"/>
                <a:cs typeface="+mn-cs"/>
              </a:defRPr>
            </a:pPr>
            <a:endParaRPr lang="zh-CN"/>
          </a:p>
        </c:txPr>
        <c:crossAx val="491059456"/>
        <c:crosses val="autoZero"/>
        <c:auto val="1"/>
        <c:lblAlgn val="ctr"/>
        <c:lblOffset val="100"/>
        <c:noMultiLvlLbl val="0"/>
      </c:catAx>
      <c:valAx>
        <c:axId val="491059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910579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emf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.xml"/><Relationship Id="rId7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openxmlformats.org/officeDocument/2006/relationships/image" Target="../media/image16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1"/>
          <p:cNvSpPr txBox="1"/>
          <p:nvPr/>
        </p:nvSpPr>
        <p:spPr>
          <a:xfrm>
            <a:off x="4502371" y="2645914"/>
            <a:ext cx="644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01 </a:t>
            </a:r>
            <a:endParaRPr lang="zh-CN" altLang="en-US" sz="28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218885" y="2677774"/>
            <a:ext cx="0" cy="43200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32" name="文本框 3"/>
          <p:cNvSpPr txBox="1"/>
          <p:nvPr/>
        </p:nvSpPr>
        <p:spPr>
          <a:xfrm>
            <a:off x="5325057" y="2655969"/>
            <a:ext cx="338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</a:p>
        </p:txBody>
      </p:sp>
      <p:sp>
        <p:nvSpPr>
          <p:cNvPr id="33" name="文本框 4"/>
          <p:cNvSpPr txBox="1"/>
          <p:nvPr/>
        </p:nvSpPr>
        <p:spPr>
          <a:xfrm>
            <a:off x="4502371" y="3378760"/>
            <a:ext cx="644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02 </a:t>
            </a:r>
            <a:endParaRPr lang="zh-CN" altLang="en-US" sz="2800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218885" y="3410620"/>
            <a:ext cx="0" cy="432000"/>
          </a:xfrm>
          <a:prstGeom prst="line">
            <a:avLst/>
          </a:prstGeom>
          <a:noFill/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35" name="文本框 6"/>
          <p:cNvSpPr txBox="1"/>
          <p:nvPr/>
        </p:nvSpPr>
        <p:spPr>
          <a:xfrm>
            <a:off x="5325057" y="3388815"/>
            <a:ext cx="338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研究思路与方法</a:t>
            </a:r>
          </a:p>
        </p:txBody>
      </p:sp>
      <p:sp>
        <p:nvSpPr>
          <p:cNvPr id="36" name="文本框 7"/>
          <p:cNvSpPr txBox="1"/>
          <p:nvPr/>
        </p:nvSpPr>
        <p:spPr>
          <a:xfrm>
            <a:off x="4502371" y="4120976"/>
            <a:ext cx="644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03 </a:t>
            </a:r>
            <a:endParaRPr lang="zh-CN" altLang="en-US" sz="2800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218885" y="4152836"/>
            <a:ext cx="0" cy="432000"/>
          </a:xfrm>
          <a:prstGeom prst="line">
            <a:avLst/>
          </a:prstGeom>
          <a:noFill/>
          <a:ln w="6350" cap="flat" cmpd="sng" algn="ctr">
            <a:solidFill>
              <a:srgbClr val="FFFF00"/>
            </a:solidFill>
            <a:prstDash val="solid"/>
            <a:miter lim="800000"/>
          </a:ln>
          <a:effectLst/>
        </p:spPr>
      </p:cxnSp>
      <p:sp>
        <p:nvSpPr>
          <p:cNvPr id="38" name="文本框 9"/>
          <p:cNvSpPr txBox="1"/>
          <p:nvPr/>
        </p:nvSpPr>
        <p:spPr>
          <a:xfrm>
            <a:off x="5325057" y="4131031"/>
            <a:ext cx="338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关键技术与实践难点</a:t>
            </a:r>
          </a:p>
        </p:txBody>
      </p:sp>
      <p:sp>
        <p:nvSpPr>
          <p:cNvPr id="39" name="文本框 10"/>
          <p:cNvSpPr txBox="1"/>
          <p:nvPr/>
        </p:nvSpPr>
        <p:spPr>
          <a:xfrm>
            <a:off x="4502371" y="4863192"/>
            <a:ext cx="644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04</a:t>
            </a:r>
            <a:endParaRPr lang="zh-CN" altLang="en-US" sz="2800" dirty="0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5218885" y="4895052"/>
            <a:ext cx="0" cy="432000"/>
          </a:xfrm>
          <a:prstGeom prst="line">
            <a:avLst/>
          </a:prstGeom>
          <a:noFill/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41" name="文本框 12"/>
          <p:cNvSpPr txBox="1"/>
          <p:nvPr/>
        </p:nvSpPr>
        <p:spPr>
          <a:xfrm>
            <a:off x="5325057" y="4873247"/>
            <a:ext cx="338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研究成果与应用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8573976" y="2893774"/>
            <a:ext cx="1584000" cy="0"/>
          </a:xfrm>
          <a:prstGeom prst="line">
            <a:avLst/>
          </a:prstGeom>
          <a:noFill/>
          <a:ln w="12700" cap="flat" cmpd="sng" algn="ctr">
            <a:solidFill>
              <a:srgbClr val="5B9BD5"/>
            </a:solidFill>
            <a:prstDash val="dash"/>
            <a:miter lim="800000"/>
          </a:ln>
          <a:effectLst/>
        </p:spPr>
      </p:cxnSp>
      <p:sp>
        <p:nvSpPr>
          <p:cNvPr id="43" name="文本框 18"/>
          <p:cNvSpPr txBox="1"/>
          <p:nvPr/>
        </p:nvSpPr>
        <p:spPr>
          <a:xfrm>
            <a:off x="10182423" y="2676594"/>
            <a:ext cx="818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P03 </a:t>
            </a:r>
            <a:endParaRPr lang="zh-CN" altLang="en-US" sz="20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44" name="文本框 19"/>
          <p:cNvSpPr txBox="1"/>
          <p:nvPr/>
        </p:nvSpPr>
        <p:spPr>
          <a:xfrm>
            <a:off x="10182423" y="3409440"/>
            <a:ext cx="818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P09</a:t>
            </a:r>
            <a:endParaRPr lang="zh-CN" altLang="en-US" sz="2000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45" name="文本框 20"/>
          <p:cNvSpPr txBox="1"/>
          <p:nvPr/>
        </p:nvSpPr>
        <p:spPr>
          <a:xfrm>
            <a:off x="10182423" y="4151656"/>
            <a:ext cx="818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P14 </a:t>
            </a:r>
            <a:endParaRPr lang="zh-CN" altLang="en-US" sz="2000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46" name="文本框 21"/>
          <p:cNvSpPr txBox="1"/>
          <p:nvPr/>
        </p:nvSpPr>
        <p:spPr>
          <a:xfrm>
            <a:off x="10182423" y="4893872"/>
            <a:ext cx="818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P19</a:t>
            </a:r>
            <a:endParaRPr lang="zh-CN" altLang="en-US" sz="2000" dirty="0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573976" y="3651190"/>
            <a:ext cx="1584000" cy="0"/>
          </a:xfrm>
          <a:prstGeom prst="line">
            <a:avLst/>
          </a:prstGeom>
          <a:noFill/>
          <a:ln w="12700" cap="flat" cmpd="sng" algn="ctr">
            <a:solidFill>
              <a:srgbClr val="ED7D31"/>
            </a:solidFill>
            <a:prstDash val="dash"/>
            <a:miter lim="800000"/>
          </a:ln>
          <a:effectLst/>
        </p:spPr>
      </p:cxnSp>
      <p:cxnSp>
        <p:nvCxnSpPr>
          <p:cNvPr id="48" name="直接连接符 47"/>
          <p:cNvCxnSpPr/>
          <p:nvPr/>
        </p:nvCxnSpPr>
        <p:spPr>
          <a:xfrm>
            <a:off x="8573976" y="4367355"/>
            <a:ext cx="1584000" cy="0"/>
          </a:xfrm>
          <a:prstGeom prst="line">
            <a:avLst/>
          </a:prstGeom>
          <a:noFill/>
          <a:ln w="12700" cap="flat" cmpd="sng" algn="ctr">
            <a:solidFill>
              <a:srgbClr val="A5A5A5"/>
            </a:solidFill>
            <a:prstDash val="dash"/>
            <a:miter lim="800000"/>
          </a:ln>
          <a:effectLst/>
        </p:spPr>
      </p:cxnSp>
      <p:cxnSp>
        <p:nvCxnSpPr>
          <p:cNvPr id="49" name="直接连接符 48"/>
          <p:cNvCxnSpPr/>
          <p:nvPr/>
        </p:nvCxnSpPr>
        <p:spPr>
          <a:xfrm>
            <a:off x="8573976" y="5138522"/>
            <a:ext cx="1584000" cy="0"/>
          </a:xfrm>
          <a:prstGeom prst="line">
            <a:avLst/>
          </a:prstGeom>
          <a:noFill/>
          <a:ln w="12700" cap="flat" cmpd="sng" algn="ctr">
            <a:solidFill>
              <a:srgbClr val="70AD47"/>
            </a:solidFill>
            <a:prstDash val="dash"/>
            <a:miter lim="800000"/>
          </a:ln>
          <a:effectLst/>
        </p:spPr>
      </p:cxnSp>
      <p:sp>
        <p:nvSpPr>
          <p:cNvPr id="50" name="文本框 10"/>
          <p:cNvSpPr txBox="1"/>
          <p:nvPr/>
        </p:nvSpPr>
        <p:spPr>
          <a:xfrm>
            <a:off x="4503373" y="5595041"/>
            <a:ext cx="644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05</a:t>
            </a:r>
            <a:endParaRPr lang="zh-CN" altLang="en-US" sz="28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5219887" y="5626901"/>
            <a:ext cx="0" cy="432000"/>
          </a:xfrm>
          <a:prstGeom prst="line">
            <a:avLst/>
          </a:prstGeom>
          <a:noFill/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52" name="文本框 12"/>
          <p:cNvSpPr txBox="1"/>
          <p:nvPr/>
        </p:nvSpPr>
        <p:spPr>
          <a:xfrm>
            <a:off x="5326059" y="5605096"/>
            <a:ext cx="338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相关建议及论文总结</a:t>
            </a:r>
          </a:p>
        </p:txBody>
      </p:sp>
      <p:sp>
        <p:nvSpPr>
          <p:cNvPr id="53" name="文本框 21"/>
          <p:cNvSpPr txBox="1"/>
          <p:nvPr/>
        </p:nvSpPr>
        <p:spPr>
          <a:xfrm>
            <a:off x="10183425" y="5625721"/>
            <a:ext cx="818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宋体"/>
              </a:rPr>
              <a:t>P24</a:t>
            </a:r>
            <a:endParaRPr lang="zh-CN" altLang="en-US" sz="2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宋体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8574978" y="5870371"/>
            <a:ext cx="1584000" cy="0"/>
          </a:xfrm>
          <a:prstGeom prst="line">
            <a:avLst/>
          </a:prstGeom>
          <a:noFill/>
          <a:ln w="12700" cap="flat" cmpd="sng" algn="ctr">
            <a:solidFill>
              <a:srgbClr val="70AD47"/>
            </a:solidFill>
            <a:prstDash val="dash"/>
            <a:miter lim="800000"/>
          </a:ln>
          <a:effectLst/>
        </p:spPr>
      </p:cxnSp>
      <p:sp>
        <p:nvSpPr>
          <p:cNvPr id="55" name="MH_Others_1"/>
          <p:cNvSpPr/>
          <p:nvPr>
            <p:custDataLst>
              <p:tags r:id="rId1"/>
            </p:custDataLst>
          </p:nvPr>
        </p:nvSpPr>
        <p:spPr>
          <a:xfrm>
            <a:off x="1643357" y="3450179"/>
            <a:ext cx="1618180" cy="493358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spc="5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spc="5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MH_Others_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284531" y="2304509"/>
            <a:ext cx="237743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533" y="4323367"/>
            <a:ext cx="2802290" cy="194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0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3" grpId="0"/>
      <p:bldP spid="44" grpId="0"/>
      <p:bldP spid="45" grpId="0"/>
      <p:bldP spid="46" grpId="0"/>
      <p:bldP spid="50" grpId="0"/>
      <p:bldP spid="52" grpId="0"/>
      <p:bldP spid="53" grpId="0"/>
      <p:bldP spid="55" grpId="0"/>
      <p:bldP spid="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文本框 25"/>
          <p:cNvSpPr txBox="1"/>
          <p:nvPr/>
        </p:nvSpPr>
        <p:spPr>
          <a:xfrm>
            <a:off x="1024368" y="1369361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研究思路</a:t>
            </a:r>
          </a:p>
        </p:txBody>
      </p:sp>
      <p:sp>
        <p:nvSpPr>
          <p:cNvPr id="93" name="文本框 26"/>
          <p:cNvSpPr txBox="1"/>
          <p:nvPr/>
        </p:nvSpPr>
        <p:spPr>
          <a:xfrm>
            <a:off x="460976" y="1323194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94" name="Right Arrow 34"/>
          <p:cNvSpPr/>
          <p:nvPr/>
        </p:nvSpPr>
        <p:spPr>
          <a:xfrm>
            <a:off x="5342752" y="3532817"/>
            <a:ext cx="884567" cy="318321"/>
          </a:xfrm>
          <a:prstGeom prst="rightArrow">
            <a:avLst>
              <a:gd name="adj1" fmla="val 19124"/>
              <a:gd name="adj2" fmla="val 50000"/>
            </a:avLst>
          </a:prstGeom>
          <a:solidFill>
            <a:srgbClr val="FFA9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5" name="Right Arrow 35"/>
          <p:cNvSpPr/>
          <p:nvPr/>
        </p:nvSpPr>
        <p:spPr>
          <a:xfrm flipH="1">
            <a:off x="5342752" y="3318503"/>
            <a:ext cx="884567" cy="318321"/>
          </a:xfrm>
          <a:prstGeom prst="rightArrow">
            <a:avLst>
              <a:gd name="adj1" fmla="val 19124"/>
              <a:gd name="adj2" fmla="val 50000"/>
            </a:avLst>
          </a:prstGeom>
          <a:solidFill>
            <a:srgbClr val="FC83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1843529" y="2333464"/>
            <a:ext cx="3357586" cy="2691667"/>
            <a:chOff x="928662" y="1571618"/>
            <a:chExt cx="2714644" cy="2176241"/>
          </a:xfrm>
        </p:grpSpPr>
        <p:sp>
          <p:nvSpPr>
            <p:cNvPr id="97" name="Isosceles Triangle 2"/>
            <p:cNvSpPr/>
            <p:nvPr/>
          </p:nvSpPr>
          <p:spPr>
            <a:xfrm>
              <a:off x="92866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FA9F8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98" name="Rectangle 41"/>
            <p:cNvSpPr/>
            <p:nvPr/>
          </p:nvSpPr>
          <p:spPr>
            <a:xfrm>
              <a:off x="1162076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90%</a:t>
              </a:r>
            </a:p>
          </p:txBody>
        </p:sp>
        <p:sp>
          <p:nvSpPr>
            <p:cNvPr id="99" name="Isosceles Triangle 2"/>
            <p:cNvSpPr/>
            <p:nvPr/>
          </p:nvSpPr>
          <p:spPr>
            <a:xfrm>
              <a:off x="1509738" y="2228414"/>
              <a:ext cx="1028743" cy="115437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C838C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0" name="Rectangle 42"/>
            <p:cNvSpPr/>
            <p:nvPr/>
          </p:nvSpPr>
          <p:spPr>
            <a:xfrm>
              <a:off x="1733580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50%</a:t>
              </a:r>
            </a:p>
          </p:txBody>
        </p:sp>
        <p:sp>
          <p:nvSpPr>
            <p:cNvPr id="101" name="Isosceles Triangle 2"/>
            <p:cNvSpPr/>
            <p:nvPr/>
          </p:nvSpPr>
          <p:spPr>
            <a:xfrm>
              <a:off x="201482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BFA9A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2" name="Rectangle 43"/>
            <p:cNvSpPr/>
            <p:nvPr/>
          </p:nvSpPr>
          <p:spPr>
            <a:xfrm>
              <a:off x="2305084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65%</a:t>
              </a:r>
            </a:p>
          </p:txBody>
        </p:sp>
        <p:sp>
          <p:nvSpPr>
            <p:cNvPr id="103" name="Isosceles Triangle 2"/>
            <p:cNvSpPr/>
            <p:nvPr/>
          </p:nvSpPr>
          <p:spPr>
            <a:xfrm>
              <a:off x="2614563" y="2357436"/>
              <a:ext cx="1028743" cy="1025352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8AE0D4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4" name="Rectangle 44"/>
            <p:cNvSpPr/>
            <p:nvPr/>
          </p:nvSpPr>
          <p:spPr>
            <a:xfrm>
              <a:off x="2876588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40%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486999" y="2333464"/>
            <a:ext cx="3357586" cy="2691667"/>
            <a:chOff x="5572132" y="1571618"/>
            <a:chExt cx="2714644" cy="2176241"/>
          </a:xfrm>
        </p:grpSpPr>
        <p:sp>
          <p:nvSpPr>
            <p:cNvPr id="106" name="Isosceles Triangle 2"/>
            <p:cNvSpPr/>
            <p:nvPr/>
          </p:nvSpPr>
          <p:spPr>
            <a:xfrm>
              <a:off x="557213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FA9F8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7" name="Rectangle 64"/>
            <p:cNvSpPr/>
            <p:nvPr/>
          </p:nvSpPr>
          <p:spPr>
            <a:xfrm>
              <a:off x="5734108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90%</a:t>
              </a:r>
            </a:p>
          </p:txBody>
        </p:sp>
        <p:sp>
          <p:nvSpPr>
            <p:cNvPr id="108" name="Isosceles Triangle 2"/>
            <p:cNvSpPr/>
            <p:nvPr/>
          </p:nvSpPr>
          <p:spPr>
            <a:xfrm>
              <a:off x="6153208" y="2214560"/>
              <a:ext cx="1028743" cy="11682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C838C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9" name="Rectangle 65"/>
            <p:cNvSpPr/>
            <p:nvPr/>
          </p:nvSpPr>
          <p:spPr>
            <a:xfrm>
              <a:off x="6305612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50%</a:t>
              </a:r>
            </a:p>
          </p:txBody>
        </p:sp>
        <p:sp>
          <p:nvSpPr>
            <p:cNvPr id="110" name="Isosceles Triangle 2"/>
            <p:cNvSpPr/>
            <p:nvPr/>
          </p:nvSpPr>
          <p:spPr>
            <a:xfrm>
              <a:off x="665829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BFA9A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11" name="Rectangle 66"/>
            <p:cNvSpPr/>
            <p:nvPr/>
          </p:nvSpPr>
          <p:spPr>
            <a:xfrm>
              <a:off x="6877116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65%</a:t>
              </a:r>
            </a:p>
          </p:txBody>
        </p:sp>
        <p:sp>
          <p:nvSpPr>
            <p:cNvPr id="112" name="Isosceles Triangle 2"/>
            <p:cNvSpPr/>
            <p:nvPr/>
          </p:nvSpPr>
          <p:spPr>
            <a:xfrm>
              <a:off x="7258033" y="1714494"/>
              <a:ext cx="1028743" cy="166829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8AE0D4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13" name="Rectangle 67"/>
            <p:cNvSpPr/>
            <p:nvPr/>
          </p:nvSpPr>
          <p:spPr>
            <a:xfrm>
              <a:off x="7448620" y="3499018"/>
              <a:ext cx="439619" cy="248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40%</a:t>
              </a:r>
            </a:p>
          </p:txBody>
        </p:sp>
      </p:grpSp>
      <p:sp>
        <p:nvSpPr>
          <p:cNvPr id="114" name="Rectangle 64"/>
          <p:cNvSpPr/>
          <p:nvPr/>
        </p:nvSpPr>
        <p:spPr>
          <a:xfrm>
            <a:off x="5506745" y="3084196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2019</a:t>
            </a:r>
            <a:endParaRPr lang="en-US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15" name="Rectangle 64"/>
          <p:cNvSpPr/>
          <p:nvPr/>
        </p:nvSpPr>
        <p:spPr>
          <a:xfrm>
            <a:off x="5459245" y="3869533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20XX</a:t>
            </a:r>
            <a:endParaRPr lang="en-US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1985167" y="5516784"/>
            <a:ext cx="3258328" cy="606805"/>
            <a:chOff x="928662" y="3910468"/>
            <a:chExt cx="2028878" cy="377842"/>
          </a:xfrm>
          <a:solidFill>
            <a:srgbClr val="FC838C"/>
          </a:solidFill>
        </p:grpSpPr>
        <p:grpSp>
          <p:nvGrpSpPr>
            <p:cNvPr id="117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4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4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8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4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4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9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4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4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0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4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1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3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2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3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3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3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4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3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5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2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3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6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2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2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147" name="Rectangle 41"/>
          <p:cNvSpPr/>
          <p:nvPr/>
        </p:nvSpPr>
        <p:spPr>
          <a:xfrm>
            <a:off x="4188181" y="496277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rPr>
              <a:t>90%</a:t>
            </a:r>
          </a:p>
        </p:txBody>
      </p:sp>
      <p:grpSp>
        <p:nvGrpSpPr>
          <p:cNvPr id="148" name="组合 147"/>
          <p:cNvGrpSpPr/>
          <p:nvPr/>
        </p:nvGrpSpPr>
        <p:grpSpPr>
          <a:xfrm>
            <a:off x="6777069" y="5456621"/>
            <a:ext cx="3122936" cy="607059"/>
            <a:chOff x="5703446" y="3914891"/>
            <a:chExt cx="1944572" cy="378000"/>
          </a:xfrm>
        </p:grpSpPr>
        <p:grpSp>
          <p:nvGrpSpPr>
            <p:cNvPr id="149" name="Group 302"/>
            <p:cNvGrpSpPr>
              <a:grpSpLocks noChangeAspect="1"/>
            </p:cNvGrpSpPr>
            <p:nvPr/>
          </p:nvGrpSpPr>
          <p:grpSpPr>
            <a:xfrm>
              <a:off x="5703446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7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8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0" name="Group 302"/>
            <p:cNvGrpSpPr>
              <a:grpSpLocks noChangeAspect="1"/>
            </p:cNvGrpSpPr>
            <p:nvPr/>
          </p:nvGrpSpPr>
          <p:grpSpPr>
            <a:xfrm>
              <a:off x="5900035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5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6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1" name="Group 302"/>
            <p:cNvGrpSpPr>
              <a:grpSpLocks noChangeAspect="1"/>
            </p:cNvGrpSpPr>
            <p:nvPr/>
          </p:nvGrpSpPr>
          <p:grpSpPr>
            <a:xfrm>
              <a:off x="6096624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3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4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2" name="Group 302"/>
            <p:cNvGrpSpPr>
              <a:grpSpLocks noChangeAspect="1"/>
            </p:cNvGrpSpPr>
            <p:nvPr/>
          </p:nvGrpSpPr>
          <p:grpSpPr>
            <a:xfrm>
              <a:off x="6293213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1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2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3" name="Group 302"/>
            <p:cNvGrpSpPr>
              <a:grpSpLocks noChangeAspect="1"/>
            </p:cNvGrpSpPr>
            <p:nvPr/>
          </p:nvGrpSpPr>
          <p:grpSpPr>
            <a:xfrm>
              <a:off x="6489802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9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0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4" name="Group 302"/>
            <p:cNvGrpSpPr>
              <a:grpSpLocks noChangeAspect="1"/>
            </p:cNvGrpSpPr>
            <p:nvPr/>
          </p:nvGrpSpPr>
          <p:grpSpPr>
            <a:xfrm>
              <a:off x="6686391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7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68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5" name="Group 302"/>
            <p:cNvGrpSpPr>
              <a:grpSpLocks noChangeAspect="1"/>
            </p:cNvGrpSpPr>
            <p:nvPr/>
          </p:nvGrpSpPr>
          <p:grpSpPr>
            <a:xfrm>
              <a:off x="6882980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5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66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6" name="Group 302"/>
            <p:cNvGrpSpPr>
              <a:grpSpLocks noChangeAspect="1"/>
            </p:cNvGrpSpPr>
            <p:nvPr/>
          </p:nvGrpSpPr>
          <p:grpSpPr>
            <a:xfrm>
              <a:off x="7079569" y="3914891"/>
              <a:ext cx="175272" cy="378000"/>
              <a:chOff x="6138760" y="4271257"/>
              <a:chExt cx="97227" cy="209688"/>
            </a:xfrm>
            <a:solidFill>
              <a:srgbClr val="FFFFFF">
                <a:lumMod val="85000"/>
              </a:srgbClr>
            </a:solidFill>
          </p:grpSpPr>
          <p:sp>
            <p:nvSpPr>
              <p:cNvPr id="163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7" name="Group 302"/>
            <p:cNvGrpSpPr>
              <a:grpSpLocks noChangeAspect="1"/>
            </p:cNvGrpSpPr>
            <p:nvPr/>
          </p:nvGrpSpPr>
          <p:grpSpPr>
            <a:xfrm>
              <a:off x="7276158" y="3914891"/>
              <a:ext cx="175272" cy="378000"/>
              <a:chOff x="6138760" y="4271257"/>
              <a:chExt cx="97227" cy="209688"/>
            </a:xfrm>
            <a:solidFill>
              <a:srgbClr val="FFFFFF">
                <a:lumMod val="85000"/>
              </a:srgbClr>
            </a:solidFill>
          </p:grpSpPr>
          <p:sp>
            <p:nvSpPr>
              <p:cNvPr id="161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62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8" name="Group 302"/>
            <p:cNvGrpSpPr>
              <a:grpSpLocks noChangeAspect="1"/>
            </p:cNvGrpSpPr>
            <p:nvPr/>
          </p:nvGrpSpPr>
          <p:grpSpPr>
            <a:xfrm>
              <a:off x="7472746" y="3914891"/>
              <a:ext cx="175272" cy="378000"/>
              <a:chOff x="6138760" y="4271257"/>
              <a:chExt cx="97227" cy="209688"/>
            </a:xfrm>
            <a:solidFill>
              <a:srgbClr val="FFFFFF">
                <a:lumMod val="85000"/>
              </a:srgbClr>
            </a:solidFill>
          </p:grpSpPr>
          <p:sp>
            <p:nvSpPr>
              <p:cNvPr id="159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60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179" name="Rectangle 41"/>
          <p:cNvSpPr/>
          <p:nvPr/>
        </p:nvSpPr>
        <p:spPr>
          <a:xfrm>
            <a:off x="8830578" y="496277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rPr>
              <a:t>70%</a:t>
            </a:r>
          </a:p>
        </p:txBody>
      </p:sp>
      <p:sp>
        <p:nvSpPr>
          <p:cNvPr id="180" name="文本框 59"/>
          <p:cNvSpPr txBox="1"/>
          <p:nvPr/>
        </p:nvSpPr>
        <p:spPr>
          <a:xfrm>
            <a:off x="6594038" y="6079101"/>
            <a:ext cx="3678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181" name="文本框 59"/>
          <p:cNvSpPr txBox="1"/>
          <p:nvPr/>
        </p:nvSpPr>
        <p:spPr>
          <a:xfrm>
            <a:off x="1942902" y="6101997"/>
            <a:ext cx="3678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4" grpId="0" animBg="1"/>
      <p:bldP spid="95" grpId="0" animBg="1"/>
      <p:bldP spid="114" grpId="0"/>
      <p:bldP spid="115" grpId="0"/>
      <p:bldP spid="147" grpId="0"/>
      <p:bldP spid="179" grpId="0"/>
      <p:bldP spid="180" grpId="0"/>
      <p:bldP spid="1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25"/>
          <p:cNvSpPr txBox="1"/>
          <p:nvPr/>
        </p:nvSpPr>
        <p:spPr>
          <a:xfrm>
            <a:off x="986047" y="1498005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研究方案可行性说明</a:t>
            </a:r>
          </a:p>
        </p:txBody>
      </p:sp>
      <p:sp>
        <p:nvSpPr>
          <p:cNvPr id="16" name="文本框 26"/>
          <p:cNvSpPr txBox="1"/>
          <p:nvPr/>
        </p:nvSpPr>
        <p:spPr>
          <a:xfrm>
            <a:off x="422655" y="1451838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17" name="Freeform 318"/>
          <p:cNvSpPr>
            <a:spLocks noEditPoints="1"/>
          </p:cNvSpPr>
          <p:nvPr/>
        </p:nvSpPr>
        <p:spPr bwMode="auto">
          <a:xfrm rot="20653783">
            <a:off x="2099587" y="3465041"/>
            <a:ext cx="527050" cy="885825"/>
          </a:xfrm>
          <a:custGeom>
            <a:avLst/>
            <a:gdLst>
              <a:gd name="T0" fmla="*/ 16 w 124"/>
              <a:gd name="T1" fmla="*/ 82 h 208"/>
              <a:gd name="T2" fmla="*/ 36 w 124"/>
              <a:gd name="T3" fmla="*/ 85 h 208"/>
              <a:gd name="T4" fmla="*/ 71 w 124"/>
              <a:gd name="T5" fmla="*/ 63 h 208"/>
              <a:gd name="T6" fmla="*/ 69 w 124"/>
              <a:gd name="T7" fmla="*/ 85 h 208"/>
              <a:gd name="T8" fmla="*/ 62 w 124"/>
              <a:gd name="T9" fmla="*/ 108 h 208"/>
              <a:gd name="T10" fmla="*/ 53 w 124"/>
              <a:gd name="T11" fmla="*/ 122 h 208"/>
              <a:gd name="T12" fmla="*/ 48 w 124"/>
              <a:gd name="T13" fmla="*/ 133 h 208"/>
              <a:gd name="T14" fmla="*/ 45 w 124"/>
              <a:gd name="T15" fmla="*/ 153 h 208"/>
              <a:gd name="T16" fmla="*/ 40 w 124"/>
              <a:gd name="T17" fmla="*/ 166 h 208"/>
              <a:gd name="T18" fmla="*/ 37 w 124"/>
              <a:gd name="T19" fmla="*/ 200 h 208"/>
              <a:gd name="T20" fmla="*/ 52 w 124"/>
              <a:gd name="T21" fmla="*/ 205 h 208"/>
              <a:gd name="T22" fmla="*/ 73 w 124"/>
              <a:gd name="T23" fmla="*/ 201 h 208"/>
              <a:gd name="T24" fmla="*/ 77 w 124"/>
              <a:gd name="T25" fmla="*/ 177 h 208"/>
              <a:gd name="T26" fmla="*/ 85 w 124"/>
              <a:gd name="T27" fmla="*/ 169 h 208"/>
              <a:gd name="T28" fmla="*/ 91 w 124"/>
              <a:gd name="T29" fmla="*/ 150 h 208"/>
              <a:gd name="T30" fmla="*/ 96 w 124"/>
              <a:gd name="T31" fmla="*/ 133 h 208"/>
              <a:gd name="T32" fmla="*/ 101 w 124"/>
              <a:gd name="T33" fmla="*/ 109 h 208"/>
              <a:gd name="T34" fmla="*/ 110 w 124"/>
              <a:gd name="T35" fmla="*/ 72 h 208"/>
              <a:gd name="T36" fmla="*/ 119 w 124"/>
              <a:gd name="T37" fmla="*/ 34 h 208"/>
              <a:gd name="T38" fmla="*/ 114 w 124"/>
              <a:gd name="T39" fmla="*/ 0 h 208"/>
              <a:gd name="T40" fmla="*/ 109 w 124"/>
              <a:gd name="T41" fmla="*/ 9 h 208"/>
              <a:gd name="T42" fmla="*/ 114 w 124"/>
              <a:gd name="T43" fmla="*/ 20 h 208"/>
              <a:gd name="T44" fmla="*/ 113 w 124"/>
              <a:gd name="T45" fmla="*/ 29 h 208"/>
              <a:gd name="T46" fmla="*/ 107 w 124"/>
              <a:gd name="T47" fmla="*/ 61 h 208"/>
              <a:gd name="T48" fmla="*/ 98 w 124"/>
              <a:gd name="T49" fmla="*/ 83 h 208"/>
              <a:gd name="T50" fmla="*/ 93 w 124"/>
              <a:gd name="T51" fmla="*/ 98 h 208"/>
              <a:gd name="T52" fmla="*/ 87 w 124"/>
              <a:gd name="T53" fmla="*/ 123 h 208"/>
              <a:gd name="T54" fmla="*/ 81 w 124"/>
              <a:gd name="T55" fmla="*/ 140 h 208"/>
              <a:gd name="T56" fmla="*/ 85 w 124"/>
              <a:gd name="T57" fmla="*/ 146 h 208"/>
              <a:gd name="T58" fmla="*/ 78 w 124"/>
              <a:gd name="T59" fmla="*/ 159 h 208"/>
              <a:gd name="T60" fmla="*/ 77 w 124"/>
              <a:gd name="T61" fmla="*/ 169 h 208"/>
              <a:gd name="T62" fmla="*/ 71 w 124"/>
              <a:gd name="T63" fmla="*/ 193 h 208"/>
              <a:gd name="T64" fmla="*/ 68 w 124"/>
              <a:gd name="T65" fmla="*/ 200 h 208"/>
              <a:gd name="T66" fmla="*/ 57 w 124"/>
              <a:gd name="T67" fmla="*/ 204 h 208"/>
              <a:gd name="T68" fmla="*/ 45 w 124"/>
              <a:gd name="T69" fmla="*/ 196 h 208"/>
              <a:gd name="T70" fmla="*/ 50 w 124"/>
              <a:gd name="T71" fmla="*/ 171 h 208"/>
              <a:gd name="T72" fmla="*/ 50 w 124"/>
              <a:gd name="T73" fmla="*/ 159 h 208"/>
              <a:gd name="T74" fmla="*/ 55 w 124"/>
              <a:gd name="T75" fmla="*/ 151 h 208"/>
              <a:gd name="T76" fmla="*/ 55 w 124"/>
              <a:gd name="T77" fmla="*/ 150 h 208"/>
              <a:gd name="T78" fmla="*/ 60 w 124"/>
              <a:gd name="T79" fmla="*/ 134 h 208"/>
              <a:gd name="T80" fmla="*/ 60 w 124"/>
              <a:gd name="T81" fmla="*/ 139 h 208"/>
              <a:gd name="T82" fmla="*/ 84 w 124"/>
              <a:gd name="T83" fmla="*/ 84 h 208"/>
              <a:gd name="T84" fmla="*/ 87 w 124"/>
              <a:gd name="T85" fmla="*/ 49 h 208"/>
              <a:gd name="T86" fmla="*/ 75 w 124"/>
              <a:gd name="T87" fmla="*/ 49 h 208"/>
              <a:gd name="T88" fmla="*/ 70 w 124"/>
              <a:gd name="T89" fmla="*/ 55 h 208"/>
              <a:gd name="T90" fmla="*/ 59 w 124"/>
              <a:gd name="T91" fmla="*/ 55 h 208"/>
              <a:gd name="T92" fmla="*/ 52 w 124"/>
              <a:gd name="T93" fmla="*/ 59 h 208"/>
              <a:gd name="T94" fmla="*/ 35 w 124"/>
              <a:gd name="T95" fmla="*/ 71 h 208"/>
              <a:gd name="T96" fmla="*/ 32 w 124"/>
              <a:gd name="T97" fmla="*/ 71 h 208"/>
              <a:gd name="T98" fmla="*/ 14 w 124"/>
              <a:gd name="T99" fmla="*/ 69 h 208"/>
              <a:gd name="T100" fmla="*/ 26 w 124"/>
              <a:gd name="T101" fmla="*/ 49 h 208"/>
              <a:gd name="T102" fmla="*/ 59 w 124"/>
              <a:gd name="T103" fmla="*/ 31 h 208"/>
              <a:gd name="T104" fmla="*/ 93 w 124"/>
              <a:gd name="T105" fmla="*/ 11 h 208"/>
              <a:gd name="T106" fmla="*/ 87 w 124"/>
              <a:gd name="T107" fmla="*/ 5 h 208"/>
              <a:gd name="T108" fmla="*/ 69 w 124"/>
              <a:gd name="T109" fmla="*/ 16 h 208"/>
              <a:gd name="T110" fmla="*/ 0 w 124"/>
              <a:gd name="T111" fmla="*/ 53 h 208"/>
              <a:gd name="T112" fmla="*/ 110 w 124"/>
              <a:gd name="T113" fmla="*/ 8 h 208"/>
              <a:gd name="T114" fmla="*/ 81 w 124"/>
              <a:gd name="T115" fmla="*/ 176 h 208"/>
              <a:gd name="T116" fmla="*/ 62 w 124"/>
              <a:gd name="T117" fmla="*/ 61 h 208"/>
              <a:gd name="T118" fmla="*/ 46 w 124"/>
              <a:gd name="T119" fmla="*/ 69 h 208"/>
              <a:gd name="T120" fmla="*/ 24 w 124"/>
              <a:gd name="T121" fmla="*/ 82 h 208"/>
              <a:gd name="T122" fmla="*/ 29 w 124"/>
              <a:gd name="T123" fmla="*/ 8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4" h="208">
                <a:moveTo>
                  <a:pt x="1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11" y="76"/>
                  <a:pt x="13" y="75"/>
                  <a:pt x="14" y="80"/>
                </a:cubicBezTo>
                <a:cubicBezTo>
                  <a:pt x="14" y="79"/>
                  <a:pt x="13" y="78"/>
                  <a:pt x="12" y="78"/>
                </a:cubicBezTo>
                <a:cubicBezTo>
                  <a:pt x="13" y="79"/>
                  <a:pt x="14" y="81"/>
                  <a:pt x="15" y="83"/>
                </a:cubicBezTo>
                <a:cubicBezTo>
                  <a:pt x="16" y="84"/>
                  <a:pt x="16" y="85"/>
                  <a:pt x="16" y="82"/>
                </a:cubicBezTo>
                <a:cubicBezTo>
                  <a:pt x="17" y="85"/>
                  <a:pt x="19" y="88"/>
                  <a:pt x="20" y="90"/>
                </a:cubicBezTo>
                <a:cubicBezTo>
                  <a:pt x="24" y="94"/>
                  <a:pt x="24" y="94"/>
                  <a:pt x="24" y="94"/>
                </a:cubicBezTo>
                <a:cubicBezTo>
                  <a:pt x="28" y="91"/>
                  <a:pt x="28" y="91"/>
                  <a:pt x="28" y="91"/>
                </a:cubicBezTo>
                <a:cubicBezTo>
                  <a:pt x="31" y="89"/>
                  <a:pt x="32" y="87"/>
                  <a:pt x="34" y="85"/>
                </a:cubicBezTo>
                <a:cubicBezTo>
                  <a:pt x="35" y="86"/>
                  <a:pt x="34" y="86"/>
                  <a:pt x="35" y="87"/>
                </a:cubicBezTo>
                <a:cubicBezTo>
                  <a:pt x="36" y="86"/>
                  <a:pt x="36" y="86"/>
                  <a:pt x="36" y="85"/>
                </a:cubicBezTo>
                <a:cubicBezTo>
                  <a:pt x="40" y="85"/>
                  <a:pt x="43" y="80"/>
                  <a:pt x="47" y="79"/>
                </a:cubicBezTo>
                <a:cubicBezTo>
                  <a:pt x="46" y="78"/>
                  <a:pt x="45" y="78"/>
                  <a:pt x="46" y="77"/>
                </a:cubicBezTo>
                <a:cubicBezTo>
                  <a:pt x="47" y="77"/>
                  <a:pt x="47" y="79"/>
                  <a:pt x="48" y="78"/>
                </a:cubicBezTo>
                <a:cubicBezTo>
                  <a:pt x="51" y="75"/>
                  <a:pt x="54" y="73"/>
                  <a:pt x="56" y="71"/>
                </a:cubicBezTo>
                <a:cubicBezTo>
                  <a:pt x="59" y="69"/>
                  <a:pt x="62" y="68"/>
                  <a:pt x="64" y="66"/>
                </a:cubicBezTo>
                <a:cubicBezTo>
                  <a:pt x="67" y="65"/>
                  <a:pt x="69" y="64"/>
                  <a:pt x="71" y="63"/>
                </a:cubicBezTo>
                <a:cubicBezTo>
                  <a:pt x="73" y="62"/>
                  <a:pt x="75" y="60"/>
                  <a:pt x="76" y="59"/>
                </a:cubicBezTo>
                <a:cubicBezTo>
                  <a:pt x="76" y="59"/>
                  <a:pt x="77" y="59"/>
                  <a:pt x="77" y="59"/>
                </a:cubicBezTo>
                <a:cubicBezTo>
                  <a:pt x="77" y="63"/>
                  <a:pt x="76" y="67"/>
                  <a:pt x="74" y="68"/>
                </a:cubicBezTo>
                <a:cubicBezTo>
                  <a:pt x="77" y="69"/>
                  <a:pt x="70" y="79"/>
                  <a:pt x="75" y="77"/>
                </a:cubicBezTo>
                <a:cubicBezTo>
                  <a:pt x="74" y="80"/>
                  <a:pt x="70" y="82"/>
                  <a:pt x="72" y="84"/>
                </a:cubicBezTo>
                <a:cubicBezTo>
                  <a:pt x="71" y="84"/>
                  <a:pt x="69" y="82"/>
                  <a:pt x="69" y="85"/>
                </a:cubicBezTo>
                <a:cubicBezTo>
                  <a:pt x="68" y="87"/>
                  <a:pt x="71" y="84"/>
                  <a:pt x="70" y="86"/>
                </a:cubicBezTo>
                <a:cubicBezTo>
                  <a:pt x="69" y="86"/>
                  <a:pt x="70" y="87"/>
                  <a:pt x="71" y="88"/>
                </a:cubicBezTo>
                <a:cubicBezTo>
                  <a:pt x="68" y="86"/>
                  <a:pt x="69" y="92"/>
                  <a:pt x="67" y="92"/>
                </a:cubicBezTo>
                <a:cubicBezTo>
                  <a:pt x="67" y="94"/>
                  <a:pt x="69" y="91"/>
                  <a:pt x="69" y="93"/>
                </a:cubicBezTo>
                <a:cubicBezTo>
                  <a:pt x="68" y="95"/>
                  <a:pt x="64" y="96"/>
                  <a:pt x="66" y="99"/>
                </a:cubicBezTo>
                <a:cubicBezTo>
                  <a:pt x="61" y="102"/>
                  <a:pt x="61" y="104"/>
                  <a:pt x="62" y="108"/>
                </a:cubicBezTo>
                <a:cubicBezTo>
                  <a:pt x="61" y="108"/>
                  <a:pt x="60" y="107"/>
                  <a:pt x="59" y="108"/>
                </a:cubicBezTo>
                <a:cubicBezTo>
                  <a:pt x="61" y="111"/>
                  <a:pt x="55" y="114"/>
                  <a:pt x="55" y="116"/>
                </a:cubicBezTo>
                <a:cubicBezTo>
                  <a:pt x="56" y="116"/>
                  <a:pt x="56" y="115"/>
                  <a:pt x="57" y="116"/>
                </a:cubicBezTo>
                <a:cubicBezTo>
                  <a:pt x="56" y="117"/>
                  <a:pt x="56" y="119"/>
                  <a:pt x="56" y="121"/>
                </a:cubicBezTo>
                <a:cubicBezTo>
                  <a:pt x="55" y="121"/>
                  <a:pt x="55" y="119"/>
                  <a:pt x="54" y="119"/>
                </a:cubicBezTo>
                <a:cubicBezTo>
                  <a:pt x="51" y="122"/>
                  <a:pt x="58" y="122"/>
                  <a:pt x="53" y="122"/>
                </a:cubicBezTo>
                <a:cubicBezTo>
                  <a:pt x="52" y="124"/>
                  <a:pt x="54" y="125"/>
                  <a:pt x="52" y="127"/>
                </a:cubicBezTo>
                <a:cubicBezTo>
                  <a:pt x="54" y="127"/>
                  <a:pt x="56" y="127"/>
                  <a:pt x="56" y="128"/>
                </a:cubicBezTo>
                <a:cubicBezTo>
                  <a:pt x="55" y="128"/>
                  <a:pt x="55" y="129"/>
                  <a:pt x="54" y="129"/>
                </a:cubicBezTo>
                <a:cubicBezTo>
                  <a:pt x="53" y="128"/>
                  <a:pt x="53" y="127"/>
                  <a:pt x="51" y="129"/>
                </a:cubicBezTo>
                <a:cubicBezTo>
                  <a:pt x="52" y="129"/>
                  <a:pt x="53" y="129"/>
                  <a:pt x="53" y="130"/>
                </a:cubicBezTo>
                <a:cubicBezTo>
                  <a:pt x="50" y="129"/>
                  <a:pt x="49" y="132"/>
                  <a:pt x="48" y="133"/>
                </a:cubicBezTo>
                <a:cubicBezTo>
                  <a:pt x="48" y="136"/>
                  <a:pt x="51" y="132"/>
                  <a:pt x="51" y="135"/>
                </a:cubicBezTo>
                <a:cubicBezTo>
                  <a:pt x="50" y="136"/>
                  <a:pt x="49" y="138"/>
                  <a:pt x="48" y="136"/>
                </a:cubicBezTo>
                <a:cubicBezTo>
                  <a:pt x="48" y="138"/>
                  <a:pt x="48" y="138"/>
                  <a:pt x="48" y="139"/>
                </a:cubicBezTo>
                <a:cubicBezTo>
                  <a:pt x="48" y="140"/>
                  <a:pt x="48" y="140"/>
                  <a:pt x="48" y="142"/>
                </a:cubicBezTo>
                <a:cubicBezTo>
                  <a:pt x="45" y="142"/>
                  <a:pt x="47" y="146"/>
                  <a:pt x="45" y="147"/>
                </a:cubicBezTo>
                <a:cubicBezTo>
                  <a:pt x="46" y="149"/>
                  <a:pt x="43" y="150"/>
                  <a:pt x="45" y="153"/>
                </a:cubicBezTo>
                <a:cubicBezTo>
                  <a:pt x="44" y="151"/>
                  <a:pt x="44" y="151"/>
                  <a:pt x="43" y="153"/>
                </a:cubicBezTo>
                <a:cubicBezTo>
                  <a:pt x="43" y="153"/>
                  <a:pt x="44" y="153"/>
                  <a:pt x="44" y="154"/>
                </a:cubicBezTo>
                <a:cubicBezTo>
                  <a:pt x="43" y="154"/>
                  <a:pt x="42" y="154"/>
                  <a:pt x="41" y="155"/>
                </a:cubicBezTo>
                <a:cubicBezTo>
                  <a:pt x="42" y="155"/>
                  <a:pt x="42" y="156"/>
                  <a:pt x="41" y="156"/>
                </a:cubicBezTo>
                <a:cubicBezTo>
                  <a:pt x="45" y="159"/>
                  <a:pt x="40" y="161"/>
                  <a:pt x="39" y="164"/>
                </a:cubicBezTo>
                <a:cubicBezTo>
                  <a:pt x="40" y="165"/>
                  <a:pt x="41" y="165"/>
                  <a:pt x="40" y="166"/>
                </a:cubicBezTo>
                <a:cubicBezTo>
                  <a:pt x="39" y="164"/>
                  <a:pt x="39" y="167"/>
                  <a:pt x="40" y="168"/>
                </a:cubicBezTo>
                <a:cubicBezTo>
                  <a:pt x="39" y="169"/>
                  <a:pt x="38" y="172"/>
                  <a:pt x="37" y="172"/>
                </a:cubicBezTo>
                <a:cubicBezTo>
                  <a:pt x="37" y="176"/>
                  <a:pt x="37" y="180"/>
                  <a:pt x="36" y="183"/>
                </a:cubicBezTo>
                <a:cubicBezTo>
                  <a:pt x="36" y="186"/>
                  <a:pt x="35" y="190"/>
                  <a:pt x="37" y="194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35" y="196"/>
                  <a:pt x="36" y="197"/>
                  <a:pt x="37" y="200"/>
                </a:cubicBezTo>
                <a:cubicBezTo>
                  <a:pt x="39" y="203"/>
                  <a:pt x="39" y="203"/>
                  <a:pt x="39" y="203"/>
                </a:cubicBezTo>
                <a:cubicBezTo>
                  <a:pt x="43" y="203"/>
                  <a:pt x="43" y="203"/>
                  <a:pt x="43" y="203"/>
                </a:cubicBezTo>
                <a:cubicBezTo>
                  <a:pt x="44" y="203"/>
                  <a:pt x="45" y="203"/>
                  <a:pt x="46" y="202"/>
                </a:cubicBezTo>
                <a:cubicBezTo>
                  <a:pt x="46" y="204"/>
                  <a:pt x="47" y="204"/>
                  <a:pt x="49" y="204"/>
                </a:cubicBezTo>
                <a:cubicBezTo>
                  <a:pt x="50" y="204"/>
                  <a:pt x="52" y="204"/>
                  <a:pt x="50" y="205"/>
                </a:cubicBezTo>
                <a:cubicBezTo>
                  <a:pt x="51" y="206"/>
                  <a:pt x="51" y="205"/>
                  <a:pt x="52" y="205"/>
                </a:cubicBezTo>
                <a:cubicBezTo>
                  <a:pt x="52" y="204"/>
                  <a:pt x="53" y="204"/>
                  <a:pt x="54" y="204"/>
                </a:cubicBezTo>
                <a:cubicBezTo>
                  <a:pt x="54" y="205"/>
                  <a:pt x="53" y="205"/>
                  <a:pt x="52" y="206"/>
                </a:cubicBezTo>
                <a:cubicBezTo>
                  <a:pt x="53" y="206"/>
                  <a:pt x="54" y="207"/>
                  <a:pt x="55" y="207"/>
                </a:cubicBezTo>
                <a:cubicBezTo>
                  <a:pt x="57" y="208"/>
                  <a:pt x="58" y="208"/>
                  <a:pt x="60" y="208"/>
                </a:cubicBezTo>
                <a:cubicBezTo>
                  <a:pt x="63" y="208"/>
                  <a:pt x="65" y="207"/>
                  <a:pt x="67" y="206"/>
                </a:cubicBezTo>
                <a:cubicBezTo>
                  <a:pt x="70" y="204"/>
                  <a:pt x="71" y="203"/>
                  <a:pt x="73" y="201"/>
                </a:cubicBezTo>
                <a:cubicBezTo>
                  <a:pt x="74" y="200"/>
                  <a:pt x="74" y="200"/>
                  <a:pt x="74" y="200"/>
                </a:cubicBezTo>
                <a:cubicBezTo>
                  <a:pt x="74" y="199"/>
                  <a:pt x="74" y="199"/>
                  <a:pt x="74" y="199"/>
                </a:cubicBezTo>
                <a:cubicBezTo>
                  <a:pt x="75" y="197"/>
                  <a:pt x="75" y="196"/>
                  <a:pt x="77" y="194"/>
                </a:cubicBezTo>
                <a:cubicBezTo>
                  <a:pt x="75" y="191"/>
                  <a:pt x="79" y="186"/>
                  <a:pt x="78" y="183"/>
                </a:cubicBezTo>
                <a:cubicBezTo>
                  <a:pt x="78" y="185"/>
                  <a:pt x="80" y="183"/>
                  <a:pt x="80" y="181"/>
                </a:cubicBezTo>
                <a:cubicBezTo>
                  <a:pt x="79" y="178"/>
                  <a:pt x="78" y="179"/>
                  <a:pt x="77" y="177"/>
                </a:cubicBezTo>
                <a:cubicBezTo>
                  <a:pt x="80" y="177"/>
                  <a:pt x="79" y="179"/>
                  <a:pt x="81" y="180"/>
                </a:cubicBezTo>
                <a:cubicBezTo>
                  <a:pt x="82" y="175"/>
                  <a:pt x="82" y="176"/>
                  <a:pt x="84" y="173"/>
                </a:cubicBezTo>
                <a:cubicBezTo>
                  <a:pt x="84" y="173"/>
                  <a:pt x="84" y="172"/>
                  <a:pt x="84" y="171"/>
                </a:cubicBezTo>
                <a:cubicBezTo>
                  <a:pt x="84" y="169"/>
                  <a:pt x="82" y="172"/>
                  <a:pt x="83" y="170"/>
                </a:cubicBezTo>
                <a:cubicBezTo>
                  <a:pt x="84" y="171"/>
                  <a:pt x="82" y="167"/>
                  <a:pt x="84" y="168"/>
                </a:cubicBezTo>
                <a:cubicBezTo>
                  <a:pt x="84" y="169"/>
                  <a:pt x="84" y="170"/>
                  <a:pt x="85" y="169"/>
                </a:cubicBezTo>
                <a:cubicBezTo>
                  <a:pt x="84" y="168"/>
                  <a:pt x="85" y="168"/>
                  <a:pt x="86" y="167"/>
                </a:cubicBezTo>
                <a:cubicBezTo>
                  <a:pt x="85" y="166"/>
                  <a:pt x="84" y="167"/>
                  <a:pt x="84" y="166"/>
                </a:cubicBezTo>
                <a:cubicBezTo>
                  <a:pt x="85" y="166"/>
                  <a:pt x="84" y="164"/>
                  <a:pt x="86" y="166"/>
                </a:cubicBezTo>
                <a:cubicBezTo>
                  <a:pt x="87" y="163"/>
                  <a:pt x="87" y="161"/>
                  <a:pt x="86" y="159"/>
                </a:cubicBezTo>
                <a:cubicBezTo>
                  <a:pt x="87" y="158"/>
                  <a:pt x="87" y="159"/>
                  <a:pt x="88" y="158"/>
                </a:cubicBezTo>
                <a:cubicBezTo>
                  <a:pt x="90" y="156"/>
                  <a:pt x="88" y="148"/>
                  <a:pt x="91" y="150"/>
                </a:cubicBezTo>
                <a:cubicBezTo>
                  <a:pt x="92" y="146"/>
                  <a:pt x="89" y="148"/>
                  <a:pt x="89" y="147"/>
                </a:cubicBezTo>
                <a:cubicBezTo>
                  <a:pt x="91" y="145"/>
                  <a:pt x="96" y="135"/>
                  <a:pt x="92" y="137"/>
                </a:cubicBezTo>
                <a:cubicBezTo>
                  <a:pt x="92" y="134"/>
                  <a:pt x="96" y="135"/>
                  <a:pt x="94" y="132"/>
                </a:cubicBezTo>
                <a:cubicBezTo>
                  <a:pt x="93" y="134"/>
                  <a:pt x="94" y="131"/>
                  <a:pt x="92" y="132"/>
                </a:cubicBezTo>
                <a:cubicBezTo>
                  <a:pt x="93" y="131"/>
                  <a:pt x="91" y="129"/>
                  <a:pt x="92" y="129"/>
                </a:cubicBezTo>
                <a:cubicBezTo>
                  <a:pt x="92" y="133"/>
                  <a:pt x="94" y="131"/>
                  <a:pt x="96" y="133"/>
                </a:cubicBezTo>
                <a:cubicBezTo>
                  <a:pt x="95" y="128"/>
                  <a:pt x="97" y="126"/>
                  <a:pt x="96" y="123"/>
                </a:cubicBezTo>
                <a:cubicBezTo>
                  <a:pt x="98" y="119"/>
                  <a:pt x="98" y="119"/>
                  <a:pt x="101" y="115"/>
                </a:cubicBezTo>
                <a:cubicBezTo>
                  <a:pt x="100" y="113"/>
                  <a:pt x="99" y="115"/>
                  <a:pt x="99" y="113"/>
                </a:cubicBezTo>
                <a:cubicBezTo>
                  <a:pt x="99" y="111"/>
                  <a:pt x="101" y="112"/>
                  <a:pt x="101" y="112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0" y="106"/>
                  <a:pt x="103" y="109"/>
                  <a:pt x="101" y="109"/>
                </a:cubicBezTo>
                <a:cubicBezTo>
                  <a:pt x="101" y="106"/>
                  <a:pt x="105" y="103"/>
                  <a:pt x="103" y="100"/>
                </a:cubicBezTo>
                <a:cubicBezTo>
                  <a:pt x="107" y="94"/>
                  <a:pt x="107" y="89"/>
                  <a:pt x="108" y="81"/>
                </a:cubicBezTo>
                <a:cubicBezTo>
                  <a:pt x="109" y="81"/>
                  <a:pt x="109" y="84"/>
                  <a:pt x="110" y="82"/>
                </a:cubicBezTo>
                <a:cubicBezTo>
                  <a:pt x="109" y="80"/>
                  <a:pt x="109" y="80"/>
                  <a:pt x="108" y="79"/>
                </a:cubicBezTo>
                <a:cubicBezTo>
                  <a:pt x="109" y="79"/>
                  <a:pt x="109" y="77"/>
                  <a:pt x="111" y="78"/>
                </a:cubicBezTo>
                <a:cubicBezTo>
                  <a:pt x="111" y="76"/>
                  <a:pt x="111" y="74"/>
                  <a:pt x="110" y="72"/>
                </a:cubicBezTo>
                <a:cubicBezTo>
                  <a:pt x="112" y="71"/>
                  <a:pt x="111" y="68"/>
                  <a:pt x="112" y="64"/>
                </a:cubicBezTo>
                <a:cubicBezTo>
                  <a:pt x="115" y="64"/>
                  <a:pt x="114" y="61"/>
                  <a:pt x="114" y="58"/>
                </a:cubicBezTo>
                <a:cubicBezTo>
                  <a:pt x="116" y="58"/>
                  <a:pt x="114" y="56"/>
                  <a:pt x="116" y="56"/>
                </a:cubicBezTo>
                <a:cubicBezTo>
                  <a:pt x="114" y="54"/>
                  <a:pt x="118" y="52"/>
                  <a:pt x="119" y="49"/>
                </a:cubicBezTo>
                <a:cubicBezTo>
                  <a:pt x="118" y="49"/>
                  <a:pt x="117" y="44"/>
                  <a:pt x="119" y="46"/>
                </a:cubicBezTo>
                <a:cubicBezTo>
                  <a:pt x="121" y="42"/>
                  <a:pt x="122" y="36"/>
                  <a:pt x="119" y="34"/>
                </a:cubicBezTo>
                <a:cubicBezTo>
                  <a:pt x="124" y="36"/>
                  <a:pt x="120" y="29"/>
                  <a:pt x="122" y="28"/>
                </a:cubicBezTo>
                <a:cubicBezTo>
                  <a:pt x="119" y="27"/>
                  <a:pt x="121" y="21"/>
                  <a:pt x="120" y="16"/>
                </a:cubicBezTo>
                <a:cubicBezTo>
                  <a:pt x="119" y="16"/>
                  <a:pt x="119" y="15"/>
                  <a:pt x="118" y="14"/>
                </a:cubicBezTo>
                <a:cubicBezTo>
                  <a:pt x="119" y="14"/>
                  <a:pt x="119" y="15"/>
                  <a:pt x="120" y="15"/>
                </a:cubicBezTo>
                <a:cubicBezTo>
                  <a:pt x="119" y="10"/>
                  <a:pt x="117" y="6"/>
                  <a:pt x="116" y="3"/>
                </a:cubicBezTo>
                <a:cubicBezTo>
                  <a:pt x="114" y="0"/>
                  <a:pt x="114" y="0"/>
                  <a:pt x="114" y="0"/>
                </a:cubicBezTo>
                <a:cubicBezTo>
                  <a:pt x="112" y="1"/>
                  <a:pt x="112" y="1"/>
                  <a:pt x="112" y="1"/>
                </a:cubicBezTo>
                <a:cubicBezTo>
                  <a:pt x="107" y="2"/>
                  <a:pt x="104" y="4"/>
                  <a:pt x="101" y="7"/>
                </a:cubicBezTo>
                <a:cubicBezTo>
                  <a:pt x="98" y="10"/>
                  <a:pt x="95" y="13"/>
                  <a:pt x="93" y="16"/>
                </a:cubicBezTo>
                <a:cubicBezTo>
                  <a:pt x="95" y="17"/>
                  <a:pt x="96" y="20"/>
                  <a:pt x="97" y="19"/>
                </a:cubicBezTo>
                <a:cubicBezTo>
                  <a:pt x="98" y="15"/>
                  <a:pt x="101" y="13"/>
                  <a:pt x="103" y="11"/>
                </a:cubicBezTo>
                <a:cubicBezTo>
                  <a:pt x="105" y="10"/>
                  <a:pt x="107" y="10"/>
                  <a:pt x="109" y="9"/>
                </a:cubicBezTo>
                <a:cubicBezTo>
                  <a:pt x="109" y="10"/>
                  <a:pt x="110" y="12"/>
                  <a:pt x="110" y="13"/>
                </a:cubicBezTo>
                <a:cubicBezTo>
                  <a:pt x="111" y="12"/>
                  <a:pt x="112" y="13"/>
                  <a:pt x="113" y="14"/>
                </a:cubicBezTo>
                <a:cubicBezTo>
                  <a:pt x="113" y="15"/>
                  <a:pt x="112" y="15"/>
                  <a:pt x="112" y="18"/>
                </a:cubicBezTo>
                <a:cubicBezTo>
                  <a:pt x="111" y="17"/>
                  <a:pt x="110" y="18"/>
                  <a:pt x="110" y="19"/>
                </a:cubicBezTo>
                <a:cubicBezTo>
                  <a:pt x="111" y="19"/>
                  <a:pt x="110" y="21"/>
                  <a:pt x="111" y="21"/>
                </a:cubicBezTo>
                <a:cubicBezTo>
                  <a:pt x="110" y="18"/>
                  <a:pt x="114" y="18"/>
                  <a:pt x="114" y="20"/>
                </a:cubicBezTo>
                <a:cubicBezTo>
                  <a:pt x="112" y="18"/>
                  <a:pt x="112" y="22"/>
                  <a:pt x="110" y="22"/>
                </a:cubicBezTo>
                <a:cubicBezTo>
                  <a:pt x="111" y="22"/>
                  <a:pt x="109" y="24"/>
                  <a:pt x="110" y="26"/>
                </a:cubicBezTo>
                <a:cubicBezTo>
                  <a:pt x="112" y="25"/>
                  <a:pt x="113" y="29"/>
                  <a:pt x="111" y="30"/>
                </a:cubicBezTo>
                <a:cubicBezTo>
                  <a:pt x="110" y="28"/>
                  <a:pt x="113" y="27"/>
                  <a:pt x="110" y="27"/>
                </a:cubicBezTo>
                <a:cubicBezTo>
                  <a:pt x="110" y="30"/>
                  <a:pt x="111" y="31"/>
                  <a:pt x="113" y="33"/>
                </a:cubicBezTo>
                <a:cubicBezTo>
                  <a:pt x="112" y="31"/>
                  <a:pt x="113" y="30"/>
                  <a:pt x="113" y="29"/>
                </a:cubicBezTo>
                <a:cubicBezTo>
                  <a:pt x="113" y="27"/>
                  <a:pt x="113" y="26"/>
                  <a:pt x="112" y="24"/>
                </a:cubicBezTo>
                <a:cubicBezTo>
                  <a:pt x="114" y="26"/>
                  <a:pt x="112" y="23"/>
                  <a:pt x="112" y="22"/>
                </a:cubicBezTo>
                <a:cubicBezTo>
                  <a:pt x="114" y="23"/>
                  <a:pt x="112" y="20"/>
                  <a:pt x="114" y="21"/>
                </a:cubicBezTo>
                <a:cubicBezTo>
                  <a:pt x="115" y="24"/>
                  <a:pt x="115" y="28"/>
                  <a:pt x="114" y="33"/>
                </a:cubicBezTo>
                <a:cubicBezTo>
                  <a:pt x="114" y="37"/>
                  <a:pt x="113" y="42"/>
                  <a:pt x="112" y="47"/>
                </a:cubicBezTo>
                <a:cubicBezTo>
                  <a:pt x="110" y="51"/>
                  <a:pt x="109" y="56"/>
                  <a:pt x="107" y="61"/>
                </a:cubicBezTo>
                <a:cubicBezTo>
                  <a:pt x="105" y="65"/>
                  <a:pt x="104" y="69"/>
                  <a:pt x="102" y="73"/>
                </a:cubicBezTo>
                <a:cubicBezTo>
                  <a:pt x="104" y="75"/>
                  <a:pt x="100" y="77"/>
                  <a:pt x="102" y="81"/>
                </a:cubicBezTo>
                <a:cubicBezTo>
                  <a:pt x="100" y="80"/>
                  <a:pt x="100" y="81"/>
                  <a:pt x="99" y="81"/>
                </a:cubicBezTo>
                <a:cubicBezTo>
                  <a:pt x="99" y="80"/>
                  <a:pt x="101" y="79"/>
                  <a:pt x="100" y="79"/>
                </a:cubicBezTo>
                <a:cubicBezTo>
                  <a:pt x="98" y="82"/>
                  <a:pt x="97" y="81"/>
                  <a:pt x="95" y="83"/>
                </a:cubicBezTo>
                <a:cubicBezTo>
                  <a:pt x="96" y="84"/>
                  <a:pt x="97" y="83"/>
                  <a:pt x="98" y="83"/>
                </a:cubicBezTo>
                <a:cubicBezTo>
                  <a:pt x="97" y="84"/>
                  <a:pt x="98" y="84"/>
                  <a:pt x="98" y="85"/>
                </a:cubicBezTo>
                <a:cubicBezTo>
                  <a:pt x="96" y="86"/>
                  <a:pt x="95" y="91"/>
                  <a:pt x="96" y="97"/>
                </a:cubicBezTo>
                <a:cubicBezTo>
                  <a:pt x="95" y="97"/>
                  <a:pt x="95" y="97"/>
                  <a:pt x="94" y="97"/>
                </a:cubicBezTo>
                <a:cubicBezTo>
                  <a:pt x="95" y="97"/>
                  <a:pt x="95" y="96"/>
                  <a:pt x="94" y="95"/>
                </a:cubicBezTo>
                <a:cubicBezTo>
                  <a:pt x="93" y="99"/>
                  <a:pt x="96" y="97"/>
                  <a:pt x="96" y="98"/>
                </a:cubicBezTo>
                <a:cubicBezTo>
                  <a:pt x="95" y="100"/>
                  <a:pt x="94" y="96"/>
                  <a:pt x="93" y="98"/>
                </a:cubicBezTo>
                <a:cubicBezTo>
                  <a:pt x="93" y="100"/>
                  <a:pt x="95" y="100"/>
                  <a:pt x="95" y="102"/>
                </a:cubicBezTo>
                <a:cubicBezTo>
                  <a:pt x="93" y="101"/>
                  <a:pt x="91" y="103"/>
                  <a:pt x="90" y="104"/>
                </a:cubicBezTo>
                <a:cubicBezTo>
                  <a:pt x="91" y="106"/>
                  <a:pt x="87" y="105"/>
                  <a:pt x="90" y="108"/>
                </a:cubicBezTo>
                <a:cubicBezTo>
                  <a:pt x="85" y="112"/>
                  <a:pt x="92" y="116"/>
                  <a:pt x="89" y="120"/>
                </a:cubicBezTo>
                <a:cubicBezTo>
                  <a:pt x="86" y="119"/>
                  <a:pt x="90" y="118"/>
                  <a:pt x="88" y="116"/>
                </a:cubicBezTo>
                <a:cubicBezTo>
                  <a:pt x="87" y="119"/>
                  <a:pt x="87" y="121"/>
                  <a:pt x="87" y="123"/>
                </a:cubicBezTo>
                <a:cubicBezTo>
                  <a:pt x="86" y="122"/>
                  <a:pt x="86" y="123"/>
                  <a:pt x="85" y="124"/>
                </a:cubicBezTo>
                <a:cubicBezTo>
                  <a:pt x="86" y="127"/>
                  <a:pt x="83" y="129"/>
                  <a:pt x="85" y="132"/>
                </a:cubicBezTo>
                <a:cubicBezTo>
                  <a:pt x="85" y="133"/>
                  <a:pt x="84" y="134"/>
                  <a:pt x="85" y="135"/>
                </a:cubicBezTo>
                <a:cubicBezTo>
                  <a:pt x="85" y="134"/>
                  <a:pt x="86" y="134"/>
                  <a:pt x="85" y="135"/>
                </a:cubicBezTo>
                <a:cubicBezTo>
                  <a:pt x="84" y="135"/>
                  <a:pt x="84" y="135"/>
                  <a:pt x="83" y="135"/>
                </a:cubicBezTo>
                <a:cubicBezTo>
                  <a:pt x="82" y="138"/>
                  <a:pt x="80" y="139"/>
                  <a:pt x="81" y="140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82" y="140"/>
                  <a:pt x="83" y="140"/>
                  <a:pt x="83" y="140"/>
                </a:cubicBezTo>
                <a:cubicBezTo>
                  <a:pt x="84" y="138"/>
                  <a:pt x="83" y="138"/>
                  <a:pt x="83" y="137"/>
                </a:cubicBezTo>
                <a:cubicBezTo>
                  <a:pt x="83" y="138"/>
                  <a:pt x="84" y="138"/>
                  <a:pt x="84" y="139"/>
                </a:cubicBezTo>
                <a:cubicBezTo>
                  <a:pt x="82" y="141"/>
                  <a:pt x="85" y="145"/>
                  <a:pt x="81" y="146"/>
                </a:cubicBezTo>
                <a:cubicBezTo>
                  <a:pt x="83" y="146"/>
                  <a:pt x="83" y="150"/>
                  <a:pt x="85" y="146"/>
                </a:cubicBezTo>
                <a:cubicBezTo>
                  <a:pt x="82" y="145"/>
                  <a:pt x="85" y="148"/>
                  <a:pt x="83" y="147"/>
                </a:cubicBezTo>
                <a:cubicBezTo>
                  <a:pt x="83" y="147"/>
                  <a:pt x="83" y="146"/>
                  <a:pt x="83" y="146"/>
                </a:cubicBezTo>
                <a:cubicBezTo>
                  <a:pt x="84" y="145"/>
                  <a:pt x="85" y="144"/>
                  <a:pt x="86" y="143"/>
                </a:cubicBezTo>
                <a:cubicBezTo>
                  <a:pt x="85" y="149"/>
                  <a:pt x="84" y="152"/>
                  <a:pt x="83" y="158"/>
                </a:cubicBezTo>
                <a:cubicBezTo>
                  <a:pt x="79" y="156"/>
                  <a:pt x="81" y="162"/>
                  <a:pt x="78" y="162"/>
                </a:cubicBezTo>
                <a:cubicBezTo>
                  <a:pt x="78" y="161"/>
                  <a:pt x="78" y="160"/>
                  <a:pt x="78" y="159"/>
                </a:cubicBezTo>
                <a:cubicBezTo>
                  <a:pt x="77" y="160"/>
                  <a:pt x="77" y="160"/>
                  <a:pt x="76" y="160"/>
                </a:cubicBezTo>
                <a:cubicBezTo>
                  <a:pt x="76" y="161"/>
                  <a:pt x="75" y="162"/>
                  <a:pt x="76" y="163"/>
                </a:cubicBezTo>
                <a:cubicBezTo>
                  <a:pt x="78" y="156"/>
                  <a:pt x="77" y="167"/>
                  <a:pt x="79" y="165"/>
                </a:cubicBezTo>
                <a:cubicBezTo>
                  <a:pt x="76" y="168"/>
                  <a:pt x="78" y="167"/>
                  <a:pt x="79" y="171"/>
                </a:cubicBezTo>
                <a:cubicBezTo>
                  <a:pt x="76" y="169"/>
                  <a:pt x="79" y="175"/>
                  <a:pt x="76" y="174"/>
                </a:cubicBezTo>
                <a:cubicBezTo>
                  <a:pt x="77" y="173"/>
                  <a:pt x="77" y="170"/>
                  <a:pt x="77" y="169"/>
                </a:cubicBezTo>
                <a:cubicBezTo>
                  <a:pt x="74" y="172"/>
                  <a:pt x="75" y="176"/>
                  <a:pt x="76" y="178"/>
                </a:cubicBezTo>
                <a:cubicBezTo>
                  <a:pt x="74" y="178"/>
                  <a:pt x="74" y="175"/>
                  <a:pt x="73" y="177"/>
                </a:cubicBezTo>
                <a:cubicBezTo>
                  <a:pt x="75" y="181"/>
                  <a:pt x="72" y="187"/>
                  <a:pt x="70" y="191"/>
                </a:cubicBezTo>
                <a:cubicBezTo>
                  <a:pt x="71" y="192"/>
                  <a:pt x="73" y="192"/>
                  <a:pt x="73" y="194"/>
                </a:cubicBezTo>
                <a:cubicBezTo>
                  <a:pt x="72" y="194"/>
                  <a:pt x="72" y="194"/>
                  <a:pt x="71" y="194"/>
                </a:cubicBezTo>
                <a:cubicBezTo>
                  <a:pt x="72" y="193"/>
                  <a:pt x="73" y="193"/>
                  <a:pt x="71" y="193"/>
                </a:cubicBezTo>
                <a:cubicBezTo>
                  <a:pt x="71" y="194"/>
                  <a:pt x="67" y="194"/>
                  <a:pt x="68" y="196"/>
                </a:cubicBezTo>
                <a:cubicBezTo>
                  <a:pt x="69" y="195"/>
                  <a:pt x="69" y="196"/>
                  <a:pt x="69" y="197"/>
                </a:cubicBezTo>
                <a:cubicBezTo>
                  <a:pt x="69" y="197"/>
                  <a:pt x="69" y="197"/>
                  <a:pt x="69" y="197"/>
                </a:cubicBezTo>
                <a:cubicBezTo>
                  <a:pt x="69" y="197"/>
                  <a:pt x="69" y="197"/>
                  <a:pt x="69" y="197"/>
                </a:cubicBezTo>
                <a:cubicBezTo>
                  <a:pt x="68" y="198"/>
                  <a:pt x="67" y="198"/>
                  <a:pt x="67" y="198"/>
                </a:cubicBezTo>
                <a:cubicBezTo>
                  <a:pt x="67" y="200"/>
                  <a:pt x="70" y="198"/>
                  <a:pt x="68" y="200"/>
                </a:cubicBezTo>
                <a:cubicBezTo>
                  <a:pt x="67" y="198"/>
                  <a:pt x="68" y="201"/>
                  <a:pt x="67" y="201"/>
                </a:cubicBezTo>
                <a:cubicBezTo>
                  <a:pt x="66" y="201"/>
                  <a:pt x="65" y="201"/>
                  <a:pt x="65" y="201"/>
                </a:cubicBezTo>
                <a:cubicBezTo>
                  <a:pt x="65" y="202"/>
                  <a:pt x="64" y="202"/>
                  <a:pt x="63" y="202"/>
                </a:cubicBezTo>
                <a:cubicBezTo>
                  <a:pt x="63" y="202"/>
                  <a:pt x="62" y="202"/>
                  <a:pt x="61" y="202"/>
                </a:cubicBezTo>
                <a:cubicBezTo>
                  <a:pt x="63" y="203"/>
                  <a:pt x="61" y="204"/>
                  <a:pt x="60" y="204"/>
                </a:cubicBezTo>
                <a:cubicBezTo>
                  <a:pt x="59" y="204"/>
                  <a:pt x="58" y="203"/>
                  <a:pt x="57" y="204"/>
                </a:cubicBezTo>
                <a:cubicBezTo>
                  <a:pt x="58" y="204"/>
                  <a:pt x="59" y="205"/>
                  <a:pt x="57" y="205"/>
                </a:cubicBezTo>
                <a:cubicBezTo>
                  <a:pt x="56" y="204"/>
                  <a:pt x="57" y="203"/>
                  <a:pt x="57" y="202"/>
                </a:cubicBezTo>
                <a:cubicBezTo>
                  <a:pt x="57" y="201"/>
                  <a:pt x="58" y="200"/>
                  <a:pt x="56" y="200"/>
                </a:cubicBezTo>
                <a:cubicBezTo>
                  <a:pt x="55" y="200"/>
                  <a:pt x="55" y="199"/>
                  <a:pt x="53" y="198"/>
                </a:cubicBezTo>
                <a:cubicBezTo>
                  <a:pt x="53" y="198"/>
                  <a:pt x="54" y="197"/>
                  <a:pt x="54" y="197"/>
                </a:cubicBezTo>
                <a:cubicBezTo>
                  <a:pt x="50" y="195"/>
                  <a:pt x="48" y="195"/>
                  <a:pt x="45" y="196"/>
                </a:cubicBezTo>
                <a:cubicBezTo>
                  <a:pt x="45" y="196"/>
                  <a:pt x="44" y="196"/>
                  <a:pt x="44" y="195"/>
                </a:cubicBezTo>
                <a:cubicBezTo>
                  <a:pt x="44" y="194"/>
                  <a:pt x="44" y="193"/>
                  <a:pt x="45" y="192"/>
                </a:cubicBezTo>
                <a:cubicBezTo>
                  <a:pt x="45" y="191"/>
                  <a:pt x="45" y="190"/>
                  <a:pt x="45" y="188"/>
                </a:cubicBezTo>
                <a:cubicBezTo>
                  <a:pt x="43" y="188"/>
                  <a:pt x="44" y="185"/>
                  <a:pt x="46" y="182"/>
                </a:cubicBezTo>
                <a:cubicBezTo>
                  <a:pt x="47" y="179"/>
                  <a:pt x="48" y="175"/>
                  <a:pt x="47" y="174"/>
                </a:cubicBezTo>
                <a:cubicBezTo>
                  <a:pt x="47" y="172"/>
                  <a:pt x="49" y="172"/>
                  <a:pt x="50" y="171"/>
                </a:cubicBezTo>
                <a:cubicBezTo>
                  <a:pt x="49" y="171"/>
                  <a:pt x="48" y="170"/>
                  <a:pt x="48" y="169"/>
                </a:cubicBezTo>
                <a:cubicBezTo>
                  <a:pt x="51" y="170"/>
                  <a:pt x="48" y="166"/>
                  <a:pt x="50" y="167"/>
                </a:cubicBezTo>
                <a:cubicBezTo>
                  <a:pt x="48" y="165"/>
                  <a:pt x="50" y="164"/>
                  <a:pt x="47" y="163"/>
                </a:cubicBezTo>
                <a:cubicBezTo>
                  <a:pt x="48" y="162"/>
                  <a:pt x="48" y="162"/>
                  <a:pt x="48" y="161"/>
                </a:cubicBezTo>
                <a:cubicBezTo>
                  <a:pt x="50" y="160"/>
                  <a:pt x="50" y="164"/>
                  <a:pt x="50" y="162"/>
                </a:cubicBezTo>
                <a:cubicBezTo>
                  <a:pt x="48" y="161"/>
                  <a:pt x="53" y="160"/>
                  <a:pt x="50" y="159"/>
                </a:cubicBezTo>
                <a:cubicBezTo>
                  <a:pt x="51" y="161"/>
                  <a:pt x="47" y="160"/>
                  <a:pt x="48" y="158"/>
                </a:cubicBezTo>
                <a:cubicBezTo>
                  <a:pt x="52" y="160"/>
                  <a:pt x="48" y="158"/>
                  <a:pt x="49" y="156"/>
                </a:cubicBezTo>
                <a:cubicBezTo>
                  <a:pt x="50" y="158"/>
                  <a:pt x="50" y="155"/>
                  <a:pt x="52" y="156"/>
                </a:cubicBezTo>
                <a:cubicBezTo>
                  <a:pt x="51" y="155"/>
                  <a:pt x="53" y="154"/>
                  <a:pt x="53" y="152"/>
                </a:cubicBezTo>
                <a:cubicBezTo>
                  <a:pt x="54" y="152"/>
                  <a:pt x="54" y="154"/>
                  <a:pt x="54" y="153"/>
                </a:cubicBezTo>
                <a:cubicBezTo>
                  <a:pt x="54" y="152"/>
                  <a:pt x="54" y="152"/>
                  <a:pt x="55" y="151"/>
                </a:cubicBezTo>
                <a:cubicBezTo>
                  <a:pt x="51" y="151"/>
                  <a:pt x="52" y="149"/>
                  <a:pt x="52" y="145"/>
                </a:cubicBezTo>
                <a:cubicBezTo>
                  <a:pt x="53" y="145"/>
                  <a:pt x="53" y="147"/>
                  <a:pt x="53" y="146"/>
                </a:cubicBezTo>
                <a:cubicBezTo>
                  <a:pt x="53" y="146"/>
                  <a:pt x="53" y="145"/>
                  <a:pt x="53" y="145"/>
                </a:cubicBezTo>
                <a:cubicBezTo>
                  <a:pt x="55" y="145"/>
                  <a:pt x="55" y="145"/>
                  <a:pt x="55" y="145"/>
                </a:cubicBezTo>
                <a:cubicBezTo>
                  <a:pt x="53" y="146"/>
                  <a:pt x="53" y="149"/>
                  <a:pt x="54" y="150"/>
                </a:cubicBezTo>
                <a:cubicBezTo>
                  <a:pt x="54" y="149"/>
                  <a:pt x="55" y="149"/>
                  <a:pt x="55" y="150"/>
                </a:cubicBezTo>
                <a:cubicBezTo>
                  <a:pt x="55" y="147"/>
                  <a:pt x="57" y="146"/>
                  <a:pt x="55" y="147"/>
                </a:cubicBezTo>
                <a:cubicBezTo>
                  <a:pt x="55" y="142"/>
                  <a:pt x="57" y="147"/>
                  <a:pt x="58" y="144"/>
                </a:cubicBezTo>
                <a:cubicBezTo>
                  <a:pt x="57" y="144"/>
                  <a:pt x="55" y="141"/>
                  <a:pt x="54" y="140"/>
                </a:cubicBezTo>
                <a:cubicBezTo>
                  <a:pt x="56" y="139"/>
                  <a:pt x="57" y="136"/>
                  <a:pt x="55" y="136"/>
                </a:cubicBezTo>
                <a:cubicBezTo>
                  <a:pt x="56" y="135"/>
                  <a:pt x="56" y="135"/>
                  <a:pt x="56" y="135"/>
                </a:cubicBezTo>
                <a:cubicBezTo>
                  <a:pt x="57" y="138"/>
                  <a:pt x="58" y="133"/>
                  <a:pt x="60" y="134"/>
                </a:cubicBezTo>
                <a:cubicBezTo>
                  <a:pt x="57" y="137"/>
                  <a:pt x="60" y="139"/>
                  <a:pt x="56" y="140"/>
                </a:cubicBezTo>
                <a:cubicBezTo>
                  <a:pt x="59" y="140"/>
                  <a:pt x="57" y="142"/>
                  <a:pt x="58" y="142"/>
                </a:cubicBezTo>
                <a:cubicBezTo>
                  <a:pt x="59" y="142"/>
                  <a:pt x="59" y="141"/>
                  <a:pt x="59" y="141"/>
                </a:cubicBezTo>
                <a:cubicBezTo>
                  <a:pt x="59" y="141"/>
                  <a:pt x="59" y="142"/>
                  <a:pt x="60" y="143"/>
                </a:cubicBezTo>
                <a:cubicBezTo>
                  <a:pt x="60" y="142"/>
                  <a:pt x="60" y="141"/>
                  <a:pt x="60" y="140"/>
                </a:cubicBezTo>
                <a:cubicBezTo>
                  <a:pt x="60" y="140"/>
                  <a:pt x="60" y="139"/>
                  <a:pt x="60" y="139"/>
                </a:cubicBezTo>
                <a:cubicBezTo>
                  <a:pt x="60" y="138"/>
                  <a:pt x="59" y="137"/>
                  <a:pt x="59" y="136"/>
                </a:cubicBezTo>
                <a:cubicBezTo>
                  <a:pt x="62" y="137"/>
                  <a:pt x="62" y="130"/>
                  <a:pt x="63" y="128"/>
                </a:cubicBezTo>
                <a:cubicBezTo>
                  <a:pt x="61" y="131"/>
                  <a:pt x="63" y="124"/>
                  <a:pt x="61" y="126"/>
                </a:cubicBezTo>
                <a:cubicBezTo>
                  <a:pt x="62" y="128"/>
                  <a:pt x="59" y="128"/>
                  <a:pt x="59" y="129"/>
                </a:cubicBezTo>
                <a:cubicBezTo>
                  <a:pt x="63" y="115"/>
                  <a:pt x="70" y="104"/>
                  <a:pt x="76" y="87"/>
                </a:cubicBezTo>
                <a:cubicBezTo>
                  <a:pt x="80" y="86"/>
                  <a:pt x="82" y="89"/>
                  <a:pt x="84" y="84"/>
                </a:cubicBezTo>
                <a:cubicBezTo>
                  <a:pt x="86" y="77"/>
                  <a:pt x="86" y="72"/>
                  <a:pt x="87" y="68"/>
                </a:cubicBezTo>
                <a:cubicBezTo>
                  <a:pt x="87" y="66"/>
                  <a:pt x="87" y="64"/>
                  <a:pt x="87" y="62"/>
                </a:cubicBezTo>
                <a:cubicBezTo>
                  <a:pt x="87" y="60"/>
                  <a:pt x="87" y="58"/>
                  <a:pt x="86" y="55"/>
                </a:cubicBezTo>
                <a:cubicBezTo>
                  <a:pt x="87" y="55"/>
                  <a:pt x="88" y="55"/>
                  <a:pt x="88" y="54"/>
                </a:cubicBezTo>
                <a:cubicBezTo>
                  <a:pt x="87" y="54"/>
                  <a:pt x="88" y="53"/>
                  <a:pt x="88" y="52"/>
                </a:cubicBezTo>
                <a:cubicBezTo>
                  <a:pt x="87" y="52"/>
                  <a:pt x="87" y="51"/>
                  <a:pt x="87" y="49"/>
                </a:cubicBezTo>
                <a:cubicBezTo>
                  <a:pt x="88" y="46"/>
                  <a:pt x="88" y="46"/>
                  <a:pt x="88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0" y="46"/>
                  <a:pt x="79" y="46"/>
                  <a:pt x="79" y="47"/>
                </a:cubicBezTo>
                <a:cubicBezTo>
                  <a:pt x="80" y="47"/>
                  <a:pt x="80" y="47"/>
                  <a:pt x="80" y="48"/>
                </a:cubicBezTo>
                <a:cubicBezTo>
                  <a:pt x="79" y="48"/>
                  <a:pt x="79" y="49"/>
                  <a:pt x="79" y="49"/>
                </a:cubicBezTo>
                <a:cubicBezTo>
                  <a:pt x="78" y="47"/>
                  <a:pt x="77" y="49"/>
                  <a:pt x="75" y="49"/>
                </a:cubicBezTo>
                <a:cubicBezTo>
                  <a:pt x="75" y="49"/>
                  <a:pt x="75" y="48"/>
                  <a:pt x="74" y="49"/>
                </a:cubicBezTo>
                <a:cubicBezTo>
                  <a:pt x="75" y="52"/>
                  <a:pt x="77" y="50"/>
                  <a:pt x="78" y="50"/>
                </a:cubicBezTo>
                <a:cubicBezTo>
                  <a:pt x="76" y="51"/>
                  <a:pt x="76" y="51"/>
                  <a:pt x="75" y="52"/>
                </a:cubicBezTo>
                <a:cubicBezTo>
                  <a:pt x="74" y="53"/>
                  <a:pt x="74" y="54"/>
                  <a:pt x="73" y="55"/>
                </a:cubicBezTo>
                <a:cubicBezTo>
                  <a:pt x="73" y="54"/>
                  <a:pt x="74" y="53"/>
                  <a:pt x="73" y="53"/>
                </a:cubicBezTo>
                <a:cubicBezTo>
                  <a:pt x="71" y="53"/>
                  <a:pt x="72" y="55"/>
                  <a:pt x="70" y="55"/>
                </a:cubicBezTo>
                <a:cubicBezTo>
                  <a:pt x="70" y="54"/>
                  <a:pt x="68" y="55"/>
                  <a:pt x="66" y="55"/>
                </a:cubicBezTo>
                <a:cubicBezTo>
                  <a:pt x="68" y="55"/>
                  <a:pt x="66" y="53"/>
                  <a:pt x="66" y="52"/>
                </a:cubicBezTo>
                <a:cubicBezTo>
                  <a:pt x="65" y="53"/>
                  <a:pt x="61" y="53"/>
                  <a:pt x="62" y="54"/>
                </a:cubicBezTo>
                <a:cubicBezTo>
                  <a:pt x="64" y="54"/>
                  <a:pt x="66" y="55"/>
                  <a:pt x="65" y="57"/>
                </a:cubicBezTo>
                <a:cubicBezTo>
                  <a:pt x="62" y="57"/>
                  <a:pt x="63" y="57"/>
                  <a:pt x="63" y="55"/>
                </a:cubicBezTo>
                <a:cubicBezTo>
                  <a:pt x="62" y="55"/>
                  <a:pt x="60" y="55"/>
                  <a:pt x="59" y="55"/>
                </a:cubicBezTo>
                <a:cubicBezTo>
                  <a:pt x="60" y="58"/>
                  <a:pt x="57" y="56"/>
                  <a:pt x="56" y="59"/>
                </a:cubicBezTo>
                <a:cubicBezTo>
                  <a:pt x="57" y="58"/>
                  <a:pt x="60" y="58"/>
                  <a:pt x="59" y="60"/>
                </a:cubicBezTo>
                <a:cubicBezTo>
                  <a:pt x="57" y="58"/>
                  <a:pt x="55" y="60"/>
                  <a:pt x="54" y="60"/>
                </a:cubicBezTo>
                <a:cubicBezTo>
                  <a:pt x="53" y="57"/>
                  <a:pt x="53" y="58"/>
                  <a:pt x="51" y="56"/>
                </a:cubicBezTo>
                <a:cubicBezTo>
                  <a:pt x="51" y="58"/>
                  <a:pt x="48" y="59"/>
                  <a:pt x="49" y="60"/>
                </a:cubicBezTo>
                <a:cubicBezTo>
                  <a:pt x="50" y="60"/>
                  <a:pt x="51" y="58"/>
                  <a:pt x="52" y="59"/>
                </a:cubicBezTo>
                <a:cubicBezTo>
                  <a:pt x="50" y="61"/>
                  <a:pt x="47" y="61"/>
                  <a:pt x="48" y="59"/>
                </a:cubicBezTo>
                <a:cubicBezTo>
                  <a:pt x="45" y="61"/>
                  <a:pt x="45" y="61"/>
                  <a:pt x="45" y="61"/>
                </a:cubicBezTo>
                <a:cubicBezTo>
                  <a:pt x="47" y="64"/>
                  <a:pt x="41" y="64"/>
                  <a:pt x="41" y="67"/>
                </a:cubicBezTo>
                <a:cubicBezTo>
                  <a:pt x="39" y="65"/>
                  <a:pt x="40" y="67"/>
                  <a:pt x="39" y="68"/>
                </a:cubicBezTo>
                <a:cubicBezTo>
                  <a:pt x="39" y="67"/>
                  <a:pt x="38" y="68"/>
                  <a:pt x="37" y="66"/>
                </a:cubicBezTo>
                <a:cubicBezTo>
                  <a:pt x="36" y="68"/>
                  <a:pt x="34" y="69"/>
                  <a:pt x="35" y="71"/>
                </a:cubicBezTo>
                <a:cubicBezTo>
                  <a:pt x="36" y="71"/>
                  <a:pt x="36" y="69"/>
                  <a:pt x="37" y="70"/>
                </a:cubicBezTo>
                <a:cubicBezTo>
                  <a:pt x="37" y="71"/>
                  <a:pt x="36" y="72"/>
                  <a:pt x="35" y="72"/>
                </a:cubicBezTo>
                <a:cubicBezTo>
                  <a:pt x="33" y="72"/>
                  <a:pt x="33" y="68"/>
                  <a:pt x="33" y="70"/>
                </a:cubicBezTo>
                <a:cubicBezTo>
                  <a:pt x="31" y="72"/>
                  <a:pt x="36" y="72"/>
                  <a:pt x="34" y="73"/>
                </a:cubicBezTo>
                <a:cubicBezTo>
                  <a:pt x="33" y="74"/>
                  <a:pt x="32" y="74"/>
                  <a:pt x="31" y="74"/>
                </a:cubicBezTo>
                <a:cubicBezTo>
                  <a:pt x="32" y="73"/>
                  <a:pt x="33" y="72"/>
                  <a:pt x="32" y="71"/>
                </a:cubicBezTo>
                <a:cubicBezTo>
                  <a:pt x="29" y="74"/>
                  <a:pt x="28" y="78"/>
                  <a:pt x="26" y="77"/>
                </a:cubicBezTo>
                <a:cubicBezTo>
                  <a:pt x="26" y="77"/>
                  <a:pt x="26" y="77"/>
                  <a:pt x="26" y="78"/>
                </a:cubicBezTo>
                <a:cubicBezTo>
                  <a:pt x="25" y="77"/>
                  <a:pt x="25" y="76"/>
                  <a:pt x="26" y="76"/>
                </a:cubicBezTo>
                <a:cubicBezTo>
                  <a:pt x="21" y="74"/>
                  <a:pt x="21" y="68"/>
                  <a:pt x="17" y="68"/>
                </a:cubicBezTo>
                <a:cubicBezTo>
                  <a:pt x="17" y="69"/>
                  <a:pt x="18" y="70"/>
                  <a:pt x="17" y="70"/>
                </a:cubicBezTo>
                <a:cubicBezTo>
                  <a:pt x="16" y="70"/>
                  <a:pt x="15" y="70"/>
                  <a:pt x="14" y="69"/>
                </a:cubicBezTo>
                <a:cubicBezTo>
                  <a:pt x="14" y="68"/>
                  <a:pt x="17" y="67"/>
                  <a:pt x="16" y="66"/>
                </a:cubicBezTo>
                <a:cubicBezTo>
                  <a:pt x="14" y="68"/>
                  <a:pt x="15" y="65"/>
                  <a:pt x="15" y="64"/>
                </a:cubicBezTo>
                <a:cubicBezTo>
                  <a:pt x="13" y="63"/>
                  <a:pt x="12" y="60"/>
                  <a:pt x="10" y="60"/>
                </a:cubicBezTo>
                <a:cubicBezTo>
                  <a:pt x="10" y="60"/>
                  <a:pt x="10" y="59"/>
                  <a:pt x="10" y="58"/>
                </a:cubicBezTo>
                <a:cubicBezTo>
                  <a:pt x="10" y="58"/>
                  <a:pt x="11" y="59"/>
                  <a:pt x="11" y="60"/>
                </a:cubicBezTo>
                <a:cubicBezTo>
                  <a:pt x="19" y="55"/>
                  <a:pt x="20" y="51"/>
                  <a:pt x="26" y="49"/>
                </a:cubicBezTo>
                <a:cubicBezTo>
                  <a:pt x="25" y="47"/>
                  <a:pt x="27" y="49"/>
                  <a:pt x="28" y="49"/>
                </a:cubicBezTo>
                <a:cubicBezTo>
                  <a:pt x="28" y="48"/>
                  <a:pt x="28" y="47"/>
                  <a:pt x="28" y="46"/>
                </a:cubicBezTo>
                <a:cubicBezTo>
                  <a:pt x="29" y="47"/>
                  <a:pt x="31" y="46"/>
                  <a:pt x="32" y="46"/>
                </a:cubicBezTo>
                <a:cubicBezTo>
                  <a:pt x="33" y="44"/>
                  <a:pt x="45" y="37"/>
                  <a:pt x="44" y="39"/>
                </a:cubicBezTo>
                <a:cubicBezTo>
                  <a:pt x="46" y="38"/>
                  <a:pt x="45" y="37"/>
                  <a:pt x="46" y="36"/>
                </a:cubicBezTo>
                <a:cubicBezTo>
                  <a:pt x="50" y="37"/>
                  <a:pt x="53" y="30"/>
                  <a:pt x="59" y="31"/>
                </a:cubicBezTo>
                <a:cubicBezTo>
                  <a:pt x="60" y="27"/>
                  <a:pt x="59" y="27"/>
                  <a:pt x="63" y="24"/>
                </a:cubicBezTo>
                <a:cubicBezTo>
                  <a:pt x="62" y="27"/>
                  <a:pt x="66" y="23"/>
                  <a:pt x="65" y="27"/>
                </a:cubicBezTo>
                <a:cubicBezTo>
                  <a:pt x="67" y="24"/>
                  <a:pt x="73" y="23"/>
                  <a:pt x="75" y="20"/>
                </a:cubicBezTo>
                <a:cubicBezTo>
                  <a:pt x="76" y="21"/>
                  <a:pt x="77" y="22"/>
                  <a:pt x="78" y="20"/>
                </a:cubicBezTo>
                <a:cubicBezTo>
                  <a:pt x="79" y="15"/>
                  <a:pt x="94" y="14"/>
                  <a:pt x="92" y="9"/>
                </a:cubicBezTo>
                <a:cubicBezTo>
                  <a:pt x="94" y="8"/>
                  <a:pt x="93" y="10"/>
                  <a:pt x="93" y="11"/>
                </a:cubicBezTo>
                <a:cubicBezTo>
                  <a:pt x="95" y="10"/>
                  <a:pt x="96" y="8"/>
                  <a:pt x="97" y="6"/>
                </a:cubicBezTo>
                <a:cubicBezTo>
                  <a:pt x="97" y="4"/>
                  <a:pt x="95" y="5"/>
                  <a:pt x="94" y="4"/>
                </a:cubicBezTo>
                <a:cubicBezTo>
                  <a:pt x="95" y="4"/>
                  <a:pt x="96" y="5"/>
                  <a:pt x="97" y="4"/>
                </a:cubicBezTo>
                <a:cubicBezTo>
                  <a:pt x="95" y="3"/>
                  <a:pt x="96" y="2"/>
                  <a:pt x="95" y="2"/>
                </a:cubicBezTo>
                <a:cubicBezTo>
                  <a:pt x="95" y="5"/>
                  <a:pt x="94" y="1"/>
                  <a:pt x="93" y="2"/>
                </a:cubicBezTo>
                <a:cubicBezTo>
                  <a:pt x="93" y="3"/>
                  <a:pt x="89" y="4"/>
                  <a:pt x="87" y="5"/>
                </a:cubicBezTo>
                <a:cubicBezTo>
                  <a:pt x="86" y="7"/>
                  <a:pt x="88" y="6"/>
                  <a:pt x="87" y="8"/>
                </a:cubicBezTo>
                <a:cubicBezTo>
                  <a:pt x="86" y="7"/>
                  <a:pt x="85" y="7"/>
                  <a:pt x="85" y="7"/>
                </a:cubicBezTo>
                <a:cubicBezTo>
                  <a:pt x="83" y="9"/>
                  <a:pt x="81" y="10"/>
                  <a:pt x="79" y="12"/>
                </a:cubicBezTo>
                <a:cubicBezTo>
                  <a:pt x="78" y="9"/>
                  <a:pt x="70" y="15"/>
                  <a:pt x="74" y="15"/>
                </a:cubicBezTo>
                <a:cubicBezTo>
                  <a:pt x="71" y="17"/>
                  <a:pt x="71" y="16"/>
                  <a:pt x="70" y="18"/>
                </a:cubicBezTo>
                <a:cubicBezTo>
                  <a:pt x="69" y="16"/>
                  <a:pt x="69" y="16"/>
                  <a:pt x="69" y="16"/>
                </a:cubicBezTo>
                <a:cubicBezTo>
                  <a:pt x="64" y="17"/>
                  <a:pt x="57" y="20"/>
                  <a:pt x="49" y="24"/>
                </a:cubicBezTo>
                <a:cubicBezTo>
                  <a:pt x="42" y="28"/>
                  <a:pt x="35" y="32"/>
                  <a:pt x="32" y="36"/>
                </a:cubicBezTo>
                <a:cubicBezTo>
                  <a:pt x="31" y="34"/>
                  <a:pt x="28" y="36"/>
                  <a:pt x="25" y="38"/>
                </a:cubicBezTo>
                <a:cubicBezTo>
                  <a:pt x="21" y="40"/>
                  <a:pt x="18" y="42"/>
                  <a:pt x="18" y="44"/>
                </a:cubicBezTo>
                <a:cubicBezTo>
                  <a:pt x="14" y="45"/>
                  <a:pt x="8" y="48"/>
                  <a:pt x="3" y="51"/>
                </a:cubicBezTo>
                <a:cubicBezTo>
                  <a:pt x="0" y="53"/>
                  <a:pt x="0" y="53"/>
                  <a:pt x="0" y="53"/>
                </a:cubicBezTo>
                <a:cubicBezTo>
                  <a:pt x="2" y="56"/>
                  <a:pt x="2" y="56"/>
                  <a:pt x="2" y="56"/>
                </a:cubicBezTo>
                <a:cubicBezTo>
                  <a:pt x="5" y="62"/>
                  <a:pt x="9" y="68"/>
                  <a:pt x="10" y="72"/>
                </a:cubicBezTo>
                <a:close/>
                <a:moveTo>
                  <a:pt x="110" y="8"/>
                </a:moveTo>
                <a:cubicBezTo>
                  <a:pt x="111" y="8"/>
                  <a:pt x="111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1" y="8"/>
                  <a:pt x="111" y="8"/>
                  <a:pt x="110" y="8"/>
                </a:cubicBezTo>
                <a:close/>
                <a:moveTo>
                  <a:pt x="86" y="136"/>
                </a:moveTo>
                <a:cubicBezTo>
                  <a:pt x="87" y="135"/>
                  <a:pt x="89" y="135"/>
                  <a:pt x="90" y="134"/>
                </a:cubicBezTo>
                <a:cubicBezTo>
                  <a:pt x="90" y="136"/>
                  <a:pt x="91" y="136"/>
                  <a:pt x="90" y="138"/>
                </a:cubicBezTo>
                <a:cubicBezTo>
                  <a:pt x="89" y="138"/>
                  <a:pt x="90" y="137"/>
                  <a:pt x="90" y="136"/>
                </a:cubicBezTo>
                <a:cubicBezTo>
                  <a:pt x="88" y="137"/>
                  <a:pt x="88" y="137"/>
                  <a:pt x="86" y="136"/>
                </a:cubicBezTo>
                <a:close/>
                <a:moveTo>
                  <a:pt x="81" y="176"/>
                </a:moveTo>
                <a:cubicBezTo>
                  <a:pt x="79" y="178"/>
                  <a:pt x="78" y="174"/>
                  <a:pt x="76" y="176"/>
                </a:cubicBezTo>
                <a:cubicBezTo>
                  <a:pt x="75" y="174"/>
                  <a:pt x="80" y="174"/>
                  <a:pt x="81" y="176"/>
                </a:cubicBezTo>
                <a:close/>
                <a:moveTo>
                  <a:pt x="62" y="61"/>
                </a:moveTo>
                <a:cubicBezTo>
                  <a:pt x="63" y="62"/>
                  <a:pt x="62" y="62"/>
                  <a:pt x="63" y="63"/>
                </a:cubicBezTo>
                <a:cubicBezTo>
                  <a:pt x="61" y="64"/>
                  <a:pt x="60" y="64"/>
                  <a:pt x="59" y="63"/>
                </a:cubicBezTo>
                <a:cubicBezTo>
                  <a:pt x="60" y="63"/>
                  <a:pt x="59" y="61"/>
                  <a:pt x="62" y="61"/>
                </a:cubicBezTo>
                <a:close/>
                <a:moveTo>
                  <a:pt x="54" y="62"/>
                </a:moveTo>
                <a:cubicBezTo>
                  <a:pt x="55" y="63"/>
                  <a:pt x="55" y="64"/>
                  <a:pt x="54" y="64"/>
                </a:cubicBezTo>
                <a:cubicBezTo>
                  <a:pt x="54" y="64"/>
                  <a:pt x="55" y="65"/>
                  <a:pt x="56" y="65"/>
                </a:cubicBezTo>
                <a:cubicBezTo>
                  <a:pt x="54" y="67"/>
                  <a:pt x="53" y="66"/>
                  <a:pt x="52" y="64"/>
                </a:cubicBezTo>
                <a:lnTo>
                  <a:pt x="54" y="62"/>
                </a:lnTo>
                <a:close/>
                <a:moveTo>
                  <a:pt x="46" y="69"/>
                </a:moveTo>
                <a:cubicBezTo>
                  <a:pt x="48" y="69"/>
                  <a:pt x="48" y="70"/>
                  <a:pt x="49" y="70"/>
                </a:cubicBezTo>
                <a:cubicBezTo>
                  <a:pt x="50" y="72"/>
                  <a:pt x="46" y="71"/>
                  <a:pt x="46" y="71"/>
                </a:cubicBezTo>
                <a:cubicBezTo>
                  <a:pt x="45" y="72"/>
                  <a:pt x="46" y="71"/>
                  <a:pt x="47" y="72"/>
                </a:cubicBezTo>
                <a:cubicBezTo>
                  <a:pt x="46" y="72"/>
                  <a:pt x="45" y="73"/>
                  <a:pt x="44" y="73"/>
                </a:cubicBezTo>
                <a:cubicBezTo>
                  <a:pt x="44" y="72"/>
                  <a:pt x="44" y="70"/>
                  <a:pt x="46" y="69"/>
                </a:cubicBezTo>
                <a:close/>
                <a:moveTo>
                  <a:pt x="24" y="82"/>
                </a:moveTo>
                <a:cubicBezTo>
                  <a:pt x="24" y="82"/>
                  <a:pt x="24" y="82"/>
                  <a:pt x="24" y="81"/>
                </a:cubicBezTo>
                <a:cubicBezTo>
                  <a:pt x="25" y="82"/>
                  <a:pt x="26" y="82"/>
                  <a:pt x="26" y="82"/>
                </a:cubicBezTo>
                <a:cubicBezTo>
                  <a:pt x="25" y="82"/>
                  <a:pt x="25" y="82"/>
                  <a:pt x="24" y="82"/>
                </a:cubicBezTo>
                <a:close/>
                <a:moveTo>
                  <a:pt x="27" y="82"/>
                </a:moveTo>
                <a:cubicBezTo>
                  <a:pt x="27" y="82"/>
                  <a:pt x="27" y="82"/>
                  <a:pt x="27" y="82"/>
                </a:cubicBezTo>
                <a:cubicBezTo>
                  <a:pt x="28" y="82"/>
                  <a:pt x="28" y="82"/>
                  <a:pt x="29" y="82"/>
                </a:cubicBezTo>
                <a:cubicBezTo>
                  <a:pt x="28" y="82"/>
                  <a:pt x="28" y="82"/>
                  <a:pt x="27" y="82"/>
                </a:cubicBezTo>
                <a:close/>
              </a:path>
            </a:pathLst>
          </a:custGeom>
          <a:solidFill>
            <a:srgbClr val="FF5E7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Freeform 319"/>
          <p:cNvSpPr>
            <a:spLocks noEditPoints="1"/>
          </p:cNvSpPr>
          <p:nvPr/>
        </p:nvSpPr>
        <p:spPr bwMode="auto">
          <a:xfrm rot="504742">
            <a:off x="5691763" y="3374782"/>
            <a:ext cx="806255" cy="988723"/>
          </a:xfrm>
          <a:custGeom>
            <a:avLst/>
            <a:gdLst>
              <a:gd name="T0" fmla="*/ 121 w 142"/>
              <a:gd name="T1" fmla="*/ 138 h 174"/>
              <a:gd name="T2" fmla="*/ 69 w 142"/>
              <a:gd name="T3" fmla="*/ 127 h 174"/>
              <a:gd name="T4" fmla="*/ 85 w 142"/>
              <a:gd name="T5" fmla="*/ 110 h 174"/>
              <a:gd name="T6" fmla="*/ 92 w 142"/>
              <a:gd name="T7" fmla="*/ 93 h 174"/>
              <a:gd name="T8" fmla="*/ 97 w 142"/>
              <a:gd name="T9" fmla="*/ 81 h 174"/>
              <a:gd name="T10" fmla="*/ 99 w 142"/>
              <a:gd name="T11" fmla="*/ 48 h 174"/>
              <a:gd name="T12" fmla="*/ 70 w 142"/>
              <a:gd name="T13" fmla="*/ 5 h 174"/>
              <a:gd name="T14" fmla="*/ 69 w 142"/>
              <a:gd name="T15" fmla="*/ 6 h 174"/>
              <a:gd name="T16" fmla="*/ 39 w 142"/>
              <a:gd name="T17" fmla="*/ 2 h 174"/>
              <a:gd name="T18" fmla="*/ 2 w 142"/>
              <a:gd name="T19" fmla="*/ 26 h 174"/>
              <a:gd name="T20" fmla="*/ 8 w 142"/>
              <a:gd name="T21" fmla="*/ 55 h 174"/>
              <a:gd name="T22" fmla="*/ 31 w 142"/>
              <a:gd name="T23" fmla="*/ 77 h 174"/>
              <a:gd name="T24" fmla="*/ 44 w 142"/>
              <a:gd name="T25" fmla="*/ 54 h 174"/>
              <a:gd name="T26" fmla="*/ 38 w 142"/>
              <a:gd name="T27" fmla="*/ 43 h 174"/>
              <a:gd name="T28" fmla="*/ 33 w 142"/>
              <a:gd name="T29" fmla="*/ 40 h 174"/>
              <a:gd name="T30" fmla="*/ 66 w 142"/>
              <a:gd name="T31" fmla="*/ 55 h 174"/>
              <a:gd name="T32" fmla="*/ 62 w 142"/>
              <a:gd name="T33" fmla="*/ 81 h 174"/>
              <a:gd name="T34" fmla="*/ 52 w 142"/>
              <a:gd name="T35" fmla="*/ 99 h 174"/>
              <a:gd name="T36" fmla="*/ 34 w 142"/>
              <a:gd name="T37" fmla="*/ 120 h 174"/>
              <a:gd name="T38" fmla="*/ 26 w 142"/>
              <a:gd name="T39" fmla="*/ 135 h 174"/>
              <a:gd name="T40" fmla="*/ 16 w 142"/>
              <a:gd name="T41" fmla="*/ 148 h 174"/>
              <a:gd name="T42" fmla="*/ 10 w 142"/>
              <a:gd name="T43" fmla="*/ 162 h 174"/>
              <a:gd name="T44" fmla="*/ 8 w 142"/>
              <a:gd name="T45" fmla="*/ 173 h 174"/>
              <a:gd name="T46" fmla="*/ 31 w 142"/>
              <a:gd name="T47" fmla="*/ 172 h 174"/>
              <a:gd name="T48" fmla="*/ 50 w 142"/>
              <a:gd name="T49" fmla="*/ 165 h 174"/>
              <a:gd name="T50" fmla="*/ 85 w 142"/>
              <a:gd name="T51" fmla="*/ 161 h 174"/>
              <a:gd name="T52" fmla="*/ 119 w 142"/>
              <a:gd name="T53" fmla="*/ 159 h 174"/>
              <a:gd name="T54" fmla="*/ 137 w 142"/>
              <a:gd name="T55" fmla="*/ 157 h 174"/>
              <a:gd name="T56" fmla="*/ 135 w 142"/>
              <a:gd name="T57" fmla="*/ 160 h 174"/>
              <a:gd name="T58" fmla="*/ 141 w 142"/>
              <a:gd name="T59" fmla="*/ 153 h 174"/>
              <a:gd name="T60" fmla="*/ 133 w 142"/>
              <a:gd name="T61" fmla="*/ 144 h 174"/>
              <a:gd name="T62" fmla="*/ 141 w 142"/>
              <a:gd name="T63" fmla="*/ 146 h 174"/>
              <a:gd name="T64" fmla="*/ 62 w 142"/>
              <a:gd name="T65" fmla="*/ 126 h 174"/>
              <a:gd name="T66" fmla="*/ 72 w 142"/>
              <a:gd name="T67" fmla="*/ 113 h 174"/>
              <a:gd name="T68" fmla="*/ 36 w 142"/>
              <a:gd name="T69" fmla="*/ 123 h 174"/>
              <a:gd name="T70" fmla="*/ 11 w 142"/>
              <a:gd name="T71" fmla="*/ 170 h 174"/>
              <a:gd name="T72" fmla="*/ 14 w 142"/>
              <a:gd name="T73" fmla="*/ 168 h 174"/>
              <a:gd name="T74" fmla="*/ 16 w 142"/>
              <a:gd name="T75" fmla="*/ 160 h 174"/>
              <a:gd name="T76" fmla="*/ 29 w 142"/>
              <a:gd name="T77" fmla="*/ 142 h 174"/>
              <a:gd name="T78" fmla="*/ 48 w 142"/>
              <a:gd name="T79" fmla="*/ 123 h 174"/>
              <a:gd name="T80" fmla="*/ 67 w 142"/>
              <a:gd name="T81" fmla="*/ 99 h 174"/>
              <a:gd name="T82" fmla="*/ 76 w 142"/>
              <a:gd name="T83" fmla="*/ 69 h 174"/>
              <a:gd name="T84" fmla="*/ 74 w 142"/>
              <a:gd name="T85" fmla="*/ 39 h 174"/>
              <a:gd name="T86" fmla="*/ 43 w 142"/>
              <a:gd name="T87" fmla="*/ 20 h 174"/>
              <a:gd name="T88" fmla="*/ 32 w 142"/>
              <a:gd name="T89" fmla="*/ 25 h 174"/>
              <a:gd name="T90" fmla="*/ 35 w 142"/>
              <a:gd name="T91" fmla="*/ 61 h 174"/>
              <a:gd name="T92" fmla="*/ 28 w 142"/>
              <a:gd name="T93" fmla="*/ 71 h 174"/>
              <a:gd name="T94" fmla="*/ 15 w 142"/>
              <a:gd name="T95" fmla="*/ 51 h 174"/>
              <a:gd name="T96" fmla="*/ 8 w 142"/>
              <a:gd name="T97" fmla="*/ 35 h 174"/>
              <a:gd name="T98" fmla="*/ 8 w 142"/>
              <a:gd name="T99" fmla="*/ 24 h 174"/>
              <a:gd name="T100" fmla="*/ 64 w 142"/>
              <a:gd name="T101" fmla="*/ 15 h 174"/>
              <a:gd name="T102" fmla="*/ 68 w 142"/>
              <a:gd name="T103" fmla="*/ 17 h 174"/>
              <a:gd name="T104" fmla="*/ 89 w 142"/>
              <a:gd name="T105" fmla="*/ 68 h 174"/>
              <a:gd name="T106" fmla="*/ 43 w 142"/>
              <a:gd name="T107" fmla="*/ 140 h 174"/>
              <a:gd name="T108" fmla="*/ 122 w 142"/>
              <a:gd name="T109" fmla="*/ 149 h 174"/>
              <a:gd name="T110" fmla="*/ 73 w 142"/>
              <a:gd name="T111" fmla="*/ 157 h 174"/>
              <a:gd name="T112" fmla="*/ 26 w 142"/>
              <a:gd name="T113" fmla="*/ 166 h 174"/>
              <a:gd name="T114" fmla="*/ 35 w 142"/>
              <a:gd name="T115" fmla="*/ 159 h 174"/>
              <a:gd name="T116" fmla="*/ 67 w 142"/>
              <a:gd name="T117" fmla="*/ 149 h 174"/>
              <a:gd name="T118" fmla="*/ 110 w 142"/>
              <a:gd name="T119" fmla="*/ 145 h 174"/>
              <a:gd name="T120" fmla="*/ 125 w 142"/>
              <a:gd name="T121" fmla="*/ 148 h 174"/>
              <a:gd name="T122" fmla="*/ 129 w 142"/>
              <a:gd name="T123" fmla="*/ 15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2" h="174">
                <a:moveTo>
                  <a:pt x="142" y="148"/>
                </a:moveTo>
                <a:cubicBezTo>
                  <a:pt x="142" y="147"/>
                  <a:pt x="141" y="146"/>
                  <a:pt x="140" y="145"/>
                </a:cubicBezTo>
                <a:cubicBezTo>
                  <a:pt x="140" y="144"/>
                  <a:pt x="139" y="143"/>
                  <a:pt x="138" y="143"/>
                </a:cubicBezTo>
                <a:cubicBezTo>
                  <a:pt x="137" y="142"/>
                  <a:pt x="135" y="142"/>
                  <a:pt x="134" y="141"/>
                </a:cubicBezTo>
                <a:cubicBezTo>
                  <a:pt x="135" y="140"/>
                  <a:pt x="133" y="138"/>
                  <a:pt x="130" y="137"/>
                </a:cubicBezTo>
                <a:cubicBezTo>
                  <a:pt x="127" y="136"/>
                  <a:pt x="124" y="136"/>
                  <a:pt x="122" y="135"/>
                </a:cubicBezTo>
                <a:cubicBezTo>
                  <a:pt x="125" y="136"/>
                  <a:pt x="123" y="137"/>
                  <a:pt x="122" y="137"/>
                </a:cubicBezTo>
                <a:cubicBezTo>
                  <a:pt x="120" y="137"/>
                  <a:pt x="119" y="137"/>
                  <a:pt x="121" y="138"/>
                </a:cubicBezTo>
                <a:cubicBezTo>
                  <a:pt x="122" y="136"/>
                  <a:pt x="124" y="139"/>
                  <a:pt x="125" y="140"/>
                </a:cubicBezTo>
                <a:cubicBezTo>
                  <a:pt x="115" y="138"/>
                  <a:pt x="106" y="137"/>
                  <a:pt x="96" y="137"/>
                </a:cubicBezTo>
                <a:cubicBezTo>
                  <a:pt x="87" y="137"/>
                  <a:pt x="77" y="138"/>
                  <a:pt x="65" y="141"/>
                </a:cubicBezTo>
                <a:cubicBezTo>
                  <a:pt x="62" y="140"/>
                  <a:pt x="62" y="137"/>
                  <a:pt x="60" y="137"/>
                </a:cubicBezTo>
                <a:cubicBezTo>
                  <a:pt x="61" y="136"/>
                  <a:pt x="63" y="135"/>
                  <a:pt x="64" y="135"/>
                </a:cubicBezTo>
                <a:cubicBezTo>
                  <a:pt x="61" y="133"/>
                  <a:pt x="65" y="133"/>
                  <a:pt x="66" y="129"/>
                </a:cubicBezTo>
                <a:cubicBezTo>
                  <a:pt x="65" y="130"/>
                  <a:pt x="61" y="132"/>
                  <a:pt x="62" y="129"/>
                </a:cubicBezTo>
                <a:cubicBezTo>
                  <a:pt x="65" y="131"/>
                  <a:pt x="68" y="127"/>
                  <a:pt x="69" y="127"/>
                </a:cubicBezTo>
                <a:cubicBezTo>
                  <a:pt x="69" y="129"/>
                  <a:pt x="70" y="128"/>
                  <a:pt x="72" y="129"/>
                </a:cubicBezTo>
                <a:cubicBezTo>
                  <a:pt x="72" y="127"/>
                  <a:pt x="75" y="125"/>
                  <a:pt x="74" y="124"/>
                </a:cubicBezTo>
                <a:cubicBezTo>
                  <a:pt x="72" y="125"/>
                  <a:pt x="71" y="127"/>
                  <a:pt x="70" y="127"/>
                </a:cubicBezTo>
                <a:cubicBezTo>
                  <a:pt x="72" y="123"/>
                  <a:pt x="75" y="122"/>
                  <a:pt x="75" y="125"/>
                </a:cubicBezTo>
                <a:cubicBezTo>
                  <a:pt x="78" y="121"/>
                  <a:pt x="78" y="121"/>
                  <a:pt x="78" y="121"/>
                </a:cubicBezTo>
                <a:cubicBezTo>
                  <a:pt x="75" y="119"/>
                  <a:pt x="82" y="116"/>
                  <a:pt x="81" y="111"/>
                </a:cubicBezTo>
                <a:cubicBezTo>
                  <a:pt x="84" y="113"/>
                  <a:pt x="82" y="111"/>
                  <a:pt x="82" y="109"/>
                </a:cubicBezTo>
                <a:cubicBezTo>
                  <a:pt x="83" y="110"/>
                  <a:pt x="84" y="109"/>
                  <a:pt x="85" y="110"/>
                </a:cubicBezTo>
                <a:cubicBezTo>
                  <a:pt x="86" y="107"/>
                  <a:pt x="88" y="104"/>
                  <a:pt x="87" y="103"/>
                </a:cubicBezTo>
                <a:cubicBezTo>
                  <a:pt x="85" y="104"/>
                  <a:pt x="86" y="106"/>
                  <a:pt x="85" y="106"/>
                </a:cubicBezTo>
                <a:cubicBezTo>
                  <a:pt x="84" y="105"/>
                  <a:pt x="86" y="103"/>
                  <a:pt x="86" y="101"/>
                </a:cubicBezTo>
                <a:cubicBezTo>
                  <a:pt x="88" y="101"/>
                  <a:pt x="89" y="105"/>
                  <a:pt x="89" y="103"/>
                </a:cubicBezTo>
                <a:cubicBezTo>
                  <a:pt x="90" y="99"/>
                  <a:pt x="85" y="102"/>
                  <a:pt x="86" y="100"/>
                </a:cubicBezTo>
                <a:cubicBezTo>
                  <a:pt x="88" y="99"/>
                  <a:pt x="89" y="98"/>
                  <a:pt x="90" y="97"/>
                </a:cubicBezTo>
                <a:cubicBezTo>
                  <a:pt x="89" y="99"/>
                  <a:pt x="88" y="100"/>
                  <a:pt x="90" y="101"/>
                </a:cubicBezTo>
                <a:cubicBezTo>
                  <a:pt x="91" y="98"/>
                  <a:pt x="91" y="95"/>
                  <a:pt x="92" y="93"/>
                </a:cubicBezTo>
                <a:cubicBezTo>
                  <a:pt x="92" y="92"/>
                  <a:pt x="93" y="90"/>
                  <a:pt x="94" y="90"/>
                </a:cubicBezTo>
                <a:cubicBezTo>
                  <a:pt x="94" y="87"/>
                  <a:pt x="90" y="88"/>
                  <a:pt x="91" y="85"/>
                </a:cubicBezTo>
                <a:cubicBezTo>
                  <a:pt x="92" y="83"/>
                  <a:pt x="92" y="83"/>
                  <a:pt x="93" y="83"/>
                </a:cubicBezTo>
                <a:cubicBezTo>
                  <a:pt x="94" y="85"/>
                  <a:pt x="91" y="85"/>
                  <a:pt x="92" y="87"/>
                </a:cubicBezTo>
                <a:cubicBezTo>
                  <a:pt x="93" y="86"/>
                  <a:pt x="93" y="87"/>
                  <a:pt x="94" y="87"/>
                </a:cubicBezTo>
                <a:cubicBezTo>
                  <a:pt x="94" y="84"/>
                  <a:pt x="94" y="85"/>
                  <a:pt x="96" y="82"/>
                </a:cubicBezTo>
                <a:cubicBezTo>
                  <a:pt x="96" y="82"/>
                  <a:pt x="95" y="81"/>
                  <a:pt x="95" y="80"/>
                </a:cubicBezTo>
                <a:cubicBezTo>
                  <a:pt x="96" y="80"/>
                  <a:pt x="96" y="80"/>
                  <a:pt x="97" y="81"/>
                </a:cubicBezTo>
                <a:cubicBezTo>
                  <a:pt x="98" y="75"/>
                  <a:pt x="98" y="71"/>
                  <a:pt x="100" y="71"/>
                </a:cubicBezTo>
                <a:cubicBezTo>
                  <a:pt x="100" y="70"/>
                  <a:pt x="100" y="68"/>
                  <a:pt x="100" y="67"/>
                </a:cubicBezTo>
                <a:cubicBezTo>
                  <a:pt x="100" y="65"/>
                  <a:pt x="100" y="64"/>
                  <a:pt x="100" y="62"/>
                </a:cubicBezTo>
                <a:cubicBezTo>
                  <a:pt x="100" y="59"/>
                  <a:pt x="100" y="56"/>
                  <a:pt x="98" y="55"/>
                </a:cubicBezTo>
                <a:cubicBezTo>
                  <a:pt x="98" y="56"/>
                  <a:pt x="98" y="57"/>
                  <a:pt x="98" y="57"/>
                </a:cubicBezTo>
                <a:cubicBezTo>
                  <a:pt x="97" y="57"/>
                  <a:pt x="96" y="55"/>
                  <a:pt x="96" y="54"/>
                </a:cubicBezTo>
                <a:cubicBezTo>
                  <a:pt x="96" y="52"/>
                  <a:pt x="99" y="54"/>
                  <a:pt x="99" y="51"/>
                </a:cubicBezTo>
                <a:cubicBezTo>
                  <a:pt x="96" y="52"/>
                  <a:pt x="98" y="49"/>
                  <a:pt x="99" y="48"/>
                </a:cubicBezTo>
                <a:cubicBezTo>
                  <a:pt x="98" y="47"/>
                  <a:pt x="97" y="45"/>
                  <a:pt x="97" y="44"/>
                </a:cubicBezTo>
                <a:cubicBezTo>
                  <a:pt x="96" y="42"/>
                  <a:pt x="95" y="41"/>
                  <a:pt x="94" y="41"/>
                </a:cubicBezTo>
                <a:cubicBezTo>
                  <a:pt x="95" y="37"/>
                  <a:pt x="94" y="33"/>
                  <a:pt x="93" y="31"/>
                </a:cubicBezTo>
                <a:cubicBezTo>
                  <a:pt x="92" y="28"/>
                  <a:pt x="91" y="25"/>
                  <a:pt x="94" y="24"/>
                </a:cubicBezTo>
                <a:cubicBezTo>
                  <a:pt x="90" y="18"/>
                  <a:pt x="86" y="16"/>
                  <a:pt x="82" y="14"/>
                </a:cubicBezTo>
                <a:cubicBezTo>
                  <a:pt x="80" y="12"/>
                  <a:pt x="79" y="12"/>
                  <a:pt x="77" y="10"/>
                </a:cubicBezTo>
                <a:cubicBezTo>
                  <a:pt x="75" y="9"/>
                  <a:pt x="74" y="8"/>
                  <a:pt x="72" y="7"/>
                </a:cubicBezTo>
                <a:cubicBezTo>
                  <a:pt x="71" y="9"/>
                  <a:pt x="71" y="6"/>
                  <a:pt x="70" y="5"/>
                </a:cubicBezTo>
                <a:cubicBezTo>
                  <a:pt x="70" y="6"/>
                  <a:pt x="70" y="6"/>
                  <a:pt x="70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8" y="6"/>
                  <a:pt x="68" y="6"/>
                  <a:pt x="67" y="6"/>
                </a:cubicBezTo>
                <a:cubicBezTo>
                  <a:pt x="66" y="5"/>
                  <a:pt x="65" y="3"/>
                  <a:pt x="63" y="2"/>
                </a:cubicBezTo>
                <a:cubicBezTo>
                  <a:pt x="62" y="2"/>
                  <a:pt x="56" y="1"/>
                  <a:pt x="51" y="1"/>
                </a:cubicBezTo>
                <a:cubicBezTo>
                  <a:pt x="46" y="1"/>
                  <a:pt x="41" y="1"/>
                  <a:pt x="42" y="0"/>
                </a:cubicBezTo>
                <a:cubicBezTo>
                  <a:pt x="40" y="0"/>
                  <a:pt x="40" y="1"/>
                  <a:pt x="39" y="2"/>
                </a:cubicBezTo>
                <a:cubicBezTo>
                  <a:pt x="36" y="1"/>
                  <a:pt x="33" y="1"/>
                  <a:pt x="29" y="3"/>
                </a:cubicBezTo>
                <a:cubicBezTo>
                  <a:pt x="26" y="4"/>
                  <a:pt x="23" y="5"/>
                  <a:pt x="19" y="4"/>
                </a:cubicBezTo>
                <a:cubicBezTo>
                  <a:pt x="17" y="7"/>
                  <a:pt x="17" y="8"/>
                  <a:pt x="16" y="9"/>
                </a:cubicBezTo>
                <a:cubicBezTo>
                  <a:pt x="16" y="10"/>
                  <a:pt x="15" y="11"/>
                  <a:pt x="13" y="13"/>
                </a:cubicBezTo>
                <a:cubicBezTo>
                  <a:pt x="13" y="12"/>
                  <a:pt x="12" y="12"/>
                  <a:pt x="11" y="13"/>
                </a:cubicBezTo>
                <a:cubicBezTo>
                  <a:pt x="10" y="13"/>
                  <a:pt x="9" y="14"/>
                  <a:pt x="10" y="12"/>
                </a:cubicBezTo>
                <a:cubicBezTo>
                  <a:pt x="8" y="13"/>
                  <a:pt x="6" y="16"/>
                  <a:pt x="5" y="18"/>
                </a:cubicBezTo>
                <a:cubicBezTo>
                  <a:pt x="3" y="21"/>
                  <a:pt x="2" y="24"/>
                  <a:pt x="2" y="26"/>
                </a:cubicBezTo>
                <a:cubicBezTo>
                  <a:pt x="2" y="27"/>
                  <a:pt x="1" y="27"/>
                  <a:pt x="1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0" y="30"/>
                  <a:pt x="0" y="30"/>
                  <a:pt x="0" y="31"/>
                </a:cubicBezTo>
                <a:cubicBezTo>
                  <a:pt x="2" y="33"/>
                  <a:pt x="2" y="39"/>
                  <a:pt x="3" y="44"/>
                </a:cubicBezTo>
                <a:cubicBezTo>
                  <a:pt x="3" y="47"/>
                  <a:pt x="4" y="50"/>
                  <a:pt x="5" y="51"/>
                </a:cubicBezTo>
                <a:cubicBezTo>
                  <a:pt x="7" y="53"/>
                  <a:pt x="8" y="54"/>
                  <a:pt x="10" y="53"/>
                </a:cubicBezTo>
                <a:cubicBezTo>
                  <a:pt x="11" y="54"/>
                  <a:pt x="10" y="55"/>
                  <a:pt x="10" y="55"/>
                </a:cubicBezTo>
                <a:cubicBezTo>
                  <a:pt x="9" y="55"/>
                  <a:pt x="8" y="55"/>
                  <a:pt x="8" y="55"/>
                </a:cubicBezTo>
                <a:cubicBezTo>
                  <a:pt x="8" y="56"/>
                  <a:pt x="9" y="56"/>
                  <a:pt x="9" y="56"/>
                </a:cubicBezTo>
                <a:cubicBezTo>
                  <a:pt x="8" y="57"/>
                  <a:pt x="7" y="57"/>
                  <a:pt x="7" y="57"/>
                </a:cubicBezTo>
                <a:cubicBezTo>
                  <a:pt x="9" y="59"/>
                  <a:pt x="11" y="61"/>
                  <a:pt x="12" y="63"/>
                </a:cubicBezTo>
                <a:cubicBezTo>
                  <a:pt x="13" y="65"/>
                  <a:pt x="15" y="68"/>
                  <a:pt x="16" y="70"/>
                </a:cubicBezTo>
                <a:cubicBezTo>
                  <a:pt x="18" y="72"/>
                  <a:pt x="20" y="74"/>
                  <a:pt x="22" y="76"/>
                </a:cubicBezTo>
                <a:cubicBezTo>
                  <a:pt x="23" y="76"/>
                  <a:pt x="24" y="77"/>
                  <a:pt x="24" y="77"/>
                </a:cubicBezTo>
                <a:cubicBezTo>
                  <a:pt x="25" y="77"/>
                  <a:pt x="26" y="77"/>
                  <a:pt x="27" y="78"/>
                </a:cubicBezTo>
                <a:cubicBezTo>
                  <a:pt x="28" y="78"/>
                  <a:pt x="30" y="78"/>
                  <a:pt x="31" y="77"/>
                </a:cubicBezTo>
                <a:cubicBezTo>
                  <a:pt x="34" y="79"/>
                  <a:pt x="37" y="77"/>
                  <a:pt x="40" y="75"/>
                </a:cubicBezTo>
                <a:cubicBezTo>
                  <a:pt x="39" y="75"/>
                  <a:pt x="39" y="75"/>
                  <a:pt x="39" y="75"/>
                </a:cubicBezTo>
                <a:cubicBezTo>
                  <a:pt x="40" y="74"/>
                  <a:pt x="42" y="73"/>
                  <a:pt x="43" y="72"/>
                </a:cubicBezTo>
                <a:cubicBezTo>
                  <a:pt x="44" y="70"/>
                  <a:pt x="46" y="68"/>
                  <a:pt x="46" y="66"/>
                </a:cubicBezTo>
                <a:cubicBezTo>
                  <a:pt x="45" y="66"/>
                  <a:pt x="44" y="65"/>
                  <a:pt x="43" y="63"/>
                </a:cubicBezTo>
                <a:cubicBezTo>
                  <a:pt x="43" y="61"/>
                  <a:pt x="43" y="61"/>
                  <a:pt x="43" y="60"/>
                </a:cubicBezTo>
                <a:cubicBezTo>
                  <a:pt x="43" y="59"/>
                  <a:pt x="43" y="58"/>
                  <a:pt x="42" y="56"/>
                </a:cubicBezTo>
                <a:cubicBezTo>
                  <a:pt x="44" y="57"/>
                  <a:pt x="44" y="56"/>
                  <a:pt x="44" y="54"/>
                </a:cubicBezTo>
                <a:cubicBezTo>
                  <a:pt x="43" y="54"/>
                  <a:pt x="42" y="51"/>
                  <a:pt x="41" y="52"/>
                </a:cubicBezTo>
                <a:cubicBezTo>
                  <a:pt x="43" y="53"/>
                  <a:pt x="43" y="54"/>
                  <a:pt x="42" y="55"/>
                </a:cubicBezTo>
                <a:cubicBezTo>
                  <a:pt x="41" y="55"/>
                  <a:pt x="40" y="55"/>
                  <a:pt x="39" y="54"/>
                </a:cubicBezTo>
                <a:cubicBezTo>
                  <a:pt x="43" y="55"/>
                  <a:pt x="40" y="50"/>
                  <a:pt x="41" y="49"/>
                </a:cubicBezTo>
                <a:cubicBezTo>
                  <a:pt x="40" y="50"/>
                  <a:pt x="40" y="46"/>
                  <a:pt x="39" y="45"/>
                </a:cubicBezTo>
                <a:cubicBezTo>
                  <a:pt x="38" y="46"/>
                  <a:pt x="37" y="45"/>
                  <a:pt x="36" y="44"/>
                </a:cubicBezTo>
                <a:cubicBezTo>
                  <a:pt x="36" y="43"/>
                  <a:pt x="35" y="42"/>
                  <a:pt x="36" y="42"/>
                </a:cubicBezTo>
                <a:cubicBezTo>
                  <a:pt x="38" y="42"/>
                  <a:pt x="36" y="44"/>
                  <a:pt x="38" y="43"/>
                </a:cubicBezTo>
                <a:cubicBezTo>
                  <a:pt x="37" y="42"/>
                  <a:pt x="37" y="41"/>
                  <a:pt x="36" y="41"/>
                </a:cubicBezTo>
                <a:cubicBezTo>
                  <a:pt x="36" y="40"/>
                  <a:pt x="35" y="40"/>
                  <a:pt x="34" y="39"/>
                </a:cubicBezTo>
                <a:cubicBezTo>
                  <a:pt x="35" y="41"/>
                  <a:pt x="35" y="42"/>
                  <a:pt x="35" y="43"/>
                </a:cubicBezTo>
                <a:cubicBezTo>
                  <a:pt x="35" y="44"/>
                  <a:pt x="35" y="46"/>
                  <a:pt x="38" y="47"/>
                </a:cubicBezTo>
                <a:cubicBezTo>
                  <a:pt x="35" y="47"/>
                  <a:pt x="38" y="49"/>
                  <a:pt x="39" y="50"/>
                </a:cubicBezTo>
                <a:cubicBezTo>
                  <a:pt x="37" y="50"/>
                  <a:pt x="41" y="53"/>
                  <a:pt x="38" y="53"/>
                </a:cubicBezTo>
                <a:cubicBezTo>
                  <a:pt x="37" y="51"/>
                  <a:pt x="36" y="49"/>
                  <a:pt x="35" y="47"/>
                </a:cubicBezTo>
                <a:cubicBezTo>
                  <a:pt x="33" y="45"/>
                  <a:pt x="33" y="42"/>
                  <a:pt x="33" y="40"/>
                </a:cubicBezTo>
                <a:cubicBezTo>
                  <a:pt x="32" y="35"/>
                  <a:pt x="37" y="30"/>
                  <a:pt x="42" y="28"/>
                </a:cubicBezTo>
                <a:cubicBezTo>
                  <a:pt x="48" y="26"/>
                  <a:pt x="54" y="27"/>
                  <a:pt x="59" y="31"/>
                </a:cubicBezTo>
                <a:cubicBezTo>
                  <a:pt x="63" y="34"/>
                  <a:pt x="66" y="39"/>
                  <a:pt x="67" y="44"/>
                </a:cubicBezTo>
                <a:cubicBezTo>
                  <a:pt x="67" y="44"/>
                  <a:pt x="67" y="43"/>
                  <a:pt x="66" y="43"/>
                </a:cubicBezTo>
                <a:cubicBezTo>
                  <a:pt x="67" y="45"/>
                  <a:pt x="66" y="46"/>
                  <a:pt x="66" y="47"/>
                </a:cubicBezTo>
                <a:cubicBezTo>
                  <a:pt x="69" y="49"/>
                  <a:pt x="67" y="52"/>
                  <a:pt x="69" y="57"/>
                </a:cubicBezTo>
                <a:cubicBezTo>
                  <a:pt x="68" y="57"/>
                  <a:pt x="68" y="58"/>
                  <a:pt x="66" y="58"/>
                </a:cubicBezTo>
                <a:cubicBezTo>
                  <a:pt x="66" y="57"/>
                  <a:pt x="68" y="56"/>
                  <a:pt x="66" y="55"/>
                </a:cubicBezTo>
                <a:cubicBezTo>
                  <a:pt x="66" y="60"/>
                  <a:pt x="65" y="58"/>
                  <a:pt x="63" y="62"/>
                </a:cubicBezTo>
                <a:cubicBezTo>
                  <a:pt x="64" y="62"/>
                  <a:pt x="64" y="61"/>
                  <a:pt x="66" y="61"/>
                </a:cubicBezTo>
                <a:cubicBezTo>
                  <a:pt x="66" y="62"/>
                  <a:pt x="66" y="62"/>
                  <a:pt x="66" y="63"/>
                </a:cubicBezTo>
                <a:cubicBezTo>
                  <a:pt x="65" y="65"/>
                  <a:pt x="65" y="72"/>
                  <a:pt x="65" y="79"/>
                </a:cubicBezTo>
                <a:cubicBezTo>
                  <a:pt x="65" y="79"/>
                  <a:pt x="64" y="79"/>
                  <a:pt x="64" y="80"/>
                </a:cubicBezTo>
                <a:cubicBezTo>
                  <a:pt x="64" y="79"/>
                  <a:pt x="64" y="78"/>
                  <a:pt x="63" y="77"/>
                </a:cubicBezTo>
                <a:cubicBezTo>
                  <a:pt x="62" y="82"/>
                  <a:pt x="66" y="79"/>
                  <a:pt x="65" y="81"/>
                </a:cubicBezTo>
                <a:cubicBezTo>
                  <a:pt x="64" y="84"/>
                  <a:pt x="63" y="79"/>
                  <a:pt x="62" y="81"/>
                </a:cubicBezTo>
                <a:cubicBezTo>
                  <a:pt x="62" y="83"/>
                  <a:pt x="64" y="83"/>
                  <a:pt x="64" y="85"/>
                </a:cubicBezTo>
                <a:cubicBezTo>
                  <a:pt x="63" y="85"/>
                  <a:pt x="62" y="85"/>
                  <a:pt x="61" y="86"/>
                </a:cubicBezTo>
                <a:cubicBezTo>
                  <a:pt x="60" y="86"/>
                  <a:pt x="59" y="87"/>
                  <a:pt x="58" y="88"/>
                </a:cubicBezTo>
                <a:cubicBezTo>
                  <a:pt x="58" y="89"/>
                  <a:pt x="58" y="89"/>
                  <a:pt x="57" y="89"/>
                </a:cubicBezTo>
                <a:cubicBezTo>
                  <a:pt x="56" y="90"/>
                  <a:pt x="56" y="90"/>
                  <a:pt x="57" y="91"/>
                </a:cubicBezTo>
                <a:cubicBezTo>
                  <a:pt x="57" y="91"/>
                  <a:pt x="56" y="91"/>
                  <a:pt x="56" y="91"/>
                </a:cubicBezTo>
                <a:cubicBezTo>
                  <a:pt x="56" y="92"/>
                  <a:pt x="56" y="92"/>
                  <a:pt x="56" y="92"/>
                </a:cubicBezTo>
                <a:cubicBezTo>
                  <a:pt x="53" y="94"/>
                  <a:pt x="53" y="97"/>
                  <a:pt x="52" y="99"/>
                </a:cubicBezTo>
                <a:cubicBezTo>
                  <a:pt x="52" y="102"/>
                  <a:pt x="52" y="104"/>
                  <a:pt x="50" y="106"/>
                </a:cubicBezTo>
                <a:cubicBezTo>
                  <a:pt x="48" y="104"/>
                  <a:pt x="52" y="103"/>
                  <a:pt x="51" y="102"/>
                </a:cubicBezTo>
                <a:cubicBezTo>
                  <a:pt x="48" y="104"/>
                  <a:pt x="47" y="106"/>
                  <a:pt x="47" y="109"/>
                </a:cubicBezTo>
                <a:cubicBezTo>
                  <a:pt x="46" y="108"/>
                  <a:pt x="45" y="108"/>
                  <a:pt x="44" y="109"/>
                </a:cubicBezTo>
                <a:cubicBezTo>
                  <a:pt x="43" y="113"/>
                  <a:pt x="38" y="114"/>
                  <a:pt x="38" y="118"/>
                </a:cubicBezTo>
                <a:cubicBezTo>
                  <a:pt x="37" y="119"/>
                  <a:pt x="36" y="119"/>
                  <a:pt x="36" y="121"/>
                </a:cubicBezTo>
                <a:cubicBezTo>
                  <a:pt x="37" y="120"/>
                  <a:pt x="37" y="120"/>
                  <a:pt x="37" y="121"/>
                </a:cubicBezTo>
                <a:cubicBezTo>
                  <a:pt x="36" y="121"/>
                  <a:pt x="35" y="122"/>
                  <a:pt x="34" y="120"/>
                </a:cubicBezTo>
                <a:cubicBezTo>
                  <a:pt x="32" y="124"/>
                  <a:pt x="29" y="124"/>
                  <a:pt x="29" y="126"/>
                </a:cubicBezTo>
                <a:cubicBezTo>
                  <a:pt x="30" y="127"/>
                  <a:pt x="30" y="127"/>
                  <a:pt x="30" y="127"/>
                </a:cubicBezTo>
                <a:cubicBezTo>
                  <a:pt x="30" y="126"/>
                  <a:pt x="31" y="126"/>
                  <a:pt x="31" y="126"/>
                </a:cubicBezTo>
                <a:cubicBezTo>
                  <a:pt x="33" y="125"/>
                  <a:pt x="32" y="124"/>
                  <a:pt x="32" y="123"/>
                </a:cubicBezTo>
                <a:cubicBezTo>
                  <a:pt x="33" y="124"/>
                  <a:pt x="34" y="124"/>
                  <a:pt x="33" y="125"/>
                </a:cubicBezTo>
                <a:cubicBezTo>
                  <a:pt x="29" y="127"/>
                  <a:pt x="29" y="133"/>
                  <a:pt x="25" y="132"/>
                </a:cubicBezTo>
                <a:cubicBezTo>
                  <a:pt x="27" y="133"/>
                  <a:pt x="24" y="139"/>
                  <a:pt x="28" y="134"/>
                </a:cubicBezTo>
                <a:cubicBezTo>
                  <a:pt x="27" y="132"/>
                  <a:pt x="27" y="136"/>
                  <a:pt x="26" y="135"/>
                </a:cubicBezTo>
                <a:cubicBezTo>
                  <a:pt x="27" y="134"/>
                  <a:pt x="26" y="134"/>
                  <a:pt x="27" y="133"/>
                </a:cubicBezTo>
                <a:cubicBezTo>
                  <a:pt x="28" y="132"/>
                  <a:pt x="30" y="131"/>
                  <a:pt x="31" y="131"/>
                </a:cubicBezTo>
                <a:cubicBezTo>
                  <a:pt x="29" y="134"/>
                  <a:pt x="28" y="136"/>
                  <a:pt x="26" y="138"/>
                </a:cubicBezTo>
                <a:cubicBezTo>
                  <a:pt x="24" y="141"/>
                  <a:pt x="23" y="143"/>
                  <a:pt x="21" y="145"/>
                </a:cubicBezTo>
                <a:cubicBezTo>
                  <a:pt x="21" y="145"/>
                  <a:pt x="21" y="145"/>
                  <a:pt x="21" y="145"/>
                </a:cubicBezTo>
                <a:cubicBezTo>
                  <a:pt x="21" y="146"/>
                  <a:pt x="21" y="146"/>
                  <a:pt x="21" y="146"/>
                </a:cubicBezTo>
                <a:cubicBezTo>
                  <a:pt x="20" y="146"/>
                  <a:pt x="20" y="147"/>
                  <a:pt x="19" y="148"/>
                </a:cubicBezTo>
                <a:cubicBezTo>
                  <a:pt x="18" y="146"/>
                  <a:pt x="17" y="147"/>
                  <a:pt x="16" y="148"/>
                </a:cubicBezTo>
                <a:cubicBezTo>
                  <a:pt x="14" y="150"/>
                  <a:pt x="14" y="151"/>
                  <a:pt x="12" y="151"/>
                </a:cubicBezTo>
                <a:cubicBezTo>
                  <a:pt x="13" y="149"/>
                  <a:pt x="13" y="148"/>
                  <a:pt x="13" y="147"/>
                </a:cubicBezTo>
                <a:cubicBezTo>
                  <a:pt x="13" y="148"/>
                  <a:pt x="12" y="148"/>
                  <a:pt x="12" y="147"/>
                </a:cubicBezTo>
                <a:cubicBezTo>
                  <a:pt x="11" y="149"/>
                  <a:pt x="9" y="151"/>
                  <a:pt x="9" y="151"/>
                </a:cubicBezTo>
                <a:cubicBezTo>
                  <a:pt x="13" y="148"/>
                  <a:pt x="12" y="149"/>
                  <a:pt x="12" y="151"/>
                </a:cubicBezTo>
                <a:cubicBezTo>
                  <a:pt x="11" y="153"/>
                  <a:pt x="11" y="156"/>
                  <a:pt x="12" y="155"/>
                </a:cubicBezTo>
                <a:cubicBezTo>
                  <a:pt x="10" y="157"/>
                  <a:pt x="9" y="157"/>
                  <a:pt x="9" y="158"/>
                </a:cubicBezTo>
                <a:cubicBezTo>
                  <a:pt x="9" y="159"/>
                  <a:pt x="10" y="160"/>
                  <a:pt x="10" y="162"/>
                </a:cubicBezTo>
                <a:cubicBezTo>
                  <a:pt x="9" y="161"/>
                  <a:pt x="8" y="162"/>
                  <a:pt x="8" y="164"/>
                </a:cubicBezTo>
                <a:cubicBezTo>
                  <a:pt x="8" y="165"/>
                  <a:pt x="9" y="166"/>
                  <a:pt x="7" y="166"/>
                </a:cubicBezTo>
                <a:cubicBezTo>
                  <a:pt x="8" y="165"/>
                  <a:pt x="8" y="162"/>
                  <a:pt x="8" y="160"/>
                </a:cubicBezTo>
                <a:cubicBezTo>
                  <a:pt x="6" y="162"/>
                  <a:pt x="6" y="164"/>
                  <a:pt x="6" y="167"/>
                </a:cubicBezTo>
                <a:cubicBezTo>
                  <a:pt x="7" y="169"/>
                  <a:pt x="8" y="171"/>
                  <a:pt x="10" y="171"/>
                </a:cubicBezTo>
                <a:cubicBezTo>
                  <a:pt x="9" y="172"/>
                  <a:pt x="8" y="171"/>
                  <a:pt x="8" y="171"/>
                </a:cubicBezTo>
                <a:cubicBezTo>
                  <a:pt x="7" y="171"/>
                  <a:pt x="7" y="171"/>
                  <a:pt x="7" y="172"/>
                </a:cubicBezTo>
                <a:cubicBezTo>
                  <a:pt x="7" y="173"/>
                  <a:pt x="8" y="173"/>
                  <a:pt x="8" y="173"/>
                </a:cubicBezTo>
                <a:cubicBezTo>
                  <a:pt x="8" y="173"/>
                  <a:pt x="8" y="173"/>
                  <a:pt x="8" y="173"/>
                </a:cubicBezTo>
                <a:cubicBezTo>
                  <a:pt x="9" y="174"/>
                  <a:pt x="11" y="174"/>
                  <a:pt x="12" y="174"/>
                </a:cubicBezTo>
                <a:cubicBezTo>
                  <a:pt x="14" y="174"/>
                  <a:pt x="15" y="174"/>
                  <a:pt x="17" y="174"/>
                </a:cubicBezTo>
                <a:cubicBezTo>
                  <a:pt x="20" y="174"/>
                  <a:pt x="23" y="173"/>
                  <a:pt x="26" y="173"/>
                </a:cubicBezTo>
                <a:cubicBezTo>
                  <a:pt x="27" y="172"/>
                  <a:pt x="26" y="170"/>
                  <a:pt x="29" y="169"/>
                </a:cubicBezTo>
                <a:cubicBezTo>
                  <a:pt x="29" y="170"/>
                  <a:pt x="30" y="170"/>
                  <a:pt x="30" y="170"/>
                </a:cubicBezTo>
                <a:cubicBezTo>
                  <a:pt x="29" y="170"/>
                  <a:pt x="28" y="170"/>
                  <a:pt x="28" y="171"/>
                </a:cubicBezTo>
                <a:cubicBezTo>
                  <a:pt x="29" y="171"/>
                  <a:pt x="30" y="171"/>
                  <a:pt x="31" y="172"/>
                </a:cubicBezTo>
                <a:cubicBezTo>
                  <a:pt x="32" y="173"/>
                  <a:pt x="33" y="173"/>
                  <a:pt x="34" y="172"/>
                </a:cubicBezTo>
                <a:cubicBezTo>
                  <a:pt x="30" y="171"/>
                  <a:pt x="36" y="171"/>
                  <a:pt x="38" y="171"/>
                </a:cubicBezTo>
                <a:cubicBezTo>
                  <a:pt x="39" y="170"/>
                  <a:pt x="34" y="169"/>
                  <a:pt x="37" y="168"/>
                </a:cubicBezTo>
                <a:cubicBezTo>
                  <a:pt x="38" y="171"/>
                  <a:pt x="38" y="168"/>
                  <a:pt x="39" y="168"/>
                </a:cubicBezTo>
                <a:cubicBezTo>
                  <a:pt x="40" y="169"/>
                  <a:pt x="41" y="169"/>
                  <a:pt x="42" y="170"/>
                </a:cubicBezTo>
                <a:cubicBezTo>
                  <a:pt x="42" y="168"/>
                  <a:pt x="46" y="169"/>
                  <a:pt x="46" y="169"/>
                </a:cubicBezTo>
                <a:cubicBezTo>
                  <a:pt x="44" y="167"/>
                  <a:pt x="51" y="168"/>
                  <a:pt x="50" y="166"/>
                </a:cubicBezTo>
                <a:cubicBezTo>
                  <a:pt x="49" y="166"/>
                  <a:pt x="49" y="165"/>
                  <a:pt x="50" y="165"/>
                </a:cubicBezTo>
                <a:cubicBezTo>
                  <a:pt x="52" y="165"/>
                  <a:pt x="50" y="169"/>
                  <a:pt x="54" y="169"/>
                </a:cubicBezTo>
                <a:cubicBezTo>
                  <a:pt x="55" y="168"/>
                  <a:pt x="56" y="168"/>
                  <a:pt x="59" y="167"/>
                </a:cubicBezTo>
                <a:cubicBezTo>
                  <a:pt x="59" y="168"/>
                  <a:pt x="59" y="168"/>
                  <a:pt x="58" y="169"/>
                </a:cubicBezTo>
                <a:cubicBezTo>
                  <a:pt x="64" y="167"/>
                  <a:pt x="67" y="167"/>
                  <a:pt x="70" y="164"/>
                </a:cubicBezTo>
                <a:cubicBezTo>
                  <a:pt x="74" y="164"/>
                  <a:pt x="76" y="164"/>
                  <a:pt x="81" y="163"/>
                </a:cubicBezTo>
                <a:cubicBezTo>
                  <a:pt x="81" y="163"/>
                  <a:pt x="81" y="163"/>
                  <a:pt x="81" y="163"/>
                </a:cubicBezTo>
                <a:cubicBezTo>
                  <a:pt x="81" y="163"/>
                  <a:pt x="82" y="163"/>
                  <a:pt x="83" y="163"/>
                </a:cubicBezTo>
                <a:cubicBezTo>
                  <a:pt x="82" y="162"/>
                  <a:pt x="83" y="161"/>
                  <a:pt x="85" y="161"/>
                </a:cubicBezTo>
                <a:cubicBezTo>
                  <a:pt x="86" y="161"/>
                  <a:pt x="89" y="161"/>
                  <a:pt x="91" y="161"/>
                </a:cubicBezTo>
                <a:cubicBezTo>
                  <a:pt x="96" y="160"/>
                  <a:pt x="101" y="161"/>
                  <a:pt x="101" y="159"/>
                </a:cubicBezTo>
                <a:cubicBezTo>
                  <a:pt x="104" y="158"/>
                  <a:pt x="104" y="160"/>
                  <a:pt x="106" y="161"/>
                </a:cubicBezTo>
                <a:cubicBezTo>
                  <a:pt x="106" y="160"/>
                  <a:pt x="107" y="159"/>
                  <a:pt x="108" y="159"/>
                </a:cubicBezTo>
                <a:cubicBezTo>
                  <a:pt x="108" y="162"/>
                  <a:pt x="113" y="157"/>
                  <a:pt x="112" y="160"/>
                </a:cubicBezTo>
                <a:cubicBezTo>
                  <a:pt x="113" y="157"/>
                  <a:pt x="116" y="160"/>
                  <a:pt x="115" y="156"/>
                </a:cubicBezTo>
                <a:cubicBezTo>
                  <a:pt x="117" y="157"/>
                  <a:pt x="117" y="157"/>
                  <a:pt x="119" y="156"/>
                </a:cubicBezTo>
                <a:cubicBezTo>
                  <a:pt x="120" y="158"/>
                  <a:pt x="116" y="159"/>
                  <a:pt x="119" y="159"/>
                </a:cubicBezTo>
                <a:cubicBezTo>
                  <a:pt x="119" y="157"/>
                  <a:pt x="122" y="161"/>
                  <a:pt x="122" y="159"/>
                </a:cubicBezTo>
                <a:cubicBezTo>
                  <a:pt x="120" y="159"/>
                  <a:pt x="120" y="155"/>
                  <a:pt x="122" y="156"/>
                </a:cubicBezTo>
                <a:cubicBezTo>
                  <a:pt x="122" y="160"/>
                  <a:pt x="123" y="156"/>
                  <a:pt x="125" y="156"/>
                </a:cubicBezTo>
                <a:cubicBezTo>
                  <a:pt x="124" y="158"/>
                  <a:pt x="128" y="157"/>
                  <a:pt x="127" y="159"/>
                </a:cubicBezTo>
                <a:cubicBezTo>
                  <a:pt x="128" y="158"/>
                  <a:pt x="129" y="160"/>
                  <a:pt x="132" y="159"/>
                </a:cubicBezTo>
                <a:cubicBezTo>
                  <a:pt x="132" y="160"/>
                  <a:pt x="130" y="161"/>
                  <a:pt x="132" y="161"/>
                </a:cubicBezTo>
                <a:cubicBezTo>
                  <a:pt x="132" y="160"/>
                  <a:pt x="133" y="160"/>
                  <a:pt x="134" y="161"/>
                </a:cubicBezTo>
                <a:cubicBezTo>
                  <a:pt x="133" y="159"/>
                  <a:pt x="134" y="158"/>
                  <a:pt x="137" y="157"/>
                </a:cubicBezTo>
                <a:cubicBezTo>
                  <a:pt x="136" y="157"/>
                  <a:pt x="136" y="156"/>
                  <a:pt x="136" y="156"/>
                </a:cubicBezTo>
                <a:cubicBezTo>
                  <a:pt x="137" y="156"/>
                  <a:pt x="137" y="157"/>
                  <a:pt x="138" y="156"/>
                </a:cubicBezTo>
                <a:cubicBezTo>
                  <a:pt x="137" y="156"/>
                  <a:pt x="137" y="155"/>
                  <a:pt x="138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39" y="156"/>
                  <a:pt x="138" y="157"/>
                  <a:pt x="138" y="158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138" y="158"/>
                  <a:pt x="138" y="158"/>
                  <a:pt x="138" y="158"/>
                </a:cubicBezTo>
                <a:cubicBezTo>
                  <a:pt x="137" y="158"/>
                  <a:pt x="135" y="159"/>
                  <a:pt x="135" y="160"/>
                </a:cubicBezTo>
                <a:cubicBezTo>
                  <a:pt x="137" y="160"/>
                  <a:pt x="137" y="160"/>
                  <a:pt x="136" y="161"/>
                </a:cubicBezTo>
                <a:cubicBezTo>
                  <a:pt x="137" y="161"/>
                  <a:pt x="137" y="161"/>
                  <a:pt x="138" y="161"/>
                </a:cubicBezTo>
                <a:cubicBezTo>
                  <a:pt x="140" y="161"/>
                  <a:pt x="140" y="161"/>
                  <a:pt x="140" y="161"/>
                </a:cubicBezTo>
                <a:cubicBezTo>
                  <a:pt x="140" y="159"/>
                  <a:pt x="140" y="159"/>
                  <a:pt x="140" y="159"/>
                </a:cubicBezTo>
                <a:cubicBezTo>
                  <a:pt x="141" y="157"/>
                  <a:pt x="141" y="156"/>
                  <a:pt x="139" y="157"/>
                </a:cubicBezTo>
                <a:cubicBezTo>
                  <a:pt x="140" y="156"/>
                  <a:pt x="140" y="156"/>
                  <a:pt x="140" y="155"/>
                </a:cubicBezTo>
                <a:cubicBezTo>
                  <a:pt x="140" y="155"/>
                  <a:pt x="140" y="154"/>
                  <a:pt x="140" y="154"/>
                </a:cubicBezTo>
                <a:cubicBezTo>
                  <a:pt x="140" y="153"/>
                  <a:pt x="140" y="153"/>
                  <a:pt x="141" y="153"/>
                </a:cubicBezTo>
                <a:cubicBezTo>
                  <a:pt x="141" y="153"/>
                  <a:pt x="142" y="154"/>
                  <a:pt x="142" y="151"/>
                </a:cubicBezTo>
                <a:cubicBezTo>
                  <a:pt x="141" y="151"/>
                  <a:pt x="140" y="151"/>
                  <a:pt x="139" y="150"/>
                </a:cubicBezTo>
                <a:cubicBezTo>
                  <a:pt x="138" y="150"/>
                  <a:pt x="137" y="149"/>
                  <a:pt x="136" y="149"/>
                </a:cubicBezTo>
                <a:cubicBezTo>
                  <a:pt x="136" y="148"/>
                  <a:pt x="137" y="148"/>
                  <a:pt x="136" y="147"/>
                </a:cubicBezTo>
                <a:cubicBezTo>
                  <a:pt x="136" y="146"/>
                  <a:pt x="136" y="146"/>
                  <a:pt x="135" y="146"/>
                </a:cubicBezTo>
                <a:cubicBezTo>
                  <a:pt x="135" y="145"/>
                  <a:pt x="134" y="145"/>
                  <a:pt x="133" y="145"/>
                </a:cubicBezTo>
                <a:cubicBezTo>
                  <a:pt x="133" y="145"/>
                  <a:pt x="133" y="144"/>
                  <a:pt x="132" y="144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33" y="143"/>
                  <a:pt x="133" y="143"/>
                  <a:pt x="133" y="142"/>
                </a:cubicBezTo>
                <a:cubicBezTo>
                  <a:pt x="132" y="142"/>
                  <a:pt x="131" y="140"/>
                  <a:pt x="131" y="140"/>
                </a:cubicBezTo>
                <a:cubicBezTo>
                  <a:pt x="133" y="141"/>
                  <a:pt x="134" y="142"/>
                  <a:pt x="136" y="143"/>
                </a:cubicBezTo>
                <a:cubicBezTo>
                  <a:pt x="136" y="143"/>
                  <a:pt x="137" y="143"/>
                  <a:pt x="137" y="144"/>
                </a:cubicBezTo>
                <a:cubicBezTo>
                  <a:pt x="137" y="144"/>
                  <a:pt x="137" y="144"/>
                  <a:pt x="137" y="145"/>
                </a:cubicBezTo>
                <a:cubicBezTo>
                  <a:pt x="138" y="145"/>
                  <a:pt x="138" y="146"/>
                  <a:pt x="138" y="147"/>
                </a:cubicBezTo>
                <a:cubicBezTo>
                  <a:pt x="139" y="145"/>
                  <a:pt x="140" y="148"/>
                  <a:pt x="141" y="148"/>
                </a:cubicBezTo>
                <a:cubicBezTo>
                  <a:pt x="141" y="147"/>
                  <a:pt x="140" y="146"/>
                  <a:pt x="141" y="146"/>
                </a:cubicBezTo>
                <a:cubicBezTo>
                  <a:pt x="141" y="147"/>
                  <a:pt x="142" y="148"/>
                  <a:pt x="142" y="148"/>
                </a:cubicBezTo>
                <a:close/>
                <a:moveTo>
                  <a:pt x="56" y="136"/>
                </a:moveTo>
                <a:cubicBezTo>
                  <a:pt x="56" y="136"/>
                  <a:pt x="56" y="136"/>
                  <a:pt x="56" y="135"/>
                </a:cubicBezTo>
                <a:cubicBezTo>
                  <a:pt x="59" y="135"/>
                  <a:pt x="58" y="135"/>
                  <a:pt x="58" y="136"/>
                </a:cubicBezTo>
                <a:cubicBezTo>
                  <a:pt x="58" y="136"/>
                  <a:pt x="57" y="136"/>
                  <a:pt x="56" y="136"/>
                </a:cubicBezTo>
                <a:close/>
                <a:moveTo>
                  <a:pt x="59" y="130"/>
                </a:moveTo>
                <a:cubicBezTo>
                  <a:pt x="58" y="130"/>
                  <a:pt x="59" y="128"/>
                  <a:pt x="58" y="128"/>
                </a:cubicBezTo>
                <a:cubicBezTo>
                  <a:pt x="59" y="126"/>
                  <a:pt x="61" y="125"/>
                  <a:pt x="62" y="126"/>
                </a:cubicBezTo>
                <a:cubicBezTo>
                  <a:pt x="60" y="127"/>
                  <a:pt x="61" y="128"/>
                  <a:pt x="59" y="130"/>
                </a:cubicBezTo>
                <a:close/>
                <a:moveTo>
                  <a:pt x="67" y="124"/>
                </a:moveTo>
                <a:cubicBezTo>
                  <a:pt x="66" y="124"/>
                  <a:pt x="67" y="123"/>
                  <a:pt x="67" y="122"/>
                </a:cubicBezTo>
                <a:cubicBezTo>
                  <a:pt x="67" y="122"/>
                  <a:pt x="66" y="122"/>
                  <a:pt x="65" y="122"/>
                </a:cubicBezTo>
                <a:cubicBezTo>
                  <a:pt x="67" y="119"/>
                  <a:pt x="68" y="120"/>
                  <a:pt x="70" y="121"/>
                </a:cubicBezTo>
                <a:lnTo>
                  <a:pt x="67" y="124"/>
                </a:lnTo>
                <a:close/>
                <a:moveTo>
                  <a:pt x="75" y="113"/>
                </a:moveTo>
                <a:cubicBezTo>
                  <a:pt x="73" y="114"/>
                  <a:pt x="73" y="112"/>
                  <a:pt x="72" y="113"/>
                </a:cubicBezTo>
                <a:cubicBezTo>
                  <a:pt x="71" y="111"/>
                  <a:pt x="74" y="111"/>
                  <a:pt x="75" y="110"/>
                </a:cubicBezTo>
                <a:cubicBezTo>
                  <a:pt x="76" y="109"/>
                  <a:pt x="74" y="110"/>
                  <a:pt x="73" y="109"/>
                </a:cubicBezTo>
                <a:cubicBezTo>
                  <a:pt x="74" y="108"/>
                  <a:pt x="75" y="108"/>
                  <a:pt x="76" y="107"/>
                </a:cubicBezTo>
                <a:cubicBezTo>
                  <a:pt x="76" y="108"/>
                  <a:pt x="77" y="110"/>
                  <a:pt x="75" y="113"/>
                </a:cubicBezTo>
                <a:close/>
                <a:moveTo>
                  <a:pt x="42" y="123"/>
                </a:moveTo>
                <a:cubicBezTo>
                  <a:pt x="40" y="124"/>
                  <a:pt x="41" y="125"/>
                  <a:pt x="39" y="126"/>
                </a:cubicBezTo>
                <a:cubicBezTo>
                  <a:pt x="39" y="126"/>
                  <a:pt x="40" y="125"/>
                  <a:pt x="40" y="124"/>
                </a:cubicBezTo>
                <a:cubicBezTo>
                  <a:pt x="37" y="125"/>
                  <a:pt x="38" y="125"/>
                  <a:pt x="36" y="123"/>
                </a:cubicBezTo>
                <a:cubicBezTo>
                  <a:pt x="38" y="122"/>
                  <a:pt x="40" y="123"/>
                  <a:pt x="42" y="123"/>
                </a:cubicBezTo>
                <a:close/>
                <a:moveTo>
                  <a:pt x="9" y="169"/>
                </a:moveTo>
                <a:cubicBezTo>
                  <a:pt x="8" y="169"/>
                  <a:pt x="8" y="168"/>
                  <a:pt x="8" y="168"/>
                </a:cubicBezTo>
                <a:cubicBezTo>
                  <a:pt x="8" y="167"/>
                  <a:pt x="8" y="167"/>
                  <a:pt x="9" y="167"/>
                </a:cubicBezTo>
                <a:cubicBezTo>
                  <a:pt x="10" y="166"/>
                  <a:pt x="12" y="167"/>
                  <a:pt x="12" y="167"/>
                </a:cubicBezTo>
                <a:cubicBezTo>
                  <a:pt x="12" y="168"/>
                  <a:pt x="11" y="168"/>
                  <a:pt x="11" y="168"/>
                </a:cubicBezTo>
                <a:cubicBezTo>
                  <a:pt x="10" y="167"/>
                  <a:pt x="9" y="167"/>
                  <a:pt x="9" y="169"/>
                </a:cubicBezTo>
                <a:close/>
                <a:moveTo>
                  <a:pt x="11" y="170"/>
                </a:moveTo>
                <a:cubicBezTo>
                  <a:pt x="11" y="170"/>
                  <a:pt x="10" y="170"/>
                  <a:pt x="9" y="169"/>
                </a:cubicBezTo>
                <a:cubicBezTo>
                  <a:pt x="11" y="168"/>
                  <a:pt x="11" y="169"/>
                  <a:pt x="12" y="169"/>
                </a:cubicBezTo>
                <a:cubicBezTo>
                  <a:pt x="12" y="169"/>
                  <a:pt x="12" y="169"/>
                  <a:pt x="13" y="169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12" y="169"/>
                  <a:pt x="12" y="170"/>
                  <a:pt x="11" y="170"/>
                </a:cubicBezTo>
                <a:close/>
                <a:moveTo>
                  <a:pt x="14" y="170"/>
                </a:moveTo>
                <a:cubicBezTo>
                  <a:pt x="15" y="169"/>
                  <a:pt x="14" y="168"/>
                  <a:pt x="14" y="168"/>
                </a:cubicBezTo>
                <a:cubicBezTo>
                  <a:pt x="14" y="168"/>
                  <a:pt x="14" y="168"/>
                  <a:pt x="14" y="168"/>
                </a:cubicBezTo>
                <a:cubicBezTo>
                  <a:pt x="14" y="168"/>
                  <a:pt x="14" y="167"/>
                  <a:pt x="14" y="167"/>
                </a:cubicBezTo>
                <a:cubicBezTo>
                  <a:pt x="14" y="167"/>
                  <a:pt x="14" y="167"/>
                  <a:pt x="14" y="166"/>
                </a:cubicBezTo>
                <a:cubicBezTo>
                  <a:pt x="14" y="166"/>
                  <a:pt x="14" y="166"/>
                  <a:pt x="15" y="164"/>
                </a:cubicBezTo>
                <a:cubicBezTo>
                  <a:pt x="15" y="164"/>
                  <a:pt x="15" y="164"/>
                  <a:pt x="15" y="163"/>
                </a:cubicBezTo>
                <a:cubicBezTo>
                  <a:pt x="15" y="161"/>
                  <a:pt x="13" y="163"/>
                  <a:pt x="14" y="161"/>
                </a:cubicBezTo>
                <a:cubicBezTo>
                  <a:pt x="15" y="162"/>
                  <a:pt x="15" y="161"/>
                  <a:pt x="15" y="160"/>
                </a:cubicBezTo>
                <a:cubicBezTo>
                  <a:pt x="15" y="159"/>
                  <a:pt x="15" y="158"/>
                  <a:pt x="16" y="159"/>
                </a:cubicBezTo>
                <a:cubicBezTo>
                  <a:pt x="15" y="160"/>
                  <a:pt x="16" y="161"/>
                  <a:pt x="16" y="160"/>
                </a:cubicBezTo>
                <a:cubicBezTo>
                  <a:pt x="16" y="160"/>
                  <a:pt x="17" y="159"/>
                  <a:pt x="18" y="158"/>
                </a:cubicBezTo>
                <a:cubicBezTo>
                  <a:pt x="17" y="157"/>
                  <a:pt x="16" y="158"/>
                  <a:pt x="16" y="157"/>
                </a:cubicBezTo>
                <a:cubicBezTo>
                  <a:pt x="17" y="157"/>
                  <a:pt x="18" y="154"/>
                  <a:pt x="18" y="157"/>
                </a:cubicBezTo>
                <a:cubicBezTo>
                  <a:pt x="21" y="154"/>
                  <a:pt x="22" y="152"/>
                  <a:pt x="22" y="150"/>
                </a:cubicBezTo>
                <a:cubicBezTo>
                  <a:pt x="24" y="149"/>
                  <a:pt x="23" y="150"/>
                  <a:pt x="24" y="150"/>
                </a:cubicBezTo>
                <a:cubicBezTo>
                  <a:pt x="24" y="150"/>
                  <a:pt x="25" y="150"/>
                  <a:pt x="25" y="149"/>
                </a:cubicBezTo>
                <a:cubicBezTo>
                  <a:pt x="26" y="148"/>
                  <a:pt x="26" y="148"/>
                  <a:pt x="26" y="148"/>
                </a:cubicBezTo>
                <a:cubicBezTo>
                  <a:pt x="27" y="147"/>
                  <a:pt x="28" y="145"/>
                  <a:pt x="29" y="142"/>
                </a:cubicBezTo>
                <a:cubicBezTo>
                  <a:pt x="30" y="140"/>
                  <a:pt x="31" y="139"/>
                  <a:pt x="32" y="140"/>
                </a:cubicBezTo>
                <a:cubicBezTo>
                  <a:pt x="35" y="137"/>
                  <a:pt x="31" y="138"/>
                  <a:pt x="32" y="136"/>
                </a:cubicBezTo>
                <a:cubicBezTo>
                  <a:pt x="34" y="136"/>
                  <a:pt x="37" y="133"/>
                  <a:pt x="40" y="131"/>
                </a:cubicBezTo>
                <a:cubicBezTo>
                  <a:pt x="42" y="129"/>
                  <a:pt x="44" y="126"/>
                  <a:pt x="42" y="126"/>
                </a:cubicBezTo>
                <a:cubicBezTo>
                  <a:pt x="44" y="123"/>
                  <a:pt x="47" y="125"/>
                  <a:pt x="47" y="122"/>
                </a:cubicBezTo>
                <a:cubicBezTo>
                  <a:pt x="45" y="124"/>
                  <a:pt x="47" y="120"/>
                  <a:pt x="45" y="121"/>
                </a:cubicBezTo>
                <a:cubicBezTo>
                  <a:pt x="46" y="120"/>
                  <a:pt x="46" y="117"/>
                  <a:pt x="47" y="118"/>
                </a:cubicBezTo>
                <a:cubicBezTo>
                  <a:pt x="44" y="122"/>
                  <a:pt x="48" y="120"/>
                  <a:pt x="48" y="123"/>
                </a:cubicBezTo>
                <a:cubicBezTo>
                  <a:pt x="50" y="118"/>
                  <a:pt x="54" y="115"/>
                  <a:pt x="55" y="111"/>
                </a:cubicBezTo>
                <a:cubicBezTo>
                  <a:pt x="57" y="110"/>
                  <a:pt x="58" y="109"/>
                  <a:pt x="59" y="107"/>
                </a:cubicBezTo>
                <a:cubicBezTo>
                  <a:pt x="60" y="107"/>
                  <a:pt x="61" y="106"/>
                  <a:pt x="61" y="106"/>
                </a:cubicBezTo>
                <a:cubicBezTo>
                  <a:pt x="62" y="105"/>
                  <a:pt x="63" y="104"/>
                  <a:pt x="64" y="103"/>
                </a:cubicBezTo>
                <a:cubicBezTo>
                  <a:pt x="65" y="100"/>
                  <a:pt x="62" y="103"/>
                  <a:pt x="63" y="101"/>
                </a:cubicBezTo>
                <a:cubicBezTo>
                  <a:pt x="64" y="98"/>
                  <a:pt x="66" y="99"/>
                  <a:pt x="67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67" y="99"/>
                  <a:pt x="67" y="99"/>
                  <a:pt x="67" y="99"/>
                </a:cubicBezTo>
                <a:cubicBezTo>
                  <a:pt x="67" y="99"/>
                  <a:pt x="67" y="99"/>
                  <a:pt x="67" y="99"/>
                </a:cubicBezTo>
                <a:cubicBezTo>
                  <a:pt x="67" y="98"/>
                  <a:pt x="67" y="98"/>
                  <a:pt x="67" y="98"/>
                </a:cubicBezTo>
                <a:cubicBezTo>
                  <a:pt x="68" y="96"/>
                  <a:pt x="68" y="96"/>
                  <a:pt x="68" y="96"/>
                </a:cubicBezTo>
                <a:cubicBezTo>
                  <a:pt x="70" y="94"/>
                  <a:pt x="70" y="94"/>
                  <a:pt x="70" y="94"/>
                </a:cubicBezTo>
                <a:cubicBezTo>
                  <a:pt x="68" y="92"/>
                  <a:pt x="69" y="96"/>
                  <a:pt x="67" y="95"/>
                </a:cubicBezTo>
                <a:cubicBezTo>
                  <a:pt x="68" y="93"/>
                  <a:pt x="70" y="91"/>
                  <a:pt x="71" y="89"/>
                </a:cubicBezTo>
                <a:cubicBezTo>
                  <a:pt x="72" y="87"/>
                  <a:pt x="73" y="84"/>
                  <a:pt x="73" y="82"/>
                </a:cubicBezTo>
                <a:cubicBezTo>
                  <a:pt x="75" y="77"/>
                  <a:pt x="75" y="74"/>
                  <a:pt x="76" y="69"/>
                </a:cubicBezTo>
                <a:cubicBezTo>
                  <a:pt x="76" y="65"/>
                  <a:pt x="76" y="60"/>
                  <a:pt x="75" y="55"/>
                </a:cubicBezTo>
                <a:cubicBezTo>
                  <a:pt x="76" y="54"/>
                  <a:pt x="77" y="59"/>
                  <a:pt x="77" y="56"/>
                </a:cubicBezTo>
                <a:cubicBezTo>
                  <a:pt x="76" y="53"/>
                  <a:pt x="76" y="53"/>
                  <a:pt x="75" y="52"/>
                </a:cubicBezTo>
                <a:cubicBezTo>
                  <a:pt x="76" y="52"/>
                  <a:pt x="75" y="49"/>
                  <a:pt x="77" y="50"/>
                </a:cubicBezTo>
                <a:cubicBezTo>
                  <a:pt x="76" y="47"/>
                  <a:pt x="75" y="43"/>
                  <a:pt x="7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41"/>
                  <a:pt x="74" y="40"/>
                  <a:pt x="74" y="39"/>
                </a:cubicBezTo>
                <a:cubicBezTo>
                  <a:pt x="74" y="38"/>
                  <a:pt x="73" y="37"/>
                  <a:pt x="72" y="37"/>
                </a:cubicBezTo>
                <a:cubicBezTo>
                  <a:pt x="71" y="35"/>
                  <a:pt x="69" y="33"/>
                  <a:pt x="67" y="31"/>
                </a:cubicBezTo>
                <a:cubicBezTo>
                  <a:pt x="68" y="28"/>
                  <a:pt x="64" y="26"/>
                  <a:pt x="58" y="24"/>
                </a:cubicBezTo>
                <a:cubicBezTo>
                  <a:pt x="59" y="22"/>
                  <a:pt x="56" y="23"/>
                  <a:pt x="55" y="21"/>
                </a:cubicBezTo>
                <a:cubicBezTo>
                  <a:pt x="55" y="21"/>
                  <a:pt x="54" y="21"/>
                  <a:pt x="53" y="21"/>
                </a:cubicBezTo>
                <a:cubicBezTo>
                  <a:pt x="52" y="21"/>
                  <a:pt x="51" y="21"/>
                  <a:pt x="50" y="20"/>
                </a:cubicBezTo>
                <a:cubicBezTo>
                  <a:pt x="49" y="20"/>
                  <a:pt x="48" y="20"/>
                  <a:pt x="47" y="20"/>
                </a:cubicBezTo>
                <a:cubicBezTo>
                  <a:pt x="45" y="20"/>
                  <a:pt x="44" y="19"/>
                  <a:pt x="43" y="20"/>
                </a:cubicBezTo>
                <a:cubicBezTo>
                  <a:pt x="43" y="21"/>
                  <a:pt x="41" y="22"/>
                  <a:pt x="40" y="22"/>
                </a:cubicBezTo>
                <a:cubicBezTo>
                  <a:pt x="38" y="23"/>
                  <a:pt x="37" y="23"/>
                  <a:pt x="38" y="21"/>
                </a:cubicBezTo>
                <a:cubicBezTo>
                  <a:pt x="36" y="22"/>
                  <a:pt x="35" y="23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6"/>
                  <a:pt x="32" y="26"/>
                  <a:pt x="32" y="26"/>
                </a:cubicBezTo>
                <a:cubicBezTo>
                  <a:pt x="31" y="27"/>
                  <a:pt x="31" y="27"/>
                  <a:pt x="31" y="27"/>
                </a:cubicBezTo>
                <a:cubicBezTo>
                  <a:pt x="30" y="27"/>
                  <a:pt x="29" y="28"/>
                  <a:pt x="29" y="29"/>
                </a:cubicBezTo>
                <a:cubicBezTo>
                  <a:pt x="27" y="32"/>
                  <a:pt x="26" y="36"/>
                  <a:pt x="28" y="37"/>
                </a:cubicBezTo>
                <a:cubicBezTo>
                  <a:pt x="26" y="36"/>
                  <a:pt x="25" y="38"/>
                  <a:pt x="25" y="41"/>
                </a:cubicBezTo>
                <a:cubicBezTo>
                  <a:pt x="26" y="44"/>
                  <a:pt x="27" y="47"/>
                  <a:pt x="27" y="48"/>
                </a:cubicBezTo>
                <a:cubicBezTo>
                  <a:pt x="28" y="48"/>
                  <a:pt x="30" y="50"/>
                  <a:pt x="31" y="53"/>
                </a:cubicBezTo>
                <a:cubicBezTo>
                  <a:pt x="33" y="55"/>
                  <a:pt x="34" y="59"/>
                  <a:pt x="35" y="61"/>
                </a:cubicBezTo>
                <a:cubicBezTo>
                  <a:pt x="36" y="61"/>
                  <a:pt x="37" y="61"/>
                  <a:pt x="38" y="62"/>
                </a:cubicBezTo>
                <a:cubicBezTo>
                  <a:pt x="37" y="62"/>
                  <a:pt x="37" y="62"/>
                  <a:pt x="36" y="62"/>
                </a:cubicBezTo>
                <a:cubicBezTo>
                  <a:pt x="37" y="63"/>
                  <a:pt x="37" y="65"/>
                  <a:pt x="37" y="65"/>
                </a:cubicBezTo>
                <a:cubicBezTo>
                  <a:pt x="37" y="65"/>
                  <a:pt x="37" y="66"/>
                  <a:pt x="36" y="66"/>
                </a:cubicBezTo>
                <a:cubicBezTo>
                  <a:pt x="36" y="67"/>
                  <a:pt x="36" y="67"/>
                  <a:pt x="36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2" y="69"/>
                  <a:pt x="30" y="71"/>
                  <a:pt x="28" y="71"/>
                </a:cubicBezTo>
                <a:cubicBezTo>
                  <a:pt x="26" y="71"/>
                  <a:pt x="24" y="70"/>
                  <a:pt x="22" y="68"/>
                </a:cubicBezTo>
                <a:cubicBezTo>
                  <a:pt x="18" y="65"/>
                  <a:pt x="16" y="61"/>
                  <a:pt x="13" y="57"/>
                </a:cubicBezTo>
                <a:cubicBezTo>
                  <a:pt x="14" y="57"/>
                  <a:pt x="15" y="57"/>
                  <a:pt x="16" y="57"/>
                </a:cubicBezTo>
                <a:cubicBezTo>
                  <a:pt x="17" y="56"/>
                  <a:pt x="16" y="55"/>
                  <a:pt x="16" y="55"/>
                </a:cubicBezTo>
                <a:cubicBezTo>
                  <a:pt x="15" y="54"/>
                  <a:pt x="15" y="54"/>
                  <a:pt x="15" y="53"/>
                </a:cubicBezTo>
                <a:cubicBezTo>
                  <a:pt x="15" y="54"/>
                  <a:pt x="16" y="55"/>
                  <a:pt x="17" y="55"/>
                </a:cubicBezTo>
                <a:cubicBezTo>
                  <a:pt x="16" y="53"/>
                  <a:pt x="18" y="53"/>
                  <a:pt x="16" y="52"/>
                </a:cubicBezTo>
                <a:cubicBezTo>
                  <a:pt x="15" y="55"/>
                  <a:pt x="16" y="50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4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3" y="49"/>
                  <a:pt x="13" y="48"/>
                  <a:pt x="12" y="47"/>
                </a:cubicBezTo>
                <a:cubicBezTo>
                  <a:pt x="10" y="46"/>
                  <a:pt x="11" y="49"/>
                  <a:pt x="10" y="47"/>
                </a:cubicBezTo>
                <a:cubicBezTo>
                  <a:pt x="10" y="47"/>
                  <a:pt x="11" y="46"/>
                  <a:pt x="11" y="45"/>
                </a:cubicBezTo>
                <a:cubicBezTo>
                  <a:pt x="9" y="43"/>
                  <a:pt x="8" y="39"/>
                  <a:pt x="7" y="37"/>
                </a:cubicBezTo>
                <a:cubicBezTo>
                  <a:pt x="7" y="37"/>
                  <a:pt x="8" y="36"/>
                  <a:pt x="8" y="35"/>
                </a:cubicBezTo>
                <a:cubicBezTo>
                  <a:pt x="8" y="35"/>
                  <a:pt x="8" y="34"/>
                  <a:pt x="8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1"/>
                  <a:pt x="8" y="30"/>
                  <a:pt x="8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7" y="28"/>
                  <a:pt x="7" y="29"/>
                </a:cubicBezTo>
                <a:cubicBezTo>
                  <a:pt x="7" y="27"/>
                  <a:pt x="7" y="27"/>
                  <a:pt x="7" y="26"/>
                </a:cubicBezTo>
                <a:cubicBezTo>
                  <a:pt x="8" y="26"/>
                  <a:pt x="8" y="25"/>
                  <a:pt x="8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1" y="22"/>
                  <a:pt x="13" y="20"/>
                  <a:pt x="16" y="18"/>
                </a:cubicBezTo>
                <a:cubicBezTo>
                  <a:pt x="20" y="16"/>
                  <a:pt x="24" y="14"/>
                  <a:pt x="29" y="13"/>
                </a:cubicBezTo>
                <a:cubicBezTo>
                  <a:pt x="39" y="10"/>
                  <a:pt x="49" y="11"/>
                  <a:pt x="54" y="10"/>
                </a:cubicBezTo>
                <a:cubicBezTo>
                  <a:pt x="54" y="11"/>
                  <a:pt x="58" y="13"/>
                  <a:pt x="62" y="1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5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6" y="16"/>
                  <a:pt x="67" y="16"/>
                  <a:pt x="68" y="17"/>
                </a:cubicBezTo>
                <a:cubicBezTo>
                  <a:pt x="69" y="17"/>
                  <a:pt x="70" y="17"/>
                  <a:pt x="71" y="18"/>
                </a:cubicBezTo>
                <a:cubicBezTo>
                  <a:pt x="72" y="18"/>
                  <a:pt x="72" y="18"/>
                  <a:pt x="73" y="18"/>
                </a:cubicBezTo>
                <a:cubicBezTo>
                  <a:pt x="77" y="22"/>
                  <a:pt x="83" y="27"/>
                  <a:pt x="87" y="34"/>
                </a:cubicBezTo>
                <a:cubicBezTo>
                  <a:pt x="90" y="41"/>
                  <a:pt x="92" y="49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89" y="59"/>
                  <a:pt x="91" y="59"/>
                  <a:pt x="89" y="65"/>
                </a:cubicBezTo>
                <a:cubicBezTo>
                  <a:pt x="89" y="64"/>
                  <a:pt x="90" y="62"/>
                  <a:pt x="89" y="62"/>
                </a:cubicBezTo>
                <a:cubicBezTo>
                  <a:pt x="88" y="64"/>
                  <a:pt x="85" y="74"/>
                  <a:pt x="89" y="68"/>
                </a:cubicBezTo>
                <a:cubicBezTo>
                  <a:pt x="85" y="76"/>
                  <a:pt x="84" y="80"/>
                  <a:pt x="82" y="87"/>
                </a:cubicBezTo>
                <a:cubicBezTo>
                  <a:pt x="81" y="87"/>
                  <a:pt x="82" y="86"/>
                  <a:pt x="81" y="86"/>
                </a:cubicBezTo>
                <a:cubicBezTo>
                  <a:pt x="80" y="87"/>
                  <a:pt x="81" y="88"/>
                  <a:pt x="81" y="89"/>
                </a:cubicBezTo>
                <a:cubicBezTo>
                  <a:pt x="77" y="92"/>
                  <a:pt x="76" y="98"/>
                  <a:pt x="72" y="102"/>
                </a:cubicBezTo>
                <a:cubicBezTo>
                  <a:pt x="72" y="103"/>
                  <a:pt x="74" y="101"/>
                  <a:pt x="73" y="103"/>
                </a:cubicBezTo>
                <a:cubicBezTo>
                  <a:pt x="72" y="104"/>
                  <a:pt x="72" y="102"/>
                  <a:pt x="71" y="103"/>
                </a:cubicBezTo>
                <a:cubicBezTo>
                  <a:pt x="66" y="113"/>
                  <a:pt x="60" y="120"/>
                  <a:pt x="55" y="125"/>
                </a:cubicBezTo>
                <a:cubicBezTo>
                  <a:pt x="50" y="131"/>
                  <a:pt x="45" y="135"/>
                  <a:pt x="43" y="140"/>
                </a:cubicBezTo>
                <a:cubicBezTo>
                  <a:pt x="38" y="141"/>
                  <a:pt x="32" y="148"/>
                  <a:pt x="25" y="153"/>
                </a:cubicBezTo>
                <a:cubicBezTo>
                  <a:pt x="25" y="153"/>
                  <a:pt x="26" y="154"/>
                  <a:pt x="26" y="154"/>
                </a:cubicBezTo>
                <a:cubicBezTo>
                  <a:pt x="26" y="155"/>
                  <a:pt x="25" y="156"/>
                  <a:pt x="25" y="156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7" y="169"/>
                  <a:pt x="15" y="169"/>
                  <a:pt x="14" y="170"/>
                </a:cubicBezTo>
                <a:close/>
                <a:moveTo>
                  <a:pt x="126" y="151"/>
                </a:moveTo>
                <a:cubicBezTo>
                  <a:pt x="127" y="150"/>
                  <a:pt x="126" y="149"/>
                  <a:pt x="124" y="149"/>
                </a:cubicBezTo>
                <a:cubicBezTo>
                  <a:pt x="124" y="150"/>
                  <a:pt x="123" y="149"/>
                  <a:pt x="122" y="149"/>
                </a:cubicBezTo>
                <a:cubicBezTo>
                  <a:pt x="120" y="153"/>
                  <a:pt x="116" y="148"/>
                  <a:pt x="111" y="148"/>
                </a:cubicBezTo>
                <a:cubicBezTo>
                  <a:pt x="111" y="150"/>
                  <a:pt x="111" y="151"/>
                  <a:pt x="109" y="150"/>
                </a:cubicBezTo>
                <a:cubicBezTo>
                  <a:pt x="111" y="148"/>
                  <a:pt x="108" y="149"/>
                  <a:pt x="107" y="150"/>
                </a:cubicBezTo>
                <a:cubicBezTo>
                  <a:pt x="106" y="150"/>
                  <a:pt x="104" y="150"/>
                  <a:pt x="103" y="150"/>
                </a:cubicBezTo>
                <a:cubicBezTo>
                  <a:pt x="102" y="150"/>
                  <a:pt x="100" y="149"/>
                  <a:pt x="100" y="149"/>
                </a:cubicBezTo>
                <a:cubicBezTo>
                  <a:pt x="92" y="152"/>
                  <a:pt x="85" y="152"/>
                  <a:pt x="79" y="154"/>
                </a:cubicBezTo>
                <a:cubicBezTo>
                  <a:pt x="78" y="154"/>
                  <a:pt x="78" y="154"/>
                  <a:pt x="78" y="154"/>
                </a:cubicBezTo>
                <a:cubicBezTo>
                  <a:pt x="76" y="155"/>
                  <a:pt x="75" y="156"/>
                  <a:pt x="73" y="157"/>
                </a:cubicBezTo>
                <a:cubicBezTo>
                  <a:pt x="72" y="155"/>
                  <a:pt x="72" y="155"/>
                  <a:pt x="72" y="155"/>
                </a:cubicBezTo>
                <a:cubicBezTo>
                  <a:pt x="69" y="157"/>
                  <a:pt x="67" y="157"/>
                  <a:pt x="65" y="159"/>
                </a:cubicBezTo>
                <a:cubicBezTo>
                  <a:pt x="63" y="156"/>
                  <a:pt x="54" y="164"/>
                  <a:pt x="56" y="160"/>
                </a:cubicBezTo>
                <a:cubicBezTo>
                  <a:pt x="53" y="160"/>
                  <a:pt x="56" y="163"/>
                  <a:pt x="53" y="164"/>
                </a:cubicBezTo>
                <a:cubicBezTo>
                  <a:pt x="53" y="163"/>
                  <a:pt x="53" y="162"/>
                  <a:pt x="53" y="161"/>
                </a:cubicBezTo>
                <a:cubicBezTo>
                  <a:pt x="41" y="164"/>
                  <a:pt x="36" y="166"/>
                  <a:pt x="30" y="166"/>
                </a:cubicBezTo>
                <a:cubicBezTo>
                  <a:pt x="30" y="166"/>
                  <a:pt x="30" y="166"/>
                  <a:pt x="31" y="166"/>
                </a:cubicBezTo>
                <a:cubicBezTo>
                  <a:pt x="29" y="166"/>
                  <a:pt x="27" y="166"/>
                  <a:pt x="26" y="166"/>
                </a:cubicBezTo>
                <a:cubicBezTo>
                  <a:pt x="25" y="166"/>
                  <a:pt x="25" y="167"/>
                  <a:pt x="24" y="167"/>
                </a:cubicBezTo>
                <a:cubicBezTo>
                  <a:pt x="30" y="161"/>
                  <a:pt x="30" y="161"/>
                  <a:pt x="30" y="161"/>
                </a:cubicBezTo>
                <a:cubicBezTo>
                  <a:pt x="30" y="161"/>
                  <a:pt x="31" y="160"/>
                  <a:pt x="32" y="160"/>
                </a:cubicBezTo>
                <a:cubicBezTo>
                  <a:pt x="32" y="160"/>
                  <a:pt x="33" y="161"/>
                  <a:pt x="33" y="161"/>
                </a:cubicBezTo>
                <a:cubicBezTo>
                  <a:pt x="33" y="161"/>
                  <a:pt x="34" y="161"/>
                  <a:pt x="34" y="160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4" y="160"/>
                  <a:pt x="35" y="160"/>
                  <a:pt x="35" y="159"/>
                </a:cubicBezTo>
                <a:cubicBezTo>
                  <a:pt x="36" y="159"/>
                  <a:pt x="36" y="159"/>
                  <a:pt x="37" y="158"/>
                </a:cubicBezTo>
                <a:cubicBezTo>
                  <a:pt x="37" y="158"/>
                  <a:pt x="37" y="158"/>
                  <a:pt x="37" y="158"/>
                </a:cubicBezTo>
                <a:cubicBezTo>
                  <a:pt x="37" y="158"/>
                  <a:pt x="38" y="157"/>
                  <a:pt x="38" y="157"/>
                </a:cubicBezTo>
                <a:cubicBezTo>
                  <a:pt x="41" y="156"/>
                  <a:pt x="43" y="155"/>
                  <a:pt x="45" y="156"/>
                </a:cubicBezTo>
                <a:cubicBezTo>
                  <a:pt x="44" y="154"/>
                  <a:pt x="48" y="153"/>
                  <a:pt x="51" y="152"/>
                </a:cubicBezTo>
                <a:cubicBezTo>
                  <a:pt x="54" y="151"/>
                  <a:pt x="56" y="150"/>
                  <a:pt x="54" y="149"/>
                </a:cubicBezTo>
                <a:cubicBezTo>
                  <a:pt x="57" y="148"/>
                  <a:pt x="63" y="149"/>
                  <a:pt x="64" y="146"/>
                </a:cubicBezTo>
                <a:cubicBezTo>
                  <a:pt x="65" y="148"/>
                  <a:pt x="64" y="150"/>
                  <a:pt x="67" y="149"/>
                </a:cubicBezTo>
                <a:cubicBezTo>
                  <a:pt x="70" y="148"/>
                  <a:pt x="64" y="147"/>
                  <a:pt x="67" y="146"/>
                </a:cubicBezTo>
                <a:cubicBezTo>
                  <a:pt x="68" y="147"/>
                  <a:pt x="68" y="146"/>
                  <a:pt x="69" y="145"/>
                </a:cubicBezTo>
                <a:cubicBezTo>
                  <a:pt x="69" y="148"/>
                  <a:pt x="75" y="145"/>
                  <a:pt x="76" y="146"/>
                </a:cubicBezTo>
                <a:cubicBezTo>
                  <a:pt x="78" y="145"/>
                  <a:pt x="74" y="145"/>
                  <a:pt x="76" y="144"/>
                </a:cubicBezTo>
                <a:cubicBezTo>
                  <a:pt x="79" y="143"/>
                  <a:pt x="82" y="146"/>
                  <a:pt x="85" y="143"/>
                </a:cubicBezTo>
                <a:cubicBezTo>
                  <a:pt x="91" y="145"/>
                  <a:pt x="93" y="145"/>
                  <a:pt x="98" y="142"/>
                </a:cubicBezTo>
                <a:cubicBezTo>
                  <a:pt x="98" y="143"/>
                  <a:pt x="98" y="144"/>
                  <a:pt x="99" y="144"/>
                </a:cubicBezTo>
                <a:cubicBezTo>
                  <a:pt x="102" y="142"/>
                  <a:pt x="108" y="146"/>
                  <a:pt x="110" y="145"/>
                </a:cubicBezTo>
                <a:cubicBezTo>
                  <a:pt x="110" y="145"/>
                  <a:pt x="109" y="144"/>
                  <a:pt x="110" y="143"/>
                </a:cubicBezTo>
                <a:cubicBezTo>
                  <a:pt x="111" y="144"/>
                  <a:pt x="113" y="143"/>
                  <a:pt x="116" y="143"/>
                </a:cubicBezTo>
                <a:cubicBezTo>
                  <a:pt x="116" y="145"/>
                  <a:pt x="114" y="145"/>
                  <a:pt x="114" y="146"/>
                </a:cubicBezTo>
                <a:cubicBezTo>
                  <a:pt x="119" y="148"/>
                  <a:pt x="116" y="142"/>
                  <a:pt x="118" y="146"/>
                </a:cubicBezTo>
                <a:cubicBezTo>
                  <a:pt x="120" y="147"/>
                  <a:pt x="120" y="145"/>
                  <a:pt x="123" y="146"/>
                </a:cubicBezTo>
                <a:cubicBezTo>
                  <a:pt x="123" y="144"/>
                  <a:pt x="123" y="143"/>
                  <a:pt x="124" y="143"/>
                </a:cubicBezTo>
                <a:cubicBezTo>
                  <a:pt x="124" y="143"/>
                  <a:pt x="125" y="144"/>
                  <a:pt x="125" y="144"/>
                </a:cubicBezTo>
                <a:cubicBezTo>
                  <a:pt x="124" y="146"/>
                  <a:pt x="123" y="146"/>
                  <a:pt x="125" y="148"/>
                </a:cubicBezTo>
                <a:cubicBezTo>
                  <a:pt x="125" y="147"/>
                  <a:pt x="125" y="146"/>
                  <a:pt x="126" y="146"/>
                </a:cubicBezTo>
                <a:cubicBezTo>
                  <a:pt x="126" y="147"/>
                  <a:pt x="126" y="148"/>
                  <a:pt x="127" y="149"/>
                </a:cubicBezTo>
                <a:cubicBezTo>
                  <a:pt x="127" y="149"/>
                  <a:pt x="127" y="150"/>
                  <a:pt x="127" y="150"/>
                </a:cubicBezTo>
                <a:cubicBezTo>
                  <a:pt x="127" y="150"/>
                  <a:pt x="127" y="151"/>
                  <a:pt x="126" y="151"/>
                </a:cubicBezTo>
                <a:close/>
                <a:moveTo>
                  <a:pt x="131" y="150"/>
                </a:moveTo>
                <a:cubicBezTo>
                  <a:pt x="131" y="150"/>
                  <a:pt x="131" y="150"/>
                  <a:pt x="131" y="150"/>
                </a:cubicBezTo>
                <a:cubicBezTo>
                  <a:pt x="130" y="150"/>
                  <a:pt x="129" y="151"/>
                  <a:pt x="129" y="152"/>
                </a:cubicBezTo>
                <a:cubicBezTo>
                  <a:pt x="129" y="151"/>
                  <a:pt x="130" y="150"/>
                  <a:pt x="129" y="150"/>
                </a:cubicBezTo>
                <a:cubicBezTo>
                  <a:pt x="129" y="150"/>
                  <a:pt x="129" y="150"/>
                  <a:pt x="129" y="150"/>
                </a:cubicBezTo>
                <a:cubicBezTo>
                  <a:pt x="129" y="149"/>
                  <a:pt x="130" y="148"/>
                  <a:pt x="130" y="149"/>
                </a:cubicBezTo>
                <a:cubicBezTo>
                  <a:pt x="131" y="149"/>
                  <a:pt x="131" y="150"/>
                  <a:pt x="131" y="150"/>
                </a:cubicBezTo>
                <a:close/>
              </a:path>
            </a:pathLst>
          </a:custGeom>
          <a:solidFill>
            <a:srgbClr val="FFAE4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Freeform 320"/>
          <p:cNvSpPr>
            <a:spLocks noEditPoints="1"/>
          </p:cNvSpPr>
          <p:nvPr/>
        </p:nvSpPr>
        <p:spPr bwMode="auto">
          <a:xfrm rot="19780307">
            <a:off x="9444024" y="3205222"/>
            <a:ext cx="855663" cy="1089025"/>
          </a:xfrm>
          <a:custGeom>
            <a:avLst/>
            <a:gdLst>
              <a:gd name="T0" fmla="*/ 176 w 201"/>
              <a:gd name="T1" fmla="*/ 197 h 256"/>
              <a:gd name="T2" fmla="*/ 178 w 201"/>
              <a:gd name="T3" fmla="*/ 184 h 256"/>
              <a:gd name="T4" fmla="*/ 183 w 201"/>
              <a:gd name="T5" fmla="*/ 127 h 256"/>
              <a:gd name="T6" fmla="*/ 198 w 201"/>
              <a:gd name="T7" fmla="*/ 107 h 256"/>
              <a:gd name="T8" fmla="*/ 196 w 201"/>
              <a:gd name="T9" fmla="*/ 76 h 256"/>
              <a:gd name="T10" fmla="*/ 168 w 201"/>
              <a:gd name="T11" fmla="*/ 29 h 256"/>
              <a:gd name="T12" fmla="*/ 107 w 201"/>
              <a:gd name="T13" fmla="*/ 4 h 256"/>
              <a:gd name="T14" fmla="*/ 83 w 201"/>
              <a:gd name="T15" fmla="*/ 32 h 256"/>
              <a:gd name="T16" fmla="*/ 132 w 201"/>
              <a:gd name="T17" fmla="*/ 51 h 256"/>
              <a:gd name="T18" fmla="*/ 154 w 201"/>
              <a:gd name="T19" fmla="*/ 68 h 256"/>
              <a:gd name="T20" fmla="*/ 153 w 201"/>
              <a:gd name="T21" fmla="*/ 87 h 256"/>
              <a:gd name="T22" fmla="*/ 143 w 201"/>
              <a:gd name="T23" fmla="*/ 106 h 256"/>
              <a:gd name="T24" fmla="*/ 123 w 201"/>
              <a:gd name="T25" fmla="*/ 107 h 256"/>
              <a:gd name="T26" fmla="*/ 90 w 201"/>
              <a:gd name="T27" fmla="*/ 88 h 256"/>
              <a:gd name="T28" fmla="*/ 89 w 201"/>
              <a:gd name="T29" fmla="*/ 93 h 256"/>
              <a:gd name="T30" fmla="*/ 125 w 201"/>
              <a:gd name="T31" fmla="*/ 115 h 256"/>
              <a:gd name="T32" fmla="*/ 137 w 201"/>
              <a:gd name="T33" fmla="*/ 112 h 256"/>
              <a:gd name="T34" fmla="*/ 152 w 201"/>
              <a:gd name="T35" fmla="*/ 104 h 256"/>
              <a:gd name="T36" fmla="*/ 162 w 201"/>
              <a:gd name="T37" fmla="*/ 88 h 256"/>
              <a:gd name="T38" fmla="*/ 160 w 201"/>
              <a:gd name="T39" fmla="*/ 73 h 256"/>
              <a:gd name="T40" fmla="*/ 146 w 201"/>
              <a:gd name="T41" fmla="*/ 53 h 256"/>
              <a:gd name="T42" fmla="*/ 127 w 201"/>
              <a:gd name="T43" fmla="*/ 38 h 256"/>
              <a:gd name="T44" fmla="*/ 113 w 201"/>
              <a:gd name="T45" fmla="*/ 31 h 256"/>
              <a:gd name="T46" fmla="*/ 96 w 201"/>
              <a:gd name="T47" fmla="*/ 31 h 256"/>
              <a:gd name="T48" fmla="*/ 110 w 201"/>
              <a:gd name="T49" fmla="*/ 7 h 256"/>
              <a:gd name="T50" fmla="*/ 134 w 201"/>
              <a:gd name="T51" fmla="*/ 19 h 256"/>
              <a:gd name="T52" fmla="*/ 181 w 201"/>
              <a:gd name="T53" fmla="*/ 110 h 256"/>
              <a:gd name="T54" fmla="*/ 161 w 201"/>
              <a:gd name="T55" fmla="*/ 164 h 256"/>
              <a:gd name="T56" fmla="*/ 165 w 201"/>
              <a:gd name="T57" fmla="*/ 198 h 256"/>
              <a:gd name="T58" fmla="*/ 154 w 201"/>
              <a:gd name="T59" fmla="*/ 230 h 256"/>
              <a:gd name="T60" fmla="*/ 113 w 201"/>
              <a:gd name="T61" fmla="*/ 245 h 256"/>
              <a:gd name="T62" fmla="*/ 49 w 201"/>
              <a:gd name="T63" fmla="*/ 222 h 256"/>
              <a:gd name="T64" fmla="*/ 9 w 201"/>
              <a:gd name="T65" fmla="*/ 187 h 256"/>
              <a:gd name="T66" fmla="*/ 25 w 201"/>
              <a:gd name="T67" fmla="*/ 191 h 256"/>
              <a:gd name="T68" fmla="*/ 66 w 201"/>
              <a:gd name="T69" fmla="*/ 219 h 256"/>
              <a:gd name="T70" fmla="*/ 85 w 201"/>
              <a:gd name="T71" fmla="*/ 219 h 256"/>
              <a:gd name="T72" fmla="*/ 104 w 201"/>
              <a:gd name="T73" fmla="*/ 215 h 256"/>
              <a:gd name="T74" fmla="*/ 125 w 201"/>
              <a:gd name="T75" fmla="*/ 205 h 256"/>
              <a:gd name="T76" fmla="*/ 127 w 201"/>
              <a:gd name="T77" fmla="*/ 192 h 256"/>
              <a:gd name="T78" fmla="*/ 133 w 201"/>
              <a:gd name="T79" fmla="*/ 184 h 256"/>
              <a:gd name="T80" fmla="*/ 115 w 201"/>
              <a:gd name="T81" fmla="*/ 148 h 256"/>
              <a:gd name="T82" fmla="*/ 105 w 201"/>
              <a:gd name="T83" fmla="*/ 132 h 256"/>
              <a:gd name="T84" fmla="*/ 88 w 201"/>
              <a:gd name="T85" fmla="*/ 123 h 256"/>
              <a:gd name="T86" fmla="*/ 71 w 201"/>
              <a:gd name="T87" fmla="*/ 95 h 256"/>
              <a:gd name="T88" fmla="*/ 54 w 201"/>
              <a:gd name="T89" fmla="*/ 105 h 256"/>
              <a:gd name="T90" fmla="*/ 121 w 201"/>
              <a:gd name="T91" fmla="*/ 163 h 256"/>
              <a:gd name="T92" fmla="*/ 127 w 201"/>
              <a:gd name="T93" fmla="*/ 185 h 256"/>
              <a:gd name="T94" fmla="*/ 117 w 201"/>
              <a:gd name="T95" fmla="*/ 199 h 256"/>
              <a:gd name="T96" fmla="*/ 104 w 201"/>
              <a:gd name="T97" fmla="*/ 211 h 256"/>
              <a:gd name="T98" fmla="*/ 79 w 201"/>
              <a:gd name="T99" fmla="*/ 215 h 256"/>
              <a:gd name="T100" fmla="*/ 46 w 201"/>
              <a:gd name="T101" fmla="*/ 199 h 256"/>
              <a:gd name="T102" fmla="*/ 1 w 201"/>
              <a:gd name="T103" fmla="*/ 181 h 256"/>
              <a:gd name="T104" fmla="*/ 6 w 201"/>
              <a:gd name="T105" fmla="*/ 193 h 256"/>
              <a:gd name="T106" fmla="*/ 70 w 201"/>
              <a:gd name="T107" fmla="*/ 247 h 256"/>
              <a:gd name="T108" fmla="*/ 98 w 201"/>
              <a:gd name="T109" fmla="*/ 254 h 256"/>
              <a:gd name="T110" fmla="*/ 134 w 201"/>
              <a:gd name="T111" fmla="*/ 248 h 256"/>
              <a:gd name="T112" fmla="*/ 166 w 201"/>
              <a:gd name="T113" fmla="*/ 227 h 256"/>
              <a:gd name="T114" fmla="*/ 123 w 201"/>
              <a:gd name="T115" fmla="*/ 41 h 256"/>
              <a:gd name="T116" fmla="*/ 110 w 201"/>
              <a:gd name="T117" fmla="*/ 6 h 256"/>
              <a:gd name="T118" fmla="*/ 189 w 201"/>
              <a:gd name="T119" fmla="*/ 100 h 256"/>
              <a:gd name="T120" fmla="*/ 105 w 201"/>
              <a:gd name="T121" fmla="*/ 137 h 256"/>
              <a:gd name="T122" fmla="*/ 74 w 201"/>
              <a:gd name="T123" fmla="*/ 21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1" h="256">
                <a:moveTo>
                  <a:pt x="166" y="225"/>
                </a:moveTo>
                <a:cubicBezTo>
                  <a:pt x="166" y="224"/>
                  <a:pt x="167" y="224"/>
                  <a:pt x="167" y="223"/>
                </a:cubicBezTo>
                <a:cubicBezTo>
                  <a:pt x="167" y="223"/>
                  <a:pt x="168" y="223"/>
                  <a:pt x="168" y="223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69" y="220"/>
                  <a:pt x="170" y="219"/>
                  <a:pt x="171" y="218"/>
                </a:cubicBezTo>
                <a:cubicBezTo>
                  <a:pt x="171" y="217"/>
                  <a:pt x="171" y="216"/>
                  <a:pt x="170" y="215"/>
                </a:cubicBezTo>
                <a:cubicBezTo>
                  <a:pt x="171" y="213"/>
                  <a:pt x="173" y="214"/>
                  <a:pt x="174" y="213"/>
                </a:cubicBezTo>
                <a:cubicBezTo>
                  <a:pt x="173" y="213"/>
                  <a:pt x="172" y="212"/>
                  <a:pt x="172" y="211"/>
                </a:cubicBezTo>
                <a:cubicBezTo>
                  <a:pt x="175" y="212"/>
                  <a:pt x="171" y="208"/>
                  <a:pt x="174" y="209"/>
                </a:cubicBezTo>
                <a:cubicBezTo>
                  <a:pt x="172" y="208"/>
                  <a:pt x="174" y="206"/>
                  <a:pt x="171" y="206"/>
                </a:cubicBezTo>
                <a:cubicBezTo>
                  <a:pt x="171" y="205"/>
                  <a:pt x="172" y="205"/>
                  <a:pt x="171" y="204"/>
                </a:cubicBezTo>
                <a:cubicBezTo>
                  <a:pt x="173" y="204"/>
                  <a:pt x="173" y="206"/>
                  <a:pt x="174" y="205"/>
                </a:cubicBezTo>
                <a:cubicBezTo>
                  <a:pt x="172" y="204"/>
                  <a:pt x="176" y="203"/>
                  <a:pt x="174" y="203"/>
                </a:cubicBezTo>
                <a:cubicBezTo>
                  <a:pt x="174" y="204"/>
                  <a:pt x="170" y="203"/>
                  <a:pt x="171" y="202"/>
                </a:cubicBezTo>
                <a:cubicBezTo>
                  <a:pt x="175" y="203"/>
                  <a:pt x="171" y="202"/>
                  <a:pt x="171" y="200"/>
                </a:cubicBezTo>
                <a:cubicBezTo>
                  <a:pt x="173" y="201"/>
                  <a:pt x="173" y="199"/>
                  <a:pt x="175" y="199"/>
                </a:cubicBezTo>
                <a:cubicBezTo>
                  <a:pt x="174" y="199"/>
                  <a:pt x="175" y="198"/>
                  <a:pt x="174" y="196"/>
                </a:cubicBezTo>
                <a:cubicBezTo>
                  <a:pt x="176" y="196"/>
                  <a:pt x="176" y="198"/>
                  <a:pt x="176" y="197"/>
                </a:cubicBezTo>
                <a:cubicBezTo>
                  <a:pt x="176" y="196"/>
                  <a:pt x="176" y="196"/>
                  <a:pt x="176" y="195"/>
                </a:cubicBezTo>
                <a:cubicBezTo>
                  <a:pt x="173" y="196"/>
                  <a:pt x="173" y="194"/>
                  <a:pt x="172" y="191"/>
                </a:cubicBezTo>
                <a:cubicBezTo>
                  <a:pt x="173" y="191"/>
                  <a:pt x="173" y="192"/>
                  <a:pt x="173" y="191"/>
                </a:cubicBezTo>
                <a:cubicBezTo>
                  <a:pt x="173" y="191"/>
                  <a:pt x="173" y="190"/>
                  <a:pt x="173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4" y="191"/>
                  <a:pt x="174" y="194"/>
                  <a:pt x="175" y="194"/>
                </a:cubicBezTo>
                <a:cubicBezTo>
                  <a:pt x="175" y="193"/>
                  <a:pt x="176" y="193"/>
                  <a:pt x="177" y="194"/>
                </a:cubicBezTo>
                <a:cubicBezTo>
                  <a:pt x="176" y="192"/>
                  <a:pt x="177" y="191"/>
                  <a:pt x="175" y="192"/>
                </a:cubicBezTo>
                <a:cubicBezTo>
                  <a:pt x="174" y="187"/>
                  <a:pt x="178" y="191"/>
                  <a:pt x="177" y="188"/>
                </a:cubicBezTo>
                <a:cubicBezTo>
                  <a:pt x="176" y="188"/>
                  <a:pt x="173" y="187"/>
                  <a:pt x="173" y="186"/>
                </a:cubicBezTo>
                <a:cubicBezTo>
                  <a:pt x="174" y="185"/>
                  <a:pt x="174" y="183"/>
                  <a:pt x="172" y="183"/>
                </a:cubicBezTo>
                <a:cubicBezTo>
                  <a:pt x="172" y="182"/>
                  <a:pt x="172" y="182"/>
                  <a:pt x="172" y="182"/>
                </a:cubicBezTo>
                <a:cubicBezTo>
                  <a:pt x="174" y="183"/>
                  <a:pt x="174" y="180"/>
                  <a:pt x="175" y="179"/>
                </a:cubicBezTo>
                <a:cubicBezTo>
                  <a:pt x="174" y="183"/>
                  <a:pt x="178" y="183"/>
                  <a:pt x="175" y="186"/>
                </a:cubicBezTo>
                <a:cubicBezTo>
                  <a:pt x="177" y="185"/>
                  <a:pt x="176" y="187"/>
                  <a:pt x="177" y="187"/>
                </a:cubicBezTo>
                <a:cubicBezTo>
                  <a:pt x="177" y="186"/>
                  <a:pt x="177" y="186"/>
                  <a:pt x="178" y="185"/>
                </a:cubicBezTo>
                <a:cubicBezTo>
                  <a:pt x="178" y="186"/>
                  <a:pt x="178" y="187"/>
                  <a:pt x="179" y="187"/>
                </a:cubicBezTo>
                <a:cubicBezTo>
                  <a:pt x="178" y="185"/>
                  <a:pt x="178" y="184"/>
                  <a:pt x="178" y="184"/>
                </a:cubicBezTo>
                <a:cubicBezTo>
                  <a:pt x="177" y="183"/>
                  <a:pt x="176" y="182"/>
                  <a:pt x="176" y="181"/>
                </a:cubicBezTo>
                <a:cubicBezTo>
                  <a:pt x="177" y="181"/>
                  <a:pt x="177" y="180"/>
                  <a:pt x="177" y="178"/>
                </a:cubicBezTo>
                <a:cubicBezTo>
                  <a:pt x="177" y="176"/>
                  <a:pt x="176" y="174"/>
                  <a:pt x="176" y="174"/>
                </a:cubicBezTo>
                <a:cubicBezTo>
                  <a:pt x="175" y="177"/>
                  <a:pt x="173" y="171"/>
                  <a:pt x="173" y="173"/>
                </a:cubicBezTo>
                <a:cubicBezTo>
                  <a:pt x="175" y="174"/>
                  <a:pt x="172" y="176"/>
                  <a:pt x="172" y="176"/>
                </a:cubicBezTo>
                <a:cubicBezTo>
                  <a:pt x="171" y="170"/>
                  <a:pt x="169" y="165"/>
                  <a:pt x="167" y="160"/>
                </a:cubicBezTo>
                <a:cubicBezTo>
                  <a:pt x="165" y="154"/>
                  <a:pt x="162" y="149"/>
                  <a:pt x="157" y="144"/>
                </a:cubicBezTo>
                <a:cubicBezTo>
                  <a:pt x="160" y="143"/>
                  <a:pt x="163" y="142"/>
                  <a:pt x="165" y="140"/>
                </a:cubicBezTo>
                <a:cubicBezTo>
                  <a:pt x="167" y="140"/>
                  <a:pt x="168" y="139"/>
                  <a:pt x="170" y="138"/>
                </a:cubicBezTo>
                <a:cubicBezTo>
                  <a:pt x="171" y="137"/>
                  <a:pt x="172" y="135"/>
                  <a:pt x="173" y="134"/>
                </a:cubicBezTo>
                <a:cubicBezTo>
                  <a:pt x="174" y="134"/>
                  <a:pt x="174" y="136"/>
                  <a:pt x="175" y="135"/>
                </a:cubicBezTo>
                <a:cubicBezTo>
                  <a:pt x="175" y="134"/>
                  <a:pt x="176" y="135"/>
                  <a:pt x="177" y="134"/>
                </a:cubicBezTo>
                <a:cubicBezTo>
                  <a:pt x="176" y="133"/>
                  <a:pt x="177" y="132"/>
                  <a:pt x="178" y="132"/>
                </a:cubicBezTo>
                <a:cubicBezTo>
                  <a:pt x="179" y="132"/>
                  <a:pt x="181" y="131"/>
                  <a:pt x="180" y="131"/>
                </a:cubicBezTo>
                <a:cubicBezTo>
                  <a:pt x="180" y="131"/>
                  <a:pt x="179" y="131"/>
                  <a:pt x="179" y="130"/>
                </a:cubicBezTo>
                <a:cubicBezTo>
                  <a:pt x="179" y="130"/>
                  <a:pt x="179" y="129"/>
                  <a:pt x="179" y="129"/>
                </a:cubicBezTo>
                <a:cubicBezTo>
                  <a:pt x="181" y="130"/>
                  <a:pt x="181" y="128"/>
                  <a:pt x="182" y="127"/>
                </a:cubicBezTo>
                <a:cubicBezTo>
                  <a:pt x="182" y="127"/>
                  <a:pt x="183" y="128"/>
                  <a:pt x="183" y="127"/>
                </a:cubicBezTo>
                <a:cubicBezTo>
                  <a:pt x="181" y="125"/>
                  <a:pt x="181" y="127"/>
                  <a:pt x="180" y="127"/>
                </a:cubicBezTo>
                <a:cubicBezTo>
                  <a:pt x="181" y="125"/>
                  <a:pt x="181" y="124"/>
                  <a:pt x="181" y="122"/>
                </a:cubicBezTo>
                <a:cubicBezTo>
                  <a:pt x="182" y="122"/>
                  <a:pt x="181" y="123"/>
                  <a:pt x="182" y="124"/>
                </a:cubicBezTo>
                <a:cubicBezTo>
                  <a:pt x="184" y="122"/>
                  <a:pt x="182" y="121"/>
                  <a:pt x="183" y="120"/>
                </a:cubicBezTo>
                <a:cubicBezTo>
                  <a:pt x="184" y="122"/>
                  <a:pt x="185" y="120"/>
                  <a:pt x="187" y="118"/>
                </a:cubicBezTo>
                <a:cubicBezTo>
                  <a:pt x="185" y="120"/>
                  <a:pt x="187" y="120"/>
                  <a:pt x="188" y="121"/>
                </a:cubicBezTo>
                <a:cubicBezTo>
                  <a:pt x="188" y="121"/>
                  <a:pt x="189" y="120"/>
                  <a:pt x="190" y="119"/>
                </a:cubicBezTo>
                <a:cubicBezTo>
                  <a:pt x="191" y="119"/>
                  <a:pt x="191" y="118"/>
                  <a:pt x="191" y="118"/>
                </a:cubicBezTo>
                <a:cubicBezTo>
                  <a:pt x="189" y="119"/>
                  <a:pt x="187" y="119"/>
                  <a:pt x="186" y="116"/>
                </a:cubicBezTo>
                <a:cubicBezTo>
                  <a:pt x="189" y="116"/>
                  <a:pt x="188" y="116"/>
                  <a:pt x="189" y="118"/>
                </a:cubicBezTo>
                <a:cubicBezTo>
                  <a:pt x="190" y="117"/>
                  <a:pt x="191" y="116"/>
                  <a:pt x="193" y="116"/>
                </a:cubicBezTo>
                <a:cubicBezTo>
                  <a:pt x="190" y="114"/>
                  <a:pt x="193" y="114"/>
                  <a:pt x="192" y="111"/>
                </a:cubicBezTo>
                <a:cubicBezTo>
                  <a:pt x="192" y="112"/>
                  <a:pt x="189" y="114"/>
                  <a:pt x="189" y="112"/>
                </a:cubicBezTo>
                <a:cubicBezTo>
                  <a:pt x="192" y="113"/>
                  <a:pt x="193" y="110"/>
                  <a:pt x="193" y="109"/>
                </a:cubicBezTo>
                <a:cubicBezTo>
                  <a:pt x="195" y="111"/>
                  <a:pt x="195" y="110"/>
                  <a:pt x="197" y="111"/>
                </a:cubicBezTo>
                <a:cubicBezTo>
                  <a:pt x="197" y="109"/>
                  <a:pt x="198" y="107"/>
                  <a:pt x="196" y="106"/>
                </a:cubicBezTo>
                <a:cubicBezTo>
                  <a:pt x="196" y="107"/>
                  <a:pt x="196" y="109"/>
                  <a:pt x="195" y="109"/>
                </a:cubicBezTo>
                <a:cubicBezTo>
                  <a:pt x="195" y="106"/>
                  <a:pt x="197" y="105"/>
                  <a:pt x="198" y="107"/>
                </a:cubicBezTo>
                <a:cubicBezTo>
                  <a:pt x="198" y="106"/>
                  <a:pt x="199" y="105"/>
                  <a:pt x="199" y="104"/>
                </a:cubicBezTo>
                <a:cubicBezTo>
                  <a:pt x="197" y="103"/>
                  <a:pt x="197" y="102"/>
                  <a:pt x="197" y="101"/>
                </a:cubicBezTo>
                <a:cubicBezTo>
                  <a:pt x="198" y="99"/>
                  <a:pt x="198" y="98"/>
                  <a:pt x="197" y="97"/>
                </a:cubicBezTo>
                <a:cubicBezTo>
                  <a:pt x="200" y="97"/>
                  <a:pt x="197" y="96"/>
                  <a:pt x="197" y="95"/>
                </a:cubicBezTo>
                <a:cubicBezTo>
                  <a:pt x="198" y="95"/>
                  <a:pt x="198" y="94"/>
                  <a:pt x="200" y="94"/>
                </a:cubicBezTo>
                <a:cubicBezTo>
                  <a:pt x="199" y="93"/>
                  <a:pt x="199" y="90"/>
                  <a:pt x="198" y="90"/>
                </a:cubicBezTo>
                <a:cubicBezTo>
                  <a:pt x="196" y="91"/>
                  <a:pt x="199" y="92"/>
                  <a:pt x="197" y="92"/>
                </a:cubicBezTo>
                <a:cubicBezTo>
                  <a:pt x="196" y="92"/>
                  <a:pt x="196" y="90"/>
                  <a:pt x="196" y="89"/>
                </a:cubicBezTo>
                <a:cubicBezTo>
                  <a:pt x="198" y="89"/>
                  <a:pt x="201" y="91"/>
                  <a:pt x="199" y="89"/>
                </a:cubicBezTo>
                <a:cubicBezTo>
                  <a:pt x="199" y="87"/>
                  <a:pt x="195" y="91"/>
                  <a:pt x="196" y="89"/>
                </a:cubicBezTo>
                <a:cubicBezTo>
                  <a:pt x="196" y="88"/>
                  <a:pt x="196" y="86"/>
                  <a:pt x="197" y="86"/>
                </a:cubicBezTo>
                <a:cubicBezTo>
                  <a:pt x="197" y="87"/>
                  <a:pt x="197" y="88"/>
                  <a:pt x="199" y="88"/>
                </a:cubicBezTo>
                <a:cubicBezTo>
                  <a:pt x="198" y="84"/>
                  <a:pt x="195" y="82"/>
                  <a:pt x="197" y="80"/>
                </a:cubicBezTo>
                <a:cubicBezTo>
                  <a:pt x="196" y="79"/>
                  <a:pt x="193" y="81"/>
                  <a:pt x="192" y="79"/>
                </a:cubicBezTo>
                <a:cubicBezTo>
                  <a:pt x="192" y="78"/>
                  <a:pt x="192" y="77"/>
                  <a:pt x="193" y="77"/>
                </a:cubicBezTo>
                <a:cubicBezTo>
                  <a:pt x="195" y="77"/>
                  <a:pt x="192" y="79"/>
                  <a:pt x="194" y="79"/>
                </a:cubicBezTo>
                <a:cubicBezTo>
                  <a:pt x="194" y="79"/>
                  <a:pt x="195" y="79"/>
                  <a:pt x="196" y="79"/>
                </a:cubicBezTo>
                <a:cubicBezTo>
                  <a:pt x="195" y="77"/>
                  <a:pt x="195" y="77"/>
                  <a:pt x="196" y="76"/>
                </a:cubicBezTo>
                <a:cubicBezTo>
                  <a:pt x="195" y="75"/>
                  <a:pt x="194" y="75"/>
                  <a:pt x="193" y="75"/>
                </a:cubicBezTo>
                <a:cubicBezTo>
                  <a:pt x="194" y="74"/>
                  <a:pt x="195" y="75"/>
                  <a:pt x="195" y="75"/>
                </a:cubicBezTo>
                <a:cubicBezTo>
                  <a:pt x="194" y="71"/>
                  <a:pt x="192" y="69"/>
                  <a:pt x="194" y="68"/>
                </a:cubicBezTo>
                <a:cubicBezTo>
                  <a:pt x="193" y="67"/>
                  <a:pt x="192" y="65"/>
                  <a:pt x="191" y="64"/>
                </a:cubicBezTo>
                <a:cubicBezTo>
                  <a:pt x="191" y="62"/>
                  <a:pt x="190" y="60"/>
                  <a:pt x="188" y="60"/>
                </a:cubicBezTo>
                <a:cubicBezTo>
                  <a:pt x="188" y="61"/>
                  <a:pt x="188" y="62"/>
                  <a:pt x="188" y="62"/>
                </a:cubicBezTo>
                <a:cubicBezTo>
                  <a:pt x="187" y="62"/>
                  <a:pt x="186" y="61"/>
                  <a:pt x="185" y="61"/>
                </a:cubicBezTo>
                <a:cubicBezTo>
                  <a:pt x="185" y="59"/>
                  <a:pt x="188" y="59"/>
                  <a:pt x="188" y="58"/>
                </a:cubicBezTo>
                <a:cubicBezTo>
                  <a:pt x="185" y="59"/>
                  <a:pt x="186" y="57"/>
                  <a:pt x="187" y="56"/>
                </a:cubicBezTo>
                <a:cubicBezTo>
                  <a:pt x="185" y="55"/>
                  <a:pt x="184" y="53"/>
                  <a:pt x="182" y="53"/>
                </a:cubicBezTo>
                <a:cubicBezTo>
                  <a:pt x="183" y="48"/>
                  <a:pt x="178" y="45"/>
                  <a:pt x="183" y="42"/>
                </a:cubicBezTo>
                <a:cubicBezTo>
                  <a:pt x="181" y="39"/>
                  <a:pt x="178" y="37"/>
                  <a:pt x="176" y="35"/>
                </a:cubicBezTo>
                <a:cubicBezTo>
                  <a:pt x="176" y="35"/>
                  <a:pt x="175" y="35"/>
                  <a:pt x="175" y="34"/>
                </a:cubicBezTo>
                <a:cubicBezTo>
                  <a:pt x="175" y="34"/>
                  <a:pt x="175" y="34"/>
                  <a:pt x="174" y="34"/>
                </a:cubicBezTo>
                <a:cubicBezTo>
                  <a:pt x="174" y="33"/>
                  <a:pt x="174" y="33"/>
                  <a:pt x="174" y="33"/>
                </a:cubicBezTo>
                <a:cubicBezTo>
                  <a:pt x="173" y="32"/>
                  <a:pt x="172" y="31"/>
                  <a:pt x="172" y="30"/>
                </a:cubicBezTo>
                <a:cubicBezTo>
                  <a:pt x="169" y="31"/>
                  <a:pt x="171" y="29"/>
                  <a:pt x="171" y="29"/>
                </a:cubicBezTo>
                <a:cubicBezTo>
                  <a:pt x="170" y="29"/>
                  <a:pt x="169" y="29"/>
                  <a:pt x="168" y="29"/>
                </a:cubicBezTo>
                <a:cubicBezTo>
                  <a:pt x="168" y="28"/>
                  <a:pt x="168" y="27"/>
                  <a:pt x="167" y="26"/>
                </a:cubicBezTo>
                <a:cubicBezTo>
                  <a:pt x="165" y="25"/>
                  <a:pt x="155" y="19"/>
                  <a:pt x="156" y="19"/>
                </a:cubicBezTo>
                <a:cubicBezTo>
                  <a:pt x="155" y="18"/>
                  <a:pt x="155" y="19"/>
                  <a:pt x="154" y="19"/>
                </a:cubicBezTo>
                <a:cubicBezTo>
                  <a:pt x="152" y="15"/>
                  <a:pt x="145" y="17"/>
                  <a:pt x="144" y="12"/>
                </a:cubicBezTo>
                <a:cubicBezTo>
                  <a:pt x="140" y="13"/>
                  <a:pt x="140" y="14"/>
                  <a:pt x="136" y="14"/>
                </a:cubicBezTo>
                <a:cubicBezTo>
                  <a:pt x="139" y="13"/>
                  <a:pt x="134" y="12"/>
                  <a:pt x="137" y="11"/>
                </a:cubicBezTo>
                <a:cubicBezTo>
                  <a:pt x="134" y="11"/>
                  <a:pt x="130" y="8"/>
                  <a:pt x="127" y="9"/>
                </a:cubicBezTo>
                <a:cubicBezTo>
                  <a:pt x="127" y="8"/>
                  <a:pt x="127" y="6"/>
                  <a:pt x="125" y="6"/>
                </a:cubicBezTo>
                <a:cubicBezTo>
                  <a:pt x="125" y="6"/>
                  <a:pt x="124" y="7"/>
                  <a:pt x="124" y="7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7"/>
                  <a:pt x="118" y="6"/>
                  <a:pt x="116" y="5"/>
                </a:cubicBezTo>
                <a:cubicBezTo>
                  <a:pt x="113" y="4"/>
                  <a:pt x="111" y="4"/>
                  <a:pt x="110" y="6"/>
                </a:cubicBezTo>
                <a:cubicBezTo>
                  <a:pt x="108" y="6"/>
                  <a:pt x="110" y="4"/>
                  <a:pt x="110" y="4"/>
                </a:cubicBezTo>
                <a:cubicBezTo>
                  <a:pt x="109" y="4"/>
                  <a:pt x="108" y="4"/>
                  <a:pt x="107" y="5"/>
                </a:cubicBezTo>
                <a:cubicBezTo>
                  <a:pt x="107" y="5"/>
                  <a:pt x="107" y="5"/>
                  <a:pt x="107" y="5"/>
                </a:cubicBezTo>
                <a:cubicBezTo>
                  <a:pt x="107" y="5"/>
                  <a:pt x="107" y="5"/>
                  <a:pt x="107" y="5"/>
                </a:cubicBezTo>
                <a:cubicBezTo>
                  <a:pt x="107" y="4"/>
                  <a:pt x="106" y="3"/>
                  <a:pt x="105" y="3"/>
                </a:cubicBezTo>
                <a:cubicBezTo>
                  <a:pt x="105" y="2"/>
                  <a:pt x="107" y="3"/>
                  <a:pt x="107" y="4"/>
                </a:cubicBezTo>
                <a:cubicBezTo>
                  <a:pt x="107" y="2"/>
                  <a:pt x="106" y="2"/>
                  <a:pt x="106" y="1"/>
                </a:cubicBezTo>
                <a:cubicBezTo>
                  <a:pt x="104" y="1"/>
                  <a:pt x="104" y="1"/>
                  <a:pt x="102" y="1"/>
                </a:cubicBezTo>
                <a:cubicBezTo>
                  <a:pt x="102" y="1"/>
                  <a:pt x="103" y="1"/>
                  <a:pt x="104" y="1"/>
                </a:cubicBezTo>
                <a:cubicBezTo>
                  <a:pt x="102" y="1"/>
                  <a:pt x="102" y="0"/>
                  <a:pt x="101" y="1"/>
                </a:cubicBezTo>
                <a:cubicBezTo>
                  <a:pt x="103" y="1"/>
                  <a:pt x="99" y="1"/>
                  <a:pt x="100" y="1"/>
                </a:cubicBezTo>
                <a:cubicBezTo>
                  <a:pt x="100" y="1"/>
                  <a:pt x="100" y="2"/>
                  <a:pt x="100" y="2"/>
                </a:cubicBezTo>
                <a:cubicBezTo>
                  <a:pt x="99" y="3"/>
                  <a:pt x="99" y="3"/>
                  <a:pt x="99" y="3"/>
                </a:cubicBezTo>
                <a:cubicBezTo>
                  <a:pt x="100" y="4"/>
                  <a:pt x="101" y="3"/>
                  <a:pt x="101" y="4"/>
                </a:cubicBezTo>
                <a:cubicBezTo>
                  <a:pt x="100" y="4"/>
                  <a:pt x="100" y="4"/>
                  <a:pt x="99" y="4"/>
                </a:cubicBezTo>
                <a:cubicBezTo>
                  <a:pt x="100" y="5"/>
                  <a:pt x="100" y="6"/>
                  <a:pt x="101" y="7"/>
                </a:cubicBezTo>
                <a:cubicBezTo>
                  <a:pt x="98" y="6"/>
                  <a:pt x="97" y="9"/>
                  <a:pt x="100" y="9"/>
                </a:cubicBezTo>
                <a:cubicBezTo>
                  <a:pt x="99" y="10"/>
                  <a:pt x="99" y="10"/>
                  <a:pt x="99" y="11"/>
                </a:cubicBezTo>
                <a:cubicBezTo>
                  <a:pt x="97" y="10"/>
                  <a:pt x="97" y="10"/>
                  <a:pt x="97" y="10"/>
                </a:cubicBezTo>
                <a:cubicBezTo>
                  <a:pt x="96" y="11"/>
                  <a:pt x="94" y="13"/>
                  <a:pt x="92" y="16"/>
                </a:cubicBezTo>
                <a:cubicBezTo>
                  <a:pt x="90" y="18"/>
                  <a:pt x="88" y="21"/>
                  <a:pt x="89" y="23"/>
                </a:cubicBezTo>
                <a:cubicBezTo>
                  <a:pt x="87" y="22"/>
                  <a:pt x="84" y="27"/>
                  <a:pt x="86" y="29"/>
                </a:cubicBezTo>
                <a:cubicBezTo>
                  <a:pt x="86" y="29"/>
                  <a:pt x="85" y="30"/>
                  <a:pt x="85" y="30"/>
                </a:cubicBezTo>
                <a:cubicBezTo>
                  <a:pt x="83" y="32"/>
                  <a:pt x="83" y="32"/>
                  <a:pt x="83" y="32"/>
                </a:cubicBezTo>
                <a:cubicBezTo>
                  <a:pt x="86" y="35"/>
                  <a:pt x="86" y="35"/>
                  <a:pt x="86" y="35"/>
                </a:cubicBezTo>
                <a:cubicBezTo>
                  <a:pt x="87" y="36"/>
                  <a:pt x="87" y="36"/>
                  <a:pt x="88" y="37"/>
                </a:cubicBezTo>
                <a:cubicBezTo>
                  <a:pt x="89" y="37"/>
                  <a:pt x="89" y="37"/>
                  <a:pt x="89" y="37"/>
                </a:cubicBezTo>
                <a:cubicBezTo>
                  <a:pt x="90" y="37"/>
                  <a:pt x="90" y="37"/>
                  <a:pt x="90" y="37"/>
                </a:cubicBezTo>
                <a:cubicBezTo>
                  <a:pt x="93" y="37"/>
                  <a:pt x="97" y="37"/>
                  <a:pt x="99" y="39"/>
                </a:cubicBezTo>
                <a:cubicBezTo>
                  <a:pt x="99" y="39"/>
                  <a:pt x="99" y="38"/>
                  <a:pt x="99" y="38"/>
                </a:cubicBezTo>
                <a:cubicBezTo>
                  <a:pt x="100" y="40"/>
                  <a:pt x="101" y="38"/>
                  <a:pt x="102" y="40"/>
                </a:cubicBezTo>
                <a:cubicBezTo>
                  <a:pt x="102" y="40"/>
                  <a:pt x="101" y="40"/>
                  <a:pt x="101" y="41"/>
                </a:cubicBezTo>
                <a:cubicBezTo>
                  <a:pt x="102" y="41"/>
                  <a:pt x="105" y="43"/>
                  <a:pt x="103" y="40"/>
                </a:cubicBezTo>
                <a:cubicBezTo>
                  <a:pt x="106" y="42"/>
                  <a:pt x="107" y="42"/>
                  <a:pt x="109" y="41"/>
                </a:cubicBezTo>
                <a:cubicBezTo>
                  <a:pt x="109" y="42"/>
                  <a:pt x="109" y="42"/>
                  <a:pt x="108" y="43"/>
                </a:cubicBezTo>
                <a:cubicBezTo>
                  <a:pt x="109" y="44"/>
                  <a:pt x="109" y="43"/>
                  <a:pt x="110" y="42"/>
                </a:cubicBezTo>
                <a:cubicBezTo>
                  <a:pt x="110" y="45"/>
                  <a:pt x="112" y="44"/>
                  <a:pt x="114" y="45"/>
                </a:cubicBezTo>
                <a:cubicBezTo>
                  <a:pt x="114" y="44"/>
                  <a:pt x="114" y="44"/>
                  <a:pt x="114" y="43"/>
                </a:cubicBezTo>
                <a:cubicBezTo>
                  <a:pt x="115" y="44"/>
                  <a:pt x="114" y="45"/>
                  <a:pt x="114" y="45"/>
                </a:cubicBezTo>
                <a:cubicBezTo>
                  <a:pt x="117" y="45"/>
                  <a:pt x="120" y="46"/>
                  <a:pt x="121" y="47"/>
                </a:cubicBezTo>
                <a:cubicBezTo>
                  <a:pt x="123" y="49"/>
                  <a:pt x="125" y="50"/>
                  <a:pt x="127" y="48"/>
                </a:cubicBezTo>
                <a:cubicBezTo>
                  <a:pt x="127" y="50"/>
                  <a:pt x="130" y="50"/>
                  <a:pt x="132" y="51"/>
                </a:cubicBezTo>
                <a:cubicBezTo>
                  <a:pt x="134" y="52"/>
                  <a:pt x="136" y="53"/>
                  <a:pt x="135" y="55"/>
                </a:cubicBezTo>
                <a:cubicBezTo>
                  <a:pt x="137" y="53"/>
                  <a:pt x="138" y="59"/>
                  <a:pt x="140" y="55"/>
                </a:cubicBezTo>
                <a:cubicBezTo>
                  <a:pt x="141" y="55"/>
                  <a:pt x="140" y="58"/>
                  <a:pt x="142" y="57"/>
                </a:cubicBezTo>
                <a:cubicBezTo>
                  <a:pt x="141" y="58"/>
                  <a:pt x="139" y="59"/>
                  <a:pt x="141" y="59"/>
                </a:cubicBezTo>
                <a:cubicBezTo>
                  <a:pt x="141" y="60"/>
                  <a:pt x="141" y="57"/>
                  <a:pt x="142" y="58"/>
                </a:cubicBezTo>
                <a:cubicBezTo>
                  <a:pt x="141" y="59"/>
                  <a:pt x="142" y="58"/>
                  <a:pt x="143" y="58"/>
                </a:cubicBezTo>
                <a:cubicBezTo>
                  <a:pt x="141" y="59"/>
                  <a:pt x="144" y="59"/>
                  <a:pt x="143" y="60"/>
                </a:cubicBezTo>
                <a:cubicBezTo>
                  <a:pt x="144" y="60"/>
                  <a:pt x="144" y="59"/>
                  <a:pt x="144" y="59"/>
                </a:cubicBezTo>
                <a:cubicBezTo>
                  <a:pt x="145" y="59"/>
                  <a:pt x="144" y="62"/>
                  <a:pt x="146" y="61"/>
                </a:cubicBezTo>
                <a:cubicBezTo>
                  <a:pt x="145" y="64"/>
                  <a:pt x="146" y="64"/>
                  <a:pt x="148" y="63"/>
                </a:cubicBezTo>
                <a:cubicBezTo>
                  <a:pt x="148" y="64"/>
                  <a:pt x="147" y="65"/>
                  <a:pt x="147" y="65"/>
                </a:cubicBezTo>
                <a:cubicBezTo>
                  <a:pt x="149" y="64"/>
                  <a:pt x="147" y="68"/>
                  <a:pt x="148" y="68"/>
                </a:cubicBezTo>
                <a:cubicBezTo>
                  <a:pt x="148" y="67"/>
                  <a:pt x="148" y="67"/>
                  <a:pt x="149" y="66"/>
                </a:cubicBezTo>
                <a:cubicBezTo>
                  <a:pt x="149" y="67"/>
                  <a:pt x="150" y="67"/>
                  <a:pt x="151" y="67"/>
                </a:cubicBezTo>
                <a:cubicBezTo>
                  <a:pt x="150" y="68"/>
                  <a:pt x="149" y="68"/>
                  <a:pt x="148" y="69"/>
                </a:cubicBezTo>
                <a:cubicBezTo>
                  <a:pt x="148" y="70"/>
                  <a:pt x="152" y="67"/>
                  <a:pt x="149" y="69"/>
                </a:cubicBezTo>
                <a:cubicBezTo>
                  <a:pt x="149" y="70"/>
                  <a:pt x="151" y="69"/>
                  <a:pt x="150" y="70"/>
                </a:cubicBezTo>
                <a:cubicBezTo>
                  <a:pt x="152" y="69"/>
                  <a:pt x="153" y="68"/>
                  <a:pt x="154" y="68"/>
                </a:cubicBezTo>
                <a:cubicBezTo>
                  <a:pt x="153" y="69"/>
                  <a:pt x="154" y="69"/>
                  <a:pt x="153" y="69"/>
                </a:cubicBezTo>
                <a:cubicBezTo>
                  <a:pt x="151" y="70"/>
                  <a:pt x="151" y="70"/>
                  <a:pt x="150" y="71"/>
                </a:cubicBezTo>
                <a:cubicBezTo>
                  <a:pt x="151" y="71"/>
                  <a:pt x="152" y="70"/>
                  <a:pt x="152" y="70"/>
                </a:cubicBezTo>
                <a:cubicBezTo>
                  <a:pt x="150" y="71"/>
                  <a:pt x="150" y="72"/>
                  <a:pt x="150" y="73"/>
                </a:cubicBezTo>
                <a:cubicBezTo>
                  <a:pt x="151" y="73"/>
                  <a:pt x="152" y="71"/>
                  <a:pt x="153" y="72"/>
                </a:cubicBezTo>
                <a:cubicBezTo>
                  <a:pt x="152" y="72"/>
                  <a:pt x="153" y="73"/>
                  <a:pt x="151" y="73"/>
                </a:cubicBezTo>
                <a:cubicBezTo>
                  <a:pt x="152" y="73"/>
                  <a:pt x="151" y="74"/>
                  <a:pt x="153" y="74"/>
                </a:cubicBezTo>
                <a:cubicBezTo>
                  <a:pt x="151" y="75"/>
                  <a:pt x="154" y="76"/>
                  <a:pt x="151" y="76"/>
                </a:cubicBezTo>
                <a:cubicBezTo>
                  <a:pt x="154" y="76"/>
                  <a:pt x="151" y="77"/>
                  <a:pt x="154" y="78"/>
                </a:cubicBezTo>
                <a:cubicBezTo>
                  <a:pt x="153" y="78"/>
                  <a:pt x="152" y="78"/>
                  <a:pt x="152" y="78"/>
                </a:cubicBezTo>
                <a:cubicBezTo>
                  <a:pt x="152" y="78"/>
                  <a:pt x="153" y="78"/>
                  <a:pt x="153" y="78"/>
                </a:cubicBezTo>
                <a:cubicBezTo>
                  <a:pt x="152" y="78"/>
                  <a:pt x="151" y="79"/>
                  <a:pt x="151" y="79"/>
                </a:cubicBezTo>
                <a:cubicBezTo>
                  <a:pt x="152" y="79"/>
                  <a:pt x="152" y="79"/>
                  <a:pt x="151" y="79"/>
                </a:cubicBezTo>
                <a:cubicBezTo>
                  <a:pt x="156" y="80"/>
                  <a:pt x="151" y="81"/>
                  <a:pt x="151" y="82"/>
                </a:cubicBezTo>
                <a:cubicBezTo>
                  <a:pt x="152" y="82"/>
                  <a:pt x="154" y="82"/>
                  <a:pt x="153" y="82"/>
                </a:cubicBezTo>
                <a:cubicBezTo>
                  <a:pt x="151" y="82"/>
                  <a:pt x="152" y="83"/>
                  <a:pt x="153" y="83"/>
                </a:cubicBezTo>
                <a:cubicBezTo>
                  <a:pt x="152" y="83"/>
                  <a:pt x="153" y="84"/>
                  <a:pt x="151" y="84"/>
                </a:cubicBezTo>
                <a:cubicBezTo>
                  <a:pt x="153" y="85"/>
                  <a:pt x="153" y="86"/>
                  <a:pt x="153" y="87"/>
                </a:cubicBezTo>
                <a:cubicBezTo>
                  <a:pt x="152" y="89"/>
                  <a:pt x="152" y="90"/>
                  <a:pt x="153" y="91"/>
                </a:cubicBezTo>
                <a:cubicBezTo>
                  <a:pt x="152" y="90"/>
                  <a:pt x="152" y="90"/>
                  <a:pt x="152" y="90"/>
                </a:cubicBezTo>
                <a:cubicBezTo>
                  <a:pt x="152" y="91"/>
                  <a:pt x="151" y="91"/>
                  <a:pt x="152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0" y="93"/>
                  <a:pt x="153" y="96"/>
                  <a:pt x="151" y="94"/>
                </a:cubicBezTo>
                <a:cubicBezTo>
                  <a:pt x="150" y="95"/>
                  <a:pt x="153" y="96"/>
                  <a:pt x="153" y="97"/>
                </a:cubicBezTo>
                <a:cubicBezTo>
                  <a:pt x="152" y="96"/>
                  <a:pt x="151" y="96"/>
                  <a:pt x="151" y="95"/>
                </a:cubicBezTo>
                <a:cubicBezTo>
                  <a:pt x="150" y="97"/>
                  <a:pt x="150" y="98"/>
                  <a:pt x="149" y="99"/>
                </a:cubicBezTo>
                <a:cubicBezTo>
                  <a:pt x="149" y="100"/>
                  <a:pt x="149" y="100"/>
                  <a:pt x="147" y="100"/>
                </a:cubicBezTo>
                <a:cubicBezTo>
                  <a:pt x="148" y="101"/>
                  <a:pt x="147" y="102"/>
                  <a:pt x="147" y="102"/>
                </a:cubicBezTo>
                <a:cubicBezTo>
                  <a:pt x="147" y="103"/>
                  <a:pt x="146" y="104"/>
                  <a:pt x="147" y="105"/>
                </a:cubicBezTo>
                <a:cubicBezTo>
                  <a:pt x="146" y="103"/>
                  <a:pt x="145" y="103"/>
                  <a:pt x="145" y="103"/>
                </a:cubicBezTo>
                <a:cubicBezTo>
                  <a:pt x="145" y="105"/>
                  <a:pt x="146" y="106"/>
                  <a:pt x="147" y="108"/>
                </a:cubicBezTo>
                <a:cubicBezTo>
                  <a:pt x="145" y="106"/>
                  <a:pt x="146" y="105"/>
                  <a:pt x="144" y="104"/>
                </a:cubicBezTo>
                <a:cubicBezTo>
                  <a:pt x="143" y="105"/>
                  <a:pt x="143" y="104"/>
                  <a:pt x="142" y="104"/>
                </a:cubicBezTo>
                <a:cubicBezTo>
                  <a:pt x="142" y="104"/>
                  <a:pt x="142" y="104"/>
                  <a:pt x="142" y="104"/>
                </a:cubicBezTo>
                <a:cubicBezTo>
                  <a:pt x="142" y="106"/>
                  <a:pt x="143" y="106"/>
                  <a:pt x="143" y="106"/>
                </a:cubicBezTo>
                <a:cubicBezTo>
                  <a:pt x="142" y="104"/>
                  <a:pt x="143" y="108"/>
                  <a:pt x="142" y="106"/>
                </a:cubicBezTo>
                <a:cubicBezTo>
                  <a:pt x="142" y="106"/>
                  <a:pt x="142" y="105"/>
                  <a:pt x="141" y="105"/>
                </a:cubicBezTo>
                <a:cubicBezTo>
                  <a:pt x="142" y="106"/>
                  <a:pt x="141" y="105"/>
                  <a:pt x="141" y="105"/>
                </a:cubicBezTo>
                <a:cubicBezTo>
                  <a:pt x="141" y="106"/>
                  <a:pt x="142" y="106"/>
                  <a:pt x="141" y="107"/>
                </a:cubicBezTo>
                <a:cubicBezTo>
                  <a:pt x="141" y="106"/>
                  <a:pt x="141" y="107"/>
                  <a:pt x="140" y="105"/>
                </a:cubicBezTo>
                <a:cubicBezTo>
                  <a:pt x="139" y="105"/>
                  <a:pt x="139" y="106"/>
                  <a:pt x="139" y="108"/>
                </a:cubicBezTo>
                <a:cubicBezTo>
                  <a:pt x="138" y="107"/>
                  <a:pt x="139" y="106"/>
                  <a:pt x="138" y="106"/>
                </a:cubicBezTo>
                <a:cubicBezTo>
                  <a:pt x="138" y="105"/>
                  <a:pt x="136" y="109"/>
                  <a:pt x="136" y="106"/>
                </a:cubicBezTo>
                <a:cubicBezTo>
                  <a:pt x="135" y="106"/>
                  <a:pt x="136" y="108"/>
                  <a:pt x="135" y="108"/>
                </a:cubicBezTo>
                <a:cubicBezTo>
                  <a:pt x="135" y="108"/>
                  <a:pt x="134" y="107"/>
                  <a:pt x="133" y="107"/>
                </a:cubicBezTo>
                <a:cubicBezTo>
                  <a:pt x="132" y="107"/>
                  <a:pt x="131" y="107"/>
                  <a:pt x="132" y="108"/>
                </a:cubicBezTo>
                <a:cubicBezTo>
                  <a:pt x="131" y="109"/>
                  <a:pt x="131" y="105"/>
                  <a:pt x="130" y="108"/>
                </a:cubicBezTo>
                <a:cubicBezTo>
                  <a:pt x="131" y="108"/>
                  <a:pt x="130" y="109"/>
                  <a:pt x="130" y="110"/>
                </a:cubicBezTo>
                <a:cubicBezTo>
                  <a:pt x="130" y="109"/>
                  <a:pt x="129" y="112"/>
                  <a:pt x="129" y="110"/>
                </a:cubicBezTo>
                <a:cubicBezTo>
                  <a:pt x="130" y="109"/>
                  <a:pt x="129" y="108"/>
                  <a:pt x="130" y="106"/>
                </a:cubicBezTo>
                <a:cubicBezTo>
                  <a:pt x="129" y="108"/>
                  <a:pt x="128" y="107"/>
                  <a:pt x="126" y="108"/>
                </a:cubicBezTo>
                <a:cubicBezTo>
                  <a:pt x="125" y="107"/>
                  <a:pt x="125" y="106"/>
                  <a:pt x="124" y="105"/>
                </a:cubicBezTo>
                <a:cubicBezTo>
                  <a:pt x="123" y="106"/>
                  <a:pt x="124" y="107"/>
                  <a:pt x="123" y="107"/>
                </a:cubicBezTo>
                <a:cubicBezTo>
                  <a:pt x="122" y="107"/>
                  <a:pt x="123" y="105"/>
                  <a:pt x="123" y="105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21" y="107"/>
                  <a:pt x="122" y="104"/>
                  <a:pt x="122" y="106"/>
                </a:cubicBezTo>
                <a:cubicBezTo>
                  <a:pt x="121" y="106"/>
                  <a:pt x="120" y="102"/>
                  <a:pt x="119" y="104"/>
                </a:cubicBezTo>
                <a:cubicBezTo>
                  <a:pt x="117" y="102"/>
                  <a:pt x="115" y="102"/>
                  <a:pt x="112" y="102"/>
                </a:cubicBezTo>
                <a:cubicBezTo>
                  <a:pt x="112" y="101"/>
                  <a:pt x="114" y="101"/>
                  <a:pt x="113" y="100"/>
                </a:cubicBezTo>
                <a:cubicBezTo>
                  <a:pt x="112" y="101"/>
                  <a:pt x="112" y="101"/>
                  <a:pt x="111" y="102"/>
                </a:cubicBezTo>
                <a:cubicBezTo>
                  <a:pt x="112" y="101"/>
                  <a:pt x="111" y="101"/>
                  <a:pt x="112" y="100"/>
                </a:cubicBezTo>
                <a:cubicBezTo>
                  <a:pt x="111" y="100"/>
                  <a:pt x="110" y="99"/>
                  <a:pt x="109" y="100"/>
                </a:cubicBezTo>
                <a:cubicBezTo>
                  <a:pt x="109" y="98"/>
                  <a:pt x="108" y="100"/>
                  <a:pt x="106" y="99"/>
                </a:cubicBezTo>
                <a:cubicBezTo>
                  <a:pt x="107" y="97"/>
                  <a:pt x="105" y="98"/>
                  <a:pt x="104" y="98"/>
                </a:cubicBezTo>
                <a:cubicBezTo>
                  <a:pt x="105" y="96"/>
                  <a:pt x="103" y="98"/>
                  <a:pt x="104" y="96"/>
                </a:cubicBezTo>
                <a:cubicBezTo>
                  <a:pt x="102" y="98"/>
                  <a:pt x="103" y="94"/>
                  <a:pt x="102" y="94"/>
                </a:cubicBezTo>
                <a:cubicBezTo>
                  <a:pt x="101" y="95"/>
                  <a:pt x="99" y="95"/>
                  <a:pt x="101" y="94"/>
                </a:cubicBezTo>
                <a:cubicBezTo>
                  <a:pt x="100" y="92"/>
                  <a:pt x="99" y="91"/>
                  <a:pt x="96" y="93"/>
                </a:cubicBezTo>
                <a:cubicBezTo>
                  <a:pt x="99" y="90"/>
                  <a:pt x="95" y="91"/>
                  <a:pt x="96" y="90"/>
                </a:cubicBezTo>
                <a:cubicBezTo>
                  <a:pt x="94" y="91"/>
                  <a:pt x="93" y="89"/>
                  <a:pt x="92" y="87"/>
                </a:cubicBezTo>
                <a:cubicBezTo>
                  <a:pt x="91" y="88"/>
                  <a:pt x="91" y="88"/>
                  <a:pt x="90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88" y="83"/>
                  <a:pt x="83" y="83"/>
                  <a:pt x="79" y="80"/>
                </a:cubicBezTo>
                <a:cubicBezTo>
                  <a:pt x="78" y="81"/>
                  <a:pt x="75" y="82"/>
                  <a:pt x="75" y="82"/>
                </a:cubicBezTo>
                <a:cubicBezTo>
                  <a:pt x="80" y="83"/>
                  <a:pt x="79" y="88"/>
                  <a:pt x="82" y="88"/>
                </a:cubicBezTo>
                <a:cubicBezTo>
                  <a:pt x="80" y="92"/>
                  <a:pt x="84" y="91"/>
                  <a:pt x="84" y="93"/>
                </a:cubicBezTo>
                <a:cubicBezTo>
                  <a:pt x="85" y="92"/>
                  <a:pt x="86" y="91"/>
                  <a:pt x="86" y="92"/>
                </a:cubicBezTo>
                <a:cubicBezTo>
                  <a:pt x="86" y="92"/>
                  <a:pt x="85" y="93"/>
                  <a:pt x="86" y="94"/>
                </a:cubicBezTo>
                <a:cubicBezTo>
                  <a:pt x="85" y="94"/>
                  <a:pt x="85" y="95"/>
                  <a:pt x="85" y="96"/>
                </a:cubicBezTo>
                <a:cubicBezTo>
                  <a:pt x="85" y="95"/>
                  <a:pt x="86" y="96"/>
                  <a:pt x="86" y="96"/>
                </a:cubicBezTo>
                <a:cubicBezTo>
                  <a:pt x="85" y="95"/>
                  <a:pt x="87" y="93"/>
                  <a:pt x="88" y="93"/>
                </a:cubicBezTo>
                <a:cubicBezTo>
                  <a:pt x="86" y="94"/>
                  <a:pt x="87" y="96"/>
                  <a:pt x="86" y="97"/>
                </a:cubicBezTo>
                <a:cubicBezTo>
                  <a:pt x="87" y="96"/>
                  <a:pt x="86" y="98"/>
                  <a:pt x="87" y="98"/>
                </a:cubicBezTo>
                <a:cubicBezTo>
                  <a:pt x="88" y="96"/>
                  <a:pt x="90" y="97"/>
                  <a:pt x="89" y="98"/>
                </a:cubicBezTo>
                <a:cubicBezTo>
                  <a:pt x="88" y="99"/>
                  <a:pt x="89" y="97"/>
                  <a:pt x="88" y="99"/>
                </a:cubicBezTo>
                <a:cubicBezTo>
                  <a:pt x="89" y="100"/>
                  <a:pt x="90" y="99"/>
                  <a:pt x="92" y="98"/>
                </a:cubicBezTo>
                <a:cubicBezTo>
                  <a:pt x="89" y="98"/>
                  <a:pt x="91" y="95"/>
                  <a:pt x="88" y="96"/>
                </a:cubicBezTo>
                <a:cubicBezTo>
                  <a:pt x="90" y="95"/>
                  <a:pt x="88" y="96"/>
                  <a:pt x="87" y="96"/>
                </a:cubicBezTo>
                <a:cubicBezTo>
                  <a:pt x="89" y="94"/>
                  <a:pt x="87" y="94"/>
                  <a:pt x="89" y="93"/>
                </a:cubicBezTo>
                <a:cubicBezTo>
                  <a:pt x="91" y="95"/>
                  <a:pt x="94" y="98"/>
                  <a:pt x="97" y="100"/>
                </a:cubicBezTo>
                <a:cubicBezTo>
                  <a:pt x="101" y="102"/>
                  <a:pt x="104" y="105"/>
                  <a:pt x="106" y="108"/>
                </a:cubicBezTo>
                <a:cubicBezTo>
                  <a:pt x="108" y="106"/>
                  <a:pt x="107" y="109"/>
                  <a:pt x="110" y="108"/>
                </a:cubicBezTo>
                <a:cubicBezTo>
                  <a:pt x="109" y="109"/>
                  <a:pt x="109" y="109"/>
                  <a:pt x="109" y="110"/>
                </a:cubicBezTo>
                <a:cubicBezTo>
                  <a:pt x="108" y="110"/>
                  <a:pt x="108" y="109"/>
                  <a:pt x="108" y="110"/>
                </a:cubicBezTo>
                <a:cubicBezTo>
                  <a:pt x="109" y="111"/>
                  <a:pt x="108" y="111"/>
                  <a:pt x="108" y="114"/>
                </a:cubicBezTo>
                <a:cubicBezTo>
                  <a:pt x="109" y="112"/>
                  <a:pt x="109" y="112"/>
                  <a:pt x="109" y="111"/>
                </a:cubicBezTo>
                <a:cubicBezTo>
                  <a:pt x="109" y="111"/>
                  <a:pt x="110" y="111"/>
                  <a:pt x="110" y="111"/>
                </a:cubicBezTo>
                <a:cubicBezTo>
                  <a:pt x="110" y="112"/>
                  <a:pt x="112" y="113"/>
                  <a:pt x="115" y="112"/>
                </a:cubicBezTo>
                <a:cubicBezTo>
                  <a:pt x="115" y="112"/>
                  <a:pt x="115" y="112"/>
                  <a:pt x="115" y="113"/>
                </a:cubicBezTo>
                <a:cubicBezTo>
                  <a:pt x="115" y="113"/>
                  <a:pt x="114" y="113"/>
                  <a:pt x="114" y="113"/>
                </a:cubicBezTo>
                <a:cubicBezTo>
                  <a:pt x="115" y="114"/>
                  <a:pt x="116" y="111"/>
                  <a:pt x="116" y="111"/>
                </a:cubicBezTo>
                <a:cubicBezTo>
                  <a:pt x="117" y="113"/>
                  <a:pt x="114" y="114"/>
                  <a:pt x="115" y="114"/>
                </a:cubicBezTo>
                <a:cubicBezTo>
                  <a:pt x="116" y="114"/>
                  <a:pt x="117" y="112"/>
                  <a:pt x="117" y="112"/>
                </a:cubicBezTo>
                <a:cubicBezTo>
                  <a:pt x="116" y="114"/>
                  <a:pt x="117" y="115"/>
                  <a:pt x="117" y="117"/>
                </a:cubicBezTo>
                <a:cubicBezTo>
                  <a:pt x="119" y="115"/>
                  <a:pt x="117" y="119"/>
                  <a:pt x="119" y="116"/>
                </a:cubicBezTo>
                <a:cubicBezTo>
                  <a:pt x="120" y="119"/>
                  <a:pt x="121" y="118"/>
                  <a:pt x="122" y="117"/>
                </a:cubicBezTo>
                <a:cubicBezTo>
                  <a:pt x="123" y="116"/>
                  <a:pt x="124" y="114"/>
                  <a:pt x="125" y="115"/>
                </a:cubicBezTo>
                <a:cubicBezTo>
                  <a:pt x="124" y="118"/>
                  <a:pt x="124" y="115"/>
                  <a:pt x="123" y="116"/>
                </a:cubicBezTo>
                <a:cubicBezTo>
                  <a:pt x="124" y="118"/>
                  <a:pt x="125" y="117"/>
                  <a:pt x="126" y="116"/>
                </a:cubicBezTo>
                <a:cubicBezTo>
                  <a:pt x="126" y="117"/>
                  <a:pt x="126" y="118"/>
                  <a:pt x="126" y="118"/>
                </a:cubicBezTo>
                <a:cubicBezTo>
                  <a:pt x="128" y="117"/>
                  <a:pt x="129" y="120"/>
                  <a:pt x="130" y="116"/>
                </a:cubicBezTo>
                <a:cubicBezTo>
                  <a:pt x="130" y="116"/>
                  <a:pt x="131" y="117"/>
                  <a:pt x="131" y="116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1" y="116"/>
                  <a:pt x="132" y="117"/>
                  <a:pt x="131" y="118"/>
                </a:cubicBezTo>
                <a:cubicBezTo>
                  <a:pt x="133" y="118"/>
                  <a:pt x="133" y="119"/>
                  <a:pt x="134" y="118"/>
                </a:cubicBezTo>
                <a:cubicBezTo>
                  <a:pt x="134" y="117"/>
                  <a:pt x="134" y="117"/>
                  <a:pt x="134" y="117"/>
                </a:cubicBezTo>
                <a:cubicBezTo>
                  <a:pt x="134" y="117"/>
                  <a:pt x="133" y="117"/>
                  <a:pt x="134" y="116"/>
                </a:cubicBezTo>
                <a:cubicBezTo>
                  <a:pt x="133" y="116"/>
                  <a:pt x="133" y="117"/>
                  <a:pt x="132" y="118"/>
                </a:cubicBezTo>
                <a:cubicBezTo>
                  <a:pt x="133" y="117"/>
                  <a:pt x="132" y="116"/>
                  <a:pt x="133" y="116"/>
                </a:cubicBezTo>
                <a:cubicBezTo>
                  <a:pt x="134" y="117"/>
                  <a:pt x="135" y="113"/>
                  <a:pt x="136" y="117"/>
                </a:cubicBezTo>
                <a:cubicBezTo>
                  <a:pt x="136" y="114"/>
                  <a:pt x="138" y="113"/>
                  <a:pt x="136" y="113"/>
                </a:cubicBezTo>
                <a:cubicBezTo>
                  <a:pt x="136" y="116"/>
                  <a:pt x="136" y="112"/>
                  <a:pt x="136" y="114"/>
                </a:cubicBezTo>
                <a:cubicBezTo>
                  <a:pt x="136" y="114"/>
                  <a:pt x="136" y="115"/>
                  <a:pt x="136" y="115"/>
                </a:cubicBezTo>
                <a:cubicBezTo>
                  <a:pt x="135" y="114"/>
                  <a:pt x="135" y="114"/>
                  <a:pt x="134" y="113"/>
                </a:cubicBezTo>
                <a:cubicBezTo>
                  <a:pt x="136" y="112"/>
                  <a:pt x="136" y="112"/>
                  <a:pt x="137" y="112"/>
                </a:cubicBezTo>
                <a:cubicBezTo>
                  <a:pt x="138" y="112"/>
                  <a:pt x="139" y="111"/>
                  <a:pt x="140" y="111"/>
                </a:cubicBezTo>
                <a:cubicBezTo>
                  <a:pt x="140" y="113"/>
                  <a:pt x="141" y="113"/>
                  <a:pt x="141" y="113"/>
                </a:cubicBezTo>
                <a:cubicBezTo>
                  <a:pt x="142" y="113"/>
                  <a:pt x="142" y="112"/>
                  <a:pt x="143" y="113"/>
                </a:cubicBezTo>
                <a:cubicBezTo>
                  <a:pt x="143" y="114"/>
                  <a:pt x="142" y="114"/>
                  <a:pt x="142" y="115"/>
                </a:cubicBezTo>
                <a:cubicBezTo>
                  <a:pt x="143" y="115"/>
                  <a:pt x="143" y="115"/>
                  <a:pt x="143" y="116"/>
                </a:cubicBezTo>
                <a:cubicBezTo>
                  <a:pt x="144" y="116"/>
                  <a:pt x="144" y="116"/>
                  <a:pt x="144" y="115"/>
                </a:cubicBezTo>
                <a:cubicBezTo>
                  <a:pt x="143" y="115"/>
                  <a:pt x="143" y="114"/>
                  <a:pt x="143" y="114"/>
                </a:cubicBezTo>
                <a:cubicBezTo>
                  <a:pt x="143" y="113"/>
                  <a:pt x="144" y="112"/>
                  <a:pt x="143" y="111"/>
                </a:cubicBezTo>
                <a:cubicBezTo>
                  <a:pt x="145" y="112"/>
                  <a:pt x="144" y="111"/>
                  <a:pt x="144" y="109"/>
                </a:cubicBezTo>
                <a:cubicBezTo>
                  <a:pt x="146" y="112"/>
                  <a:pt x="145" y="108"/>
                  <a:pt x="147" y="110"/>
                </a:cubicBezTo>
                <a:cubicBezTo>
                  <a:pt x="146" y="110"/>
                  <a:pt x="145" y="111"/>
                  <a:pt x="145" y="112"/>
                </a:cubicBezTo>
                <a:cubicBezTo>
                  <a:pt x="147" y="112"/>
                  <a:pt x="148" y="110"/>
                  <a:pt x="147" y="108"/>
                </a:cubicBezTo>
                <a:cubicBezTo>
                  <a:pt x="148" y="109"/>
                  <a:pt x="148" y="110"/>
                  <a:pt x="149" y="110"/>
                </a:cubicBezTo>
                <a:cubicBezTo>
                  <a:pt x="149" y="109"/>
                  <a:pt x="149" y="108"/>
                  <a:pt x="150" y="107"/>
                </a:cubicBezTo>
                <a:cubicBezTo>
                  <a:pt x="151" y="106"/>
                  <a:pt x="152" y="106"/>
                  <a:pt x="152" y="105"/>
                </a:cubicBezTo>
                <a:cubicBezTo>
                  <a:pt x="152" y="105"/>
                  <a:pt x="150" y="103"/>
                  <a:pt x="150" y="103"/>
                </a:cubicBezTo>
                <a:cubicBezTo>
                  <a:pt x="151" y="103"/>
                  <a:pt x="151" y="103"/>
                  <a:pt x="152" y="103"/>
                </a:cubicBezTo>
                <a:cubicBezTo>
                  <a:pt x="151" y="103"/>
                  <a:pt x="150" y="103"/>
                  <a:pt x="152" y="104"/>
                </a:cubicBezTo>
                <a:cubicBezTo>
                  <a:pt x="151" y="103"/>
                  <a:pt x="155" y="105"/>
                  <a:pt x="154" y="104"/>
                </a:cubicBezTo>
                <a:cubicBezTo>
                  <a:pt x="152" y="104"/>
                  <a:pt x="154" y="103"/>
                  <a:pt x="154" y="103"/>
                </a:cubicBezTo>
                <a:cubicBezTo>
                  <a:pt x="154" y="102"/>
                  <a:pt x="152" y="102"/>
                  <a:pt x="152" y="101"/>
                </a:cubicBezTo>
                <a:cubicBezTo>
                  <a:pt x="154" y="103"/>
                  <a:pt x="152" y="101"/>
                  <a:pt x="153" y="101"/>
                </a:cubicBezTo>
                <a:cubicBezTo>
                  <a:pt x="153" y="101"/>
                  <a:pt x="154" y="101"/>
                  <a:pt x="155" y="101"/>
                </a:cubicBezTo>
                <a:cubicBezTo>
                  <a:pt x="153" y="100"/>
                  <a:pt x="155" y="100"/>
                  <a:pt x="155" y="100"/>
                </a:cubicBezTo>
                <a:cubicBezTo>
                  <a:pt x="153" y="99"/>
                  <a:pt x="156" y="99"/>
                  <a:pt x="154" y="98"/>
                </a:cubicBezTo>
                <a:cubicBezTo>
                  <a:pt x="154" y="98"/>
                  <a:pt x="153" y="98"/>
                  <a:pt x="153" y="98"/>
                </a:cubicBezTo>
                <a:cubicBezTo>
                  <a:pt x="154" y="97"/>
                  <a:pt x="157" y="100"/>
                  <a:pt x="157" y="99"/>
                </a:cubicBezTo>
                <a:cubicBezTo>
                  <a:pt x="157" y="98"/>
                  <a:pt x="158" y="98"/>
                  <a:pt x="158" y="97"/>
                </a:cubicBezTo>
                <a:cubicBezTo>
                  <a:pt x="158" y="97"/>
                  <a:pt x="159" y="98"/>
                  <a:pt x="159" y="98"/>
                </a:cubicBezTo>
                <a:cubicBezTo>
                  <a:pt x="159" y="97"/>
                  <a:pt x="159" y="97"/>
                  <a:pt x="159" y="96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59" y="95"/>
                  <a:pt x="159" y="96"/>
                  <a:pt x="159" y="9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59" y="95"/>
                  <a:pt x="159" y="94"/>
                  <a:pt x="159" y="94"/>
                </a:cubicBezTo>
                <a:cubicBezTo>
                  <a:pt x="160" y="93"/>
                  <a:pt x="161" y="93"/>
                  <a:pt x="162" y="91"/>
                </a:cubicBezTo>
                <a:cubicBezTo>
                  <a:pt x="160" y="91"/>
                  <a:pt x="161" y="89"/>
                  <a:pt x="162" y="88"/>
                </a:cubicBezTo>
                <a:cubicBezTo>
                  <a:pt x="162" y="87"/>
                  <a:pt x="163" y="85"/>
                  <a:pt x="161" y="85"/>
                </a:cubicBezTo>
                <a:cubicBezTo>
                  <a:pt x="161" y="84"/>
                  <a:pt x="163" y="84"/>
                  <a:pt x="164" y="83"/>
                </a:cubicBezTo>
                <a:cubicBezTo>
                  <a:pt x="163" y="83"/>
                  <a:pt x="162" y="83"/>
                  <a:pt x="162" y="83"/>
                </a:cubicBezTo>
                <a:cubicBezTo>
                  <a:pt x="165" y="83"/>
                  <a:pt x="160" y="81"/>
                  <a:pt x="163" y="81"/>
                </a:cubicBezTo>
                <a:cubicBezTo>
                  <a:pt x="160" y="81"/>
                  <a:pt x="162" y="80"/>
                  <a:pt x="159" y="81"/>
                </a:cubicBezTo>
                <a:cubicBezTo>
                  <a:pt x="160" y="80"/>
                  <a:pt x="160" y="80"/>
                  <a:pt x="159" y="80"/>
                </a:cubicBezTo>
                <a:cubicBezTo>
                  <a:pt x="161" y="79"/>
                  <a:pt x="162" y="80"/>
                  <a:pt x="162" y="79"/>
                </a:cubicBezTo>
                <a:cubicBezTo>
                  <a:pt x="160" y="80"/>
                  <a:pt x="163" y="78"/>
                  <a:pt x="161" y="78"/>
                </a:cubicBezTo>
                <a:cubicBezTo>
                  <a:pt x="162" y="79"/>
                  <a:pt x="158" y="79"/>
                  <a:pt x="158" y="79"/>
                </a:cubicBezTo>
                <a:cubicBezTo>
                  <a:pt x="162" y="78"/>
                  <a:pt x="159" y="78"/>
                  <a:pt x="158" y="78"/>
                </a:cubicBezTo>
                <a:cubicBezTo>
                  <a:pt x="160" y="78"/>
                  <a:pt x="160" y="77"/>
                  <a:pt x="162" y="77"/>
                </a:cubicBezTo>
                <a:cubicBezTo>
                  <a:pt x="161" y="77"/>
                  <a:pt x="162" y="76"/>
                  <a:pt x="161" y="76"/>
                </a:cubicBezTo>
                <a:cubicBezTo>
                  <a:pt x="162" y="75"/>
                  <a:pt x="162" y="76"/>
                  <a:pt x="163" y="75"/>
                </a:cubicBezTo>
                <a:cubicBezTo>
                  <a:pt x="162" y="75"/>
                  <a:pt x="162" y="75"/>
                  <a:pt x="163" y="75"/>
                </a:cubicBezTo>
                <a:cubicBezTo>
                  <a:pt x="159" y="76"/>
                  <a:pt x="159" y="75"/>
                  <a:pt x="158" y="74"/>
                </a:cubicBezTo>
                <a:cubicBezTo>
                  <a:pt x="158" y="74"/>
                  <a:pt x="159" y="74"/>
                  <a:pt x="159" y="73"/>
                </a:cubicBezTo>
                <a:cubicBezTo>
                  <a:pt x="158" y="73"/>
                  <a:pt x="158" y="73"/>
                  <a:pt x="159" y="73"/>
                </a:cubicBezTo>
                <a:cubicBezTo>
                  <a:pt x="160" y="73"/>
                  <a:pt x="160" y="73"/>
                  <a:pt x="160" y="73"/>
                </a:cubicBezTo>
                <a:cubicBezTo>
                  <a:pt x="159" y="74"/>
                  <a:pt x="160" y="74"/>
                  <a:pt x="161" y="75"/>
                </a:cubicBezTo>
                <a:cubicBezTo>
                  <a:pt x="161" y="74"/>
                  <a:pt x="161" y="74"/>
                  <a:pt x="162" y="74"/>
                </a:cubicBezTo>
                <a:cubicBezTo>
                  <a:pt x="161" y="73"/>
                  <a:pt x="163" y="72"/>
                  <a:pt x="161" y="73"/>
                </a:cubicBezTo>
                <a:cubicBezTo>
                  <a:pt x="159" y="71"/>
                  <a:pt x="163" y="72"/>
                  <a:pt x="162" y="71"/>
                </a:cubicBezTo>
                <a:cubicBezTo>
                  <a:pt x="161" y="71"/>
                  <a:pt x="158" y="71"/>
                  <a:pt x="158" y="71"/>
                </a:cubicBezTo>
                <a:cubicBezTo>
                  <a:pt x="159" y="70"/>
                  <a:pt x="158" y="69"/>
                  <a:pt x="157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9" y="70"/>
                  <a:pt x="158" y="68"/>
                  <a:pt x="159" y="67"/>
                </a:cubicBezTo>
                <a:cubicBezTo>
                  <a:pt x="159" y="69"/>
                  <a:pt x="162" y="69"/>
                  <a:pt x="159" y="71"/>
                </a:cubicBezTo>
                <a:cubicBezTo>
                  <a:pt x="161" y="70"/>
                  <a:pt x="161" y="71"/>
                  <a:pt x="162" y="70"/>
                </a:cubicBezTo>
                <a:cubicBezTo>
                  <a:pt x="162" y="70"/>
                  <a:pt x="162" y="70"/>
                  <a:pt x="162" y="69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3" y="69"/>
                  <a:pt x="161" y="68"/>
                  <a:pt x="160" y="68"/>
                </a:cubicBezTo>
                <a:cubicBezTo>
                  <a:pt x="163" y="67"/>
                  <a:pt x="160" y="65"/>
                  <a:pt x="159" y="64"/>
                </a:cubicBezTo>
                <a:cubicBezTo>
                  <a:pt x="159" y="66"/>
                  <a:pt x="157" y="64"/>
                  <a:pt x="157" y="65"/>
                </a:cubicBezTo>
                <a:cubicBezTo>
                  <a:pt x="159" y="65"/>
                  <a:pt x="156" y="67"/>
                  <a:pt x="156" y="67"/>
                </a:cubicBezTo>
                <a:cubicBezTo>
                  <a:pt x="155" y="65"/>
                  <a:pt x="153" y="62"/>
                  <a:pt x="152" y="60"/>
                </a:cubicBezTo>
                <a:cubicBezTo>
                  <a:pt x="150" y="58"/>
                  <a:pt x="148" y="55"/>
                  <a:pt x="146" y="53"/>
                </a:cubicBezTo>
                <a:cubicBezTo>
                  <a:pt x="146" y="50"/>
                  <a:pt x="149" y="49"/>
                  <a:pt x="148" y="46"/>
                </a:cubicBezTo>
                <a:cubicBezTo>
                  <a:pt x="142" y="45"/>
                  <a:pt x="141" y="42"/>
                  <a:pt x="136" y="43"/>
                </a:cubicBezTo>
                <a:cubicBezTo>
                  <a:pt x="137" y="42"/>
                  <a:pt x="137" y="41"/>
                  <a:pt x="137" y="41"/>
                </a:cubicBezTo>
                <a:cubicBezTo>
                  <a:pt x="136" y="42"/>
                  <a:pt x="137" y="41"/>
                  <a:pt x="136" y="41"/>
                </a:cubicBezTo>
                <a:cubicBezTo>
                  <a:pt x="135" y="44"/>
                  <a:pt x="135" y="39"/>
                  <a:pt x="134" y="40"/>
                </a:cubicBezTo>
                <a:cubicBezTo>
                  <a:pt x="134" y="41"/>
                  <a:pt x="134" y="41"/>
                  <a:pt x="134" y="42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33" y="40"/>
                  <a:pt x="133" y="41"/>
                  <a:pt x="132" y="41"/>
                </a:cubicBezTo>
                <a:cubicBezTo>
                  <a:pt x="132" y="40"/>
                  <a:pt x="132" y="40"/>
                  <a:pt x="132" y="39"/>
                </a:cubicBezTo>
                <a:cubicBezTo>
                  <a:pt x="131" y="42"/>
                  <a:pt x="132" y="41"/>
                  <a:pt x="132" y="42"/>
                </a:cubicBezTo>
                <a:cubicBezTo>
                  <a:pt x="131" y="42"/>
                  <a:pt x="130" y="43"/>
                  <a:pt x="129" y="44"/>
                </a:cubicBezTo>
                <a:cubicBezTo>
                  <a:pt x="129" y="43"/>
                  <a:pt x="129" y="43"/>
                  <a:pt x="130" y="42"/>
                </a:cubicBezTo>
                <a:cubicBezTo>
                  <a:pt x="129" y="41"/>
                  <a:pt x="129" y="43"/>
                  <a:pt x="128" y="43"/>
                </a:cubicBezTo>
                <a:cubicBezTo>
                  <a:pt x="129" y="41"/>
                  <a:pt x="128" y="41"/>
                  <a:pt x="127" y="40"/>
                </a:cubicBezTo>
                <a:cubicBezTo>
                  <a:pt x="128" y="41"/>
                  <a:pt x="128" y="39"/>
                  <a:pt x="129" y="38"/>
                </a:cubicBezTo>
                <a:cubicBezTo>
                  <a:pt x="128" y="38"/>
                  <a:pt x="128" y="36"/>
                  <a:pt x="127" y="37"/>
                </a:cubicBezTo>
                <a:cubicBezTo>
                  <a:pt x="128" y="38"/>
                  <a:pt x="127" y="40"/>
                  <a:pt x="126" y="41"/>
                </a:cubicBezTo>
                <a:cubicBezTo>
                  <a:pt x="126" y="39"/>
                  <a:pt x="126" y="40"/>
                  <a:pt x="127" y="38"/>
                </a:cubicBezTo>
                <a:cubicBezTo>
                  <a:pt x="127" y="37"/>
                  <a:pt x="126" y="37"/>
                  <a:pt x="126" y="36"/>
                </a:cubicBezTo>
                <a:cubicBezTo>
                  <a:pt x="125" y="39"/>
                  <a:pt x="126" y="36"/>
                  <a:pt x="124" y="37"/>
                </a:cubicBezTo>
                <a:cubicBezTo>
                  <a:pt x="124" y="37"/>
                  <a:pt x="125" y="39"/>
                  <a:pt x="124" y="40"/>
                </a:cubicBezTo>
                <a:cubicBezTo>
                  <a:pt x="125" y="37"/>
                  <a:pt x="124" y="36"/>
                  <a:pt x="123" y="36"/>
                </a:cubicBezTo>
                <a:cubicBezTo>
                  <a:pt x="125" y="34"/>
                  <a:pt x="124" y="35"/>
                  <a:pt x="125" y="32"/>
                </a:cubicBezTo>
                <a:cubicBezTo>
                  <a:pt x="124" y="33"/>
                  <a:pt x="123" y="32"/>
                  <a:pt x="123" y="34"/>
                </a:cubicBezTo>
                <a:cubicBezTo>
                  <a:pt x="123" y="34"/>
                  <a:pt x="124" y="34"/>
                  <a:pt x="124" y="35"/>
                </a:cubicBezTo>
                <a:cubicBezTo>
                  <a:pt x="122" y="35"/>
                  <a:pt x="122" y="33"/>
                  <a:pt x="123" y="32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1" y="35"/>
                  <a:pt x="120" y="31"/>
                  <a:pt x="118" y="33"/>
                </a:cubicBezTo>
                <a:cubicBezTo>
                  <a:pt x="119" y="30"/>
                  <a:pt x="118" y="33"/>
                  <a:pt x="117" y="33"/>
                </a:cubicBezTo>
                <a:cubicBezTo>
                  <a:pt x="118" y="32"/>
                  <a:pt x="117" y="31"/>
                  <a:pt x="118" y="30"/>
                </a:cubicBezTo>
                <a:cubicBezTo>
                  <a:pt x="117" y="30"/>
                  <a:pt x="116" y="30"/>
                  <a:pt x="115" y="31"/>
                </a:cubicBezTo>
                <a:cubicBezTo>
                  <a:pt x="115" y="33"/>
                  <a:pt x="116" y="31"/>
                  <a:pt x="116" y="32"/>
                </a:cubicBezTo>
                <a:cubicBezTo>
                  <a:pt x="116" y="33"/>
                  <a:pt x="115" y="33"/>
                  <a:pt x="115" y="33"/>
                </a:cubicBezTo>
                <a:cubicBezTo>
                  <a:pt x="115" y="31"/>
                  <a:pt x="116" y="29"/>
                  <a:pt x="115" y="30"/>
                </a:cubicBezTo>
                <a:cubicBezTo>
                  <a:pt x="114" y="30"/>
                  <a:pt x="115" y="34"/>
                  <a:pt x="114" y="33"/>
                </a:cubicBezTo>
                <a:cubicBezTo>
                  <a:pt x="114" y="32"/>
                  <a:pt x="114" y="32"/>
                  <a:pt x="113" y="31"/>
                </a:cubicBezTo>
                <a:cubicBezTo>
                  <a:pt x="114" y="31"/>
                  <a:pt x="115" y="31"/>
                  <a:pt x="115" y="30"/>
                </a:cubicBezTo>
                <a:cubicBezTo>
                  <a:pt x="113" y="30"/>
                  <a:pt x="111" y="32"/>
                  <a:pt x="111" y="30"/>
                </a:cubicBezTo>
                <a:cubicBezTo>
                  <a:pt x="110" y="30"/>
                  <a:pt x="110" y="34"/>
                  <a:pt x="109" y="34"/>
                </a:cubicBezTo>
                <a:cubicBezTo>
                  <a:pt x="109" y="34"/>
                  <a:pt x="109" y="33"/>
                  <a:pt x="109" y="33"/>
                </a:cubicBezTo>
                <a:cubicBezTo>
                  <a:pt x="109" y="31"/>
                  <a:pt x="109" y="34"/>
                  <a:pt x="110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09" y="31"/>
                  <a:pt x="109" y="31"/>
                  <a:pt x="109" y="30"/>
                </a:cubicBezTo>
                <a:cubicBezTo>
                  <a:pt x="109" y="31"/>
                  <a:pt x="108" y="31"/>
                  <a:pt x="108" y="32"/>
                </a:cubicBezTo>
                <a:cubicBezTo>
                  <a:pt x="108" y="31"/>
                  <a:pt x="108" y="30"/>
                  <a:pt x="109" y="30"/>
                </a:cubicBezTo>
                <a:cubicBezTo>
                  <a:pt x="107" y="30"/>
                  <a:pt x="105" y="31"/>
                  <a:pt x="106" y="29"/>
                </a:cubicBezTo>
                <a:cubicBezTo>
                  <a:pt x="104" y="31"/>
                  <a:pt x="102" y="28"/>
                  <a:pt x="101" y="31"/>
                </a:cubicBezTo>
                <a:cubicBezTo>
                  <a:pt x="101" y="31"/>
                  <a:pt x="101" y="31"/>
                  <a:pt x="101" y="32"/>
                </a:cubicBezTo>
                <a:cubicBezTo>
                  <a:pt x="101" y="33"/>
                  <a:pt x="100" y="33"/>
                  <a:pt x="100" y="34"/>
                </a:cubicBezTo>
                <a:cubicBezTo>
                  <a:pt x="99" y="33"/>
                  <a:pt x="100" y="31"/>
                  <a:pt x="100" y="30"/>
                </a:cubicBezTo>
                <a:cubicBezTo>
                  <a:pt x="99" y="33"/>
                  <a:pt x="99" y="31"/>
                  <a:pt x="99" y="30"/>
                </a:cubicBezTo>
                <a:cubicBezTo>
                  <a:pt x="98" y="31"/>
                  <a:pt x="97" y="31"/>
                  <a:pt x="96" y="33"/>
                </a:cubicBezTo>
                <a:cubicBezTo>
                  <a:pt x="96" y="32"/>
                  <a:pt x="95" y="31"/>
                  <a:pt x="94" y="31"/>
                </a:cubicBezTo>
                <a:cubicBezTo>
                  <a:pt x="95" y="31"/>
                  <a:pt x="95" y="31"/>
                  <a:pt x="96" y="31"/>
                </a:cubicBezTo>
                <a:cubicBezTo>
                  <a:pt x="95" y="29"/>
                  <a:pt x="98" y="24"/>
                  <a:pt x="98" y="25"/>
                </a:cubicBezTo>
                <a:cubicBezTo>
                  <a:pt x="99" y="25"/>
                  <a:pt x="98" y="24"/>
                  <a:pt x="98" y="24"/>
                </a:cubicBezTo>
                <a:cubicBezTo>
                  <a:pt x="101" y="24"/>
                  <a:pt x="98" y="19"/>
                  <a:pt x="102" y="20"/>
                </a:cubicBezTo>
                <a:cubicBezTo>
                  <a:pt x="100" y="17"/>
                  <a:pt x="100" y="17"/>
                  <a:pt x="100" y="15"/>
                </a:cubicBezTo>
                <a:cubicBezTo>
                  <a:pt x="101" y="17"/>
                  <a:pt x="101" y="14"/>
                  <a:pt x="103" y="17"/>
                </a:cubicBezTo>
                <a:cubicBezTo>
                  <a:pt x="102" y="15"/>
                  <a:pt x="104" y="13"/>
                  <a:pt x="104" y="12"/>
                </a:cubicBezTo>
                <a:cubicBezTo>
                  <a:pt x="105" y="12"/>
                  <a:pt x="106" y="12"/>
                  <a:pt x="106" y="11"/>
                </a:cubicBezTo>
                <a:cubicBezTo>
                  <a:pt x="105" y="10"/>
                  <a:pt x="105" y="9"/>
                  <a:pt x="106" y="7"/>
                </a:cubicBezTo>
                <a:cubicBezTo>
                  <a:pt x="106" y="8"/>
                  <a:pt x="106" y="8"/>
                  <a:pt x="106" y="8"/>
                </a:cubicBezTo>
                <a:cubicBezTo>
                  <a:pt x="107" y="8"/>
                  <a:pt x="108" y="7"/>
                  <a:pt x="108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8" y="7"/>
                  <a:pt x="108" y="7"/>
                  <a:pt x="108" y="8"/>
                </a:cubicBezTo>
                <a:cubicBezTo>
                  <a:pt x="108" y="7"/>
                  <a:pt x="109" y="7"/>
                  <a:pt x="109" y="7"/>
                </a:cubicBezTo>
                <a:cubicBezTo>
                  <a:pt x="109" y="8"/>
                  <a:pt x="109" y="8"/>
                  <a:pt x="109" y="8"/>
                </a:cubicBezTo>
                <a:cubicBezTo>
                  <a:pt x="109" y="8"/>
                  <a:pt x="109" y="7"/>
                  <a:pt x="109" y="7"/>
                </a:cubicBezTo>
                <a:cubicBezTo>
                  <a:pt x="109" y="7"/>
                  <a:pt x="109" y="7"/>
                  <a:pt x="109" y="7"/>
                </a:cubicBezTo>
                <a:cubicBezTo>
                  <a:pt x="109" y="7"/>
                  <a:pt x="110" y="7"/>
                  <a:pt x="110" y="7"/>
                </a:cubicBezTo>
                <a:cubicBezTo>
                  <a:pt x="110" y="6"/>
                  <a:pt x="110" y="6"/>
                  <a:pt x="110" y="6"/>
                </a:cubicBezTo>
                <a:cubicBezTo>
                  <a:pt x="110" y="7"/>
                  <a:pt x="110" y="7"/>
                  <a:pt x="111" y="7"/>
                </a:cubicBezTo>
                <a:cubicBezTo>
                  <a:pt x="111" y="7"/>
                  <a:pt x="111" y="7"/>
                  <a:pt x="112" y="7"/>
                </a:cubicBezTo>
                <a:cubicBezTo>
                  <a:pt x="112" y="7"/>
                  <a:pt x="112" y="8"/>
                  <a:pt x="112" y="8"/>
                </a:cubicBezTo>
                <a:cubicBezTo>
                  <a:pt x="112" y="9"/>
                  <a:pt x="112" y="9"/>
                  <a:pt x="111" y="10"/>
                </a:cubicBezTo>
                <a:cubicBezTo>
                  <a:pt x="111" y="10"/>
                  <a:pt x="110" y="11"/>
                  <a:pt x="110" y="11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8" y="11"/>
                  <a:pt x="108" y="11"/>
                  <a:pt x="108" y="12"/>
                </a:cubicBezTo>
                <a:cubicBezTo>
                  <a:pt x="109" y="12"/>
                  <a:pt x="110" y="12"/>
                  <a:pt x="111" y="12"/>
                </a:cubicBezTo>
                <a:cubicBezTo>
                  <a:pt x="113" y="11"/>
                  <a:pt x="111" y="10"/>
                  <a:pt x="112" y="10"/>
                </a:cubicBezTo>
                <a:cubicBezTo>
                  <a:pt x="112" y="11"/>
                  <a:pt x="113" y="12"/>
                  <a:pt x="113" y="13"/>
                </a:cubicBezTo>
                <a:cubicBezTo>
                  <a:pt x="115" y="12"/>
                  <a:pt x="118" y="12"/>
                  <a:pt x="120" y="11"/>
                </a:cubicBezTo>
                <a:cubicBezTo>
                  <a:pt x="119" y="13"/>
                  <a:pt x="120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3" y="15"/>
                  <a:pt x="126" y="14"/>
                  <a:pt x="125" y="13"/>
                </a:cubicBezTo>
                <a:cubicBezTo>
                  <a:pt x="127" y="13"/>
                  <a:pt x="126" y="14"/>
                  <a:pt x="129" y="1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9" y="17"/>
                  <a:pt x="132" y="18"/>
                  <a:pt x="134" y="19"/>
                </a:cubicBezTo>
                <a:cubicBezTo>
                  <a:pt x="137" y="21"/>
                  <a:pt x="140" y="22"/>
                  <a:pt x="143" y="24"/>
                </a:cubicBezTo>
                <a:cubicBezTo>
                  <a:pt x="146" y="25"/>
                  <a:pt x="148" y="27"/>
                  <a:pt x="151" y="28"/>
                </a:cubicBezTo>
                <a:cubicBezTo>
                  <a:pt x="154" y="29"/>
                  <a:pt x="156" y="30"/>
                  <a:pt x="158" y="30"/>
                </a:cubicBezTo>
                <a:cubicBezTo>
                  <a:pt x="157" y="31"/>
                  <a:pt x="159" y="34"/>
                  <a:pt x="161" y="35"/>
                </a:cubicBezTo>
                <a:cubicBezTo>
                  <a:pt x="163" y="37"/>
                  <a:pt x="166" y="39"/>
                  <a:pt x="167" y="39"/>
                </a:cubicBezTo>
                <a:cubicBezTo>
                  <a:pt x="169" y="42"/>
                  <a:pt x="172" y="46"/>
                  <a:pt x="175" y="51"/>
                </a:cubicBezTo>
                <a:cubicBezTo>
                  <a:pt x="178" y="55"/>
                  <a:pt x="180" y="60"/>
                  <a:pt x="181" y="63"/>
                </a:cubicBezTo>
                <a:cubicBezTo>
                  <a:pt x="181" y="63"/>
                  <a:pt x="181" y="63"/>
                  <a:pt x="181" y="63"/>
                </a:cubicBezTo>
                <a:cubicBezTo>
                  <a:pt x="181" y="66"/>
                  <a:pt x="182" y="65"/>
                  <a:pt x="182" y="70"/>
                </a:cubicBezTo>
                <a:cubicBezTo>
                  <a:pt x="182" y="69"/>
                  <a:pt x="182" y="68"/>
                  <a:pt x="181" y="68"/>
                </a:cubicBezTo>
                <a:cubicBezTo>
                  <a:pt x="181" y="69"/>
                  <a:pt x="182" y="76"/>
                  <a:pt x="183" y="71"/>
                </a:cubicBezTo>
                <a:cubicBezTo>
                  <a:pt x="183" y="77"/>
                  <a:pt x="184" y="80"/>
                  <a:pt x="186" y="84"/>
                </a:cubicBezTo>
                <a:cubicBezTo>
                  <a:pt x="185" y="84"/>
                  <a:pt x="185" y="83"/>
                  <a:pt x="184" y="83"/>
                </a:cubicBezTo>
                <a:cubicBezTo>
                  <a:pt x="184" y="85"/>
                  <a:pt x="185" y="84"/>
                  <a:pt x="185" y="85"/>
                </a:cubicBezTo>
                <a:cubicBezTo>
                  <a:pt x="183" y="88"/>
                  <a:pt x="185" y="91"/>
                  <a:pt x="184" y="94"/>
                </a:cubicBezTo>
                <a:cubicBezTo>
                  <a:pt x="185" y="94"/>
                  <a:pt x="186" y="93"/>
                  <a:pt x="186" y="94"/>
                </a:cubicBezTo>
                <a:cubicBezTo>
                  <a:pt x="186" y="95"/>
                  <a:pt x="184" y="94"/>
                  <a:pt x="184" y="95"/>
                </a:cubicBezTo>
                <a:cubicBezTo>
                  <a:pt x="185" y="101"/>
                  <a:pt x="183" y="106"/>
                  <a:pt x="181" y="110"/>
                </a:cubicBezTo>
                <a:cubicBezTo>
                  <a:pt x="179" y="113"/>
                  <a:pt x="177" y="116"/>
                  <a:pt x="177" y="119"/>
                </a:cubicBezTo>
                <a:cubicBezTo>
                  <a:pt x="174" y="120"/>
                  <a:pt x="172" y="123"/>
                  <a:pt x="169" y="126"/>
                </a:cubicBezTo>
                <a:cubicBezTo>
                  <a:pt x="165" y="129"/>
                  <a:pt x="161" y="131"/>
                  <a:pt x="158" y="129"/>
                </a:cubicBezTo>
                <a:cubicBezTo>
                  <a:pt x="159" y="131"/>
                  <a:pt x="156" y="132"/>
                  <a:pt x="154" y="132"/>
                </a:cubicBezTo>
                <a:cubicBezTo>
                  <a:pt x="152" y="133"/>
                  <a:pt x="151" y="133"/>
                  <a:pt x="153" y="135"/>
                </a:cubicBezTo>
                <a:cubicBezTo>
                  <a:pt x="152" y="135"/>
                  <a:pt x="151" y="135"/>
                  <a:pt x="150" y="134"/>
                </a:cubicBezTo>
                <a:cubicBezTo>
                  <a:pt x="143" y="133"/>
                  <a:pt x="143" y="133"/>
                  <a:pt x="143" y="133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49" y="146"/>
                  <a:pt x="150" y="148"/>
                  <a:pt x="152" y="147"/>
                </a:cubicBezTo>
                <a:cubicBezTo>
                  <a:pt x="151" y="148"/>
                  <a:pt x="149" y="149"/>
                  <a:pt x="151" y="149"/>
                </a:cubicBezTo>
                <a:cubicBezTo>
                  <a:pt x="152" y="151"/>
                  <a:pt x="151" y="147"/>
                  <a:pt x="152" y="148"/>
                </a:cubicBezTo>
                <a:cubicBezTo>
                  <a:pt x="152" y="149"/>
                  <a:pt x="153" y="149"/>
                  <a:pt x="154" y="149"/>
                </a:cubicBezTo>
                <a:cubicBezTo>
                  <a:pt x="152" y="150"/>
                  <a:pt x="156" y="151"/>
                  <a:pt x="155" y="153"/>
                </a:cubicBezTo>
                <a:cubicBezTo>
                  <a:pt x="156" y="153"/>
                  <a:pt x="156" y="151"/>
                  <a:pt x="157" y="152"/>
                </a:cubicBezTo>
                <a:cubicBezTo>
                  <a:pt x="158" y="153"/>
                  <a:pt x="157" y="156"/>
                  <a:pt x="159" y="155"/>
                </a:cubicBezTo>
                <a:cubicBezTo>
                  <a:pt x="159" y="158"/>
                  <a:pt x="159" y="159"/>
                  <a:pt x="160" y="160"/>
                </a:cubicBezTo>
                <a:cubicBezTo>
                  <a:pt x="160" y="161"/>
                  <a:pt x="161" y="162"/>
                  <a:pt x="163" y="162"/>
                </a:cubicBezTo>
                <a:cubicBezTo>
                  <a:pt x="162" y="163"/>
                  <a:pt x="161" y="163"/>
                  <a:pt x="161" y="164"/>
                </a:cubicBezTo>
                <a:cubicBezTo>
                  <a:pt x="163" y="164"/>
                  <a:pt x="163" y="166"/>
                  <a:pt x="163" y="167"/>
                </a:cubicBezTo>
                <a:cubicBezTo>
                  <a:pt x="163" y="168"/>
                  <a:pt x="162" y="170"/>
                  <a:pt x="163" y="170"/>
                </a:cubicBezTo>
                <a:cubicBezTo>
                  <a:pt x="164" y="170"/>
                  <a:pt x="163" y="169"/>
                  <a:pt x="164" y="169"/>
                </a:cubicBezTo>
                <a:cubicBezTo>
                  <a:pt x="164" y="170"/>
                  <a:pt x="165" y="171"/>
                  <a:pt x="166" y="172"/>
                </a:cubicBezTo>
                <a:cubicBezTo>
                  <a:pt x="165" y="173"/>
                  <a:pt x="164" y="172"/>
                  <a:pt x="163" y="172"/>
                </a:cubicBezTo>
                <a:cubicBezTo>
                  <a:pt x="163" y="176"/>
                  <a:pt x="168" y="172"/>
                  <a:pt x="165" y="175"/>
                </a:cubicBezTo>
                <a:cubicBezTo>
                  <a:pt x="165" y="176"/>
                  <a:pt x="166" y="176"/>
                  <a:pt x="166" y="177"/>
                </a:cubicBezTo>
                <a:cubicBezTo>
                  <a:pt x="167" y="177"/>
                  <a:pt x="169" y="176"/>
                  <a:pt x="170" y="177"/>
                </a:cubicBezTo>
                <a:cubicBezTo>
                  <a:pt x="169" y="177"/>
                  <a:pt x="169" y="178"/>
                  <a:pt x="169" y="178"/>
                </a:cubicBezTo>
                <a:cubicBezTo>
                  <a:pt x="167" y="178"/>
                  <a:pt x="166" y="178"/>
                  <a:pt x="165" y="179"/>
                </a:cubicBezTo>
                <a:cubicBezTo>
                  <a:pt x="166" y="179"/>
                  <a:pt x="167" y="179"/>
                  <a:pt x="167" y="180"/>
                </a:cubicBezTo>
                <a:cubicBezTo>
                  <a:pt x="165" y="180"/>
                  <a:pt x="165" y="182"/>
                  <a:pt x="165" y="183"/>
                </a:cubicBezTo>
                <a:cubicBezTo>
                  <a:pt x="166" y="185"/>
                  <a:pt x="167" y="182"/>
                  <a:pt x="168" y="183"/>
                </a:cubicBezTo>
                <a:cubicBezTo>
                  <a:pt x="167" y="184"/>
                  <a:pt x="167" y="186"/>
                  <a:pt x="166" y="185"/>
                </a:cubicBezTo>
                <a:cubicBezTo>
                  <a:pt x="167" y="187"/>
                  <a:pt x="166" y="187"/>
                  <a:pt x="167" y="189"/>
                </a:cubicBezTo>
                <a:cubicBezTo>
                  <a:pt x="165" y="190"/>
                  <a:pt x="168" y="193"/>
                  <a:pt x="165" y="193"/>
                </a:cubicBezTo>
                <a:cubicBezTo>
                  <a:pt x="168" y="195"/>
                  <a:pt x="164" y="196"/>
                  <a:pt x="167" y="198"/>
                </a:cubicBezTo>
                <a:cubicBezTo>
                  <a:pt x="166" y="197"/>
                  <a:pt x="165" y="197"/>
                  <a:pt x="165" y="198"/>
                </a:cubicBezTo>
                <a:cubicBezTo>
                  <a:pt x="165" y="198"/>
                  <a:pt x="166" y="198"/>
                  <a:pt x="166" y="199"/>
                </a:cubicBezTo>
                <a:cubicBezTo>
                  <a:pt x="165" y="199"/>
                  <a:pt x="164" y="199"/>
                  <a:pt x="164" y="200"/>
                </a:cubicBezTo>
                <a:cubicBezTo>
                  <a:pt x="165" y="200"/>
                  <a:pt x="164" y="200"/>
                  <a:pt x="164" y="201"/>
                </a:cubicBezTo>
                <a:cubicBezTo>
                  <a:pt x="168" y="203"/>
                  <a:pt x="163" y="204"/>
                  <a:pt x="163" y="207"/>
                </a:cubicBezTo>
                <a:cubicBezTo>
                  <a:pt x="164" y="207"/>
                  <a:pt x="165" y="207"/>
                  <a:pt x="164" y="208"/>
                </a:cubicBezTo>
                <a:cubicBezTo>
                  <a:pt x="162" y="207"/>
                  <a:pt x="163" y="209"/>
                  <a:pt x="164" y="210"/>
                </a:cubicBezTo>
                <a:cubicBezTo>
                  <a:pt x="163" y="210"/>
                  <a:pt x="162" y="212"/>
                  <a:pt x="161" y="212"/>
                </a:cubicBezTo>
                <a:cubicBezTo>
                  <a:pt x="161" y="214"/>
                  <a:pt x="161" y="215"/>
                  <a:pt x="161" y="216"/>
                </a:cubicBezTo>
                <a:cubicBezTo>
                  <a:pt x="161" y="217"/>
                  <a:pt x="160" y="217"/>
                  <a:pt x="160" y="218"/>
                </a:cubicBezTo>
                <a:cubicBezTo>
                  <a:pt x="160" y="218"/>
                  <a:pt x="160" y="218"/>
                  <a:pt x="160" y="218"/>
                </a:cubicBezTo>
                <a:cubicBezTo>
                  <a:pt x="160" y="218"/>
                  <a:pt x="160" y="218"/>
                  <a:pt x="160" y="218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9" y="219"/>
                  <a:pt x="159" y="219"/>
                  <a:pt x="159" y="219"/>
                </a:cubicBezTo>
                <a:cubicBezTo>
                  <a:pt x="159" y="220"/>
                  <a:pt x="158" y="221"/>
                  <a:pt x="158" y="223"/>
                </a:cubicBezTo>
                <a:cubicBezTo>
                  <a:pt x="157" y="224"/>
                  <a:pt x="157" y="225"/>
                  <a:pt x="157" y="226"/>
                </a:cubicBezTo>
                <a:cubicBezTo>
                  <a:pt x="155" y="225"/>
                  <a:pt x="155" y="225"/>
                  <a:pt x="155" y="225"/>
                </a:cubicBezTo>
                <a:cubicBezTo>
                  <a:pt x="155" y="227"/>
                  <a:pt x="153" y="227"/>
                  <a:pt x="154" y="230"/>
                </a:cubicBezTo>
                <a:cubicBezTo>
                  <a:pt x="152" y="228"/>
                  <a:pt x="151" y="230"/>
                  <a:pt x="151" y="231"/>
                </a:cubicBezTo>
                <a:cubicBezTo>
                  <a:pt x="150" y="232"/>
                  <a:pt x="150" y="234"/>
                  <a:pt x="149" y="232"/>
                </a:cubicBezTo>
                <a:cubicBezTo>
                  <a:pt x="147" y="233"/>
                  <a:pt x="151" y="234"/>
                  <a:pt x="149" y="235"/>
                </a:cubicBezTo>
                <a:cubicBezTo>
                  <a:pt x="149" y="235"/>
                  <a:pt x="149" y="234"/>
                  <a:pt x="149" y="233"/>
                </a:cubicBezTo>
                <a:cubicBezTo>
                  <a:pt x="141" y="238"/>
                  <a:pt x="140" y="241"/>
                  <a:pt x="135" y="240"/>
                </a:cubicBezTo>
                <a:cubicBezTo>
                  <a:pt x="134" y="242"/>
                  <a:pt x="133" y="242"/>
                  <a:pt x="132" y="243"/>
                </a:cubicBezTo>
                <a:cubicBezTo>
                  <a:pt x="130" y="244"/>
                  <a:pt x="128" y="244"/>
                  <a:pt x="128" y="245"/>
                </a:cubicBezTo>
                <a:cubicBezTo>
                  <a:pt x="129" y="244"/>
                  <a:pt x="127" y="244"/>
                  <a:pt x="125" y="244"/>
                </a:cubicBezTo>
                <a:cubicBezTo>
                  <a:pt x="124" y="246"/>
                  <a:pt x="125" y="247"/>
                  <a:pt x="124" y="249"/>
                </a:cubicBezTo>
                <a:cubicBezTo>
                  <a:pt x="123" y="246"/>
                  <a:pt x="125" y="246"/>
                  <a:pt x="124" y="244"/>
                </a:cubicBezTo>
                <a:cubicBezTo>
                  <a:pt x="120" y="245"/>
                  <a:pt x="121" y="244"/>
                  <a:pt x="119" y="243"/>
                </a:cubicBezTo>
                <a:cubicBezTo>
                  <a:pt x="119" y="244"/>
                  <a:pt x="118" y="244"/>
                  <a:pt x="117" y="244"/>
                </a:cubicBezTo>
                <a:cubicBezTo>
                  <a:pt x="116" y="245"/>
                  <a:pt x="118" y="246"/>
                  <a:pt x="117" y="246"/>
                </a:cubicBezTo>
                <a:cubicBezTo>
                  <a:pt x="117" y="244"/>
                  <a:pt x="115" y="248"/>
                  <a:pt x="115" y="246"/>
                </a:cubicBezTo>
                <a:cubicBezTo>
                  <a:pt x="116" y="246"/>
                  <a:pt x="116" y="245"/>
                  <a:pt x="116" y="244"/>
                </a:cubicBezTo>
                <a:cubicBezTo>
                  <a:pt x="115" y="246"/>
                  <a:pt x="115" y="244"/>
                  <a:pt x="114" y="244"/>
                </a:cubicBezTo>
                <a:cubicBezTo>
                  <a:pt x="114" y="246"/>
                  <a:pt x="115" y="246"/>
                  <a:pt x="114" y="246"/>
                </a:cubicBezTo>
                <a:cubicBezTo>
                  <a:pt x="113" y="246"/>
                  <a:pt x="112" y="247"/>
                  <a:pt x="113" y="245"/>
                </a:cubicBezTo>
                <a:cubicBezTo>
                  <a:pt x="111" y="244"/>
                  <a:pt x="109" y="245"/>
                  <a:pt x="108" y="246"/>
                </a:cubicBezTo>
                <a:cubicBezTo>
                  <a:pt x="107" y="246"/>
                  <a:pt x="108" y="245"/>
                  <a:pt x="107" y="244"/>
                </a:cubicBezTo>
                <a:cubicBezTo>
                  <a:pt x="106" y="244"/>
                  <a:pt x="104" y="244"/>
                  <a:pt x="103" y="245"/>
                </a:cubicBezTo>
                <a:cubicBezTo>
                  <a:pt x="101" y="245"/>
                  <a:pt x="100" y="245"/>
                  <a:pt x="100" y="244"/>
                </a:cubicBezTo>
                <a:cubicBezTo>
                  <a:pt x="98" y="243"/>
                  <a:pt x="99" y="245"/>
                  <a:pt x="98" y="245"/>
                </a:cubicBezTo>
                <a:cubicBezTo>
                  <a:pt x="97" y="244"/>
                  <a:pt x="89" y="240"/>
                  <a:pt x="90" y="243"/>
                </a:cubicBezTo>
                <a:cubicBezTo>
                  <a:pt x="87" y="244"/>
                  <a:pt x="88" y="240"/>
                  <a:pt x="86" y="242"/>
                </a:cubicBezTo>
                <a:cubicBezTo>
                  <a:pt x="88" y="242"/>
                  <a:pt x="85" y="242"/>
                  <a:pt x="86" y="244"/>
                </a:cubicBezTo>
                <a:cubicBezTo>
                  <a:pt x="86" y="243"/>
                  <a:pt x="83" y="245"/>
                  <a:pt x="84" y="244"/>
                </a:cubicBezTo>
                <a:cubicBezTo>
                  <a:pt x="87" y="244"/>
                  <a:pt x="85" y="242"/>
                  <a:pt x="87" y="240"/>
                </a:cubicBezTo>
                <a:cubicBezTo>
                  <a:pt x="83" y="241"/>
                  <a:pt x="81" y="239"/>
                  <a:pt x="79" y="240"/>
                </a:cubicBezTo>
                <a:cubicBezTo>
                  <a:pt x="77" y="238"/>
                  <a:pt x="76" y="238"/>
                  <a:pt x="73" y="235"/>
                </a:cubicBezTo>
                <a:cubicBezTo>
                  <a:pt x="72" y="235"/>
                  <a:pt x="73" y="237"/>
                  <a:pt x="72" y="237"/>
                </a:cubicBezTo>
                <a:cubicBezTo>
                  <a:pt x="70" y="236"/>
                  <a:pt x="72" y="235"/>
                  <a:pt x="71" y="234"/>
                </a:cubicBezTo>
                <a:cubicBezTo>
                  <a:pt x="70" y="234"/>
                  <a:pt x="69" y="233"/>
                  <a:pt x="68" y="232"/>
                </a:cubicBezTo>
                <a:cubicBezTo>
                  <a:pt x="67" y="235"/>
                  <a:pt x="70" y="233"/>
                  <a:pt x="69" y="234"/>
                </a:cubicBezTo>
                <a:cubicBezTo>
                  <a:pt x="67" y="234"/>
                  <a:pt x="66" y="229"/>
                  <a:pt x="62" y="230"/>
                </a:cubicBezTo>
                <a:cubicBezTo>
                  <a:pt x="59" y="226"/>
                  <a:pt x="55" y="225"/>
                  <a:pt x="49" y="222"/>
                </a:cubicBezTo>
                <a:cubicBezTo>
                  <a:pt x="49" y="221"/>
                  <a:pt x="52" y="222"/>
                  <a:pt x="51" y="221"/>
                </a:cubicBezTo>
                <a:cubicBezTo>
                  <a:pt x="49" y="221"/>
                  <a:pt x="49" y="221"/>
                  <a:pt x="48" y="221"/>
                </a:cubicBezTo>
                <a:cubicBezTo>
                  <a:pt x="48" y="220"/>
                  <a:pt x="47" y="220"/>
                  <a:pt x="48" y="219"/>
                </a:cubicBezTo>
                <a:cubicBezTo>
                  <a:pt x="46" y="218"/>
                  <a:pt x="45" y="217"/>
                  <a:pt x="43" y="217"/>
                </a:cubicBezTo>
                <a:cubicBezTo>
                  <a:pt x="43" y="215"/>
                  <a:pt x="40" y="215"/>
                  <a:pt x="37" y="214"/>
                </a:cubicBezTo>
                <a:cubicBezTo>
                  <a:pt x="39" y="211"/>
                  <a:pt x="36" y="211"/>
                  <a:pt x="33" y="210"/>
                </a:cubicBezTo>
                <a:cubicBezTo>
                  <a:pt x="34" y="208"/>
                  <a:pt x="32" y="209"/>
                  <a:pt x="33" y="207"/>
                </a:cubicBezTo>
                <a:cubicBezTo>
                  <a:pt x="30" y="209"/>
                  <a:pt x="30" y="204"/>
                  <a:pt x="28" y="203"/>
                </a:cubicBezTo>
                <a:cubicBezTo>
                  <a:pt x="27" y="204"/>
                  <a:pt x="23" y="203"/>
                  <a:pt x="26" y="202"/>
                </a:cubicBezTo>
                <a:cubicBezTo>
                  <a:pt x="25" y="201"/>
                  <a:pt x="25" y="201"/>
                  <a:pt x="24" y="200"/>
                </a:cubicBezTo>
                <a:cubicBezTo>
                  <a:pt x="23" y="199"/>
                  <a:pt x="22" y="199"/>
                  <a:pt x="22" y="198"/>
                </a:cubicBezTo>
                <a:cubicBezTo>
                  <a:pt x="20" y="197"/>
                  <a:pt x="19" y="197"/>
                  <a:pt x="17" y="198"/>
                </a:cubicBezTo>
                <a:cubicBezTo>
                  <a:pt x="21" y="195"/>
                  <a:pt x="14" y="195"/>
                  <a:pt x="15" y="193"/>
                </a:cubicBezTo>
                <a:cubicBezTo>
                  <a:pt x="14" y="194"/>
                  <a:pt x="13" y="193"/>
                  <a:pt x="12" y="192"/>
                </a:cubicBezTo>
                <a:cubicBezTo>
                  <a:pt x="11" y="191"/>
                  <a:pt x="11" y="190"/>
                  <a:pt x="11" y="190"/>
                </a:cubicBezTo>
                <a:cubicBezTo>
                  <a:pt x="10" y="189"/>
                  <a:pt x="10" y="188"/>
                  <a:pt x="10" y="187"/>
                </a:cubicBezTo>
                <a:cubicBezTo>
                  <a:pt x="9" y="188"/>
                  <a:pt x="8" y="188"/>
                  <a:pt x="8" y="187"/>
                </a:cubicBezTo>
                <a:cubicBezTo>
                  <a:pt x="8" y="187"/>
                  <a:pt x="9" y="187"/>
                  <a:pt x="9" y="187"/>
                </a:cubicBezTo>
                <a:cubicBezTo>
                  <a:pt x="9" y="185"/>
                  <a:pt x="9" y="184"/>
                  <a:pt x="10" y="182"/>
                </a:cubicBezTo>
                <a:cubicBezTo>
                  <a:pt x="11" y="181"/>
                  <a:pt x="12" y="179"/>
                  <a:pt x="14" y="177"/>
                </a:cubicBezTo>
                <a:cubicBezTo>
                  <a:pt x="15" y="176"/>
                  <a:pt x="15" y="176"/>
                  <a:pt x="16" y="175"/>
                </a:cubicBezTo>
                <a:cubicBezTo>
                  <a:pt x="17" y="176"/>
                  <a:pt x="17" y="177"/>
                  <a:pt x="18" y="178"/>
                </a:cubicBezTo>
                <a:cubicBezTo>
                  <a:pt x="19" y="179"/>
                  <a:pt x="19" y="181"/>
                  <a:pt x="21" y="182"/>
                </a:cubicBezTo>
                <a:cubicBezTo>
                  <a:pt x="17" y="185"/>
                  <a:pt x="22" y="185"/>
                  <a:pt x="22" y="187"/>
                </a:cubicBezTo>
                <a:cubicBezTo>
                  <a:pt x="23" y="186"/>
                  <a:pt x="24" y="186"/>
                  <a:pt x="24" y="186"/>
                </a:cubicBezTo>
                <a:cubicBezTo>
                  <a:pt x="25" y="187"/>
                  <a:pt x="24" y="187"/>
                  <a:pt x="24" y="189"/>
                </a:cubicBezTo>
                <a:cubicBezTo>
                  <a:pt x="23" y="189"/>
                  <a:pt x="23" y="190"/>
                  <a:pt x="23" y="190"/>
                </a:cubicBezTo>
                <a:cubicBezTo>
                  <a:pt x="23" y="190"/>
                  <a:pt x="24" y="191"/>
                  <a:pt x="24" y="191"/>
                </a:cubicBezTo>
                <a:cubicBezTo>
                  <a:pt x="23" y="190"/>
                  <a:pt x="26" y="188"/>
                  <a:pt x="26" y="189"/>
                </a:cubicBezTo>
                <a:cubicBezTo>
                  <a:pt x="24" y="189"/>
                  <a:pt x="25" y="191"/>
                  <a:pt x="24" y="192"/>
                </a:cubicBezTo>
                <a:cubicBezTo>
                  <a:pt x="25" y="191"/>
                  <a:pt x="24" y="193"/>
                  <a:pt x="25" y="194"/>
                </a:cubicBezTo>
                <a:cubicBezTo>
                  <a:pt x="26" y="192"/>
                  <a:pt x="28" y="193"/>
                  <a:pt x="27" y="194"/>
                </a:cubicBezTo>
                <a:cubicBezTo>
                  <a:pt x="26" y="195"/>
                  <a:pt x="28" y="193"/>
                  <a:pt x="26" y="194"/>
                </a:cubicBezTo>
                <a:cubicBezTo>
                  <a:pt x="27" y="196"/>
                  <a:pt x="28" y="195"/>
                  <a:pt x="30" y="194"/>
                </a:cubicBezTo>
                <a:cubicBezTo>
                  <a:pt x="27" y="194"/>
                  <a:pt x="29" y="192"/>
                  <a:pt x="26" y="192"/>
                </a:cubicBezTo>
                <a:cubicBezTo>
                  <a:pt x="29" y="191"/>
                  <a:pt x="26" y="191"/>
                  <a:pt x="25" y="191"/>
                </a:cubicBezTo>
                <a:cubicBezTo>
                  <a:pt x="27" y="190"/>
                  <a:pt x="25" y="190"/>
                  <a:pt x="27" y="189"/>
                </a:cubicBezTo>
                <a:cubicBezTo>
                  <a:pt x="29" y="191"/>
                  <a:pt x="33" y="195"/>
                  <a:pt x="36" y="198"/>
                </a:cubicBezTo>
                <a:cubicBezTo>
                  <a:pt x="40" y="201"/>
                  <a:pt x="43" y="204"/>
                  <a:pt x="45" y="208"/>
                </a:cubicBezTo>
                <a:cubicBezTo>
                  <a:pt x="48" y="206"/>
                  <a:pt x="47" y="209"/>
                  <a:pt x="49" y="208"/>
                </a:cubicBezTo>
                <a:cubicBezTo>
                  <a:pt x="49" y="209"/>
                  <a:pt x="49" y="210"/>
                  <a:pt x="48" y="211"/>
                </a:cubicBezTo>
                <a:cubicBezTo>
                  <a:pt x="48" y="210"/>
                  <a:pt x="48" y="209"/>
                  <a:pt x="47" y="210"/>
                </a:cubicBezTo>
                <a:cubicBezTo>
                  <a:pt x="49" y="211"/>
                  <a:pt x="47" y="212"/>
                  <a:pt x="48" y="214"/>
                </a:cubicBezTo>
                <a:cubicBezTo>
                  <a:pt x="49" y="213"/>
                  <a:pt x="48" y="213"/>
                  <a:pt x="49" y="212"/>
                </a:cubicBezTo>
                <a:cubicBezTo>
                  <a:pt x="49" y="212"/>
                  <a:pt x="50" y="212"/>
                  <a:pt x="50" y="212"/>
                </a:cubicBezTo>
                <a:cubicBezTo>
                  <a:pt x="50" y="213"/>
                  <a:pt x="52" y="214"/>
                  <a:pt x="56" y="213"/>
                </a:cubicBezTo>
                <a:cubicBezTo>
                  <a:pt x="55" y="214"/>
                  <a:pt x="56" y="214"/>
                  <a:pt x="55" y="215"/>
                </a:cubicBezTo>
                <a:cubicBezTo>
                  <a:pt x="55" y="215"/>
                  <a:pt x="55" y="214"/>
                  <a:pt x="54" y="215"/>
                </a:cubicBezTo>
                <a:cubicBezTo>
                  <a:pt x="56" y="216"/>
                  <a:pt x="56" y="213"/>
                  <a:pt x="57" y="213"/>
                </a:cubicBezTo>
                <a:cubicBezTo>
                  <a:pt x="57" y="215"/>
                  <a:pt x="55" y="215"/>
                  <a:pt x="55" y="216"/>
                </a:cubicBezTo>
                <a:cubicBezTo>
                  <a:pt x="56" y="216"/>
                  <a:pt x="57" y="214"/>
                  <a:pt x="58" y="214"/>
                </a:cubicBezTo>
                <a:cubicBezTo>
                  <a:pt x="57" y="216"/>
                  <a:pt x="57" y="217"/>
                  <a:pt x="58" y="219"/>
                </a:cubicBezTo>
                <a:cubicBezTo>
                  <a:pt x="59" y="218"/>
                  <a:pt x="58" y="221"/>
                  <a:pt x="59" y="219"/>
                </a:cubicBezTo>
                <a:cubicBezTo>
                  <a:pt x="61" y="223"/>
                  <a:pt x="65" y="216"/>
                  <a:pt x="66" y="219"/>
                </a:cubicBezTo>
                <a:cubicBezTo>
                  <a:pt x="65" y="221"/>
                  <a:pt x="65" y="218"/>
                  <a:pt x="64" y="220"/>
                </a:cubicBezTo>
                <a:cubicBezTo>
                  <a:pt x="65" y="221"/>
                  <a:pt x="66" y="221"/>
                  <a:pt x="67" y="220"/>
                </a:cubicBezTo>
                <a:cubicBezTo>
                  <a:pt x="67" y="221"/>
                  <a:pt x="67" y="222"/>
                  <a:pt x="67" y="222"/>
                </a:cubicBezTo>
                <a:cubicBezTo>
                  <a:pt x="69" y="221"/>
                  <a:pt x="70" y="224"/>
                  <a:pt x="72" y="221"/>
                </a:cubicBezTo>
                <a:cubicBezTo>
                  <a:pt x="72" y="221"/>
                  <a:pt x="72" y="222"/>
                  <a:pt x="73" y="221"/>
                </a:cubicBezTo>
                <a:cubicBezTo>
                  <a:pt x="73" y="221"/>
                  <a:pt x="73" y="221"/>
                  <a:pt x="73" y="221"/>
                </a:cubicBezTo>
                <a:cubicBezTo>
                  <a:pt x="73" y="221"/>
                  <a:pt x="73" y="222"/>
                  <a:pt x="73" y="223"/>
                </a:cubicBezTo>
                <a:cubicBezTo>
                  <a:pt x="74" y="223"/>
                  <a:pt x="75" y="225"/>
                  <a:pt x="76" y="224"/>
                </a:cubicBezTo>
                <a:cubicBezTo>
                  <a:pt x="76" y="223"/>
                  <a:pt x="76" y="223"/>
                  <a:pt x="76" y="223"/>
                </a:cubicBezTo>
                <a:cubicBezTo>
                  <a:pt x="76" y="222"/>
                  <a:pt x="75" y="222"/>
                  <a:pt x="76" y="222"/>
                </a:cubicBezTo>
                <a:cubicBezTo>
                  <a:pt x="75" y="221"/>
                  <a:pt x="75" y="222"/>
                  <a:pt x="74" y="223"/>
                </a:cubicBezTo>
                <a:cubicBezTo>
                  <a:pt x="74" y="222"/>
                  <a:pt x="75" y="221"/>
                  <a:pt x="75" y="221"/>
                </a:cubicBezTo>
                <a:cubicBezTo>
                  <a:pt x="76" y="223"/>
                  <a:pt x="78" y="219"/>
                  <a:pt x="79" y="223"/>
                </a:cubicBezTo>
                <a:cubicBezTo>
                  <a:pt x="79" y="221"/>
                  <a:pt x="81" y="220"/>
                  <a:pt x="79" y="219"/>
                </a:cubicBezTo>
                <a:cubicBezTo>
                  <a:pt x="78" y="222"/>
                  <a:pt x="80" y="219"/>
                  <a:pt x="79" y="221"/>
                </a:cubicBezTo>
                <a:cubicBezTo>
                  <a:pt x="79" y="220"/>
                  <a:pt x="79" y="221"/>
                  <a:pt x="79" y="221"/>
                </a:cubicBezTo>
                <a:cubicBezTo>
                  <a:pt x="78" y="220"/>
                  <a:pt x="78" y="220"/>
                  <a:pt x="77" y="219"/>
                </a:cubicBezTo>
                <a:cubicBezTo>
                  <a:pt x="80" y="218"/>
                  <a:pt x="82" y="219"/>
                  <a:pt x="85" y="219"/>
                </a:cubicBezTo>
                <a:cubicBezTo>
                  <a:pt x="84" y="223"/>
                  <a:pt x="87" y="220"/>
                  <a:pt x="87" y="222"/>
                </a:cubicBezTo>
                <a:cubicBezTo>
                  <a:pt x="86" y="222"/>
                  <a:pt x="86" y="223"/>
                  <a:pt x="85" y="223"/>
                </a:cubicBezTo>
                <a:cubicBezTo>
                  <a:pt x="86" y="223"/>
                  <a:pt x="86" y="224"/>
                  <a:pt x="86" y="225"/>
                </a:cubicBezTo>
                <a:cubicBezTo>
                  <a:pt x="86" y="224"/>
                  <a:pt x="87" y="225"/>
                  <a:pt x="87" y="224"/>
                </a:cubicBezTo>
                <a:cubicBezTo>
                  <a:pt x="84" y="223"/>
                  <a:pt x="89" y="221"/>
                  <a:pt x="88" y="220"/>
                </a:cubicBezTo>
                <a:cubicBezTo>
                  <a:pt x="90" y="222"/>
                  <a:pt x="89" y="221"/>
                  <a:pt x="90" y="219"/>
                </a:cubicBezTo>
                <a:cubicBezTo>
                  <a:pt x="91" y="222"/>
                  <a:pt x="92" y="218"/>
                  <a:pt x="92" y="221"/>
                </a:cubicBezTo>
                <a:cubicBezTo>
                  <a:pt x="92" y="220"/>
                  <a:pt x="91" y="220"/>
                  <a:pt x="90" y="221"/>
                </a:cubicBezTo>
                <a:cubicBezTo>
                  <a:pt x="92" y="223"/>
                  <a:pt x="94" y="221"/>
                  <a:pt x="94" y="219"/>
                </a:cubicBezTo>
                <a:cubicBezTo>
                  <a:pt x="95" y="220"/>
                  <a:pt x="93" y="221"/>
                  <a:pt x="94" y="222"/>
                </a:cubicBezTo>
                <a:cubicBezTo>
                  <a:pt x="96" y="219"/>
                  <a:pt x="98" y="219"/>
                  <a:pt x="101" y="219"/>
                </a:cubicBezTo>
                <a:cubicBezTo>
                  <a:pt x="101" y="218"/>
                  <a:pt x="100" y="216"/>
                  <a:pt x="101" y="216"/>
                </a:cubicBezTo>
                <a:cubicBezTo>
                  <a:pt x="101" y="216"/>
                  <a:pt x="101" y="216"/>
                  <a:pt x="101" y="217"/>
                </a:cubicBezTo>
                <a:cubicBezTo>
                  <a:pt x="101" y="217"/>
                  <a:pt x="100" y="216"/>
                  <a:pt x="101" y="218"/>
                </a:cubicBezTo>
                <a:cubicBezTo>
                  <a:pt x="101" y="217"/>
                  <a:pt x="103" y="220"/>
                  <a:pt x="103" y="219"/>
                </a:cubicBezTo>
                <a:cubicBezTo>
                  <a:pt x="102" y="218"/>
                  <a:pt x="104" y="218"/>
                  <a:pt x="104" y="218"/>
                </a:cubicBezTo>
                <a:cubicBezTo>
                  <a:pt x="104" y="217"/>
                  <a:pt x="103" y="216"/>
                  <a:pt x="104" y="215"/>
                </a:cubicBezTo>
                <a:cubicBezTo>
                  <a:pt x="105" y="218"/>
                  <a:pt x="104" y="215"/>
                  <a:pt x="104" y="215"/>
                </a:cubicBezTo>
                <a:cubicBezTo>
                  <a:pt x="105" y="216"/>
                  <a:pt x="105" y="216"/>
                  <a:pt x="106" y="217"/>
                </a:cubicBezTo>
                <a:cubicBezTo>
                  <a:pt x="105" y="215"/>
                  <a:pt x="107" y="216"/>
                  <a:pt x="107" y="216"/>
                </a:cubicBezTo>
                <a:cubicBezTo>
                  <a:pt x="105" y="214"/>
                  <a:pt x="108" y="215"/>
                  <a:pt x="107" y="214"/>
                </a:cubicBezTo>
                <a:cubicBezTo>
                  <a:pt x="107" y="214"/>
                  <a:pt x="106" y="213"/>
                  <a:pt x="107" y="212"/>
                </a:cubicBezTo>
                <a:cubicBezTo>
                  <a:pt x="108" y="213"/>
                  <a:pt x="109" y="217"/>
                  <a:pt x="110" y="216"/>
                </a:cubicBezTo>
                <a:cubicBezTo>
                  <a:pt x="110" y="215"/>
                  <a:pt x="110" y="216"/>
                  <a:pt x="111" y="214"/>
                </a:cubicBezTo>
                <a:cubicBezTo>
                  <a:pt x="112" y="215"/>
                  <a:pt x="112" y="216"/>
                  <a:pt x="112" y="216"/>
                </a:cubicBezTo>
                <a:cubicBezTo>
                  <a:pt x="113" y="215"/>
                  <a:pt x="114" y="214"/>
                  <a:pt x="114" y="212"/>
                </a:cubicBezTo>
                <a:cubicBezTo>
                  <a:pt x="116" y="212"/>
                  <a:pt x="118" y="212"/>
                  <a:pt x="119" y="211"/>
                </a:cubicBezTo>
                <a:cubicBezTo>
                  <a:pt x="118" y="210"/>
                  <a:pt x="119" y="209"/>
                  <a:pt x="121" y="208"/>
                </a:cubicBezTo>
                <a:cubicBezTo>
                  <a:pt x="123" y="207"/>
                  <a:pt x="124" y="206"/>
                  <a:pt x="123" y="205"/>
                </a:cubicBezTo>
                <a:cubicBezTo>
                  <a:pt x="123" y="204"/>
                  <a:pt x="124" y="204"/>
                  <a:pt x="124" y="205"/>
                </a:cubicBezTo>
                <a:cubicBezTo>
                  <a:pt x="124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6" y="205"/>
                  <a:pt x="126" y="205"/>
                  <a:pt x="126" y="205"/>
                </a:cubicBezTo>
                <a:cubicBezTo>
                  <a:pt x="125" y="204"/>
                  <a:pt x="125" y="204"/>
                  <a:pt x="125" y="203"/>
                </a:cubicBezTo>
                <a:cubicBezTo>
                  <a:pt x="127" y="205"/>
                  <a:pt x="124" y="201"/>
                  <a:pt x="127" y="203"/>
                </a:cubicBezTo>
                <a:cubicBezTo>
                  <a:pt x="124" y="201"/>
                  <a:pt x="127" y="201"/>
                  <a:pt x="124" y="200"/>
                </a:cubicBezTo>
                <a:cubicBezTo>
                  <a:pt x="124" y="199"/>
                  <a:pt x="125" y="199"/>
                  <a:pt x="124" y="199"/>
                </a:cubicBezTo>
                <a:cubicBezTo>
                  <a:pt x="126" y="199"/>
                  <a:pt x="126" y="201"/>
                  <a:pt x="127" y="200"/>
                </a:cubicBezTo>
                <a:cubicBezTo>
                  <a:pt x="125" y="199"/>
                  <a:pt x="129" y="200"/>
                  <a:pt x="127" y="199"/>
                </a:cubicBezTo>
                <a:cubicBezTo>
                  <a:pt x="127" y="200"/>
                  <a:pt x="124" y="198"/>
                  <a:pt x="125" y="197"/>
                </a:cubicBezTo>
                <a:cubicBezTo>
                  <a:pt x="128" y="199"/>
                  <a:pt x="125" y="197"/>
                  <a:pt x="125" y="196"/>
                </a:cubicBezTo>
                <a:cubicBezTo>
                  <a:pt x="126" y="198"/>
                  <a:pt x="127" y="196"/>
                  <a:pt x="128" y="197"/>
                </a:cubicBezTo>
                <a:cubicBezTo>
                  <a:pt x="128" y="197"/>
                  <a:pt x="129" y="197"/>
                  <a:pt x="128" y="196"/>
                </a:cubicBezTo>
                <a:cubicBezTo>
                  <a:pt x="129" y="196"/>
                  <a:pt x="130" y="197"/>
                  <a:pt x="130" y="197"/>
                </a:cubicBezTo>
                <a:cubicBezTo>
                  <a:pt x="129" y="196"/>
                  <a:pt x="130" y="196"/>
                  <a:pt x="131" y="196"/>
                </a:cubicBezTo>
                <a:cubicBezTo>
                  <a:pt x="127" y="195"/>
                  <a:pt x="128" y="194"/>
                  <a:pt x="127" y="192"/>
                </a:cubicBezTo>
                <a:cubicBezTo>
                  <a:pt x="128" y="192"/>
                  <a:pt x="128" y="193"/>
                  <a:pt x="129" y="192"/>
                </a:cubicBezTo>
                <a:cubicBezTo>
                  <a:pt x="128" y="192"/>
                  <a:pt x="128" y="192"/>
                  <a:pt x="129" y="192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29" y="193"/>
                  <a:pt x="129" y="194"/>
                  <a:pt x="130" y="195"/>
                </a:cubicBezTo>
                <a:cubicBezTo>
                  <a:pt x="130" y="194"/>
                  <a:pt x="130" y="195"/>
                  <a:pt x="131" y="195"/>
                </a:cubicBezTo>
                <a:cubicBezTo>
                  <a:pt x="130" y="194"/>
                  <a:pt x="132" y="194"/>
                  <a:pt x="130" y="194"/>
                </a:cubicBezTo>
                <a:cubicBezTo>
                  <a:pt x="130" y="191"/>
                  <a:pt x="132" y="194"/>
                  <a:pt x="133" y="193"/>
                </a:cubicBezTo>
                <a:cubicBezTo>
                  <a:pt x="132" y="192"/>
                  <a:pt x="129" y="190"/>
                  <a:pt x="129" y="190"/>
                </a:cubicBezTo>
                <a:cubicBezTo>
                  <a:pt x="131" y="190"/>
                  <a:pt x="131" y="188"/>
                  <a:pt x="130" y="188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1" y="189"/>
                  <a:pt x="131" y="187"/>
                  <a:pt x="133" y="187"/>
                </a:cubicBezTo>
                <a:cubicBezTo>
                  <a:pt x="131" y="189"/>
                  <a:pt x="134" y="190"/>
                  <a:pt x="131" y="190"/>
                </a:cubicBezTo>
                <a:cubicBezTo>
                  <a:pt x="133" y="191"/>
                  <a:pt x="132" y="191"/>
                  <a:pt x="133" y="192"/>
                </a:cubicBezTo>
                <a:cubicBezTo>
                  <a:pt x="133" y="192"/>
                  <a:pt x="133" y="191"/>
                  <a:pt x="134" y="191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5" y="191"/>
                  <a:pt x="134" y="190"/>
                  <a:pt x="133" y="188"/>
                </a:cubicBezTo>
                <a:cubicBezTo>
                  <a:pt x="136" y="189"/>
                  <a:pt x="135" y="185"/>
                  <a:pt x="135" y="184"/>
                </a:cubicBezTo>
                <a:cubicBezTo>
                  <a:pt x="134" y="186"/>
                  <a:pt x="134" y="182"/>
                  <a:pt x="133" y="184"/>
                </a:cubicBezTo>
                <a:cubicBezTo>
                  <a:pt x="135" y="184"/>
                  <a:pt x="131" y="184"/>
                  <a:pt x="131" y="185"/>
                </a:cubicBezTo>
                <a:cubicBezTo>
                  <a:pt x="131" y="183"/>
                  <a:pt x="132" y="182"/>
                  <a:pt x="132" y="180"/>
                </a:cubicBezTo>
                <a:cubicBezTo>
                  <a:pt x="132" y="179"/>
                  <a:pt x="132" y="178"/>
                  <a:pt x="132" y="178"/>
                </a:cubicBezTo>
                <a:cubicBezTo>
                  <a:pt x="132" y="177"/>
                  <a:pt x="132" y="176"/>
                  <a:pt x="132" y="175"/>
                </a:cubicBezTo>
                <a:cubicBezTo>
                  <a:pt x="132" y="173"/>
                  <a:pt x="132" y="172"/>
                  <a:pt x="131" y="170"/>
                </a:cubicBezTo>
                <a:cubicBezTo>
                  <a:pt x="131" y="168"/>
                  <a:pt x="130" y="166"/>
                  <a:pt x="129" y="165"/>
                </a:cubicBezTo>
                <a:cubicBezTo>
                  <a:pt x="131" y="162"/>
                  <a:pt x="134" y="162"/>
                  <a:pt x="134" y="159"/>
                </a:cubicBezTo>
                <a:cubicBezTo>
                  <a:pt x="131" y="157"/>
                  <a:pt x="129" y="155"/>
                  <a:pt x="128" y="153"/>
                </a:cubicBezTo>
                <a:cubicBezTo>
                  <a:pt x="127" y="152"/>
                  <a:pt x="125" y="150"/>
                  <a:pt x="123" y="150"/>
                </a:cubicBezTo>
                <a:cubicBezTo>
                  <a:pt x="123" y="149"/>
                  <a:pt x="124" y="149"/>
                  <a:pt x="124" y="148"/>
                </a:cubicBezTo>
                <a:cubicBezTo>
                  <a:pt x="123" y="149"/>
                  <a:pt x="124" y="148"/>
                  <a:pt x="123" y="147"/>
                </a:cubicBezTo>
                <a:cubicBezTo>
                  <a:pt x="121" y="150"/>
                  <a:pt x="122" y="145"/>
                  <a:pt x="121" y="146"/>
                </a:cubicBezTo>
                <a:cubicBezTo>
                  <a:pt x="121" y="147"/>
                  <a:pt x="121" y="147"/>
                  <a:pt x="120" y="147"/>
                </a:cubicBezTo>
                <a:cubicBezTo>
                  <a:pt x="120" y="147"/>
                  <a:pt x="120" y="148"/>
                  <a:pt x="119" y="147"/>
                </a:cubicBezTo>
                <a:cubicBezTo>
                  <a:pt x="120" y="146"/>
                  <a:pt x="119" y="146"/>
                  <a:pt x="119" y="146"/>
                </a:cubicBezTo>
                <a:cubicBezTo>
                  <a:pt x="119" y="145"/>
                  <a:pt x="120" y="145"/>
                  <a:pt x="119" y="145"/>
                </a:cubicBezTo>
                <a:cubicBezTo>
                  <a:pt x="117" y="147"/>
                  <a:pt x="119" y="147"/>
                  <a:pt x="118" y="147"/>
                </a:cubicBezTo>
                <a:cubicBezTo>
                  <a:pt x="117" y="147"/>
                  <a:pt x="116" y="147"/>
                  <a:pt x="115" y="148"/>
                </a:cubicBezTo>
                <a:cubicBezTo>
                  <a:pt x="115" y="147"/>
                  <a:pt x="116" y="147"/>
                  <a:pt x="116" y="146"/>
                </a:cubicBezTo>
                <a:cubicBezTo>
                  <a:pt x="116" y="145"/>
                  <a:pt x="114" y="147"/>
                  <a:pt x="114" y="146"/>
                </a:cubicBezTo>
                <a:cubicBezTo>
                  <a:pt x="115" y="145"/>
                  <a:pt x="114" y="145"/>
                  <a:pt x="114" y="143"/>
                </a:cubicBezTo>
                <a:cubicBezTo>
                  <a:pt x="114" y="145"/>
                  <a:pt x="115" y="143"/>
                  <a:pt x="116" y="142"/>
                </a:cubicBezTo>
                <a:cubicBezTo>
                  <a:pt x="116" y="141"/>
                  <a:pt x="116" y="139"/>
                  <a:pt x="115" y="140"/>
                </a:cubicBezTo>
                <a:cubicBezTo>
                  <a:pt x="115" y="142"/>
                  <a:pt x="114" y="143"/>
                  <a:pt x="112" y="144"/>
                </a:cubicBezTo>
                <a:cubicBezTo>
                  <a:pt x="113" y="142"/>
                  <a:pt x="113" y="143"/>
                  <a:pt x="114" y="141"/>
                </a:cubicBezTo>
                <a:cubicBezTo>
                  <a:pt x="114" y="140"/>
                  <a:pt x="114" y="140"/>
                  <a:pt x="114" y="139"/>
                </a:cubicBezTo>
                <a:cubicBezTo>
                  <a:pt x="112" y="141"/>
                  <a:pt x="114" y="138"/>
                  <a:pt x="111" y="139"/>
                </a:cubicBezTo>
                <a:cubicBezTo>
                  <a:pt x="112" y="139"/>
                  <a:pt x="112" y="142"/>
                  <a:pt x="110" y="141"/>
                </a:cubicBezTo>
                <a:cubicBezTo>
                  <a:pt x="112" y="139"/>
                  <a:pt x="111" y="138"/>
                  <a:pt x="111" y="138"/>
                </a:cubicBezTo>
                <a:cubicBezTo>
                  <a:pt x="112" y="136"/>
                  <a:pt x="112" y="137"/>
                  <a:pt x="113" y="135"/>
                </a:cubicBezTo>
                <a:cubicBezTo>
                  <a:pt x="112" y="135"/>
                  <a:pt x="112" y="133"/>
                  <a:pt x="111" y="135"/>
                </a:cubicBezTo>
                <a:cubicBezTo>
                  <a:pt x="111" y="135"/>
                  <a:pt x="112" y="136"/>
                  <a:pt x="111" y="136"/>
                </a:cubicBezTo>
                <a:cubicBezTo>
                  <a:pt x="110" y="136"/>
                  <a:pt x="110" y="134"/>
                  <a:pt x="112" y="133"/>
                </a:cubicBezTo>
                <a:cubicBezTo>
                  <a:pt x="110" y="132"/>
                  <a:pt x="110" y="132"/>
                  <a:pt x="110" y="132"/>
                </a:cubicBezTo>
                <a:cubicBezTo>
                  <a:pt x="108" y="136"/>
                  <a:pt x="109" y="131"/>
                  <a:pt x="106" y="133"/>
                </a:cubicBezTo>
                <a:cubicBezTo>
                  <a:pt x="108" y="130"/>
                  <a:pt x="106" y="132"/>
                  <a:pt x="105" y="132"/>
                </a:cubicBezTo>
                <a:cubicBezTo>
                  <a:pt x="106" y="131"/>
                  <a:pt x="106" y="131"/>
                  <a:pt x="107" y="130"/>
                </a:cubicBezTo>
                <a:cubicBezTo>
                  <a:pt x="106" y="130"/>
                  <a:pt x="105" y="129"/>
                  <a:pt x="104" y="130"/>
                </a:cubicBezTo>
                <a:cubicBezTo>
                  <a:pt x="103" y="132"/>
                  <a:pt x="105" y="130"/>
                  <a:pt x="104" y="131"/>
                </a:cubicBezTo>
                <a:cubicBezTo>
                  <a:pt x="104" y="132"/>
                  <a:pt x="103" y="131"/>
                  <a:pt x="103" y="131"/>
                </a:cubicBezTo>
                <a:cubicBezTo>
                  <a:pt x="103" y="130"/>
                  <a:pt x="106" y="128"/>
                  <a:pt x="104" y="129"/>
                </a:cubicBezTo>
                <a:cubicBezTo>
                  <a:pt x="103" y="128"/>
                  <a:pt x="103" y="132"/>
                  <a:pt x="102" y="131"/>
                </a:cubicBezTo>
                <a:cubicBezTo>
                  <a:pt x="102" y="130"/>
                  <a:pt x="102" y="130"/>
                  <a:pt x="102" y="129"/>
                </a:cubicBezTo>
                <a:cubicBezTo>
                  <a:pt x="102" y="129"/>
                  <a:pt x="103" y="130"/>
                  <a:pt x="103" y="128"/>
                </a:cubicBezTo>
                <a:cubicBezTo>
                  <a:pt x="102" y="127"/>
                  <a:pt x="99" y="129"/>
                  <a:pt x="100" y="127"/>
                </a:cubicBezTo>
                <a:cubicBezTo>
                  <a:pt x="99" y="127"/>
                  <a:pt x="97" y="130"/>
                  <a:pt x="96" y="130"/>
                </a:cubicBezTo>
                <a:cubicBezTo>
                  <a:pt x="96" y="130"/>
                  <a:pt x="96" y="129"/>
                  <a:pt x="96" y="128"/>
                </a:cubicBezTo>
                <a:cubicBezTo>
                  <a:pt x="98" y="127"/>
                  <a:pt x="97" y="130"/>
                  <a:pt x="98" y="128"/>
                </a:cubicBezTo>
                <a:cubicBezTo>
                  <a:pt x="98" y="128"/>
                  <a:pt x="98" y="128"/>
                  <a:pt x="99" y="127"/>
                </a:cubicBezTo>
                <a:cubicBezTo>
                  <a:pt x="97" y="127"/>
                  <a:pt x="98" y="127"/>
                  <a:pt x="97" y="126"/>
                </a:cubicBezTo>
                <a:cubicBezTo>
                  <a:pt x="97" y="126"/>
                  <a:pt x="96" y="127"/>
                  <a:pt x="96" y="127"/>
                </a:cubicBezTo>
                <a:cubicBezTo>
                  <a:pt x="96" y="126"/>
                  <a:pt x="97" y="126"/>
                  <a:pt x="97" y="126"/>
                </a:cubicBezTo>
                <a:cubicBezTo>
                  <a:pt x="95" y="124"/>
                  <a:pt x="94" y="125"/>
                  <a:pt x="95" y="123"/>
                </a:cubicBezTo>
                <a:cubicBezTo>
                  <a:pt x="92" y="124"/>
                  <a:pt x="91" y="120"/>
                  <a:pt x="88" y="123"/>
                </a:cubicBezTo>
                <a:cubicBezTo>
                  <a:pt x="89" y="123"/>
                  <a:pt x="89" y="123"/>
                  <a:pt x="89" y="124"/>
                </a:cubicBezTo>
                <a:cubicBezTo>
                  <a:pt x="88" y="125"/>
                  <a:pt x="87" y="125"/>
                  <a:pt x="87" y="125"/>
                </a:cubicBezTo>
                <a:cubicBezTo>
                  <a:pt x="86" y="124"/>
                  <a:pt x="88" y="122"/>
                  <a:pt x="88" y="122"/>
                </a:cubicBezTo>
                <a:cubicBezTo>
                  <a:pt x="86" y="124"/>
                  <a:pt x="87" y="122"/>
                  <a:pt x="87" y="121"/>
                </a:cubicBezTo>
                <a:cubicBezTo>
                  <a:pt x="86" y="122"/>
                  <a:pt x="85" y="120"/>
                  <a:pt x="83" y="122"/>
                </a:cubicBezTo>
                <a:cubicBezTo>
                  <a:pt x="83" y="118"/>
                  <a:pt x="80" y="118"/>
                  <a:pt x="83" y="114"/>
                </a:cubicBezTo>
                <a:cubicBezTo>
                  <a:pt x="80" y="112"/>
                  <a:pt x="76" y="114"/>
                  <a:pt x="75" y="110"/>
                </a:cubicBezTo>
                <a:cubicBezTo>
                  <a:pt x="74" y="112"/>
                  <a:pt x="75" y="110"/>
                  <a:pt x="75" y="110"/>
                </a:cubicBezTo>
                <a:cubicBezTo>
                  <a:pt x="74" y="110"/>
                  <a:pt x="74" y="111"/>
                  <a:pt x="73" y="111"/>
                </a:cubicBezTo>
                <a:cubicBezTo>
                  <a:pt x="73" y="110"/>
                  <a:pt x="73" y="109"/>
                  <a:pt x="73" y="108"/>
                </a:cubicBezTo>
                <a:cubicBezTo>
                  <a:pt x="72" y="109"/>
                  <a:pt x="71" y="108"/>
                  <a:pt x="69" y="107"/>
                </a:cubicBezTo>
                <a:cubicBezTo>
                  <a:pt x="68" y="106"/>
                  <a:pt x="67" y="105"/>
                  <a:pt x="68" y="105"/>
                </a:cubicBezTo>
                <a:cubicBezTo>
                  <a:pt x="67" y="104"/>
                  <a:pt x="66" y="105"/>
                  <a:pt x="66" y="105"/>
                </a:cubicBezTo>
                <a:cubicBezTo>
                  <a:pt x="66" y="104"/>
                  <a:pt x="65" y="103"/>
                  <a:pt x="64" y="103"/>
                </a:cubicBezTo>
                <a:cubicBezTo>
                  <a:pt x="64" y="103"/>
                  <a:pt x="63" y="102"/>
                  <a:pt x="63" y="102"/>
                </a:cubicBezTo>
                <a:cubicBezTo>
                  <a:pt x="64" y="101"/>
                  <a:pt x="66" y="100"/>
                  <a:pt x="66" y="99"/>
                </a:cubicBezTo>
                <a:cubicBezTo>
                  <a:pt x="67" y="99"/>
                  <a:pt x="68" y="100"/>
                  <a:pt x="68" y="100"/>
                </a:cubicBezTo>
                <a:cubicBezTo>
                  <a:pt x="68" y="97"/>
                  <a:pt x="69" y="96"/>
                  <a:pt x="71" y="95"/>
                </a:cubicBezTo>
                <a:cubicBezTo>
                  <a:pt x="73" y="94"/>
                  <a:pt x="74" y="92"/>
                  <a:pt x="72" y="91"/>
                </a:cubicBezTo>
                <a:cubicBezTo>
                  <a:pt x="72" y="90"/>
                  <a:pt x="74" y="92"/>
                  <a:pt x="74" y="92"/>
                </a:cubicBezTo>
                <a:cubicBezTo>
                  <a:pt x="74" y="91"/>
                  <a:pt x="74" y="90"/>
                  <a:pt x="74" y="89"/>
                </a:cubicBezTo>
                <a:cubicBezTo>
                  <a:pt x="72" y="87"/>
                  <a:pt x="72" y="88"/>
                  <a:pt x="71" y="88"/>
                </a:cubicBezTo>
                <a:cubicBezTo>
                  <a:pt x="71" y="87"/>
                  <a:pt x="72" y="88"/>
                  <a:pt x="72" y="87"/>
                </a:cubicBezTo>
                <a:cubicBezTo>
                  <a:pt x="71" y="87"/>
                  <a:pt x="71" y="86"/>
                  <a:pt x="70" y="86"/>
                </a:cubicBezTo>
                <a:cubicBezTo>
                  <a:pt x="72" y="88"/>
                  <a:pt x="68" y="85"/>
                  <a:pt x="68" y="86"/>
                </a:cubicBezTo>
                <a:cubicBezTo>
                  <a:pt x="69" y="87"/>
                  <a:pt x="67" y="88"/>
                  <a:pt x="67" y="88"/>
                </a:cubicBezTo>
                <a:cubicBezTo>
                  <a:pt x="67" y="90"/>
                  <a:pt x="68" y="89"/>
                  <a:pt x="68" y="90"/>
                </a:cubicBezTo>
                <a:cubicBezTo>
                  <a:pt x="67" y="90"/>
                  <a:pt x="67" y="89"/>
                  <a:pt x="66" y="89"/>
                </a:cubicBezTo>
                <a:cubicBezTo>
                  <a:pt x="66" y="90"/>
                  <a:pt x="66" y="92"/>
                  <a:pt x="66" y="93"/>
                </a:cubicBezTo>
                <a:cubicBezTo>
                  <a:pt x="65" y="92"/>
                  <a:pt x="64" y="92"/>
                  <a:pt x="63" y="93"/>
                </a:cubicBezTo>
                <a:cubicBezTo>
                  <a:pt x="63" y="93"/>
                  <a:pt x="62" y="94"/>
                  <a:pt x="64" y="95"/>
                </a:cubicBezTo>
                <a:cubicBezTo>
                  <a:pt x="63" y="95"/>
                  <a:pt x="63" y="95"/>
                  <a:pt x="62" y="96"/>
                </a:cubicBezTo>
                <a:cubicBezTo>
                  <a:pt x="61" y="94"/>
                  <a:pt x="61" y="94"/>
                  <a:pt x="61" y="94"/>
                </a:cubicBezTo>
                <a:cubicBezTo>
                  <a:pt x="60" y="95"/>
                  <a:pt x="58" y="95"/>
                  <a:pt x="55" y="96"/>
                </a:cubicBezTo>
                <a:cubicBezTo>
                  <a:pt x="50" y="98"/>
                  <a:pt x="50" y="98"/>
                  <a:pt x="50" y="98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6" y="110"/>
                  <a:pt x="61" y="115"/>
                  <a:pt x="65" y="114"/>
                </a:cubicBezTo>
                <a:cubicBezTo>
                  <a:pt x="63" y="116"/>
                  <a:pt x="69" y="120"/>
                  <a:pt x="71" y="119"/>
                </a:cubicBezTo>
                <a:cubicBezTo>
                  <a:pt x="74" y="122"/>
                  <a:pt x="82" y="126"/>
                  <a:pt x="84" y="129"/>
                </a:cubicBezTo>
                <a:cubicBezTo>
                  <a:pt x="84" y="129"/>
                  <a:pt x="84" y="129"/>
                  <a:pt x="84" y="129"/>
                </a:cubicBezTo>
                <a:cubicBezTo>
                  <a:pt x="85" y="131"/>
                  <a:pt x="86" y="130"/>
                  <a:pt x="87" y="132"/>
                </a:cubicBezTo>
                <a:cubicBezTo>
                  <a:pt x="86" y="132"/>
                  <a:pt x="86" y="131"/>
                  <a:pt x="85" y="132"/>
                </a:cubicBezTo>
                <a:cubicBezTo>
                  <a:pt x="86" y="133"/>
                  <a:pt x="88" y="136"/>
                  <a:pt x="88" y="133"/>
                </a:cubicBezTo>
                <a:cubicBezTo>
                  <a:pt x="90" y="136"/>
                  <a:pt x="91" y="137"/>
                  <a:pt x="94" y="137"/>
                </a:cubicBezTo>
                <a:cubicBezTo>
                  <a:pt x="93" y="138"/>
                  <a:pt x="93" y="137"/>
                  <a:pt x="92" y="138"/>
                </a:cubicBezTo>
                <a:cubicBezTo>
                  <a:pt x="93" y="139"/>
                  <a:pt x="94" y="138"/>
                  <a:pt x="94" y="138"/>
                </a:cubicBezTo>
                <a:cubicBezTo>
                  <a:pt x="94" y="141"/>
                  <a:pt x="97" y="140"/>
                  <a:pt x="97" y="143"/>
                </a:cubicBezTo>
                <a:cubicBezTo>
                  <a:pt x="98" y="142"/>
                  <a:pt x="98" y="141"/>
                  <a:pt x="99" y="141"/>
                </a:cubicBezTo>
                <a:cubicBezTo>
                  <a:pt x="99" y="141"/>
                  <a:pt x="98" y="143"/>
                  <a:pt x="98" y="143"/>
                </a:cubicBezTo>
                <a:cubicBezTo>
                  <a:pt x="102" y="144"/>
                  <a:pt x="104" y="146"/>
                  <a:pt x="106" y="148"/>
                </a:cubicBezTo>
                <a:cubicBezTo>
                  <a:pt x="108" y="150"/>
                  <a:pt x="109" y="152"/>
                  <a:pt x="112" y="151"/>
                </a:cubicBezTo>
                <a:cubicBezTo>
                  <a:pt x="112" y="153"/>
                  <a:pt x="114" y="155"/>
                  <a:pt x="116" y="156"/>
                </a:cubicBezTo>
                <a:cubicBezTo>
                  <a:pt x="118" y="158"/>
                  <a:pt x="120" y="160"/>
                  <a:pt x="119" y="162"/>
                </a:cubicBezTo>
                <a:cubicBezTo>
                  <a:pt x="120" y="161"/>
                  <a:pt x="121" y="162"/>
                  <a:pt x="121" y="163"/>
                </a:cubicBezTo>
                <a:cubicBezTo>
                  <a:pt x="122" y="164"/>
                  <a:pt x="122" y="165"/>
                  <a:pt x="123" y="163"/>
                </a:cubicBezTo>
                <a:cubicBezTo>
                  <a:pt x="124" y="164"/>
                  <a:pt x="122" y="167"/>
                  <a:pt x="124" y="166"/>
                </a:cubicBezTo>
                <a:cubicBezTo>
                  <a:pt x="123" y="167"/>
                  <a:pt x="121" y="167"/>
                  <a:pt x="122" y="168"/>
                </a:cubicBezTo>
                <a:cubicBezTo>
                  <a:pt x="122" y="169"/>
                  <a:pt x="124" y="166"/>
                  <a:pt x="124" y="167"/>
                </a:cubicBezTo>
                <a:cubicBezTo>
                  <a:pt x="123" y="168"/>
                  <a:pt x="125" y="168"/>
                  <a:pt x="125" y="168"/>
                </a:cubicBezTo>
                <a:cubicBezTo>
                  <a:pt x="123" y="168"/>
                  <a:pt x="125" y="169"/>
                  <a:pt x="124" y="170"/>
                </a:cubicBezTo>
                <a:cubicBezTo>
                  <a:pt x="125" y="170"/>
                  <a:pt x="125" y="169"/>
                  <a:pt x="126" y="170"/>
                </a:cubicBezTo>
                <a:cubicBezTo>
                  <a:pt x="126" y="170"/>
                  <a:pt x="124" y="172"/>
                  <a:pt x="127" y="172"/>
                </a:cubicBezTo>
                <a:cubicBezTo>
                  <a:pt x="124" y="175"/>
                  <a:pt x="125" y="175"/>
                  <a:pt x="127" y="176"/>
                </a:cubicBezTo>
                <a:cubicBezTo>
                  <a:pt x="126" y="176"/>
                  <a:pt x="125" y="176"/>
                  <a:pt x="125" y="177"/>
                </a:cubicBezTo>
                <a:cubicBezTo>
                  <a:pt x="127" y="177"/>
                  <a:pt x="123" y="179"/>
                  <a:pt x="124" y="179"/>
                </a:cubicBezTo>
                <a:cubicBezTo>
                  <a:pt x="125" y="180"/>
                  <a:pt x="125" y="179"/>
                  <a:pt x="126" y="179"/>
                </a:cubicBezTo>
                <a:cubicBezTo>
                  <a:pt x="125" y="180"/>
                  <a:pt x="126" y="180"/>
                  <a:pt x="126" y="181"/>
                </a:cubicBezTo>
                <a:cubicBezTo>
                  <a:pt x="125" y="181"/>
                  <a:pt x="125" y="181"/>
                  <a:pt x="124" y="181"/>
                </a:cubicBezTo>
                <a:cubicBezTo>
                  <a:pt x="122" y="182"/>
                  <a:pt x="128" y="182"/>
                  <a:pt x="124" y="182"/>
                </a:cubicBezTo>
                <a:cubicBezTo>
                  <a:pt x="124" y="182"/>
                  <a:pt x="125" y="183"/>
                  <a:pt x="125" y="183"/>
                </a:cubicBezTo>
                <a:cubicBezTo>
                  <a:pt x="126" y="184"/>
                  <a:pt x="128" y="184"/>
                  <a:pt x="129" y="184"/>
                </a:cubicBezTo>
                <a:cubicBezTo>
                  <a:pt x="128" y="184"/>
                  <a:pt x="128" y="185"/>
                  <a:pt x="127" y="185"/>
                </a:cubicBezTo>
                <a:cubicBezTo>
                  <a:pt x="126" y="184"/>
                  <a:pt x="125" y="184"/>
                  <a:pt x="124" y="184"/>
                </a:cubicBezTo>
                <a:cubicBezTo>
                  <a:pt x="125" y="184"/>
                  <a:pt x="126" y="184"/>
                  <a:pt x="126" y="185"/>
                </a:cubicBezTo>
                <a:cubicBezTo>
                  <a:pt x="123" y="184"/>
                  <a:pt x="123" y="185"/>
                  <a:pt x="122" y="185"/>
                </a:cubicBezTo>
                <a:cubicBezTo>
                  <a:pt x="123" y="186"/>
                  <a:pt x="125" y="186"/>
                  <a:pt x="125" y="187"/>
                </a:cubicBezTo>
                <a:cubicBezTo>
                  <a:pt x="124" y="187"/>
                  <a:pt x="124" y="188"/>
                  <a:pt x="123" y="187"/>
                </a:cubicBezTo>
                <a:cubicBezTo>
                  <a:pt x="123" y="188"/>
                  <a:pt x="122" y="188"/>
                  <a:pt x="124" y="189"/>
                </a:cubicBezTo>
                <a:cubicBezTo>
                  <a:pt x="121" y="189"/>
                  <a:pt x="123" y="191"/>
                  <a:pt x="121" y="190"/>
                </a:cubicBezTo>
                <a:cubicBezTo>
                  <a:pt x="123" y="192"/>
                  <a:pt x="119" y="191"/>
                  <a:pt x="122" y="193"/>
                </a:cubicBezTo>
                <a:cubicBezTo>
                  <a:pt x="121" y="192"/>
                  <a:pt x="120" y="192"/>
                  <a:pt x="120" y="193"/>
                </a:cubicBezTo>
                <a:cubicBezTo>
                  <a:pt x="120" y="193"/>
                  <a:pt x="121" y="193"/>
                  <a:pt x="121" y="193"/>
                </a:cubicBezTo>
                <a:cubicBezTo>
                  <a:pt x="120" y="193"/>
                  <a:pt x="119" y="193"/>
                  <a:pt x="119" y="193"/>
                </a:cubicBezTo>
                <a:cubicBezTo>
                  <a:pt x="119" y="194"/>
                  <a:pt x="119" y="194"/>
                  <a:pt x="118" y="194"/>
                </a:cubicBezTo>
                <a:cubicBezTo>
                  <a:pt x="122" y="196"/>
                  <a:pt x="117" y="195"/>
                  <a:pt x="117" y="196"/>
                </a:cubicBezTo>
                <a:cubicBezTo>
                  <a:pt x="117" y="197"/>
                  <a:pt x="118" y="198"/>
                  <a:pt x="118" y="198"/>
                </a:cubicBezTo>
                <a:cubicBezTo>
                  <a:pt x="116" y="196"/>
                  <a:pt x="117" y="198"/>
                  <a:pt x="117" y="199"/>
                </a:cubicBezTo>
                <a:cubicBezTo>
                  <a:pt x="117" y="199"/>
                  <a:pt x="117" y="199"/>
                  <a:pt x="117" y="199"/>
                </a:cubicBezTo>
                <a:cubicBezTo>
                  <a:pt x="117" y="199"/>
                  <a:pt x="117" y="199"/>
                  <a:pt x="117" y="199"/>
                </a:cubicBezTo>
                <a:cubicBezTo>
                  <a:pt x="117" y="199"/>
                  <a:pt x="117" y="199"/>
                  <a:pt x="117" y="199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16" y="199"/>
                  <a:pt x="115" y="199"/>
                  <a:pt x="115" y="199"/>
                </a:cubicBezTo>
                <a:cubicBezTo>
                  <a:pt x="115" y="200"/>
                  <a:pt x="115" y="201"/>
                  <a:pt x="114" y="201"/>
                </a:cubicBezTo>
                <a:cubicBezTo>
                  <a:pt x="114" y="202"/>
                  <a:pt x="114" y="202"/>
                  <a:pt x="113" y="203"/>
                </a:cubicBezTo>
                <a:cubicBezTo>
                  <a:pt x="113" y="204"/>
                  <a:pt x="112" y="205"/>
                  <a:pt x="112" y="207"/>
                </a:cubicBezTo>
                <a:cubicBezTo>
                  <a:pt x="111" y="205"/>
                  <a:pt x="111" y="205"/>
                  <a:pt x="111" y="205"/>
                </a:cubicBezTo>
                <a:cubicBezTo>
                  <a:pt x="110" y="206"/>
                  <a:pt x="109" y="206"/>
                  <a:pt x="110" y="208"/>
                </a:cubicBezTo>
                <a:cubicBezTo>
                  <a:pt x="109" y="207"/>
                  <a:pt x="108" y="208"/>
                  <a:pt x="108" y="208"/>
                </a:cubicBezTo>
                <a:cubicBezTo>
                  <a:pt x="108" y="209"/>
                  <a:pt x="107" y="210"/>
                  <a:pt x="107" y="209"/>
                </a:cubicBezTo>
                <a:cubicBezTo>
                  <a:pt x="106" y="209"/>
                  <a:pt x="108" y="211"/>
                  <a:pt x="107" y="211"/>
                </a:cubicBezTo>
                <a:cubicBezTo>
                  <a:pt x="107" y="211"/>
                  <a:pt x="107" y="210"/>
                  <a:pt x="107" y="210"/>
                </a:cubicBezTo>
                <a:cubicBezTo>
                  <a:pt x="106" y="210"/>
                  <a:pt x="105" y="210"/>
                  <a:pt x="104" y="211"/>
                </a:cubicBezTo>
                <a:cubicBezTo>
                  <a:pt x="104" y="211"/>
                  <a:pt x="103" y="212"/>
                  <a:pt x="102" y="212"/>
                </a:cubicBezTo>
                <a:cubicBezTo>
                  <a:pt x="101" y="213"/>
                  <a:pt x="100" y="213"/>
                  <a:pt x="99" y="212"/>
                </a:cubicBezTo>
                <a:cubicBezTo>
                  <a:pt x="99" y="214"/>
                  <a:pt x="96" y="214"/>
                  <a:pt x="95" y="216"/>
                </a:cubicBezTo>
                <a:cubicBezTo>
                  <a:pt x="96" y="214"/>
                  <a:pt x="95" y="214"/>
                  <a:pt x="94" y="214"/>
                </a:cubicBezTo>
                <a:cubicBezTo>
                  <a:pt x="93" y="216"/>
                  <a:pt x="94" y="217"/>
                  <a:pt x="93" y="219"/>
                </a:cubicBezTo>
                <a:cubicBezTo>
                  <a:pt x="93" y="216"/>
                  <a:pt x="94" y="216"/>
                  <a:pt x="94" y="214"/>
                </a:cubicBezTo>
                <a:cubicBezTo>
                  <a:pt x="91" y="214"/>
                  <a:pt x="92" y="214"/>
                  <a:pt x="91" y="213"/>
                </a:cubicBezTo>
                <a:cubicBezTo>
                  <a:pt x="91" y="213"/>
                  <a:pt x="90" y="214"/>
                  <a:pt x="90" y="213"/>
                </a:cubicBezTo>
                <a:cubicBezTo>
                  <a:pt x="89" y="214"/>
                  <a:pt x="90" y="215"/>
                  <a:pt x="90" y="215"/>
                </a:cubicBezTo>
                <a:cubicBezTo>
                  <a:pt x="90" y="213"/>
                  <a:pt x="89" y="217"/>
                  <a:pt x="89" y="215"/>
                </a:cubicBezTo>
                <a:cubicBezTo>
                  <a:pt x="89" y="215"/>
                  <a:pt x="89" y="214"/>
                  <a:pt x="89" y="213"/>
                </a:cubicBezTo>
                <a:cubicBezTo>
                  <a:pt x="89" y="215"/>
                  <a:pt x="89" y="213"/>
                  <a:pt x="88" y="213"/>
                </a:cubicBezTo>
                <a:cubicBezTo>
                  <a:pt x="88" y="215"/>
                  <a:pt x="88" y="215"/>
                  <a:pt x="88" y="215"/>
                </a:cubicBezTo>
                <a:cubicBezTo>
                  <a:pt x="88" y="215"/>
                  <a:pt x="87" y="216"/>
                  <a:pt x="88" y="213"/>
                </a:cubicBezTo>
                <a:cubicBezTo>
                  <a:pt x="86" y="213"/>
                  <a:pt x="86" y="214"/>
                  <a:pt x="85" y="215"/>
                </a:cubicBezTo>
                <a:cubicBezTo>
                  <a:pt x="84" y="214"/>
                  <a:pt x="85" y="214"/>
                  <a:pt x="84" y="213"/>
                </a:cubicBezTo>
                <a:cubicBezTo>
                  <a:pt x="84" y="212"/>
                  <a:pt x="80" y="215"/>
                  <a:pt x="81" y="213"/>
                </a:cubicBezTo>
                <a:cubicBezTo>
                  <a:pt x="79" y="212"/>
                  <a:pt x="80" y="214"/>
                  <a:pt x="79" y="215"/>
                </a:cubicBezTo>
                <a:cubicBezTo>
                  <a:pt x="79" y="213"/>
                  <a:pt x="75" y="210"/>
                  <a:pt x="75" y="214"/>
                </a:cubicBezTo>
                <a:cubicBezTo>
                  <a:pt x="74" y="214"/>
                  <a:pt x="75" y="210"/>
                  <a:pt x="73" y="212"/>
                </a:cubicBezTo>
                <a:cubicBezTo>
                  <a:pt x="74" y="213"/>
                  <a:pt x="73" y="213"/>
                  <a:pt x="73" y="214"/>
                </a:cubicBezTo>
                <a:cubicBezTo>
                  <a:pt x="73" y="214"/>
                  <a:pt x="71" y="216"/>
                  <a:pt x="71" y="215"/>
                </a:cubicBezTo>
                <a:cubicBezTo>
                  <a:pt x="73" y="214"/>
                  <a:pt x="72" y="213"/>
                  <a:pt x="74" y="211"/>
                </a:cubicBezTo>
                <a:cubicBezTo>
                  <a:pt x="72" y="212"/>
                  <a:pt x="71" y="211"/>
                  <a:pt x="69" y="212"/>
                </a:cubicBezTo>
                <a:cubicBezTo>
                  <a:pt x="68" y="211"/>
                  <a:pt x="68" y="210"/>
                  <a:pt x="66" y="208"/>
                </a:cubicBezTo>
                <a:cubicBezTo>
                  <a:pt x="65" y="209"/>
                  <a:pt x="66" y="210"/>
                  <a:pt x="65" y="210"/>
                </a:cubicBezTo>
                <a:cubicBezTo>
                  <a:pt x="64" y="210"/>
                  <a:pt x="65" y="208"/>
                  <a:pt x="65" y="208"/>
                </a:cubicBezTo>
                <a:cubicBezTo>
                  <a:pt x="64" y="208"/>
                  <a:pt x="64" y="207"/>
                  <a:pt x="63" y="207"/>
                </a:cubicBezTo>
                <a:cubicBezTo>
                  <a:pt x="62" y="210"/>
                  <a:pt x="64" y="207"/>
                  <a:pt x="63" y="209"/>
                </a:cubicBezTo>
                <a:cubicBezTo>
                  <a:pt x="62" y="208"/>
                  <a:pt x="62" y="205"/>
                  <a:pt x="60" y="207"/>
                </a:cubicBezTo>
                <a:cubicBezTo>
                  <a:pt x="58" y="204"/>
                  <a:pt x="56" y="204"/>
                  <a:pt x="52" y="203"/>
                </a:cubicBezTo>
                <a:cubicBezTo>
                  <a:pt x="52" y="202"/>
                  <a:pt x="54" y="202"/>
                  <a:pt x="53" y="201"/>
                </a:cubicBezTo>
                <a:cubicBezTo>
                  <a:pt x="52" y="202"/>
                  <a:pt x="52" y="202"/>
                  <a:pt x="52" y="202"/>
                </a:cubicBezTo>
                <a:cubicBezTo>
                  <a:pt x="52" y="202"/>
                  <a:pt x="51" y="201"/>
                  <a:pt x="52" y="200"/>
                </a:cubicBezTo>
                <a:cubicBezTo>
                  <a:pt x="51" y="200"/>
                  <a:pt x="50" y="200"/>
                  <a:pt x="49" y="201"/>
                </a:cubicBezTo>
                <a:cubicBezTo>
                  <a:pt x="50" y="198"/>
                  <a:pt x="47" y="199"/>
                  <a:pt x="46" y="199"/>
                </a:cubicBezTo>
                <a:cubicBezTo>
                  <a:pt x="47" y="196"/>
                  <a:pt x="45" y="197"/>
                  <a:pt x="43" y="197"/>
                </a:cubicBezTo>
                <a:cubicBezTo>
                  <a:pt x="45" y="195"/>
                  <a:pt x="43" y="196"/>
                  <a:pt x="44" y="195"/>
                </a:cubicBezTo>
                <a:cubicBezTo>
                  <a:pt x="42" y="196"/>
                  <a:pt x="42" y="193"/>
                  <a:pt x="41" y="192"/>
                </a:cubicBezTo>
                <a:cubicBezTo>
                  <a:pt x="40" y="193"/>
                  <a:pt x="38" y="193"/>
                  <a:pt x="41" y="192"/>
                </a:cubicBezTo>
                <a:cubicBezTo>
                  <a:pt x="39" y="190"/>
                  <a:pt x="38" y="188"/>
                  <a:pt x="35" y="190"/>
                </a:cubicBezTo>
                <a:cubicBezTo>
                  <a:pt x="39" y="187"/>
                  <a:pt x="34" y="188"/>
                  <a:pt x="35" y="187"/>
                </a:cubicBezTo>
                <a:cubicBezTo>
                  <a:pt x="32" y="188"/>
                  <a:pt x="32" y="185"/>
                  <a:pt x="31" y="183"/>
                </a:cubicBezTo>
                <a:cubicBezTo>
                  <a:pt x="30" y="184"/>
                  <a:pt x="30" y="184"/>
                  <a:pt x="29" y="184"/>
                </a:cubicBezTo>
                <a:cubicBezTo>
                  <a:pt x="30" y="183"/>
                  <a:pt x="30" y="184"/>
                  <a:pt x="30" y="183"/>
                </a:cubicBezTo>
                <a:cubicBezTo>
                  <a:pt x="27" y="178"/>
                  <a:pt x="23" y="176"/>
                  <a:pt x="19" y="172"/>
                </a:cubicBezTo>
                <a:cubicBezTo>
                  <a:pt x="20" y="170"/>
                  <a:pt x="22" y="169"/>
                  <a:pt x="24" y="167"/>
                </a:cubicBezTo>
                <a:cubicBezTo>
                  <a:pt x="22" y="166"/>
                  <a:pt x="22" y="163"/>
                  <a:pt x="21" y="163"/>
                </a:cubicBezTo>
                <a:cubicBezTo>
                  <a:pt x="19" y="166"/>
                  <a:pt x="17" y="168"/>
                  <a:pt x="14" y="170"/>
                </a:cubicBezTo>
                <a:cubicBezTo>
                  <a:pt x="11" y="171"/>
                  <a:pt x="9" y="173"/>
                  <a:pt x="7" y="175"/>
                </a:cubicBezTo>
                <a:cubicBezTo>
                  <a:pt x="6" y="175"/>
                  <a:pt x="5" y="175"/>
                  <a:pt x="4" y="175"/>
                </a:cubicBezTo>
                <a:cubicBezTo>
                  <a:pt x="4" y="176"/>
                  <a:pt x="3" y="176"/>
                  <a:pt x="2" y="178"/>
                </a:cubicBezTo>
                <a:cubicBezTo>
                  <a:pt x="2" y="178"/>
                  <a:pt x="2" y="179"/>
                  <a:pt x="2" y="179"/>
                </a:cubicBezTo>
                <a:cubicBezTo>
                  <a:pt x="1" y="180"/>
                  <a:pt x="1" y="180"/>
                  <a:pt x="1" y="181"/>
                </a:cubicBezTo>
                <a:cubicBezTo>
                  <a:pt x="1" y="182"/>
                  <a:pt x="0" y="184"/>
                  <a:pt x="0" y="185"/>
                </a:cubicBezTo>
                <a:cubicBezTo>
                  <a:pt x="1" y="185"/>
                  <a:pt x="1" y="185"/>
                  <a:pt x="2" y="185"/>
                </a:cubicBezTo>
                <a:cubicBezTo>
                  <a:pt x="2" y="185"/>
                  <a:pt x="2" y="186"/>
                  <a:pt x="2" y="187"/>
                </a:cubicBezTo>
                <a:cubicBezTo>
                  <a:pt x="3" y="188"/>
                  <a:pt x="1" y="188"/>
                  <a:pt x="2" y="191"/>
                </a:cubicBezTo>
                <a:cubicBezTo>
                  <a:pt x="1" y="191"/>
                  <a:pt x="0" y="192"/>
                  <a:pt x="0" y="193"/>
                </a:cubicBezTo>
                <a:cubicBezTo>
                  <a:pt x="1" y="193"/>
                  <a:pt x="2" y="195"/>
                  <a:pt x="3" y="195"/>
                </a:cubicBezTo>
                <a:cubicBezTo>
                  <a:pt x="0" y="192"/>
                  <a:pt x="4" y="191"/>
                  <a:pt x="5" y="193"/>
                </a:cubicBezTo>
                <a:cubicBezTo>
                  <a:pt x="3" y="192"/>
                  <a:pt x="3" y="193"/>
                  <a:pt x="3" y="194"/>
                </a:cubicBezTo>
                <a:cubicBezTo>
                  <a:pt x="3" y="195"/>
                  <a:pt x="3" y="195"/>
                  <a:pt x="3" y="196"/>
                </a:cubicBezTo>
                <a:cubicBezTo>
                  <a:pt x="3" y="196"/>
                  <a:pt x="3" y="197"/>
                  <a:pt x="3" y="197"/>
                </a:cubicBezTo>
                <a:cubicBezTo>
                  <a:pt x="4" y="196"/>
                  <a:pt x="4" y="199"/>
                  <a:pt x="5" y="200"/>
                </a:cubicBezTo>
                <a:cubicBezTo>
                  <a:pt x="6" y="198"/>
                  <a:pt x="10" y="201"/>
                  <a:pt x="9" y="202"/>
                </a:cubicBezTo>
                <a:cubicBezTo>
                  <a:pt x="7" y="202"/>
                  <a:pt x="8" y="199"/>
                  <a:pt x="7" y="201"/>
                </a:cubicBezTo>
                <a:cubicBezTo>
                  <a:pt x="9" y="204"/>
                  <a:pt x="11" y="203"/>
                  <a:pt x="13" y="202"/>
                </a:cubicBezTo>
                <a:cubicBezTo>
                  <a:pt x="9" y="202"/>
                  <a:pt x="10" y="199"/>
                  <a:pt x="6" y="198"/>
                </a:cubicBezTo>
                <a:cubicBezTo>
                  <a:pt x="9" y="198"/>
                  <a:pt x="6" y="197"/>
                  <a:pt x="4" y="196"/>
                </a:cubicBezTo>
                <a:cubicBezTo>
                  <a:pt x="6" y="196"/>
                  <a:pt x="5" y="195"/>
                  <a:pt x="5" y="195"/>
                </a:cubicBezTo>
                <a:cubicBezTo>
                  <a:pt x="5" y="194"/>
                  <a:pt x="5" y="193"/>
                  <a:pt x="6" y="193"/>
                </a:cubicBezTo>
                <a:cubicBezTo>
                  <a:pt x="8" y="196"/>
                  <a:pt x="10" y="199"/>
                  <a:pt x="13" y="201"/>
                </a:cubicBezTo>
                <a:cubicBezTo>
                  <a:pt x="16" y="204"/>
                  <a:pt x="20" y="206"/>
                  <a:pt x="23" y="209"/>
                </a:cubicBezTo>
                <a:cubicBezTo>
                  <a:pt x="30" y="214"/>
                  <a:pt x="36" y="220"/>
                  <a:pt x="40" y="225"/>
                </a:cubicBezTo>
                <a:cubicBezTo>
                  <a:pt x="43" y="224"/>
                  <a:pt x="43" y="227"/>
                  <a:pt x="46" y="227"/>
                </a:cubicBezTo>
                <a:cubicBezTo>
                  <a:pt x="46" y="228"/>
                  <a:pt x="46" y="229"/>
                  <a:pt x="45" y="230"/>
                </a:cubicBezTo>
                <a:cubicBezTo>
                  <a:pt x="45" y="229"/>
                  <a:pt x="45" y="228"/>
                  <a:pt x="44" y="229"/>
                </a:cubicBezTo>
                <a:cubicBezTo>
                  <a:pt x="46" y="231"/>
                  <a:pt x="45" y="231"/>
                  <a:pt x="46" y="234"/>
                </a:cubicBezTo>
                <a:cubicBezTo>
                  <a:pt x="46" y="233"/>
                  <a:pt x="46" y="233"/>
                  <a:pt x="47" y="232"/>
                </a:cubicBezTo>
                <a:cubicBezTo>
                  <a:pt x="47" y="232"/>
                  <a:pt x="48" y="232"/>
                  <a:pt x="48" y="232"/>
                </a:cubicBezTo>
                <a:cubicBezTo>
                  <a:pt x="48" y="234"/>
                  <a:pt x="52" y="236"/>
                  <a:pt x="57" y="237"/>
                </a:cubicBezTo>
                <a:cubicBezTo>
                  <a:pt x="57" y="237"/>
                  <a:pt x="57" y="238"/>
                  <a:pt x="57" y="238"/>
                </a:cubicBezTo>
                <a:cubicBezTo>
                  <a:pt x="57" y="238"/>
                  <a:pt x="56" y="237"/>
                  <a:pt x="56" y="238"/>
                </a:cubicBezTo>
                <a:cubicBezTo>
                  <a:pt x="58" y="240"/>
                  <a:pt x="58" y="236"/>
                  <a:pt x="59" y="237"/>
                </a:cubicBezTo>
                <a:cubicBezTo>
                  <a:pt x="60" y="239"/>
                  <a:pt x="56" y="238"/>
                  <a:pt x="58" y="240"/>
                </a:cubicBezTo>
                <a:cubicBezTo>
                  <a:pt x="59" y="240"/>
                  <a:pt x="60" y="238"/>
                  <a:pt x="61" y="238"/>
                </a:cubicBezTo>
                <a:cubicBezTo>
                  <a:pt x="60" y="241"/>
                  <a:pt x="61" y="242"/>
                  <a:pt x="62" y="244"/>
                </a:cubicBezTo>
                <a:cubicBezTo>
                  <a:pt x="64" y="243"/>
                  <a:pt x="62" y="247"/>
                  <a:pt x="65" y="245"/>
                </a:cubicBezTo>
                <a:cubicBezTo>
                  <a:pt x="66" y="247"/>
                  <a:pt x="68" y="247"/>
                  <a:pt x="70" y="247"/>
                </a:cubicBezTo>
                <a:cubicBezTo>
                  <a:pt x="72" y="246"/>
                  <a:pt x="74" y="245"/>
                  <a:pt x="75" y="247"/>
                </a:cubicBezTo>
                <a:cubicBezTo>
                  <a:pt x="74" y="249"/>
                  <a:pt x="74" y="246"/>
                  <a:pt x="72" y="247"/>
                </a:cubicBezTo>
                <a:cubicBezTo>
                  <a:pt x="74" y="249"/>
                  <a:pt x="76" y="249"/>
                  <a:pt x="78" y="249"/>
                </a:cubicBezTo>
                <a:cubicBezTo>
                  <a:pt x="77" y="250"/>
                  <a:pt x="78" y="250"/>
                  <a:pt x="78" y="251"/>
                </a:cubicBezTo>
                <a:cubicBezTo>
                  <a:pt x="81" y="250"/>
                  <a:pt x="83" y="253"/>
                  <a:pt x="86" y="251"/>
                </a:cubicBezTo>
                <a:cubicBezTo>
                  <a:pt x="87" y="251"/>
                  <a:pt x="87" y="252"/>
                  <a:pt x="88" y="251"/>
                </a:cubicBezTo>
                <a:cubicBezTo>
                  <a:pt x="88" y="251"/>
                  <a:pt x="87" y="250"/>
                  <a:pt x="88" y="250"/>
                </a:cubicBezTo>
                <a:cubicBezTo>
                  <a:pt x="88" y="251"/>
                  <a:pt x="89" y="252"/>
                  <a:pt x="88" y="253"/>
                </a:cubicBezTo>
                <a:cubicBezTo>
                  <a:pt x="89" y="253"/>
                  <a:pt x="90" y="254"/>
                  <a:pt x="91" y="254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92" y="254"/>
                  <a:pt x="92" y="254"/>
                </a:cubicBezTo>
                <a:cubicBezTo>
                  <a:pt x="92" y="255"/>
                  <a:pt x="92" y="254"/>
                  <a:pt x="93" y="254"/>
                </a:cubicBezTo>
                <a:cubicBezTo>
                  <a:pt x="93" y="253"/>
                  <a:pt x="93" y="253"/>
                  <a:pt x="93" y="253"/>
                </a:cubicBezTo>
                <a:cubicBezTo>
                  <a:pt x="93" y="253"/>
                  <a:pt x="92" y="253"/>
                  <a:pt x="93" y="252"/>
                </a:cubicBezTo>
                <a:cubicBezTo>
                  <a:pt x="91" y="252"/>
                  <a:pt x="91" y="253"/>
                  <a:pt x="90" y="253"/>
                </a:cubicBezTo>
                <a:cubicBezTo>
                  <a:pt x="91" y="252"/>
                  <a:pt x="91" y="251"/>
                  <a:pt x="91" y="251"/>
                </a:cubicBezTo>
                <a:cubicBezTo>
                  <a:pt x="92" y="252"/>
                  <a:pt x="94" y="252"/>
                  <a:pt x="95" y="252"/>
                </a:cubicBezTo>
                <a:cubicBezTo>
                  <a:pt x="96" y="252"/>
                  <a:pt x="97" y="252"/>
                  <a:pt x="98" y="254"/>
                </a:cubicBezTo>
                <a:cubicBezTo>
                  <a:pt x="98" y="251"/>
                  <a:pt x="102" y="251"/>
                  <a:pt x="98" y="250"/>
                </a:cubicBezTo>
                <a:cubicBezTo>
                  <a:pt x="97" y="253"/>
                  <a:pt x="99" y="250"/>
                  <a:pt x="99" y="251"/>
                </a:cubicBezTo>
                <a:cubicBezTo>
                  <a:pt x="98" y="251"/>
                  <a:pt x="98" y="252"/>
                  <a:pt x="98" y="252"/>
                </a:cubicBezTo>
                <a:cubicBezTo>
                  <a:pt x="97" y="251"/>
                  <a:pt x="96" y="250"/>
                  <a:pt x="95" y="249"/>
                </a:cubicBezTo>
                <a:cubicBezTo>
                  <a:pt x="100" y="249"/>
                  <a:pt x="103" y="250"/>
                  <a:pt x="108" y="250"/>
                </a:cubicBezTo>
                <a:cubicBezTo>
                  <a:pt x="107" y="254"/>
                  <a:pt x="112" y="251"/>
                  <a:pt x="112" y="253"/>
                </a:cubicBezTo>
                <a:cubicBezTo>
                  <a:pt x="111" y="253"/>
                  <a:pt x="110" y="254"/>
                  <a:pt x="110" y="254"/>
                </a:cubicBezTo>
                <a:cubicBezTo>
                  <a:pt x="110" y="255"/>
                  <a:pt x="111" y="255"/>
                  <a:pt x="111" y="256"/>
                </a:cubicBezTo>
                <a:cubicBezTo>
                  <a:pt x="112" y="256"/>
                  <a:pt x="113" y="256"/>
                  <a:pt x="113" y="255"/>
                </a:cubicBezTo>
                <a:cubicBezTo>
                  <a:pt x="110" y="255"/>
                  <a:pt x="111" y="254"/>
                  <a:pt x="112" y="253"/>
                </a:cubicBezTo>
                <a:cubicBezTo>
                  <a:pt x="114" y="253"/>
                  <a:pt x="115" y="252"/>
                  <a:pt x="114" y="251"/>
                </a:cubicBezTo>
                <a:cubicBezTo>
                  <a:pt x="118" y="253"/>
                  <a:pt x="117" y="252"/>
                  <a:pt x="119" y="249"/>
                </a:cubicBezTo>
                <a:cubicBezTo>
                  <a:pt x="119" y="253"/>
                  <a:pt x="122" y="248"/>
                  <a:pt x="122" y="251"/>
                </a:cubicBezTo>
                <a:cubicBezTo>
                  <a:pt x="121" y="250"/>
                  <a:pt x="119" y="251"/>
                  <a:pt x="118" y="252"/>
                </a:cubicBezTo>
                <a:cubicBezTo>
                  <a:pt x="121" y="253"/>
                  <a:pt x="124" y="251"/>
                  <a:pt x="125" y="249"/>
                </a:cubicBezTo>
                <a:cubicBezTo>
                  <a:pt x="126" y="250"/>
                  <a:pt x="124" y="252"/>
                  <a:pt x="126" y="252"/>
                </a:cubicBezTo>
                <a:cubicBezTo>
                  <a:pt x="127" y="250"/>
                  <a:pt x="129" y="249"/>
                  <a:pt x="131" y="249"/>
                </a:cubicBezTo>
                <a:cubicBezTo>
                  <a:pt x="132" y="248"/>
                  <a:pt x="133" y="248"/>
                  <a:pt x="134" y="248"/>
                </a:cubicBezTo>
                <a:cubicBezTo>
                  <a:pt x="135" y="248"/>
                  <a:pt x="136" y="248"/>
                  <a:pt x="137" y="247"/>
                </a:cubicBezTo>
                <a:cubicBezTo>
                  <a:pt x="137" y="246"/>
                  <a:pt x="136" y="244"/>
                  <a:pt x="137" y="244"/>
                </a:cubicBezTo>
                <a:cubicBezTo>
                  <a:pt x="137" y="244"/>
                  <a:pt x="138" y="244"/>
                  <a:pt x="138" y="245"/>
                </a:cubicBezTo>
                <a:cubicBezTo>
                  <a:pt x="138" y="245"/>
                  <a:pt x="137" y="244"/>
                  <a:pt x="137" y="246"/>
                </a:cubicBezTo>
                <a:cubicBezTo>
                  <a:pt x="138" y="245"/>
                  <a:pt x="141" y="248"/>
                  <a:pt x="141" y="246"/>
                </a:cubicBezTo>
                <a:cubicBezTo>
                  <a:pt x="139" y="246"/>
                  <a:pt x="142" y="244"/>
                  <a:pt x="143" y="244"/>
                </a:cubicBezTo>
                <a:cubicBezTo>
                  <a:pt x="143" y="243"/>
                  <a:pt x="141" y="243"/>
                  <a:pt x="142" y="242"/>
                </a:cubicBezTo>
                <a:cubicBezTo>
                  <a:pt x="144" y="244"/>
                  <a:pt x="143" y="242"/>
                  <a:pt x="143" y="241"/>
                </a:cubicBezTo>
                <a:cubicBezTo>
                  <a:pt x="144" y="242"/>
                  <a:pt x="145" y="242"/>
                  <a:pt x="145" y="243"/>
                </a:cubicBezTo>
                <a:cubicBezTo>
                  <a:pt x="145" y="241"/>
                  <a:pt x="147" y="241"/>
                  <a:pt x="148" y="241"/>
                </a:cubicBezTo>
                <a:cubicBezTo>
                  <a:pt x="146" y="240"/>
                  <a:pt x="150" y="239"/>
                  <a:pt x="149" y="238"/>
                </a:cubicBezTo>
                <a:cubicBezTo>
                  <a:pt x="148" y="238"/>
                  <a:pt x="148" y="238"/>
                  <a:pt x="148" y="237"/>
                </a:cubicBezTo>
                <a:cubicBezTo>
                  <a:pt x="150" y="237"/>
                  <a:pt x="151" y="241"/>
                  <a:pt x="152" y="240"/>
                </a:cubicBezTo>
                <a:cubicBezTo>
                  <a:pt x="152" y="239"/>
                  <a:pt x="153" y="239"/>
                  <a:pt x="155" y="237"/>
                </a:cubicBezTo>
                <a:cubicBezTo>
                  <a:pt x="155" y="238"/>
                  <a:pt x="155" y="238"/>
                  <a:pt x="155" y="239"/>
                </a:cubicBezTo>
                <a:cubicBezTo>
                  <a:pt x="158" y="236"/>
                  <a:pt x="159" y="235"/>
                  <a:pt x="159" y="232"/>
                </a:cubicBezTo>
                <a:cubicBezTo>
                  <a:pt x="161" y="232"/>
                  <a:pt x="162" y="231"/>
                  <a:pt x="163" y="230"/>
                </a:cubicBezTo>
                <a:cubicBezTo>
                  <a:pt x="164" y="229"/>
                  <a:pt x="165" y="228"/>
                  <a:pt x="166" y="227"/>
                </a:cubicBezTo>
                <a:cubicBezTo>
                  <a:pt x="165" y="226"/>
                  <a:pt x="165" y="226"/>
                  <a:pt x="166" y="225"/>
                </a:cubicBezTo>
                <a:close/>
                <a:moveTo>
                  <a:pt x="131" y="111"/>
                </a:moveTo>
                <a:cubicBezTo>
                  <a:pt x="131" y="111"/>
                  <a:pt x="132" y="110"/>
                  <a:pt x="132" y="110"/>
                </a:cubicBezTo>
                <a:cubicBezTo>
                  <a:pt x="132" y="111"/>
                  <a:pt x="132" y="111"/>
                  <a:pt x="131" y="111"/>
                </a:cubicBezTo>
                <a:cubicBezTo>
                  <a:pt x="132" y="112"/>
                  <a:pt x="132" y="112"/>
                  <a:pt x="132" y="115"/>
                </a:cubicBezTo>
                <a:cubicBezTo>
                  <a:pt x="131" y="114"/>
                  <a:pt x="131" y="112"/>
                  <a:pt x="131" y="111"/>
                </a:cubicBezTo>
                <a:close/>
                <a:moveTo>
                  <a:pt x="147" y="108"/>
                </a:moveTo>
                <a:cubicBezTo>
                  <a:pt x="148" y="111"/>
                  <a:pt x="144" y="107"/>
                  <a:pt x="144" y="105"/>
                </a:cubicBezTo>
                <a:cubicBezTo>
                  <a:pt x="145" y="106"/>
                  <a:pt x="145" y="108"/>
                  <a:pt x="147" y="108"/>
                </a:cubicBezTo>
                <a:close/>
                <a:moveTo>
                  <a:pt x="153" y="92"/>
                </a:moveTo>
                <a:cubicBezTo>
                  <a:pt x="153" y="93"/>
                  <a:pt x="153" y="93"/>
                  <a:pt x="15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3" y="92"/>
                  <a:pt x="153" y="92"/>
                  <a:pt x="153" y="92"/>
                </a:cubicBezTo>
                <a:close/>
                <a:moveTo>
                  <a:pt x="124" y="42"/>
                </a:moveTo>
                <a:cubicBezTo>
                  <a:pt x="124" y="43"/>
                  <a:pt x="123" y="43"/>
                  <a:pt x="123" y="44"/>
                </a:cubicBezTo>
                <a:cubicBezTo>
                  <a:pt x="122" y="44"/>
                  <a:pt x="122" y="43"/>
                  <a:pt x="123" y="41"/>
                </a:cubicBezTo>
                <a:cubicBezTo>
                  <a:pt x="123" y="43"/>
                  <a:pt x="123" y="41"/>
                  <a:pt x="124" y="42"/>
                </a:cubicBezTo>
                <a:close/>
                <a:moveTo>
                  <a:pt x="122" y="38"/>
                </a:moveTo>
                <a:cubicBezTo>
                  <a:pt x="122" y="39"/>
                  <a:pt x="122" y="39"/>
                  <a:pt x="121" y="39"/>
                </a:cubicBezTo>
                <a:cubicBezTo>
                  <a:pt x="121" y="40"/>
                  <a:pt x="121" y="41"/>
                  <a:pt x="121" y="41"/>
                </a:cubicBezTo>
                <a:cubicBezTo>
                  <a:pt x="120" y="41"/>
                  <a:pt x="120" y="40"/>
                  <a:pt x="121" y="38"/>
                </a:cubicBezTo>
                <a:lnTo>
                  <a:pt x="122" y="38"/>
                </a:lnTo>
                <a:close/>
                <a:moveTo>
                  <a:pt x="118" y="38"/>
                </a:moveTo>
                <a:cubicBezTo>
                  <a:pt x="118" y="39"/>
                  <a:pt x="118" y="40"/>
                  <a:pt x="118" y="40"/>
                </a:cubicBezTo>
                <a:cubicBezTo>
                  <a:pt x="117" y="42"/>
                  <a:pt x="117" y="39"/>
                  <a:pt x="117" y="39"/>
                </a:cubicBezTo>
                <a:cubicBezTo>
                  <a:pt x="117" y="39"/>
                  <a:pt x="117" y="40"/>
                  <a:pt x="116" y="41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38"/>
                  <a:pt x="117" y="37"/>
                  <a:pt x="118" y="38"/>
                </a:cubicBezTo>
                <a:close/>
                <a:moveTo>
                  <a:pt x="94" y="27"/>
                </a:moveTo>
                <a:cubicBezTo>
                  <a:pt x="94" y="27"/>
                  <a:pt x="93" y="27"/>
                  <a:pt x="92" y="27"/>
                </a:cubicBezTo>
                <a:cubicBezTo>
                  <a:pt x="92" y="27"/>
                  <a:pt x="92" y="27"/>
                  <a:pt x="92" y="27"/>
                </a:cubicBezTo>
                <a:cubicBezTo>
                  <a:pt x="93" y="27"/>
                  <a:pt x="94" y="27"/>
                  <a:pt x="94" y="27"/>
                </a:cubicBezTo>
                <a:close/>
                <a:moveTo>
                  <a:pt x="110" y="6"/>
                </a:moveTo>
                <a:cubicBezTo>
                  <a:pt x="110" y="6"/>
                  <a:pt x="110" y="6"/>
                  <a:pt x="110" y="6"/>
                </a:cubicBezTo>
                <a:cubicBezTo>
                  <a:pt x="110" y="6"/>
                  <a:pt x="110" y="6"/>
                  <a:pt x="110" y="6"/>
                </a:cubicBezTo>
                <a:cubicBezTo>
                  <a:pt x="110" y="6"/>
                  <a:pt x="111" y="6"/>
                  <a:pt x="111" y="6"/>
                </a:cubicBezTo>
                <a:cubicBezTo>
                  <a:pt x="110" y="6"/>
                  <a:pt x="110" y="6"/>
                  <a:pt x="110" y="6"/>
                </a:cubicBezTo>
                <a:close/>
                <a:moveTo>
                  <a:pt x="192" y="105"/>
                </a:moveTo>
                <a:cubicBezTo>
                  <a:pt x="192" y="106"/>
                  <a:pt x="191" y="107"/>
                  <a:pt x="191" y="108"/>
                </a:cubicBezTo>
                <a:cubicBezTo>
                  <a:pt x="190" y="108"/>
                  <a:pt x="190" y="107"/>
                  <a:pt x="190" y="106"/>
                </a:cubicBezTo>
                <a:cubicBezTo>
                  <a:pt x="190" y="107"/>
                  <a:pt x="189" y="107"/>
                  <a:pt x="188" y="107"/>
                </a:cubicBezTo>
                <a:cubicBezTo>
                  <a:pt x="188" y="104"/>
                  <a:pt x="190" y="105"/>
                  <a:pt x="192" y="105"/>
                </a:cubicBezTo>
                <a:close/>
                <a:moveTo>
                  <a:pt x="188" y="110"/>
                </a:moveTo>
                <a:cubicBezTo>
                  <a:pt x="186" y="111"/>
                  <a:pt x="188" y="111"/>
                  <a:pt x="187" y="113"/>
                </a:cubicBezTo>
                <a:cubicBezTo>
                  <a:pt x="185" y="112"/>
                  <a:pt x="186" y="112"/>
                  <a:pt x="184" y="111"/>
                </a:cubicBezTo>
                <a:cubicBezTo>
                  <a:pt x="185" y="110"/>
                  <a:pt x="186" y="109"/>
                  <a:pt x="188" y="110"/>
                </a:cubicBezTo>
                <a:close/>
                <a:moveTo>
                  <a:pt x="189" y="100"/>
                </a:moveTo>
                <a:cubicBezTo>
                  <a:pt x="188" y="100"/>
                  <a:pt x="191" y="98"/>
                  <a:pt x="191" y="98"/>
                </a:cubicBezTo>
                <a:cubicBezTo>
                  <a:pt x="191" y="97"/>
                  <a:pt x="190" y="98"/>
                  <a:pt x="189" y="98"/>
                </a:cubicBezTo>
                <a:cubicBezTo>
                  <a:pt x="189" y="97"/>
                  <a:pt x="190" y="97"/>
                  <a:pt x="190" y="96"/>
                </a:cubicBezTo>
                <a:cubicBezTo>
                  <a:pt x="191" y="96"/>
                  <a:pt x="192" y="97"/>
                  <a:pt x="192" y="99"/>
                </a:cubicBezTo>
                <a:cubicBezTo>
                  <a:pt x="191" y="100"/>
                  <a:pt x="190" y="99"/>
                  <a:pt x="189" y="100"/>
                </a:cubicBezTo>
                <a:close/>
                <a:moveTo>
                  <a:pt x="160" y="218"/>
                </a:moveTo>
                <a:cubicBezTo>
                  <a:pt x="160" y="218"/>
                  <a:pt x="160" y="218"/>
                  <a:pt x="160" y="218"/>
                </a:cubicBezTo>
                <a:cubicBezTo>
                  <a:pt x="160" y="218"/>
                  <a:pt x="160" y="218"/>
                  <a:pt x="160" y="218"/>
                </a:cubicBezTo>
                <a:cubicBezTo>
                  <a:pt x="160" y="218"/>
                  <a:pt x="160" y="218"/>
                  <a:pt x="160" y="218"/>
                </a:cubicBezTo>
                <a:close/>
                <a:moveTo>
                  <a:pt x="160" y="219"/>
                </a:moveTo>
                <a:cubicBezTo>
                  <a:pt x="160" y="219"/>
                  <a:pt x="160" y="219"/>
                  <a:pt x="160" y="219"/>
                </a:cubicBezTo>
                <a:cubicBezTo>
                  <a:pt x="160" y="219"/>
                  <a:pt x="160" y="219"/>
                  <a:pt x="160" y="219"/>
                </a:cubicBezTo>
                <a:close/>
                <a:moveTo>
                  <a:pt x="60" y="101"/>
                </a:moveTo>
                <a:cubicBezTo>
                  <a:pt x="60" y="101"/>
                  <a:pt x="60" y="101"/>
                  <a:pt x="60" y="101"/>
                </a:cubicBezTo>
                <a:cubicBezTo>
                  <a:pt x="60" y="101"/>
                  <a:pt x="60" y="100"/>
                  <a:pt x="60" y="100"/>
                </a:cubicBezTo>
                <a:cubicBezTo>
                  <a:pt x="60" y="100"/>
                  <a:pt x="60" y="100"/>
                  <a:pt x="60" y="101"/>
                </a:cubicBezTo>
                <a:close/>
                <a:moveTo>
                  <a:pt x="60" y="101"/>
                </a:moveTo>
                <a:cubicBezTo>
                  <a:pt x="59" y="103"/>
                  <a:pt x="59" y="103"/>
                  <a:pt x="59" y="103"/>
                </a:cubicBezTo>
                <a:cubicBezTo>
                  <a:pt x="59" y="102"/>
                  <a:pt x="59" y="102"/>
                  <a:pt x="60" y="101"/>
                </a:cubicBezTo>
                <a:close/>
                <a:moveTo>
                  <a:pt x="103" y="138"/>
                </a:moveTo>
                <a:cubicBezTo>
                  <a:pt x="103" y="138"/>
                  <a:pt x="103" y="139"/>
                  <a:pt x="102" y="139"/>
                </a:cubicBezTo>
                <a:cubicBezTo>
                  <a:pt x="102" y="139"/>
                  <a:pt x="102" y="139"/>
                  <a:pt x="102" y="138"/>
                </a:cubicBezTo>
                <a:cubicBezTo>
                  <a:pt x="103" y="137"/>
                  <a:pt x="104" y="137"/>
                  <a:pt x="105" y="137"/>
                </a:cubicBezTo>
                <a:cubicBezTo>
                  <a:pt x="105" y="139"/>
                  <a:pt x="104" y="139"/>
                  <a:pt x="104" y="140"/>
                </a:cubicBezTo>
                <a:cubicBezTo>
                  <a:pt x="102" y="141"/>
                  <a:pt x="103" y="138"/>
                  <a:pt x="103" y="138"/>
                </a:cubicBezTo>
                <a:close/>
                <a:moveTo>
                  <a:pt x="108" y="140"/>
                </a:moveTo>
                <a:cubicBezTo>
                  <a:pt x="107" y="141"/>
                  <a:pt x="107" y="141"/>
                  <a:pt x="107" y="142"/>
                </a:cubicBezTo>
                <a:cubicBezTo>
                  <a:pt x="106" y="142"/>
                  <a:pt x="107" y="140"/>
                  <a:pt x="108" y="139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08" y="141"/>
                  <a:pt x="108" y="140"/>
                  <a:pt x="108" y="140"/>
                </a:cubicBezTo>
                <a:close/>
                <a:moveTo>
                  <a:pt x="108" y="146"/>
                </a:moveTo>
                <a:cubicBezTo>
                  <a:pt x="107" y="145"/>
                  <a:pt x="108" y="144"/>
                  <a:pt x="109" y="143"/>
                </a:cubicBezTo>
                <a:cubicBezTo>
                  <a:pt x="108" y="144"/>
                  <a:pt x="109" y="143"/>
                  <a:pt x="110" y="144"/>
                </a:cubicBezTo>
                <a:cubicBezTo>
                  <a:pt x="109" y="145"/>
                  <a:pt x="109" y="145"/>
                  <a:pt x="108" y="146"/>
                </a:cubicBezTo>
                <a:close/>
                <a:moveTo>
                  <a:pt x="93" y="219"/>
                </a:moveTo>
                <a:cubicBezTo>
                  <a:pt x="93" y="222"/>
                  <a:pt x="92" y="216"/>
                  <a:pt x="92" y="215"/>
                </a:cubicBezTo>
                <a:cubicBezTo>
                  <a:pt x="93" y="216"/>
                  <a:pt x="92" y="218"/>
                  <a:pt x="93" y="219"/>
                </a:cubicBezTo>
                <a:close/>
                <a:moveTo>
                  <a:pt x="75" y="216"/>
                </a:moveTo>
                <a:cubicBezTo>
                  <a:pt x="75" y="216"/>
                  <a:pt x="75" y="216"/>
                  <a:pt x="74" y="216"/>
                </a:cubicBezTo>
                <a:cubicBezTo>
                  <a:pt x="75" y="218"/>
                  <a:pt x="75" y="217"/>
                  <a:pt x="74" y="220"/>
                </a:cubicBezTo>
                <a:cubicBezTo>
                  <a:pt x="73" y="219"/>
                  <a:pt x="74" y="217"/>
                  <a:pt x="74" y="216"/>
                </a:cubicBezTo>
                <a:cubicBezTo>
                  <a:pt x="74" y="216"/>
                  <a:pt x="75" y="215"/>
                  <a:pt x="75" y="216"/>
                </a:cubicBezTo>
                <a:close/>
                <a:moveTo>
                  <a:pt x="88" y="246"/>
                </a:moveTo>
                <a:cubicBezTo>
                  <a:pt x="89" y="246"/>
                  <a:pt x="89" y="245"/>
                  <a:pt x="91" y="246"/>
                </a:cubicBezTo>
                <a:cubicBezTo>
                  <a:pt x="91" y="246"/>
                  <a:pt x="90" y="246"/>
                  <a:pt x="89" y="246"/>
                </a:cubicBezTo>
                <a:cubicBezTo>
                  <a:pt x="90" y="248"/>
                  <a:pt x="90" y="247"/>
                  <a:pt x="90" y="250"/>
                </a:cubicBezTo>
                <a:cubicBezTo>
                  <a:pt x="88" y="249"/>
                  <a:pt x="88" y="247"/>
                  <a:pt x="88" y="246"/>
                </a:cubicBezTo>
                <a:close/>
                <a:moveTo>
                  <a:pt x="122" y="246"/>
                </a:moveTo>
                <a:cubicBezTo>
                  <a:pt x="124" y="246"/>
                  <a:pt x="121" y="249"/>
                  <a:pt x="124" y="249"/>
                </a:cubicBezTo>
                <a:cubicBezTo>
                  <a:pt x="123" y="252"/>
                  <a:pt x="121" y="247"/>
                  <a:pt x="122" y="246"/>
                </a:cubicBezTo>
                <a:close/>
              </a:path>
            </a:pathLst>
          </a:custGeom>
          <a:solidFill>
            <a:srgbClr val="AEBD7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974503" y="5112291"/>
            <a:ext cx="2777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FF5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" name="文本框 10"/>
          <p:cNvSpPr txBox="1"/>
          <p:nvPr/>
        </p:nvSpPr>
        <p:spPr>
          <a:xfrm>
            <a:off x="974503" y="5520741"/>
            <a:ext cx="2777219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2" name="文本框 12"/>
          <p:cNvSpPr txBox="1"/>
          <p:nvPr/>
        </p:nvSpPr>
        <p:spPr>
          <a:xfrm>
            <a:off x="8438057" y="5112291"/>
            <a:ext cx="2867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AEBD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3" name="文本框 13"/>
          <p:cNvSpPr txBox="1"/>
          <p:nvPr/>
        </p:nvSpPr>
        <p:spPr>
          <a:xfrm>
            <a:off x="8438059" y="5520741"/>
            <a:ext cx="2867594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4612731" y="5127641"/>
            <a:ext cx="2849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FFAE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5" name="文本框 16"/>
          <p:cNvSpPr txBox="1"/>
          <p:nvPr/>
        </p:nvSpPr>
        <p:spPr>
          <a:xfrm>
            <a:off x="4612732" y="5529144"/>
            <a:ext cx="2964316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600" y="3004276"/>
            <a:ext cx="9498391" cy="1786283"/>
          </a:xfrm>
          <a:prstGeom prst="rect">
            <a:avLst/>
          </a:prstGeom>
        </p:spPr>
      </p:pic>
      <p:sp>
        <p:nvSpPr>
          <p:cNvPr id="27" name="Freeform 211"/>
          <p:cNvSpPr>
            <a:spLocks noEditPoints="1"/>
          </p:cNvSpPr>
          <p:nvPr/>
        </p:nvSpPr>
        <p:spPr bwMode="auto">
          <a:xfrm rot="17740591">
            <a:off x="1241340" y="2858323"/>
            <a:ext cx="1225311" cy="540711"/>
          </a:xfrm>
          <a:custGeom>
            <a:avLst/>
            <a:gdLst>
              <a:gd name="T0" fmla="*/ 116 w 303"/>
              <a:gd name="T1" fmla="*/ 99 h 133"/>
              <a:gd name="T2" fmla="*/ 171 w 303"/>
              <a:gd name="T3" fmla="*/ 115 h 133"/>
              <a:gd name="T4" fmla="*/ 248 w 303"/>
              <a:gd name="T5" fmla="*/ 129 h 133"/>
              <a:gd name="T6" fmla="*/ 292 w 303"/>
              <a:gd name="T7" fmla="*/ 91 h 133"/>
              <a:gd name="T8" fmla="*/ 263 w 303"/>
              <a:gd name="T9" fmla="*/ 36 h 133"/>
              <a:gd name="T10" fmla="*/ 235 w 303"/>
              <a:gd name="T11" fmla="*/ 31 h 133"/>
              <a:gd name="T12" fmla="*/ 150 w 303"/>
              <a:gd name="T13" fmla="*/ 16 h 133"/>
              <a:gd name="T14" fmla="*/ 35 w 303"/>
              <a:gd name="T15" fmla="*/ 17 h 133"/>
              <a:gd name="T16" fmla="*/ 29 w 303"/>
              <a:gd name="T17" fmla="*/ 61 h 133"/>
              <a:gd name="T18" fmla="*/ 71 w 303"/>
              <a:gd name="T19" fmla="*/ 91 h 133"/>
              <a:gd name="T20" fmla="*/ 277 w 303"/>
              <a:gd name="T21" fmla="*/ 54 h 133"/>
              <a:gd name="T22" fmla="*/ 266 w 303"/>
              <a:gd name="T23" fmla="*/ 114 h 133"/>
              <a:gd name="T24" fmla="*/ 236 w 303"/>
              <a:gd name="T25" fmla="*/ 100 h 133"/>
              <a:gd name="T26" fmla="*/ 242 w 303"/>
              <a:gd name="T27" fmla="*/ 72 h 133"/>
              <a:gd name="T28" fmla="*/ 251 w 303"/>
              <a:gd name="T29" fmla="*/ 44 h 133"/>
              <a:gd name="T30" fmla="*/ 241 w 303"/>
              <a:gd name="T31" fmla="*/ 44 h 133"/>
              <a:gd name="T32" fmla="*/ 242 w 303"/>
              <a:gd name="T33" fmla="*/ 44 h 133"/>
              <a:gd name="T34" fmla="*/ 240 w 303"/>
              <a:gd name="T35" fmla="*/ 43 h 133"/>
              <a:gd name="T36" fmla="*/ 231 w 303"/>
              <a:gd name="T37" fmla="*/ 71 h 133"/>
              <a:gd name="T38" fmla="*/ 228 w 303"/>
              <a:gd name="T39" fmla="*/ 107 h 133"/>
              <a:gd name="T40" fmla="*/ 136 w 303"/>
              <a:gd name="T41" fmla="*/ 94 h 133"/>
              <a:gd name="T42" fmla="*/ 80 w 303"/>
              <a:gd name="T43" fmla="*/ 77 h 133"/>
              <a:gd name="T44" fmla="*/ 119 w 303"/>
              <a:gd name="T45" fmla="*/ 77 h 133"/>
              <a:gd name="T46" fmla="*/ 171 w 303"/>
              <a:gd name="T47" fmla="*/ 81 h 133"/>
              <a:gd name="T48" fmla="*/ 211 w 303"/>
              <a:gd name="T49" fmla="*/ 101 h 133"/>
              <a:gd name="T50" fmla="*/ 218 w 303"/>
              <a:gd name="T51" fmla="*/ 82 h 133"/>
              <a:gd name="T52" fmla="*/ 231 w 303"/>
              <a:gd name="T53" fmla="*/ 58 h 133"/>
              <a:gd name="T54" fmla="*/ 235 w 303"/>
              <a:gd name="T55" fmla="*/ 40 h 133"/>
              <a:gd name="T56" fmla="*/ 212 w 303"/>
              <a:gd name="T57" fmla="*/ 85 h 133"/>
              <a:gd name="T58" fmla="*/ 187 w 303"/>
              <a:gd name="T59" fmla="*/ 31 h 133"/>
              <a:gd name="T60" fmla="*/ 30 w 303"/>
              <a:gd name="T61" fmla="*/ 26 h 133"/>
              <a:gd name="T62" fmla="*/ 25 w 303"/>
              <a:gd name="T63" fmla="*/ 37 h 133"/>
              <a:gd name="T64" fmla="*/ 27 w 303"/>
              <a:gd name="T65" fmla="*/ 29 h 133"/>
              <a:gd name="T66" fmla="*/ 25 w 303"/>
              <a:gd name="T67" fmla="*/ 42 h 133"/>
              <a:gd name="T68" fmla="*/ 26 w 303"/>
              <a:gd name="T69" fmla="*/ 40 h 133"/>
              <a:gd name="T70" fmla="*/ 26 w 303"/>
              <a:gd name="T71" fmla="*/ 37 h 133"/>
              <a:gd name="T72" fmla="*/ 25 w 303"/>
              <a:gd name="T73" fmla="*/ 41 h 133"/>
              <a:gd name="T74" fmla="*/ 26 w 303"/>
              <a:gd name="T75" fmla="*/ 42 h 133"/>
              <a:gd name="T76" fmla="*/ 25 w 303"/>
              <a:gd name="T77" fmla="*/ 41 h 133"/>
              <a:gd name="T78" fmla="*/ 26 w 303"/>
              <a:gd name="T79" fmla="*/ 42 h 133"/>
              <a:gd name="T80" fmla="*/ 26 w 303"/>
              <a:gd name="T81" fmla="*/ 36 h 133"/>
              <a:gd name="T82" fmla="*/ 24 w 303"/>
              <a:gd name="T83" fmla="*/ 40 h 133"/>
              <a:gd name="T84" fmla="*/ 28 w 303"/>
              <a:gd name="T85" fmla="*/ 41 h 133"/>
              <a:gd name="T86" fmla="*/ 19 w 303"/>
              <a:gd name="T87" fmla="*/ 31 h 133"/>
              <a:gd name="T88" fmla="*/ 21 w 303"/>
              <a:gd name="T89" fmla="*/ 37 h 133"/>
              <a:gd name="T90" fmla="*/ 24 w 303"/>
              <a:gd name="T91" fmla="*/ 41 h 133"/>
              <a:gd name="T92" fmla="*/ 38 w 303"/>
              <a:gd name="T93" fmla="*/ 62 h 133"/>
              <a:gd name="T94" fmla="*/ 26 w 303"/>
              <a:gd name="T95" fmla="*/ 50 h 133"/>
              <a:gd name="T96" fmla="*/ 33 w 303"/>
              <a:gd name="T97" fmla="*/ 39 h 133"/>
              <a:gd name="T98" fmla="*/ 37 w 303"/>
              <a:gd name="T99" fmla="*/ 31 h 133"/>
              <a:gd name="T100" fmla="*/ 97 w 303"/>
              <a:gd name="T101" fmla="*/ 15 h 133"/>
              <a:gd name="T102" fmla="*/ 148 w 303"/>
              <a:gd name="T103" fmla="*/ 23 h 133"/>
              <a:gd name="T104" fmla="*/ 202 w 303"/>
              <a:gd name="T105" fmla="*/ 36 h 133"/>
              <a:gd name="T106" fmla="*/ 219 w 303"/>
              <a:gd name="T107" fmla="*/ 67 h 133"/>
              <a:gd name="T108" fmla="*/ 154 w 303"/>
              <a:gd name="T109" fmla="*/ 71 h 133"/>
              <a:gd name="T110" fmla="*/ 89 w 303"/>
              <a:gd name="T111" fmla="*/ 61 h 133"/>
              <a:gd name="T112" fmla="*/ 115 w 303"/>
              <a:gd name="T113" fmla="*/ 47 h 133"/>
              <a:gd name="T114" fmla="*/ 150 w 303"/>
              <a:gd name="T115" fmla="*/ 52 h 133"/>
              <a:gd name="T116" fmla="*/ 211 w 303"/>
              <a:gd name="T117" fmla="*/ 55 h 133"/>
              <a:gd name="T118" fmla="*/ 126 w 303"/>
              <a:gd name="T119" fmla="*/ 39 h 133"/>
              <a:gd name="T120" fmla="*/ 80 w 303"/>
              <a:gd name="T121" fmla="*/ 20 h 133"/>
              <a:gd name="T122" fmla="*/ 77 w 303"/>
              <a:gd name="T123" fmla="*/ 64 h 133"/>
              <a:gd name="T124" fmla="*/ 93 w 303"/>
              <a:gd name="T125" fmla="*/ 4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3" h="133">
                <a:moveTo>
                  <a:pt x="65" y="94"/>
                </a:moveTo>
                <a:cubicBezTo>
                  <a:pt x="66" y="94"/>
                  <a:pt x="66" y="94"/>
                  <a:pt x="66" y="93"/>
                </a:cubicBezTo>
                <a:cubicBezTo>
                  <a:pt x="67" y="94"/>
                  <a:pt x="67" y="94"/>
                  <a:pt x="67" y="93"/>
                </a:cubicBezTo>
                <a:cubicBezTo>
                  <a:pt x="68" y="94"/>
                  <a:pt x="68" y="94"/>
                  <a:pt x="68" y="93"/>
                </a:cubicBezTo>
                <a:cubicBezTo>
                  <a:pt x="68" y="94"/>
                  <a:pt x="68" y="94"/>
                  <a:pt x="68" y="94"/>
                </a:cubicBezTo>
                <a:cubicBezTo>
                  <a:pt x="68" y="93"/>
                  <a:pt x="68" y="93"/>
                  <a:pt x="69" y="93"/>
                </a:cubicBezTo>
                <a:cubicBezTo>
                  <a:pt x="69" y="93"/>
                  <a:pt x="69" y="93"/>
                  <a:pt x="69" y="93"/>
                </a:cubicBezTo>
                <a:cubicBezTo>
                  <a:pt x="69" y="93"/>
                  <a:pt x="69" y="93"/>
                  <a:pt x="69" y="93"/>
                </a:cubicBezTo>
                <a:cubicBezTo>
                  <a:pt x="69" y="92"/>
                  <a:pt x="69" y="92"/>
                  <a:pt x="69" y="92"/>
                </a:cubicBezTo>
                <a:cubicBezTo>
                  <a:pt x="69" y="92"/>
                  <a:pt x="70" y="93"/>
                  <a:pt x="70" y="93"/>
                </a:cubicBezTo>
                <a:cubicBezTo>
                  <a:pt x="70" y="94"/>
                  <a:pt x="70" y="95"/>
                  <a:pt x="70" y="95"/>
                </a:cubicBezTo>
                <a:cubicBezTo>
                  <a:pt x="70" y="94"/>
                  <a:pt x="70" y="95"/>
                  <a:pt x="71" y="94"/>
                </a:cubicBezTo>
                <a:cubicBezTo>
                  <a:pt x="70" y="95"/>
                  <a:pt x="70" y="94"/>
                  <a:pt x="70" y="93"/>
                </a:cubicBezTo>
                <a:cubicBezTo>
                  <a:pt x="70" y="93"/>
                  <a:pt x="70" y="94"/>
                  <a:pt x="71" y="94"/>
                </a:cubicBezTo>
                <a:cubicBezTo>
                  <a:pt x="71" y="94"/>
                  <a:pt x="71" y="95"/>
                  <a:pt x="71" y="96"/>
                </a:cubicBezTo>
                <a:cubicBezTo>
                  <a:pt x="71" y="94"/>
                  <a:pt x="71" y="96"/>
                  <a:pt x="72" y="96"/>
                </a:cubicBezTo>
                <a:cubicBezTo>
                  <a:pt x="72" y="94"/>
                  <a:pt x="73" y="93"/>
                  <a:pt x="73" y="95"/>
                </a:cubicBezTo>
                <a:cubicBezTo>
                  <a:pt x="72" y="96"/>
                  <a:pt x="73" y="93"/>
                  <a:pt x="72" y="96"/>
                </a:cubicBezTo>
                <a:cubicBezTo>
                  <a:pt x="73" y="96"/>
                  <a:pt x="74" y="95"/>
                  <a:pt x="74" y="93"/>
                </a:cubicBezTo>
                <a:cubicBezTo>
                  <a:pt x="73" y="95"/>
                  <a:pt x="73" y="91"/>
                  <a:pt x="72" y="94"/>
                </a:cubicBezTo>
                <a:cubicBezTo>
                  <a:pt x="73" y="92"/>
                  <a:pt x="72" y="93"/>
                  <a:pt x="71" y="94"/>
                </a:cubicBezTo>
                <a:cubicBezTo>
                  <a:pt x="71" y="93"/>
                  <a:pt x="71" y="93"/>
                  <a:pt x="71" y="93"/>
                </a:cubicBezTo>
                <a:cubicBezTo>
                  <a:pt x="71" y="93"/>
                  <a:pt x="72" y="93"/>
                  <a:pt x="72" y="93"/>
                </a:cubicBezTo>
                <a:cubicBezTo>
                  <a:pt x="71" y="93"/>
                  <a:pt x="71" y="93"/>
                  <a:pt x="71" y="92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2"/>
                  <a:pt x="71" y="92"/>
                  <a:pt x="72" y="93"/>
                </a:cubicBezTo>
                <a:cubicBezTo>
                  <a:pt x="72" y="92"/>
                  <a:pt x="72" y="92"/>
                  <a:pt x="71" y="91"/>
                </a:cubicBezTo>
                <a:cubicBezTo>
                  <a:pt x="75" y="92"/>
                  <a:pt x="82" y="91"/>
                  <a:pt x="84" y="95"/>
                </a:cubicBezTo>
                <a:cubicBezTo>
                  <a:pt x="86" y="92"/>
                  <a:pt x="85" y="95"/>
                  <a:pt x="87" y="93"/>
                </a:cubicBezTo>
                <a:cubicBezTo>
                  <a:pt x="87" y="95"/>
                  <a:pt x="87" y="95"/>
                  <a:pt x="87" y="96"/>
                </a:cubicBezTo>
                <a:cubicBezTo>
                  <a:pt x="86" y="96"/>
                  <a:pt x="86" y="95"/>
                  <a:pt x="86" y="96"/>
                </a:cubicBezTo>
                <a:cubicBezTo>
                  <a:pt x="87" y="97"/>
                  <a:pt x="86" y="98"/>
                  <a:pt x="87" y="99"/>
                </a:cubicBezTo>
                <a:cubicBezTo>
                  <a:pt x="87" y="98"/>
                  <a:pt x="87" y="98"/>
                  <a:pt x="87" y="97"/>
                </a:cubicBezTo>
                <a:cubicBezTo>
                  <a:pt x="87" y="97"/>
                  <a:pt x="87" y="96"/>
                  <a:pt x="87" y="96"/>
                </a:cubicBezTo>
                <a:cubicBezTo>
                  <a:pt x="88" y="98"/>
                  <a:pt x="89" y="97"/>
                  <a:pt x="91" y="96"/>
                </a:cubicBezTo>
                <a:cubicBezTo>
                  <a:pt x="91" y="96"/>
                  <a:pt x="91" y="96"/>
                  <a:pt x="91" y="97"/>
                </a:cubicBezTo>
                <a:cubicBezTo>
                  <a:pt x="90" y="97"/>
                  <a:pt x="90" y="97"/>
                  <a:pt x="90" y="97"/>
                </a:cubicBezTo>
                <a:cubicBezTo>
                  <a:pt x="91" y="98"/>
                  <a:pt x="91" y="95"/>
                  <a:pt x="91" y="95"/>
                </a:cubicBezTo>
                <a:cubicBezTo>
                  <a:pt x="92" y="96"/>
                  <a:pt x="90" y="97"/>
                  <a:pt x="91" y="98"/>
                </a:cubicBezTo>
                <a:cubicBezTo>
                  <a:pt x="91" y="97"/>
                  <a:pt x="92" y="96"/>
                  <a:pt x="92" y="95"/>
                </a:cubicBezTo>
                <a:cubicBezTo>
                  <a:pt x="92" y="98"/>
                  <a:pt x="92" y="98"/>
                  <a:pt x="92" y="100"/>
                </a:cubicBezTo>
                <a:cubicBezTo>
                  <a:pt x="93" y="98"/>
                  <a:pt x="92" y="102"/>
                  <a:pt x="93" y="99"/>
                </a:cubicBezTo>
                <a:cubicBezTo>
                  <a:pt x="94" y="103"/>
                  <a:pt x="96" y="95"/>
                  <a:pt x="97" y="97"/>
                </a:cubicBezTo>
                <a:cubicBezTo>
                  <a:pt x="96" y="100"/>
                  <a:pt x="96" y="97"/>
                  <a:pt x="95" y="98"/>
                </a:cubicBezTo>
                <a:cubicBezTo>
                  <a:pt x="96" y="100"/>
                  <a:pt x="97" y="99"/>
                  <a:pt x="97" y="98"/>
                </a:cubicBezTo>
                <a:cubicBezTo>
                  <a:pt x="97" y="99"/>
                  <a:pt x="97" y="100"/>
                  <a:pt x="97" y="100"/>
                </a:cubicBezTo>
                <a:cubicBezTo>
                  <a:pt x="98" y="98"/>
                  <a:pt x="98" y="101"/>
                  <a:pt x="100" y="98"/>
                </a:cubicBezTo>
                <a:cubicBezTo>
                  <a:pt x="100" y="98"/>
                  <a:pt x="100" y="99"/>
                  <a:pt x="100" y="98"/>
                </a:cubicBezTo>
                <a:cubicBezTo>
                  <a:pt x="100" y="98"/>
                  <a:pt x="100" y="97"/>
                  <a:pt x="100" y="97"/>
                </a:cubicBezTo>
                <a:cubicBezTo>
                  <a:pt x="100" y="98"/>
                  <a:pt x="100" y="99"/>
                  <a:pt x="100" y="100"/>
                </a:cubicBezTo>
                <a:cubicBezTo>
                  <a:pt x="101" y="100"/>
                  <a:pt x="101" y="101"/>
                  <a:pt x="102" y="100"/>
                </a:cubicBezTo>
                <a:cubicBezTo>
                  <a:pt x="102" y="100"/>
                  <a:pt x="102" y="99"/>
                  <a:pt x="102" y="99"/>
                </a:cubicBezTo>
                <a:cubicBezTo>
                  <a:pt x="102" y="99"/>
                  <a:pt x="102" y="99"/>
                  <a:pt x="102" y="98"/>
                </a:cubicBezTo>
                <a:cubicBezTo>
                  <a:pt x="101" y="98"/>
                  <a:pt x="101" y="99"/>
                  <a:pt x="101" y="99"/>
                </a:cubicBezTo>
                <a:cubicBezTo>
                  <a:pt x="101" y="99"/>
                  <a:pt x="101" y="98"/>
                  <a:pt x="101" y="98"/>
                </a:cubicBezTo>
                <a:cubicBezTo>
                  <a:pt x="102" y="99"/>
                  <a:pt x="103" y="95"/>
                  <a:pt x="103" y="99"/>
                </a:cubicBezTo>
                <a:cubicBezTo>
                  <a:pt x="103" y="97"/>
                  <a:pt x="105" y="96"/>
                  <a:pt x="104" y="95"/>
                </a:cubicBezTo>
                <a:cubicBezTo>
                  <a:pt x="103" y="98"/>
                  <a:pt x="104" y="95"/>
                  <a:pt x="104" y="97"/>
                </a:cubicBezTo>
                <a:cubicBezTo>
                  <a:pt x="104" y="97"/>
                  <a:pt x="104" y="97"/>
                  <a:pt x="103" y="97"/>
                </a:cubicBezTo>
                <a:cubicBezTo>
                  <a:pt x="103" y="97"/>
                  <a:pt x="103" y="96"/>
                  <a:pt x="103" y="95"/>
                </a:cubicBezTo>
                <a:cubicBezTo>
                  <a:pt x="105" y="94"/>
                  <a:pt x="105" y="95"/>
                  <a:pt x="107" y="95"/>
                </a:cubicBezTo>
                <a:cubicBezTo>
                  <a:pt x="106" y="99"/>
                  <a:pt x="108" y="96"/>
                  <a:pt x="108" y="98"/>
                </a:cubicBezTo>
                <a:cubicBezTo>
                  <a:pt x="107" y="98"/>
                  <a:pt x="107" y="99"/>
                  <a:pt x="107" y="99"/>
                </a:cubicBezTo>
                <a:cubicBezTo>
                  <a:pt x="107" y="99"/>
                  <a:pt x="107" y="100"/>
                  <a:pt x="107" y="101"/>
                </a:cubicBezTo>
                <a:cubicBezTo>
                  <a:pt x="107" y="101"/>
                  <a:pt x="107" y="101"/>
                  <a:pt x="108" y="100"/>
                </a:cubicBezTo>
                <a:cubicBezTo>
                  <a:pt x="106" y="99"/>
                  <a:pt x="109" y="98"/>
                  <a:pt x="108" y="96"/>
                </a:cubicBezTo>
                <a:cubicBezTo>
                  <a:pt x="109" y="98"/>
                  <a:pt x="109" y="97"/>
                  <a:pt x="110" y="95"/>
                </a:cubicBezTo>
                <a:cubicBezTo>
                  <a:pt x="109" y="99"/>
                  <a:pt x="111" y="95"/>
                  <a:pt x="111" y="97"/>
                </a:cubicBezTo>
                <a:cubicBezTo>
                  <a:pt x="111" y="97"/>
                  <a:pt x="110" y="97"/>
                  <a:pt x="109" y="98"/>
                </a:cubicBezTo>
                <a:cubicBezTo>
                  <a:pt x="110" y="99"/>
                  <a:pt x="111" y="98"/>
                  <a:pt x="112" y="96"/>
                </a:cubicBezTo>
                <a:cubicBezTo>
                  <a:pt x="112" y="98"/>
                  <a:pt x="111" y="98"/>
                  <a:pt x="111" y="99"/>
                </a:cubicBezTo>
                <a:cubicBezTo>
                  <a:pt x="113" y="97"/>
                  <a:pt x="114" y="98"/>
                  <a:pt x="115" y="98"/>
                </a:cubicBezTo>
                <a:cubicBezTo>
                  <a:pt x="116" y="97"/>
                  <a:pt x="116" y="95"/>
                  <a:pt x="116" y="95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5"/>
                  <a:pt x="116" y="97"/>
                </a:cubicBezTo>
                <a:cubicBezTo>
                  <a:pt x="116" y="96"/>
                  <a:pt x="116" y="100"/>
                  <a:pt x="116" y="99"/>
                </a:cubicBezTo>
                <a:cubicBezTo>
                  <a:pt x="116" y="97"/>
                  <a:pt x="117" y="98"/>
                  <a:pt x="117" y="99"/>
                </a:cubicBezTo>
                <a:cubicBezTo>
                  <a:pt x="118" y="98"/>
                  <a:pt x="117" y="96"/>
                  <a:pt x="118" y="96"/>
                </a:cubicBezTo>
                <a:cubicBezTo>
                  <a:pt x="117" y="99"/>
                  <a:pt x="118" y="96"/>
                  <a:pt x="118" y="96"/>
                </a:cubicBezTo>
                <a:cubicBezTo>
                  <a:pt x="118" y="97"/>
                  <a:pt x="118" y="98"/>
                  <a:pt x="118" y="98"/>
                </a:cubicBezTo>
                <a:cubicBezTo>
                  <a:pt x="119" y="97"/>
                  <a:pt x="119" y="98"/>
                  <a:pt x="119" y="98"/>
                </a:cubicBezTo>
                <a:cubicBezTo>
                  <a:pt x="119" y="96"/>
                  <a:pt x="120" y="98"/>
                  <a:pt x="120" y="97"/>
                </a:cubicBezTo>
                <a:cubicBezTo>
                  <a:pt x="120" y="97"/>
                  <a:pt x="120" y="95"/>
                  <a:pt x="120" y="95"/>
                </a:cubicBezTo>
                <a:cubicBezTo>
                  <a:pt x="121" y="96"/>
                  <a:pt x="119" y="100"/>
                  <a:pt x="120" y="100"/>
                </a:cubicBezTo>
                <a:cubicBezTo>
                  <a:pt x="120" y="99"/>
                  <a:pt x="121" y="100"/>
                  <a:pt x="121" y="99"/>
                </a:cubicBezTo>
                <a:cubicBezTo>
                  <a:pt x="121" y="100"/>
                  <a:pt x="121" y="101"/>
                  <a:pt x="121" y="101"/>
                </a:cubicBezTo>
                <a:cubicBezTo>
                  <a:pt x="122" y="101"/>
                  <a:pt x="122" y="101"/>
                  <a:pt x="123" y="100"/>
                </a:cubicBezTo>
                <a:cubicBezTo>
                  <a:pt x="124" y="101"/>
                  <a:pt x="124" y="102"/>
                  <a:pt x="125" y="102"/>
                </a:cubicBezTo>
                <a:cubicBezTo>
                  <a:pt x="126" y="99"/>
                  <a:pt x="128" y="105"/>
                  <a:pt x="129" y="102"/>
                </a:cubicBezTo>
                <a:cubicBezTo>
                  <a:pt x="130" y="102"/>
                  <a:pt x="129" y="103"/>
                  <a:pt x="129" y="104"/>
                </a:cubicBezTo>
                <a:cubicBezTo>
                  <a:pt x="130" y="103"/>
                  <a:pt x="130" y="103"/>
                  <a:pt x="130" y="102"/>
                </a:cubicBezTo>
                <a:cubicBezTo>
                  <a:pt x="130" y="105"/>
                  <a:pt x="131" y="101"/>
                  <a:pt x="131" y="104"/>
                </a:cubicBezTo>
                <a:cubicBezTo>
                  <a:pt x="131" y="101"/>
                  <a:pt x="132" y="103"/>
                  <a:pt x="132" y="100"/>
                </a:cubicBezTo>
                <a:cubicBezTo>
                  <a:pt x="132" y="100"/>
                  <a:pt x="132" y="101"/>
                  <a:pt x="133" y="100"/>
                </a:cubicBezTo>
                <a:cubicBezTo>
                  <a:pt x="133" y="102"/>
                  <a:pt x="132" y="103"/>
                  <a:pt x="132" y="103"/>
                </a:cubicBezTo>
                <a:cubicBezTo>
                  <a:pt x="133" y="101"/>
                  <a:pt x="132" y="104"/>
                  <a:pt x="133" y="102"/>
                </a:cubicBezTo>
                <a:cubicBezTo>
                  <a:pt x="132" y="103"/>
                  <a:pt x="133" y="99"/>
                  <a:pt x="133" y="100"/>
                </a:cubicBezTo>
                <a:cubicBezTo>
                  <a:pt x="133" y="103"/>
                  <a:pt x="133" y="100"/>
                  <a:pt x="134" y="100"/>
                </a:cubicBezTo>
                <a:cubicBezTo>
                  <a:pt x="133" y="101"/>
                  <a:pt x="134" y="101"/>
                  <a:pt x="134" y="103"/>
                </a:cubicBezTo>
                <a:cubicBezTo>
                  <a:pt x="134" y="102"/>
                  <a:pt x="134" y="103"/>
                  <a:pt x="135" y="103"/>
                </a:cubicBezTo>
                <a:cubicBezTo>
                  <a:pt x="134" y="104"/>
                  <a:pt x="134" y="104"/>
                  <a:pt x="134" y="105"/>
                </a:cubicBezTo>
                <a:cubicBezTo>
                  <a:pt x="134" y="104"/>
                  <a:pt x="135" y="104"/>
                  <a:pt x="135" y="105"/>
                </a:cubicBezTo>
                <a:cubicBezTo>
                  <a:pt x="135" y="101"/>
                  <a:pt x="136" y="101"/>
                  <a:pt x="137" y="100"/>
                </a:cubicBezTo>
                <a:cubicBezTo>
                  <a:pt x="137" y="101"/>
                  <a:pt x="136" y="101"/>
                  <a:pt x="136" y="102"/>
                </a:cubicBezTo>
                <a:cubicBezTo>
                  <a:pt x="137" y="101"/>
                  <a:pt x="137" y="101"/>
                  <a:pt x="137" y="102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6" y="102"/>
                  <a:pt x="135" y="102"/>
                  <a:pt x="135" y="103"/>
                </a:cubicBezTo>
                <a:cubicBezTo>
                  <a:pt x="135" y="103"/>
                  <a:pt x="135" y="104"/>
                  <a:pt x="135" y="105"/>
                </a:cubicBezTo>
                <a:cubicBezTo>
                  <a:pt x="136" y="104"/>
                  <a:pt x="136" y="106"/>
                  <a:pt x="136" y="104"/>
                </a:cubicBezTo>
                <a:cubicBezTo>
                  <a:pt x="137" y="103"/>
                  <a:pt x="136" y="106"/>
                  <a:pt x="136" y="106"/>
                </a:cubicBezTo>
                <a:cubicBezTo>
                  <a:pt x="137" y="105"/>
                  <a:pt x="138" y="102"/>
                  <a:pt x="138" y="101"/>
                </a:cubicBezTo>
                <a:cubicBezTo>
                  <a:pt x="138" y="103"/>
                  <a:pt x="139" y="103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8" y="103"/>
                  <a:pt x="140" y="103"/>
                  <a:pt x="139" y="105"/>
                </a:cubicBezTo>
                <a:cubicBezTo>
                  <a:pt x="139" y="103"/>
                  <a:pt x="138" y="107"/>
                  <a:pt x="138" y="103"/>
                </a:cubicBezTo>
                <a:cubicBezTo>
                  <a:pt x="138" y="105"/>
                  <a:pt x="137" y="105"/>
                  <a:pt x="137" y="106"/>
                </a:cubicBezTo>
                <a:cubicBezTo>
                  <a:pt x="137" y="106"/>
                  <a:pt x="137" y="106"/>
                  <a:pt x="137" y="106"/>
                </a:cubicBezTo>
                <a:cubicBezTo>
                  <a:pt x="137" y="107"/>
                  <a:pt x="137" y="106"/>
                  <a:pt x="137" y="107"/>
                </a:cubicBezTo>
                <a:cubicBezTo>
                  <a:pt x="137" y="107"/>
                  <a:pt x="138" y="106"/>
                  <a:pt x="139" y="105"/>
                </a:cubicBezTo>
                <a:cubicBezTo>
                  <a:pt x="138" y="108"/>
                  <a:pt x="140" y="106"/>
                  <a:pt x="141" y="106"/>
                </a:cubicBezTo>
                <a:cubicBezTo>
                  <a:pt x="140" y="105"/>
                  <a:pt x="142" y="105"/>
                  <a:pt x="141" y="104"/>
                </a:cubicBezTo>
                <a:cubicBezTo>
                  <a:pt x="141" y="106"/>
                  <a:pt x="141" y="103"/>
                  <a:pt x="141" y="103"/>
                </a:cubicBezTo>
                <a:cubicBezTo>
                  <a:pt x="145" y="102"/>
                  <a:pt x="147" y="105"/>
                  <a:pt x="152" y="105"/>
                </a:cubicBezTo>
                <a:cubicBezTo>
                  <a:pt x="152" y="108"/>
                  <a:pt x="151" y="111"/>
                  <a:pt x="152" y="112"/>
                </a:cubicBezTo>
                <a:cubicBezTo>
                  <a:pt x="155" y="110"/>
                  <a:pt x="157" y="112"/>
                  <a:pt x="159" y="110"/>
                </a:cubicBezTo>
                <a:cubicBezTo>
                  <a:pt x="159" y="111"/>
                  <a:pt x="159" y="112"/>
                  <a:pt x="159" y="112"/>
                </a:cubicBezTo>
                <a:cubicBezTo>
                  <a:pt x="159" y="111"/>
                  <a:pt x="159" y="112"/>
                  <a:pt x="160" y="112"/>
                </a:cubicBezTo>
                <a:cubicBezTo>
                  <a:pt x="160" y="109"/>
                  <a:pt x="160" y="114"/>
                  <a:pt x="161" y="112"/>
                </a:cubicBezTo>
                <a:cubicBezTo>
                  <a:pt x="161" y="112"/>
                  <a:pt x="161" y="111"/>
                  <a:pt x="161" y="111"/>
                </a:cubicBezTo>
                <a:cubicBezTo>
                  <a:pt x="161" y="111"/>
                  <a:pt x="161" y="110"/>
                  <a:pt x="161" y="110"/>
                </a:cubicBezTo>
                <a:cubicBezTo>
                  <a:pt x="161" y="112"/>
                  <a:pt x="162" y="111"/>
                  <a:pt x="162" y="111"/>
                </a:cubicBezTo>
                <a:cubicBezTo>
                  <a:pt x="162" y="111"/>
                  <a:pt x="162" y="112"/>
                  <a:pt x="162" y="112"/>
                </a:cubicBezTo>
                <a:cubicBezTo>
                  <a:pt x="163" y="109"/>
                  <a:pt x="162" y="110"/>
                  <a:pt x="162" y="109"/>
                </a:cubicBezTo>
                <a:cubicBezTo>
                  <a:pt x="163" y="109"/>
                  <a:pt x="163" y="108"/>
                  <a:pt x="164" y="107"/>
                </a:cubicBezTo>
                <a:cubicBezTo>
                  <a:pt x="164" y="108"/>
                  <a:pt x="164" y="108"/>
                  <a:pt x="163" y="109"/>
                </a:cubicBezTo>
                <a:cubicBezTo>
                  <a:pt x="164" y="110"/>
                  <a:pt x="164" y="107"/>
                  <a:pt x="165" y="108"/>
                </a:cubicBezTo>
                <a:cubicBezTo>
                  <a:pt x="164" y="110"/>
                  <a:pt x="165" y="109"/>
                  <a:pt x="165" y="110"/>
                </a:cubicBezTo>
                <a:cubicBezTo>
                  <a:pt x="165" y="109"/>
                  <a:pt x="165" y="111"/>
                  <a:pt x="164" y="113"/>
                </a:cubicBezTo>
                <a:cubicBezTo>
                  <a:pt x="164" y="113"/>
                  <a:pt x="165" y="115"/>
                  <a:pt x="165" y="113"/>
                </a:cubicBezTo>
                <a:cubicBezTo>
                  <a:pt x="165" y="112"/>
                  <a:pt x="165" y="110"/>
                  <a:pt x="166" y="109"/>
                </a:cubicBezTo>
                <a:cubicBezTo>
                  <a:pt x="166" y="111"/>
                  <a:pt x="166" y="110"/>
                  <a:pt x="165" y="112"/>
                </a:cubicBezTo>
                <a:cubicBezTo>
                  <a:pt x="165" y="113"/>
                  <a:pt x="166" y="113"/>
                  <a:pt x="166" y="114"/>
                </a:cubicBezTo>
                <a:cubicBezTo>
                  <a:pt x="166" y="111"/>
                  <a:pt x="166" y="114"/>
                  <a:pt x="167" y="112"/>
                </a:cubicBezTo>
                <a:cubicBezTo>
                  <a:pt x="167" y="112"/>
                  <a:pt x="167" y="110"/>
                  <a:pt x="167" y="110"/>
                </a:cubicBezTo>
                <a:cubicBezTo>
                  <a:pt x="167" y="112"/>
                  <a:pt x="167" y="113"/>
                  <a:pt x="168" y="113"/>
                </a:cubicBezTo>
                <a:cubicBezTo>
                  <a:pt x="167" y="115"/>
                  <a:pt x="167" y="115"/>
                  <a:pt x="167" y="117"/>
                </a:cubicBezTo>
                <a:cubicBezTo>
                  <a:pt x="167" y="116"/>
                  <a:pt x="168" y="117"/>
                  <a:pt x="168" y="115"/>
                </a:cubicBezTo>
                <a:cubicBezTo>
                  <a:pt x="168" y="115"/>
                  <a:pt x="167" y="115"/>
                  <a:pt x="168" y="115"/>
                </a:cubicBezTo>
                <a:cubicBezTo>
                  <a:pt x="168" y="114"/>
                  <a:pt x="169" y="116"/>
                  <a:pt x="168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9" y="114"/>
                  <a:pt x="170" y="118"/>
                  <a:pt x="171" y="115"/>
                </a:cubicBezTo>
                <a:cubicBezTo>
                  <a:pt x="170" y="118"/>
                  <a:pt x="171" y="115"/>
                  <a:pt x="171" y="115"/>
                </a:cubicBezTo>
                <a:cubicBezTo>
                  <a:pt x="171" y="116"/>
                  <a:pt x="171" y="117"/>
                  <a:pt x="171" y="118"/>
                </a:cubicBezTo>
                <a:cubicBezTo>
                  <a:pt x="171" y="117"/>
                  <a:pt x="172" y="118"/>
                  <a:pt x="172" y="116"/>
                </a:cubicBezTo>
                <a:cubicBezTo>
                  <a:pt x="173" y="115"/>
                  <a:pt x="172" y="117"/>
                  <a:pt x="172" y="115"/>
                </a:cubicBezTo>
                <a:cubicBezTo>
                  <a:pt x="172" y="114"/>
                  <a:pt x="173" y="115"/>
                  <a:pt x="173" y="115"/>
                </a:cubicBezTo>
                <a:cubicBezTo>
                  <a:pt x="173" y="116"/>
                  <a:pt x="172" y="119"/>
                  <a:pt x="172" y="117"/>
                </a:cubicBezTo>
                <a:cubicBezTo>
                  <a:pt x="173" y="117"/>
                  <a:pt x="173" y="114"/>
                  <a:pt x="173" y="114"/>
                </a:cubicBezTo>
                <a:cubicBezTo>
                  <a:pt x="173" y="115"/>
                  <a:pt x="174" y="116"/>
                  <a:pt x="174" y="116"/>
                </a:cubicBezTo>
                <a:cubicBezTo>
                  <a:pt x="173" y="116"/>
                  <a:pt x="173" y="116"/>
                  <a:pt x="173" y="118"/>
                </a:cubicBezTo>
                <a:cubicBezTo>
                  <a:pt x="174" y="117"/>
                  <a:pt x="175" y="115"/>
                  <a:pt x="175" y="117"/>
                </a:cubicBezTo>
                <a:cubicBezTo>
                  <a:pt x="176" y="117"/>
                  <a:pt x="176" y="113"/>
                  <a:pt x="177" y="113"/>
                </a:cubicBezTo>
                <a:cubicBezTo>
                  <a:pt x="177" y="113"/>
                  <a:pt x="177" y="114"/>
                  <a:pt x="177" y="114"/>
                </a:cubicBezTo>
                <a:cubicBezTo>
                  <a:pt x="176" y="116"/>
                  <a:pt x="176" y="113"/>
                  <a:pt x="176" y="115"/>
                </a:cubicBezTo>
                <a:cubicBezTo>
                  <a:pt x="176" y="115"/>
                  <a:pt x="176" y="116"/>
                  <a:pt x="176" y="116"/>
                </a:cubicBezTo>
                <a:cubicBezTo>
                  <a:pt x="176" y="116"/>
                  <a:pt x="176" y="116"/>
                  <a:pt x="176" y="117"/>
                </a:cubicBezTo>
                <a:cubicBezTo>
                  <a:pt x="177" y="116"/>
                  <a:pt x="177" y="116"/>
                  <a:pt x="177" y="115"/>
                </a:cubicBezTo>
                <a:cubicBezTo>
                  <a:pt x="177" y="116"/>
                  <a:pt x="177" y="117"/>
                  <a:pt x="177" y="117"/>
                </a:cubicBezTo>
                <a:cubicBezTo>
                  <a:pt x="178" y="117"/>
                  <a:pt x="179" y="116"/>
                  <a:pt x="178" y="118"/>
                </a:cubicBezTo>
                <a:cubicBezTo>
                  <a:pt x="180" y="116"/>
                  <a:pt x="180" y="119"/>
                  <a:pt x="182" y="116"/>
                </a:cubicBezTo>
                <a:cubicBezTo>
                  <a:pt x="182" y="115"/>
                  <a:pt x="181" y="115"/>
                  <a:pt x="181" y="115"/>
                </a:cubicBezTo>
                <a:cubicBezTo>
                  <a:pt x="182" y="114"/>
                  <a:pt x="182" y="113"/>
                  <a:pt x="183" y="113"/>
                </a:cubicBezTo>
                <a:cubicBezTo>
                  <a:pt x="183" y="113"/>
                  <a:pt x="182" y="116"/>
                  <a:pt x="182" y="116"/>
                </a:cubicBezTo>
                <a:cubicBezTo>
                  <a:pt x="183" y="114"/>
                  <a:pt x="183" y="116"/>
                  <a:pt x="183" y="116"/>
                </a:cubicBezTo>
                <a:cubicBezTo>
                  <a:pt x="183" y="115"/>
                  <a:pt x="184" y="116"/>
                  <a:pt x="185" y="114"/>
                </a:cubicBezTo>
                <a:cubicBezTo>
                  <a:pt x="185" y="117"/>
                  <a:pt x="187" y="116"/>
                  <a:pt x="186" y="121"/>
                </a:cubicBezTo>
                <a:cubicBezTo>
                  <a:pt x="188" y="121"/>
                  <a:pt x="190" y="118"/>
                  <a:pt x="191" y="120"/>
                </a:cubicBezTo>
                <a:cubicBezTo>
                  <a:pt x="191" y="118"/>
                  <a:pt x="191" y="120"/>
                  <a:pt x="191" y="120"/>
                </a:cubicBezTo>
                <a:cubicBezTo>
                  <a:pt x="192" y="119"/>
                  <a:pt x="192" y="119"/>
                  <a:pt x="192" y="118"/>
                </a:cubicBezTo>
                <a:cubicBezTo>
                  <a:pt x="192" y="119"/>
                  <a:pt x="192" y="120"/>
                  <a:pt x="192" y="120"/>
                </a:cubicBezTo>
                <a:cubicBezTo>
                  <a:pt x="193" y="119"/>
                  <a:pt x="197" y="119"/>
                  <a:pt x="196" y="120"/>
                </a:cubicBezTo>
                <a:cubicBezTo>
                  <a:pt x="197" y="120"/>
                  <a:pt x="197" y="119"/>
                  <a:pt x="197" y="119"/>
                </a:cubicBezTo>
                <a:cubicBezTo>
                  <a:pt x="198" y="121"/>
                  <a:pt x="200" y="117"/>
                  <a:pt x="200" y="121"/>
                </a:cubicBezTo>
                <a:cubicBezTo>
                  <a:pt x="202" y="118"/>
                  <a:pt x="202" y="117"/>
                  <a:pt x="203" y="117"/>
                </a:cubicBezTo>
                <a:cubicBezTo>
                  <a:pt x="202" y="119"/>
                  <a:pt x="204" y="117"/>
                  <a:pt x="202" y="120"/>
                </a:cubicBezTo>
                <a:cubicBezTo>
                  <a:pt x="203" y="119"/>
                  <a:pt x="205" y="120"/>
                  <a:pt x="206" y="119"/>
                </a:cubicBezTo>
                <a:cubicBezTo>
                  <a:pt x="205" y="120"/>
                  <a:pt x="205" y="121"/>
                  <a:pt x="206" y="121"/>
                </a:cubicBezTo>
                <a:cubicBezTo>
                  <a:pt x="208" y="117"/>
                  <a:pt x="210" y="124"/>
                  <a:pt x="211" y="119"/>
                </a:cubicBezTo>
                <a:cubicBezTo>
                  <a:pt x="212" y="119"/>
                  <a:pt x="211" y="121"/>
                  <a:pt x="211" y="121"/>
                </a:cubicBezTo>
                <a:cubicBezTo>
                  <a:pt x="211" y="121"/>
                  <a:pt x="212" y="120"/>
                  <a:pt x="212" y="119"/>
                </a:cubicBezTo>
                <a:cubicBezTo>
                  <a:pt x="213" y="118"/>
                  <a:pt x="213" y="118"/>
                  <a:pt x="213" y="117"/>
                </a:cubicBezTo>
                <a:cubicBezTo>
                  <a:pt x="213" y="117"/>
                  <a:pt x="213" y="117"/>
                  <a:pt x="213" y="117"/>
                </a:cubicBezTo>
                <a:cubicBezTo>
                  <a:pt x="213" y="117"/>
                  <a:pt x="213" y="117"/>
                  <a:pt x="213" y="118"/>
                </a:cubicBezTo>
                <a:cubicBezTo>
                  <a:pt x="213" y="117"/>
                  <a:pt x="213" y="117"/>
                  <a:pt x="213" y="117"/>
                </a:cubicBezTo>
                <a:cubicBezTo>
                  <a:pt x="213" y="117"/>
                  <a:pt x="214" y="118"/>
                  <a:pt x="214" y="118"/>
                </a:cubicBezTo>
                <a:cubicBezTo>
                  <a:pt x="214" y="119"/>
                  <a:pt x="215" y="119"/>
                  <a:pt x="215" y="119"/>
                </a:cubicBezTo>
                <a:cubicBezTo>
                  <a:pt x="216" y="120"/>
                  <a:pt x="216" y="120"/>
                  <a:pt x="217" y="120"/>
                </a:cubicBezTo>
                <a:cubicBezTo>
                  <a:pt x="216" y="122"/>
                  <a:pt x="217" y="122"/>
                  <a:pt x="217" y="122"/>
                </a:cubicBezTo>
                <a:cubicBezTo>
                  <a:pt x="218" y="122"/>
                  <a:pt x="219" y="122"/>
                  <a:pt x="219" y="123"/>
                </a:cubicBezTo>
                <a:cubicBezTo>
                  <a:pt x="220" y="122"/>
                  <a:pt x="220" y="121"/>
                  <a:pt x="221" y="121"/>
                </a:cubicBezTo>
                <a:cubicBezTo>
                  <a:pt x="221" y="121"/>
                  <a:pt x="221" y="122"/>
                  <a:pt x="221" y="123"/>
                </a:cubicBezTo>
                <a:cubicBezTo>
                  <a:pt x="221" y="124"/>
                  <a:pt x="220" y="125"/>
                  <a:pt x="221" y="125"/>
                </a:cubicBezTo>
                <a:cubicBezTo>
                  <a:pt x="221" y="124"/>
                  <a:pt x="221" y="125"/>
                  <a:pt x="222" y="125"/>
                </a:cubicBezTo>
                <a:cubicBezTo>
                  <a:pt x="220" y="125"/>
                  <a:pt x="222" y="122"/>
                  <a:pt x="223" y="122"/>
                </a:cubicBezTo>
                <a:cubicBezTo>
                  <a:pt x="221" y="123"/>
                  <a:pt x="222" y="124"/>
                  <a:pt x="222" y="126"/>
                </a:cubicBezTo>
                <a:cubicBezTo>
                  <a:pt x="222" y="125"/>
                  <a:pt x="222" y="127"/>
                  <a:pt x="223" y="126"/>
                </a:cubicBezTo>
                <a:cubicBezTo>
                  <a:pt x="224" y="125"/>
                  <a:pt x="225" y="124"/>
                  <a:pt x="225" y="126"/>
                </a:cubicBezTo>
                <a:cubicBezTo>
                  <a:pt x="224" y="127"/>
                  <a:pt x="225" y="124"/>
                  <a:pt x="224" y="127"/>
                </a:cubicBezTo>
                <a:cubicBezTo>
                  <a:pt x="225" y="127"/>
                  <a:pt x="226" y="126"/>
                  <a:pt x="227" y="124"/>
                </a:cubicBezTo>
                <a:cubicBezTo>
                  <a:pt x="225" y="126"/>
                  <a:pt x="225" y="123"/>
                  <a:pt x="223" y="124"/>
                </a:cubicBezTo>
                <a:cubicBezTo>
                  <a:pt x="225" y="123"/>
                  <a:pt x="223" y="124"/>
                  <a:pt x="223" y="124"/>
                </a:cubicBezTo>
                <a:cubicBezTo>
                  <a:pt x="224" y="122"/>
                  <a:pt x="222" y="123"/>
                  <a:pt x="223" y="122"/>
                </a:cubicBezTo>
                <a:cubicBezTo>
                  <a:pt x="225" y="123"/>
                  <a:pt x="228" y="123"/>
                  <a:pt x="231" y="124"/>
                </a:cubicBezTo>
                <a:cubicBezTo>
                  <a:pt x="234" y="125"/>
                  <a:pt x="237" y="125"/>
                  <a:pt x="240" y="127"/>
                </a:cubicBezTo>
                <a:cubicBezTo>
                  <a:pt x="240" y="126"/>
                  <a:pt x="241" y="126"/>
                  <a:pt x="241" y="126"/>
                </a:cubicBezTo>
                <a:cubicBezTo>
                  <a:pt x="241" y="127"/>
                  <a:pt x="242" y="127"/>
                  <a:pt x="242" y="126"/>
                </a:cubicBezTo>
                <a:cubicBezTo>
                  <a:pt x="242" y="127"/>
                  <a:pt x="243" y="127"/>
                  <a:pt x="243" y="128"/>
                </a:cubicBezTo>
                <a:cubicBezTo>
                  <a:pt x="242" y="128"/>
                  <a:pt x="242" y="127"/>
                  <a:pt x="242" y="128"/>
                </a:cubicBezTo>
                <a:cubicBezTo>
                  <a:pt x="243" y="128"/>
                  <a:pt x="243" y="129"/>
                  <a:pt x="243" y="129"/>
                </a:cubicBezTo>
                <a:cubicBezTo>
                  <a:pt x="243" y="130"/>
                  <a:pt x="243" y="131"/>
                  <a:pt x="244" y="131"/>
                </a:cubicBezTo>
                <a:cubicBezTo>
                  <a:pt x="244" y="130"/>
                  <a:pt x="244" y="130"/>
                  <a:pt x="244" y="129"/>
                </a:cubicBezTo>
                <a:cubicBezTo>
                  <a:pt x="244" y="129"/>
                  <a:pt x="244" y="128"/>
                  <a:pt x="244" y="128"/>
                </a:cubicBezTo>
                <a:cubicBezTo>
                  <a:pt x="244" y="128"/>
                  <a:pt x="245" y="129"/>
                  <a:pt x="245" y="129"/>
                </a:cubicBezTo>
                <a:cubicBezTo>
                  <a:pt x="246" y="128"/>
                  <a:pt x="247" y="128"/>
                  <a:pt x="248" y="127"/>
                </a:cubicBezTo>
                <a:cubicBezTo>
                  <a:pt x="248" y="127"/>
                  <a:pt x="248" y="128"/>
                  <a:pt x="248" y="128"/>
                </a:cubicBezTo>
                <a:cubicBezTo>
                  <a:pt x="248" y="128"/>
                  <a:pt x="247" y="128"/>
                  <a:pt x="247" y="129"/>
                </a:cubicBezTo>
                <a:cubicBezTo>
                  <a:pt x="249" y="129"/>
                  <a:pt x="248" y="126"/>
                  <a:pt x="248" y="126"/>
                </a:cubicBezTo>
                <a:cubicBezTo>
                  <a:pt x="249" y="127"/>
                  <a:pt x="248" y="129"/>
                  <a:pt x="248" y="129"/>
                </a:cubicBezTo>
                <a:cubicBezTo>
                  <a:pt x="249" y="129"/>
                  <a:pt x="249" y="127"/>
                  <a:pt x="249" y="126"/>
                </a:cubicBezTo>
                <a:cubicBezTo>
                  <a:pt x="249" y="129"/>
                  <a:pt x="250" y="129"/>
                  <a:pt x="251" y="131"/>
                </a:cubicBezTo>
                <a:cubicBezTo>
                  <a:pt x="251" y="129"/>
                  <a:pt x="252" y="133"/>
                  <a:pt x="252" y="130"/>
                </a:cubicBezTo>
                <a:cubicBezTo>
                  <a:pt x="253" y="131"/>
                  <a:pt x="254" y="130"/>
                  <a:pt x="254" y="129"/>
                </a:cubicBezTo>
                <a:cubicBezTo>
                  <a:pt x="254" y="127"/>
                  <a:pt x="255" y="126"/>
                  <a:pt x="255" y="127"/>
                </a:cubicBezTo>
                <a:cubicBezTo>
                  <a:pt x="256" y="129"/>
                  <a:pt x="255" y="126"/>
                  <a:pt x="255" y="128"/>
                </a:cubicBezTo>
                <a:cubicBezTo>
                  <a:pt x="256" y="129"/>
                  <a:pt x="256" y="128"/>
                  <a:pt x="257" y="127"/>
                </a:cubicBezTo>
                <a:cubicBezTo>
                  <a:pt x="257" y="128"/>
                  <a:pt x="257" y="129"/>
                  <a:pt x="258" y="129"/>
                </a:cubicBezTo>
                <a:cubicBezTo>
                  <a:pt x="258" y="127"/>
                  <a:pt x="260" y="129"/>
                  <a:pt x="260" y="126"/>
                </a:cubicBezTo>
                <a:cubicBezTo>
                  <a:pt x="260" y="126"/>
                  <a:pt x="260" y="127"/>
                  <a:pt x="260" y="125"/>
                </a:cubicBezTo>
                <a:cubicBezTo>
                  <a:pt x="260" y="125"/>
                  <a:pt x="260" y="125"/>
                  <a:pt x="260" y="125"/>
                </a:cubicBezTo>
                <a:cubicBezTo>
                  <a:pt x="260" y="126"/>
                  <a:pt x="261" y="126"/>
                  <a:pt x="261" y="127"/>
                </a:cubicBezTo>
                <a:cubicBezTo>
                  <a:pt x="262" y="126"/>
                  <a:pt x="263" y="128"/>
                  <a:pt x="263" y="127"/>
                </a:cubicBezTo>
                <a:cubicBezTo>
                  <a:pt x="263" y="126"/>
                  <a:pt x="263" y="126"/>
                  <a:pt x="262" y="125"/>
                </a:cubicBezTo>
                <a:cubicBezTo>
                  <a:pt x="262" y="125"/>
                  <a:pt x="262" y="125"/>
                  <a:pt x="262" y="125"/>
                </a:cubicBezTo>
                <a:cubicBezTo>
                  <a:pt x="261" y="125"/>
                  <a:pt x="262" y="126"/>
                  <a:pt x="262" y="126"/>
                </a:cubicBezTo>
                <a:cubicBezTo>
                  <a:pt x="261" y="126"/>
                  <a:pt x="261" y="125"/>
                  <a:pt x="261" y="124"/>
                </a:cubicBezTo>
                <a:cubicBezTo>
                  <a:pt x="263" y="125"/>
                  <a:pt x="262" y="121"/>
                  <a:pt x="264" y="125"/>
                </a:cubicBezTo>
                <a:cubicBezTo>
                  <a:pt x="263" y="122"/>
                  <a:pt x="264" y="121"/>
                  <a:pt x="263" y="121"/>
                </a:cubicBezTo>
                <a:cubicBezTo>
                  <a:pt x="263" y="124"/>
                  <a:pt x="263" y="120"/>
                  <a:pt x="263" y="122"/>
                </a:cubicBezTo>
                <a:cubicBezTo>
                  <a:pt x="263" y="122"/>
                  <a:pt x="263" y="123"/>
                  <a:pt x="263" y="123"/>
                </a:cubicBezTo>
                <a:cubicBezTo>
                  <a:pt x="263" y="123"/>
                  <a:pt x="262" y="122"/>
                  <a:pt x="262" y="122"/>
                </a:cubicBezTo>
                <a:cubicBezTo>
                  <a:pt x="262" y="121"/>
                  <a:pt x="263" y="120"/>
                  <a:pt x="263" y="120"/>
                </a:cubicBezTo>
                <a:cubicBezTo>
                  <a:pt x="264" y="119"/>
                  <a:pt x="265" y="119"/>
                  <a:pt x="265" y="119"/>
                </a:cubicBezTo>
                <a:cubicBezTo>
                  <a:pt x="267" y="122"/>
                  <a:pt x="267" y="119"/>
                  <a:pt x="268" y="121"/>
                </a:cubicBezTo>
                <a:cubicBezTo>
                  <a:pt x="268" y="121"/>
                  <a:pt x="268" y="122"/>
                  <a:pt x="268" y="122"/>
                </a:cubicBezTo>
                <a:cubicBezTo>
                  <a:pt x="268" y="122"/>
                  <a:pt x="268" y="123"/>
                  <a:pt x="269" y="123"/>
                </a:cubicBezTo>
                <a:cubicBezTo>
                  <a:pt x="269" y="123"/>
                  <a:pt x="270" y="123"/>
                  <a:pt x="269" y="122"/>
                </a:cubicBezTo>
                <a:cubicBezTo>
                  <a:pt x="267" y="123"/>
                  <a:pt x="269" y="119"/>
                  <a:pt x="268" y="119"/>
                </a:cubicBezTo>
                <a:cubicBezTo>
                  <a:pt x="270" y="120"/>
                  <a:pt x="269" y="119"/>
                  <a:pt x="269" y="117"/>
                </a:cubicBezTo>
                <a:cubicBezTo>
                  <a:pt x="270" y="120"/>
                  <a:pt x="269" y="115"/>
                  <a:pt x="271" y="118"/>
                </a:cubicBezTo>
                <a:cubicBezTo>
                  <a:pt x="270" y="117"/>
                  <a:pt x="270" y="118"/>
                  <a:pt x="270" y="119"/>
                </a:cubicBezTo>
                <a:cubicBezTo>
                  <a:pt x="271" y="120"/>
                  <a:pt x="272" y="118"/>
                  <a:pt x="271" y="116"/>
                </a:cubicBezTo>
                <a:cubicBezTo>
                  <a:pt x="272" y="117"/>
                  <a:pt x="272" y="118"/>
                  <a:pt x="272" y="118"/>
                </a:cubicBezTo>
                <a:cubicBezTo>
                  <a:pt x="272" y="115"/>
                  <a:pt x="274" y="115"/>
                  <a:pt x="275" y="115"/>
                </a:cubicBezTo>
                <a:cubicBezTo>
                  <a:pt x="275" y="114"/>
                  <a:pt x="273" y="112"/>
                  <a:pt x="274" y="112"/>
                </a:cubicBezTo>
                <a:cubicBezTo>
                  <a:pt x="274" y="112"/>
                  <a:pt x="274" y="112"/>
                  <a:pt x="275" y="112"/>
                </a:cubicBezTo>
                <a:cubicBezTo>
                  <a:pt x="274" y="113"/>
                  <a:pt x="274" y="112"/>
                  <a:pt x="275" y="113"/>
                </a:cubicBezTo>
                <a:cubicBezTo>
                  <a:pt x="274" y="112"/>
                  <a:pt x="277" y="115"/>
                  <a:pt x="277" y="114"/>
                </a:cubicBezTo>
                <a:cubicBezTo>
                  <a:pt x="275" y="113"/>
                  <a:pt x="276" y="113"/>
                  <a:pt x="277" y="113"/>
                </a:cubicBezTo>
                <a:cubicBezTo>
                  <a:pt x="277" y="112"/>
                  <a:pt x="275" y="112"/>
                  <a:pt x="275" y="111"/>
                </a:cubicBezTo>
                <a:cubicBezTo>
                  <a:pt x="277" y="113"/>
                  <a:pt x="276" y="111"/>
                  <a:pt x="276" y="111"/>
                </a:cubicBezTo>
                <a:cubicBezTo>
                  <a:pt x="276" y="111"/>
                  <a:pt x="277" y="112"/>
                  <a:pt x="277" y="112"/>
                </a:cubicBezTo>
                <a:cubicBezTo>
                  <a:pt x="276" y="111"/>
                  <a:pt x="278" y="111"/>
                  <a:pt x="278" y="111"/>
                </a:cubicBezTo>
                <a:cubicBezTo>
                  <a:pt x="276" y="109"/>
                  <a:pt x="279" y="110"/>
                  <a:pt x="278" y="109"/>
                </a:cubicBezTo>
                <a:cubicBezTo>
                  <a:pt x="277" y="109"/>
                  <a:pt x="277" y="108"/>
                  <a:pt x="277" y="108"/>
                </a:cubicBezTo>
                <a:cubicBezTo>
                  <a:pt x="278" y="108"/>
                  <a:pt x="280" y="111"/>
                  <a:pt x="280" y="111"/>
                </a:cubicBezTo>
                <a:cubicBezTo>
                  <a:pt x="280" y="110"/>
                  <a:pt x="281" y="110"/>
                  <a:pt x="281" y="110"/>
                </a:cubicBezTo>
                <a:cubicBezTo>
                  <a:pt x="281" y="110"/>
                  <a:pt x="282" y="111"/>
                  <a:pt x="282" y="111"/>
                </a:cubicBezTo>
                <a:cubicBezTo>
                  <a:pt x="283" y="110"/>
                  <a:pt x="283" y="109"/>
                  <a:pt x="282" y="108"/>
                </a:cubicBezTo>
                <a:cubicBezTo>
                  <a:pt x="284" y="108"/>
                  <a:pt x="285" y="108"/>
                  <a:pt x="286" y="107"/>
                </a:cubicBezTo>
                <a:cubicBezTo>
                  <a:pt x="285" y="106"/>
                  <a:pt x="286" y="105"/>
                  <a:pt x="287" y="105"/>
                </a:cubicBezTo>
                <a:cubicBezTo>
                  <a:pt x="288" y="104"/>
                  <a:pt x="289" y="104"/>
                  <a:pt x="288" y="102"/>
                </a:cubicBezTo>
                <a:cubicBezTo>
                  <a:pt x="288" y="102"/>
                  <a:pt x="289" y="103"/>
                  <a:pt x="290" y="103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91" y="103"/>
                  <a:pt x="288" y="100"/>
                  <a:pt x="291" y="101"/>
                </a:cubicBezTo>
                <a:cubicBezTo>
                  <a:pt x="288" y="100"/>
                  <a:pt x="290" y="100"/>
                  <a:pt x="288" y="99"/>
                </a:cubicBezTo>
                <a:cubicBezTo>
                  <a:pt x="288" y="99"/>
                  <a:pt x="289" y="99"/>
                  <a:pt x="288" y="98"/>
                </a:cubicBezTo>
                <a:cubicBezTo>
                  <a:pt x="289" y="99"/>
                  <a:pt x="290" y="100"/>
                  <a:pt x="290" y="99"/>
                </a:cubicBezTo>
                <a:cubicBezTo>
                  <a:pt x="288" y="98"/>
                  <a:pt x="292" y="99"/>
                  <a:pt x="290" y="98"/>
                </a:cubicBezTo>
                <a:cubicBezTo>
                  <a:pt x="290" y="99"/>
                  <a:pt x="287" y="97"/>
                  <a:pt x="288" y="97"/>
                </a:cubicBezTo>
                <a:cubicBezTo>
                  <a:pt x="291" y="99"/>
                  <a:pt x="288" y="97"/>
                  <a:pt x="288" y="96"/>
                </a:cubicBezTo>
                <a:cubicBezTo>
                  <a:pt x="289" y="98"/>
                  <a:pt x="290" y="97"/>
                  <a:pt x="291" y="98"/>
                </a:cubicBezTo>
                <a:cubicBezTo>
                  <a:pt x="290" y="97"/>
                  <a:pt x="292" y="97"/>
                  <a:pt x="291" y="96"/>
                </a:cubicBezTo>
                <a:cubicBezTo>
                  <a:pt x="292" y="97"/>
                  <a:pt x="292" y="98"/>
                  <a:pt x="293" y="97"/>
                </a:cubicBezTo>
                <a:cubicBezTo>
                  <a:pt x="292" y="97"/>
                  <a:pt x="292" y="97"/>
                  <a:pt x="293" y="97"/>
                </a:cubicBezTo>
                <a:cubicBezTo>
                  <a:pt x="290" y="96"/>
                  <a:pt x="290" y="95"/>
                  <a:pt x="290" y="93"/>
                </a:cubicBezTo>
                <a:cubicBezTo>
                  <a:pt x="290" y="94"/>
                  <a:pt x="291" y="94"/>
                  <a:pt x="291" y="94"/>
                </a:cubicBezTo>
                <a:cubicBezTo>
                  <a:pt x="291" y="94"/>
                  <a:pt x="290" y="94"/>
                  <a:pt x="291" y="94"/>
                </a:cubicBezTo>
                <a:cubicBezTo>
                  <a:pt x="292" y="95"/>
                  <a:pt x="292" y="95"/>
                  <a:pt x="292" y="95"/>
                </a:cubicBezTo>
                <a:cubicBezTo>
                  <a:pt x="291" y="94"/>
                  <a:pt x="291" y="95"/>
                  <a:pt x="292" y="96"/>
                </a:cubicBezTo>
                <a:cubicBezTo>
                  <a:pt x="292" y="96"/>
                  <a:pt x="293" y="96"/>
                  <a:pt x="293" y="97"/>
                </a:cubicBezTo>
                <a:cubicBezTo>
                  <a:pt x="293" y="96"/>
                  <a:pt x="294" y="96"/>
                  <a:pt x="292" y="95"/>
                </a:cubicBezTo>
                <a:cubicBezTo>
                  <a:pt x="292" y="93"/>
                  <a:pt x="295" y="96"/>
                  <a:pt x="295" y="95"/>
                </a:cubicBezTo>
                <a:cubicBezTo>
                  <a:pt x="294" y="95"/>
                  <a:pt x="292" y="93"/>
                  <a:pt x="291" y="92"/>
                </a:cubicBezTo>
                <a:cubicBezTo>
                  <a:pt x="293" y="93"/>
                  <a:pt x="293" y="92"/>
                  <a:pt x="292" y="91"/>
                </a:cubicBezTo>
                <a:cubicBezTo>
                  <a:pt x="292" y="91"/>
                  <a:pt x="292" y="91"/>
                  <a:pt x="292" y="91"/>
                </a:cubicBezTo>
                <a:cubicBezTo>
                  <a:pt x="293" y="92"/>
                  <a:pt x="294" y="91"/>
                  <a:pt x="295" y="92"/>
                </a:cubicBezTo>
                <a:cubicBezTo>
                  <a:pt x="294" y="92"/>
                  <a:pt x="296" y="94"/>
                  <a:pt x="293" y="93"/>
                </a:cubicBezTo>
                <a:cubicBezTo>
                  <a:pt x="295" y="94"/>
                  <a:pt x="294" y="94"/>
                  <a:pt x="295" y="95"/>
                </a:cubicBezTo>
                <a:cubicBezTo>
                  <a:pt x="295" y="95"/>
                  <a:pt x="295" y="94"/>
                  <a:pt x="296" y="95"/>
                </a:cubicBezTo>
                <a:cubicBezTo>
                  <a:pt x="296" y="95"/>
                  <a:pt x="296" y="95"/>
                  <a:pt x="296" y="95"/>
                </a:cubicBezTo>
                <a:cubicBezTo>
                  <a:pt x="297" y="94"/>
                  <a:pt x="296" y="93"/>
                  <a:pt x="295" y="92"/>
                </a:cubicBezTo>
                <a:cubicBezTo>
                  <a:pt x="298" y="94"/>
                  <a:pt x="297" y="91"/>
                  <a:pt x="297" y="90"/>
                </a:cubicBezTo>
                <a:cubicBezTo>
                  <a:pt x="296" y="91"/>
                  <a:pt x="296" y="88"/>
                  <a:pt x="295" y="89"/>
                </a:cubicBezTo>
                <a:cubicBezTo>
                  <a:pt x="297" y="90"/>
                  <a:pt x="294" y="89"/>
                  <a:pt x="293" y="89"/>
                </a:cubicBezTo>
                <a:cubicBezTo>
                  <a:pt x="294" y="87"/>
                  <a:pt x="295" y="85"/>
                  <a:pt x="295" y="83"/>
                </a:cubicBezTo>
                <a:cubicBezTo>
                  <a:pt x="296" y="82"/>
                  <a:pt x="296" y="81"/>
                  <a:pt x="296" y="80"/>
                </a:cubicBezTo>
                <a:cubicBezTo>
                  <a:pt x="297" y="79"/>
                  <a:pt x="297" y="78"/>
                  <a:pt x="297" y="76"/>
                </a:cubicBezTo>
                <a:cubicBezTo>
                  <a:pt x="300" y="76"/>
                  <a:pt x="302" y="76"/>
                  <a:pt x="303" y="75"/>
                </a:cubicBezTo>
                <a:cubicBezTo>
                  <a:pt x="303" y="73"/>
                  <a:pt x="302" y="72"/>
                  <a:pt x="302" y="71"/>
                </a:cubicBezTo>
                <a:cubicBezTo>
                  <a:pt x="302" y="71"/>
                  <a:pt x="301" y="70"/>
                  <a:pt x="301" y="69"/>
                </a:cubicBezTo>
                <a:cubicBezTo>
                  <a:pt x="301" y="68"/>
                  <a:pt x="301" y="68"/>
                  <a:pt x="300" y="67"/>
                </a:cubicBezTo>
                <a:cubicBezTo>
                  <a:pt x="300" y="67"/>
                  <a:pt x="299" y="66"/>
                  <a:pt x="299" y="66"/>
                </a:cubicBezTo>
                <a:cubicBezTo>
                  <a:pt x="299" y="65"/>
                  <a:pt x="300" y="65"/>
                  <a:pt x="300" y="65"/>
                </a:cubicBezTo>
                <a:cubicBezTo>
                  <a:pt x="299" y="65"/>
                  <a:pt x="300" y="64"/>
                  <a:pt x="300" y="64"/>
                </a:cubicBezTo>
                <a:cubicBezTo>
                  <a:pt x="297" y="65"/>
                  <a:pt x="300" y="62"/>
                  <a:pt x="299" y="63"/>
                </a:cubicBezTo>
                <a:cubicBezTo>
                  <a:pt x="299" y="63"/>
                  <a:pt x="298" y="63"/>
                  <a:pt x="298" y="63"/>
                </a:cubicBezTo>
                <a:cubicBezTo>
                  <a:pt x="298" y="63"/>
                  <a:pt x="297" y="63"/>
                  <a:pt x="297" y="63"/>
                </a:cubicBezTo>
                <a:cubicBezTo>
                  <a:pt x="299" y="62"/>
                  <a:pt x="297" y="62"/>
                  <a:pt x="297" y="62"/>
                </a:cubicBezTo>
                <a:cubicBezTo>
                  <a:pt x="297" y="62"/>
                  <a:pt x="298" y="61"/>
                  <a:pt x="298" y="61"/>
                </a:cubicBezTo>
                <a:cubicBezTo>
                  <a:pt x="295" y="62"/>
                  <a:pt x="297" y="62"/>
                  <a:pt x="296" y="63"/>
                </a:cubicBezTo>
                <a:cubicBezTo>
                  <a:pt x="295" y="62"/>
                  <a:pt x="294" y="62"/>
                  <a:pt x="293" y="62"/>
                </a:cubicBezTo>
                <a:cubicBezTo>
                  <a:pt x="294" y="62"/>
                  <a:pt x="294" y="62"/>
                  <a:pt x="295" y="62"/>
                </a:cubicBezTo>
                <a:cubicBezTo>
                  <a:pt x="295" y="61"/>
                  <a:pt x="293" y="62"/>
                  <a:pt x="293" y="61"/>
                </a:cubicBezTo>
                <a:cubicBezTo>
                  <a:pt x="295" y="61"/>
                  <a:pt x="294" y="60"/>
                  <a:pt x="294" y="59"/>
                </a:cubicBezTo>
                <a:cubicBezTo>
                  <a:pt x="294" y="60"/>
                  <a:pt x="296" y="59"/>
                  <a:pt x="297" y="58"/>
                </a:cubicBezTo>
                <a:cubicBezTo>
                  <a:pt x="297" y="58"/>
                  <a:pt x="297" y="56"/>
                  <a:pt x="296" y="57"/>
                </a:cubicBezTo>
                <a:cubicBezTo>
                  <a:pt x="296" y="58"/>
                  <a:pt x="295" y="59"/>
                  <a:pt x="293" y="60"/>
                </a:cubicBezTo>
                <a:cubicBezTo>
                  <a:pt x="294" y="58"/>
                  <a:pt x="294" y="59"/>
                  <a:pt x="296" y="58"/>
                </a:cubicBezTo>
                <a:cubicBezTo>
                  <a:pt x="296" y="57"/>
                  <a:pt x="296" y="56"/>
                  <a:pt x="296" y="56"/>
                </a:cubicBezTo>
                <a:cubicBezTo>
                  <a:pt x="294" y="57"/>
                  <a:pt x="296" y="55"/>
                  <a:pt x="294" y="56"/>
                </a:cubicBezTo>
                <a:cubicBezTo>
                  <a:pt x="294" y="56"/>
                  <a:pt x="293" y="58"/>
                  <a:pt x="292" y="58"/>
                </a:cubicBezTo>
                <a:cubicBezTo>
                  <a:pt x="294" y="56"/>
                  <a:pt x="294" y="55"/>
                  <a:pt x="294" y="54"/>
                </a:cubicBezTo>
                <a:cubicBezTo>
                  <a:pt x="296" y="53"/>
                  <a:pt x="295" y="54"/>
                  <a:pt x="297" y="52"/>
                </a:cubicBezTo>
                <a:cubicBezTo>
                  <a:pt x="296" y="52"/>
                  <a:pt x="296" y="51"/>
                  <a:pt x="295" y="52"/>
                </a:cubicBezTo>
                <a:cubicBezTo>
                  <a:pt x="295" y="53"/>
                  <a:pt x="295" y="53"/>
                  <a:pt x="295" y="53"/>
                </a:cubicBezTo>
                <a:cubicBezTo>
                  <a:pt x="294" y="53"/>
                  <a:pt x="294" y="51"/>
                  <a:pt x="296" y="51"/>
                </a:cubicBezTo>
                <a:cubicBezTo>
                  <a:pt x="295" y="50"/>
                  <a:pt x="295" y="50"/>
                  <a:pt x="295" y="50"/>
                </a:cubicBezTo>
                <a:cubicBezTo>
                  <a:pt x="294" y="51"/>
                  <a:pt x="294" y="51"/>
                  <a:pt x="293" y="50"/>
                </a:cubicBezTo>
                <a:cubicBezTo>
                  <a:pt x="293" y="50"/>
                  <a:pt x="293" y="49"/>
                  <a:pt x="291" y="50"/>
                </a:cubicBezTo>
                <a:cubicBezTo>
                  <a:pt x="293" y="48"/>
                  <a:pt x="291" y="50"/>
                  <a:pt x="291" y="50"/>
                </a:cubicBezTo>
                <a:cubicBezTo>
                  <a:pt x="292" y="49"/>
                  <a:pt x="292" y="48"/>
                  <a:pt x="293" y="47"/>
                </a:cubicBezTo>
                <a:cubicBezTo>
                  <a:pt x="292" y="47"/>
                  <a:pt x="291" y="47"/>
                  <a:pt x="290" y="48"/>
                </a:cubicBezTo>
                <a:cubicBezTo>
                  <a:pt x="289" y="49"/>
                  <a:pt x="291" y="48"/>
                  <a:pt x="290" y="49"/>
                </a:cubicBezTo>
                <a:cubicBezTo>
                  <a:pt x="290" y="49"/>
                  <a:pt x="289" y="49"/>
                  <a:pt x="289" y="49"/>
                </a:cubicBezTo>
                <a:cubicBezTo>
                  <a:pt x="290" y="47"/>
                  <a:pt x="292" y="46"/>
                  <a:pt x="291" y="47"/>
                </a:cubicBezTo>
                <a:cubicBezTo>
                  <a:pt x="290" y="46"/>
                  <a:pt x="289" y="50"/>
                  <a:pt x="288" y="49"/>
                </a:cubicBezTo>
                <a:cubicBezTo>
                  <a:pt x="288" y="48"/>
                  <a:pt x="288" y="47"/>
                  <a:pt x="289" y="47"/>
                </a:cubicBezTo>
                <a:cubicBezTo>
                  <a:pt x="289" y="47"/>
                  <a:pt x="289" y="47"/>
                  <a:pt x="290" y="46"/>
                </a:cubicBezTo>
                <a:cubicBezTo>
                  <a:pt x="288" y="45"/>
                  <a:pt x="286" y="47"/>
                  <a:pt x="287" y="45"/>
                </a:cubicBezTo>
                <a:cubicBezTo>
                  <a:pt x="286" y="45"/>
                  <a:pt x="285" y="48"/>
                  <a:pt x="284" y="48"/>
                </a:cubicBezTo>
                <a:cubicBezTo>
                  <a:pt x="284" y="48"/>
                  <a:pt x="284" y="47"/>
                  <a:pt x="284" y="47"/>
                </a:cubicBezTo>
                <a:cubicBezTo>
                  <a:pt x="285" y="46"/>
                  <a:pt x="284" y="48"/>
                  <a:pt x="285" y="47"/>
                </a:cubicBezTo>
                <a:cubicBezTo>
                  <a:pt x="285" y="46"/>
                  <a:pt x="286" y="46"/>
                  <a:pt x="286" y="46"/>
                </a:cubicBezTo>
                <a:cubicBezTo>
                  <a:pt x="285" y="46"/>
                  <a:pt x="285" y="45"/>
                  <a:pt x="285" y="44"/>
                </a:cubicBezTo>
                <a:cubicBezTo>
                  <a:pt x="285" y="45"/>
                  <a:pt x="284" y="45"/>
                  <a:pt x="284" y="46"/>
                </a:cubicBezTo>
                <a:cubicBezTo>
                  <a:pt x="284" y="45"/>
                  <a:pt x="285" y="45"/>
                  <a:pt x="285" y="44"/>
                </a:cubicBezTo>
                <a:cubicBezTo>
                  <a:pt x="284" y="44"/>
                  <a:pt x="283" y="44"/>
                  <a:pt x="284" y="43"/>
                </a:cubicBezTo>
                <a:cubicBezTo>
                  <a:pt x="281" y="44"/>
                  <a:pt x="281" y="41"/>
                  <a:pt x="279" y="43"/>
                </a:cubicBezTo>
                <a:cubicBezTo>
                  <a:pt x="279" y="44"/>
                  <a:pt x="279" y="44"/>
                  <a:pt x="279" y="44"/>
                </a:cubicBezTo>
                <a:cubicBezTo>
                  <a:pt x="278" y="45"/>
                  <a:pt x="278" y="45"/>
                  <a:pt x="277" y="46"/>
                </a:cubicBezTo>
                <a:cubicBezTo>
                  <a:pt x="277" y="45"/>
                  <a:pt x="279" y="43"/>
                  <a:pt x="279" y="43"/>
                </a:cubicBezTo>
                <a:cubicBezTo>
                  <a:pt x="277" y="45"/>
                  <a:pt x="278" y="43"/>
                  <a:pt x="278" y="42"/>
                </a:cubicBezTo>
                <a:cubicBezTo>
                  <a:pt x="277" y="43"/>
                  <a:pt x="276" y="42"/>
                  <a:pt x="275" y="44"/>
                </a:cubicBezTo>
                <a:cubicBezTo>
                  <a:pt x="275" y="41"/>
                  <a:pt x="272" y="41"/>
                  <a:pt x="275" y="36"/>
                </a:cubicBezTo>
                <a:cubicBezTo>
                  <a:pt x="273" y="36"/>
                  <a:pt x="272" y="36"/>
                  <a:pt x="271" y="37"/>
                </a:cubicBezTo>
                <a:cubicBezTo>
                  <a:pt x="270" y="37"/>
                  <a:pt x="269" y="37"/>
                  <a:pt x="268" y="36"/>
                </a:cubicBezTo>
                <a:cubicBezTo>
                  <a:pt x="267" y="38"/>
                  <a:pt x="268" y="36"/>
                  <a:pt x="268" y="36"/>
                </a:cubicBezTo>
                <a:cubicBezTo>
                  <a:pt x="267" y="36"/>
                  <a:pt x="267" y="37"/>
                  <a:pt x="267" y="37"/>
                </a:cubicBezTo>
                <a:cubicBezTo>
                  <a:pt x="267" y="36"/>
                  <a:pt x="266" y="36"/>
                  <a:pt x="266" y="35"/>
                </a:cubicBezTo>
                <a:cubicBezTo>
                  <a:pt x="266" y="36"/>
                  <a:pt x="264" y="36"/>
                  <a:pt x="263" y="36"/>
                </a:cubicBezTo>
                <a:cubicBezTo>
                  <a:pt x="262" y="36"/>
                  <a:pt x="261" y="36"/>
                  <a:pt x="261" y="35"/>
                </a:cubicBezTo>
                <a:cubicBezTo>
                  <a:pt x="261" y="35"/>
                  <a:pt x="260" y="36"/>
                  <a:pt x="260" y="36"/>
                </a:cubicBezTo>
                <a:cubicBezTo>
                  <a:pt x="260" y="35"/>
                  <a:pt x="259" y="36"/>
                  <a:pt x="258" y="36"/>
                </a:cubicBezTo>
                <a:cubicBezTo>
                  <a:pt x="257" y="36"/>
                  <a:pt x="256" y="36"/>
                  <a:pt x="255" y="35"/>
                </a:cubicBezTo>
                <a:cubicBezTo>
                  <a:pt x="255" y="36"/>
                  <a:pt x="255" y="37"/>
                  <a:pt x="254" y="38"/>
                </a:cubicBezTo>
                <a:cubicBezTo>
                  <a:pt x="254" y="38"/>
                  <a:pt x="254" y="39"/>
                  <a:pt x="253" y="39"/>
                </a:cubicBezTo>
                <a:cubicBezTo>
                  <a:pt x="254" y="37"/>
                  <a:pt x="252" y="39"/>
                  <a:pt x="253" y="36"/>
                </a:cubicBezTo>
                <a:cubicBezTo>
                  <a:pt x="252" y="37"/>
                  <a:pt x="252" y="37"/>
                  <a:pt x="251" y="37"/>
                </a:cubicBezTo>
                <a:cubicBezTo>
                  <a:pt x="250" y="37"/>
                  <a:pt x="249" y="37"/>
                  <a:pt x="249" y="38"/>
                </a:cubicBezTo>
                <a:cubicBezTo>
                  <a:pt x="249" y="38"/>
                  <a:pt x="249" y="38"/>
                  <a:pt x="249" y="38"/>
                </a:cubicBezTo>
                <a:cubicBezTo>
                  <a:pt x="249" y="38"/>
                  <a:pt x="249" y="38"/>
                  <a:pt x="249" y="38"/>
                </a:cubicBezTo>
                <a:cubicBezTo>
                  <a:pt x="249" y="37"/>
                  <a:pt x="249" y="37"/>
                  <a:pt x="249" y="37"/>
                </a:cubicBezTo>
                <a:cubicBezTo>
                  <a:pt x="249" y="37"/>
                  <a:pt x="249" y="37"/>
                  <a:pt x="249" y="37"/>
                </a:cubicBezTo>
                <a:cubicBezTo>
                  <a:pt x="249" y="37"/>
                  <a:pt x="249" y="37"/>
                  <a:pt x="248" y="37"/>
                </a:cubicBezTo>
                <a:cubicBezTo>
                  <a:pt x="248" y="37"/>
                  <a:pt x="248" y="37"/>
                  <a:pt x="248" y="37"/>
                </a:cubicBezTo>
                <a:cubicBezTo>
                  <a:pt x="248" y="36"/>
                  <a:pt x="249" y="36"/>
                  <a:pt x="249" y="36"/>
                </a:cubicBezTo>
                <a:cubicBezTo>
                  <a:pt x="249" y="36"/>
                  <a:pt x="248" y="36"/>
                  <a:pt x="248" y="36"/>
                </a:cubicBezTo>
                <a:cubicBezTo>
                  <a:pt x="248" y="36"/>
                  <a:pt x="248" y="36"/>
                  <a:pt x="248" y="36"/>
                </a:cubicBezTo>
                <a:cubicBezTo>
                  <a:pt x="250" y="35"/>
                  <a:pt x="248" y="36"/>
                  <a:pt x="249" y="35"/>
                </a:cubicBezTo>
                <a:cubicBezTo>
                  <a:pt x="248" y="35"/>
                  <a:pt x="248" y="36"/>
                  <a:pt x="247" y="36"/>
                </a:cubicBezTo>
                <a:cubicBezTo>
                  <a:pt x="247" y="36"/>
                  <a:pt x="249" y="35"/>
                  <a:pt x="249" y="35"/>
                </a:cubicBezTo>
                <a:cubicBezTo>
                  <a:pt x="247" y="35"/>
                  <a:pt x="247" y="35"/>
                  <a:pt x="247" y="34"/>
                </a:cubicBezTo>
                <a:cubicBezTo>
                  <a:pt x="247" y="33"/>
                  <a:pt x="247" y="33"/>
                  <a:pt x="246" y="35"/>
                </a:cubicBezTo>
                <a:cubicBezTo>
                  <a:pt x="246" y="33"/>
                  <a:pt x="246" y="34"/>
                  <a:pt x="245" y="34"/>
                </a:cubicBezTo>
                <a:cubicBezTo>
                  <a:pt x="245" y="34"/>
                  <a:pt x="244" y="34"/>
                  <a:pt x="245" y="32"/>
                </a:cubicBezTo>
                <a:cubicBezTo>
                  <a:pt x="244" y="35"/>
                  <a:pt x="245" y="31"/>
                  <a:pt x="243" y="34"/>
                </a:cubicBezTo>
                <a:cubicBezTo>
                  <a:pt x="243" y="34"/>
                  <a:pt x="244" y="32"/>
                  <a:pt x="243" y="34"/>
                </a:cubicBezTo>
                <a:cubicBezTo>
                  <a:pt x="244" y="33"/>
                  <a:pt x="245" y="31"/>
                  <a:pt x="244" y="31"/>
                </a:cubicBezTo>
                <a:cubicBezTo>
                  <a:pt x="244" y="31"/>
                  <a:pt x="244" y="33"/>
                  <a:pt x="243" y="33"/>
                </a:cubicBezTo>
                <a:cubicBezTo>
                  <a:pt x="244" y="32"/>
                  <a:pt x="243" y="33"/>
                  <a:pt x="243" y="34"/>
                </a:cubicBezTo>
                <a:cubicBezTo>
                  <a:pt x="244" y="31"/>
                  <a:pt x="243" y="33"/>
                  <a:pt x="243" y="32"/>
                </a:cubicBezTo>
                <a:cubicBezTo>
                  <a:pt x="243" y="33"/>
                  <a:pt x="243" y="33"/>
                  <a:pt x="243" y="34"/>
                </a:cubicBezTo>
                <a:cubicBezTo>
                  <a:pt x="243" y="34"/>
                  <a:pt x="243" y="31"/>
                  <a:pt x="242" y="34"/>
                </a:cubicBezTo>
                <a:cubicBezTo>
                  <a:pt x="243" y="30"/>
                  <a:pt x="243" y="31"/>
                  <a:pt x="242" y="33"/>
                </a:cubicBezTo>
                <a:cubicBezTo>
                  <a:pt x="242" y="32"/>
                  <a:pt x="243" y="31"/>
                  <a:pt x="243" y="31"/>
                </a:cubicBezTo>
                <a:cubicBezTo>
                  <a:pt x="242" y="33"/>
                  <a:pt x="243" y="29"/>
                  <a:pt x="242" y="30"/>
                </a:cubicBezTo>
                <a:cubicBezTo>
                  <a:pt x="242" y="31"/>
                  <a:pt x="242" y="31"/>
                  <a:pt x="242" y="32"/>
                </a:cubicBezTo>
                <a:cubicBezTo>
                  <a:pt x="242" y="31"/>
                  <a:pt x="242" y="32"/>
                  <a:pt x="241" y="33"/>
                </a:cubicBezTo>
                <a:cubicBezTo>
                  <a:pt x="242" y="31"/>
                  <a:pt x="242" y="31"/>
                  <a:pt x="242" y="30"/>
                </a:cubicBezTo>
                <a:cubicBezTo>
                  <a:pt x="242" y="29"/>
                  <a:pt x="241" y="34"/>
                  <a:pt x="242" y="31"/>
                </a:cubicBezTo>
                <a:cubicBezTo>
                  <a:pt x="242" y="30"/>
                  <a:pt x="241" y="32"/>
                  <a:pt x="241" y="31"/>
                </a:cubicBezTo>
                <a:cubicBezTo>
                  <a:pt x="241" y="33"/>
                  <a:pt x="241" y="34"/>
                  <a:pt x="240" y="35"/>
                </a:cubicBezTo>
                <a:cubicBezTo>
                  <a:pt x="241" y="34"/>
                  <a:pt x="241" y="34"/>
                  <a:pt x="241" y="34"/>
                </a:cubicBezTo>
                <a:cubicBezTo>
                  <a:pt x="241" y="32"/>
                  <a:pt x="241" y="32"/>
                  <a:pt x="241" y="31"/>
                </a:cubicBezTo>
                <a:cubicBezTo>
                  <a:pt x="241" y="31"/>
                  <a:pt x="241" y="32"/>
                  <a:pt x="241" y="32"/>
                </a:cubicBezTo>
                <a:cubicBezTo>
                  <a:pt x="242" y="30"/>
                  <a:pt x="241" y="30"/>
                  <a:pt x="241" y="29"/>
                </a:cubicBezTo>
                <a:cubicBezTo>
                  <a:pt x="241" y="30"/>
                  <a:pt x="241" y="32"/>
                  <a:pt x="241" y="32"/>
                </a:cubicBezTo>
                <a:cubicBezTo>
                  <a:pt x="241" y="32"/>
                  <a:pt x="241" y="32"/>
                  <a:pt x="241" y="31"/>
                </a:cubicBezTo>
                <a:cubicBezTo>
                  <a:pt x="241" y="31"/>
                  <a:pt x="241" y="30"/>
                  <a:pt x="240" y="32"/>
                </a:cubicBezTo>
                <a:cubicBezTo>
                  <a:pt x="241" y="29"/>
                  <a:pt x="240" y="32"/>
                  <a:pt x="241" y="30"/>
                </a:cubicBezTo>
                <a:cubicBezTo>
                  <a:pt x="240" y="32"/>
                  <a:pt x="241" y="29"/>
                  <a:pt x="240" y="32"/>
                </a:cubicBezTo>
                <a:cubicBezTo>
                  <a:pt x="240" y="31"/>
                  <a:pt x="240" y="30"/>
                  <a:pt x="240" y="30"/>
                </a:cubicBezTo>
                <a:cubicBezTo>
                  <a:pt x="240" y="30"/>
                  <a:pt x="240" y="31"/>
                  <a:pt x="240" y="31"/>
                </a:cubicBezTo>
                <a:cubicBezTo>
                  <a:pt x="240" y="30"/>
                  <a:pt x="240" y="29"/>
                  <a:pt x="240" y="29"/>
                </a:cubicBezTo>
                <a:cubicBezTo>
                  <a:pt x="240" y="30"/>
                  <a:pt x="240" y="29"/>
                  <a:pt x="240" y="29"/>
                </a:cubicBezTo>
                <a:cubicBezTo>
                  <a:pt x="239" y="33"/>
                  <a:pt x="240" y="29"/>
                  <a:pt x="240" y="29"/>
                </a:cubicBezTo>
                <a:cubicBezTo>
                  <a:pt x="239" y="30"/>
                  <a:pt x="239" y="31"/>
                  <a:pt x="239" y="31"/>
                </a:cubicBezTo>
                <a:cubicBezTo>
                  <a:pt x="240" y="29"/>
                  <a:pt x="239" y="30"/>
                  <a:pt x="239" y="31"/>
                </a:cubicBezTo>
                <a:cubicBezTo>
                  <a:pt x="239" y="30"/>
                  <a:pt x="239" y="30"/>
                  <a:pt x="239" y="29"/>
                </a:cubicBezTo>
                <a:cubicBezTo>
                  <a:pt x="238" y="32"/>
                  <a:pt x="238" y="29"/>
                  <a:pt x="238" y="32"/>
                </a:cubicBezTo>
                <a:cubicBezTo>
                  <a:pt x="238" y="32"/>
                  <a:pt x="238" y="31"/>
                  <a:pt x="238" y="30"/>
                </a:cubicBezTo>
                <a:cubicBezTo>
                  <a:pt x="238" y="31"/>
                  <a:pt x="238" y="30"/>
                  <a:pt x="238" y="32"/>
                </a:cubicBezTo>
                <a:cubicBezTo>
                  <a:pt x="238" y="28"/>
                  <a:pt x="237" y="34"/>
                  <a:pt x="237" y="31"/>
                </a:cubicBezTo>
                <a:cubicBezTo>
                  <a:pt x="237" y="30"/>
                  <a:pt x="237" y="34"/>
                  <a:pt x="237" y="34"/>
                </a:cubicBezTo>
                <a:cubicBezTo>
                  <a:pt x="237" y="33"/>
                  <a:pt x="237" y="32"/>
                  <a:pt x="237" y="32"/>
                </a:cubicBezTo>
                <a:cubicBezTo>
                  <a:pt x="237" y="31"/>
                  <a:pt x="236" y="33"/>
                  <a:pt x="236" y="31"/>
                </a:cubicBezTo>
                <a:cubicBezTo>
                  <a:pt x="236" y="33"/>
                  <a:pt x="236" y="32"/>
                  <a:pt x="236" y="34"/>
                </a:cubicBezTo>
                <a:cubicBezTo>
                  <a:pt x="236" y="32"/>
                  <a:pt x="236" y="32"/>
                  <a:pt x="236" y="32"/>
                </a:cubicBezTo>
                <a:cubicBezTo>
                  <a:pt x="235" y="34"/>
                  <a:pt x="236" y="35"/>
                  <a:pt x="236" y="36"/>
                </a:cubicBezTo>
                <a:cubicBezTo>
                  <a:pt x="235" y="34"/>
                  <a:pt x="236" y="34"/>
                  <a:pt x="235" y="32"/>
                </a:cubicBezTo>
                <a:cubicBezTo>
                  <a:pt x="235" y="32"/>
                  <a:pt x="235" y="32"/>
                  <a:pt x="235" y="30"/>
                </a:cubicBezTo>
                <a:cubicBezTo>
                  <a:pt x="235" y="31"/>
                  <a:pt x="235" y="31"/>
                  <a:pt x="235" y="31"/>
                </a:cubicBezTo>
                <a:cubicBezTo>
                  <a:pt x="235" y="32"/>
                  <a:pt x="235" y="33"/>
                  <a:pt x="235" y="33"/>
                </a:cubicBezTo>
                <a:cubicBezTo>
                  <a:pt x="235" y="31"/>
                  <a:pt x="235" y="35"/>
                  <a:pt x="235" y="32"/>
                </a:cubicBezTo>
                <a:cubicBezTo>
                  <a:pt x="235" y="32"/>
                  <a:pt x="235" y="31"/>
                  <a:pt x="235" y="31"/>
                </a:cubicBezTo>
                <a:cubicBezTo>
                  <a:pt x="235" y="32"/>
                  <a:pt x="235" y="31"/>
                  <a:pt x="235" y="31"/>
                </a:cubicBezTo>
                <a:cubicBezTo>
                  <a:pt x="235" y="32"/>
                  <a:pt x="235" y="33"/>
                  <a:pt x="235" y="33"/>
                </a:cubicBezTo>
                <a:cubicBezTo>
                  <a:pt x="235" y="32"/>
                  <a:pt x="235" y="33"/>
                  <a:pt x="235" y="31"/>
                </a:cubicBezTo>
                <a:cubicBezTo>
                  <a:pt x="235" y="31"/>
                  <a:pt x="235" y="32"/>
                  <a:pt x="235" y="33"/>
                </a:cubicBezTo>
                <a:cubicBezTo>
                  <a:pt x="234" y="32"/>
                  <a:pt x="234" y="32"/>
                  <a:pt x="234" y="31"/>
                </a:cubicBezTo>
                <a:cubicBezTo>
                  <a:pt x="234" y="30"/>
                  <a:pt x="234" y="34"/>
                  <a:pt x="234" y="31"/>
                </a:cubicBezTo>
                <a:cubicBezTo>
                  <a:pt x="234" y="31"/>
                  <a:pt x="234" y="33"/>
                  <a:pt x="234" y="33"/>
                </a:cubicBezTo>
                <a:cubicBezTo>
                  <a:pt x="234" y="32"/>
                  <a:pt x="233" y="30"/>
                  <a:pt x="234" y="33"/>
                </a:cubicBezTo>
                <a:cubicBezTo>
                  <a:pt x="234" y="34"/>
                  <a:pt x="233" y="30"/>
                  <a:pt x="233" y="33"/>
                </a:cubicBezTo>
                <a:cubicBezTo>
                  <a:pt x="233" y="33"/>
                  <a:pt x="233" y="34"/>
                  <a:pt x="234" y="35"/>
                </a:cubicBezTo>
                <a:cubicBezTo>
                  <a:pt x="234" y="35"/>
                  <a:pt x="234" y="37"/>
                  <a:pt x="234" y="35"/>
                </a:cubicBezTo>
                <a:cubicBezTo>
                  <a:pt x="234" y="34"/>
                  <a:pt x="233" y="33"/>
                  <a:pt x="233" y="31"/>
                </a:cubicBezTo>
                <a:cubicBezTo>
                  <a:pt x="233" y="33"/>
                  <a:pt x="233" y="32"/>
                  <a:pt x="233" y="34"/>
                </a:cubicBezTo>
                <a:cubicBezTo>
                  <a:pt x="233" y="33"/>
                  <a:pt x="233" y="33"/>
                  <a:pt x="232" y="32"/>
                </a:cubicBezTo>
                <a:cubicBezTo>
                  <a:pt x="233" y="30"/>
                  <a:pt x="233" y="30"/>
                  <a:pt x="233" y="30"/>
                </a:cubicBezTo>
                <a:cubicBezTo>
                  <a:pt x="232" y="31"/>
                  <a:pt x="232" y="31"/>
                  <a:pt x="231" y="32"/>
                </a:cubicBezTo>
                <a:cubicBezTo>
                  <a:pt x="232" y="30"/>
                  <a:pt x="231" y="29"/>
                  <a:pt x="230" y="29"/>
                </a:cubicBezTo>
                <a:cubicBezTo>
                  <a:pt x="230" y="29"/>
                  <a:pt x="229" y="30"/>
                  <a:pt x="229" y="31"/>
                </a:cubicBezTo>
                <a:cubicBezTo>
                  <a:pt x="229" y="31"/>
                  <a:pt x="229" y="31"/>
                  <a:pt x="228" y="31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29"/>
                  <a:pt x="227" y="28"/>
                  <a:pt x="226" y="28"/>
                </a:cubicBezTo>
                <a:cubicBezTo>
                  <a:pt x="225" y="28"/>
                  <a:pt x="224" y="28"/>
                  <a:pt x="224" y="28"/>
                </a:cubicBezTo>
                <a:cubicBezTo>
                  <a:pt x="223" y="27"/>
                  <a:pt x="223" y="27"/>
                  <a:pt x="222" y="27"/>
                </a:cubicBezTo>
                <a:cubicBezTo>
                  <a:pt x="220" y="27"/>
                  <a:pt x="217" y="28"/>
                  <a:pt x="216" y="30"/>
                </a:cubicBezTo>
                <a:cubicBezTo>
                  <a:pt x="216" y="27"/>
                  <a:pt x="212" y="28"/>
                  <a:pt x="212" y="30"/>
                </a:cubicBezTo>
                <a:cubicBezTo>
                  <a:pt x="211" y="30"/>
                  <a:pt x="211" y="30"/>
                  <a:pt x="210" y="30"/>
                </a:cubicBezTo>
                <a:cubicBezTo>
                  <a:pt x="210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8" y="30"/>
                  <a:pt x="208" y="30"/>
                  <a:pt x="207" y="29"/>
                </a:cubicBezTo>
                <a:cubicBezTo>
                  <a:pt x="206" y="29"/>
                  <a:pt x="204" y="29"/>
                  <a:pt x="203" y="28"/>
                </a:cubicBezTo>
                <a:cubicBezTo>
                  <a:pt x="203" y="28"/>
                  <a:pt x="203" y="28"/>
                  <a:pt x="203" y="29"/>
                </a:cubicBezTo>
                <a:cubicBezTo>
                  <a:pt x="202" y="27"/>
                  <a:pt x="202" y="29"/>
                  <a:pt x="201" y="27"/>
                </a:cubicBezTo>
                <a:cubicBezTo>
                  <a:pt x="201" y="27"/>
                  <a:pt x="201" y="27"/>
                  <a:pt x="201" y="27"/>
                </a:cubicBezTo>
                <a:cubicBezTo>
                  <a:pt x="201" y="26"/>
                  <a:pt x="199" y="25"/>
                  <a:pt x="200" y="27"/>
                </a:cubicBezTo>
                <a:cubicBezTo>
                  <a:pt x="198" y="25"/>
                  <a:pt x="197" y="25"/>
                  <a:pt x="196" y="26"/>
                </a:cubicBezTo>
                <a:cubicBezTo>
                  <a:pt x="196" y="26"/>
                  <a:pt x="196" y="26"/>
                  <a:pt x="196" y="25"/>
                </a:cubicBezTo>
                <a:cubicBezTo>
                  <a:pt x="196" y="24"/>
                  <a:pt x="196" y="25"/>
                  <a:pt x="195" y="26"/>
                </a:cubicBezTo>
                <a:cubicBezTo>
                  <a:pt x="195" y="23"/>
                  <a:pt x="193" y="25"/>
                  <a:pt x="192" y="23"/>
                </a:cubicBezTo>
                <a:cubicBezTo>
                  <a:pt x="192" y="25"/>
                  <a:pt x="192" y="25"/>
                  <a:pt x="192" y="25"/>
                </a:cubicBezTo>
                <a:cubicBezTo>
                  <a:pt x="192" y="25"/>
                  <a:pt x="192" y="24"/>
                  <a:pt x="192" y="23"/>
                </a:cubicBezTo>
                <a:cubicBezTo>
                  <a:pt x="187" y="26"/>
                  <a:pt x="185" y="20"/>
                  <a:pt x="182" y="24"/>
                </a:cubicBezTo>
                <a:cubicBezTo>
                  <a:pt x="181" y="22"/>
                  <a:pt x="180" y="23"/>
                  <a:pt x="178" y="23"/>
                </a:cubicBezTo>
                <a:cubicBezTo>
                  <a:pt x="176" y="23"/>
                  <a:pt x="175" y="23"/>
                  <a:pt x="174" y="20"/>
                </a:cubicBezTo>
                <a:cubicBezTo>
                  <a:pt x="174" y="24"/>
                  <a:pt x="171" y="19"/>
                  <a:pt x="171" y="23"/>
                </a:cubicBezTo>
                <a:cubicBezTo>
                  <a:pt x="171" y="23"/>
                  <a:pt x="170" y="20"/>
                  <a:pt x="169" y="22"/>
                </a:cubicBezTo>
                <a:cubicBezTo>
                  <a:pt x="169" y="21"/>
                  <a:pt x="170" y="19"/>
                  <a:pt x="169" y="20"/>
                </a:cubicBezTo>
                <a:cubicBezTo>
                  <a:pt x="169" y="19"/>
                  <a:pt x="170" y="22"/>
                  <a:pt x="169" y="22"/>
                </a:cubicBezTo>
                <a:cubicBezTo>
                  <a:pt x="169" y="20"/>
                  <a:pt x="169" y="22"/>
                  <a:pt x="168" y="22"/>
                </a:cubicBezTo>
                <a:cubicBezTo>
                  <a:pt x="169" y="20"/>
                  <a:pt x="167" y="21"/>
                  <a:pt x="167" y="20"/>
                </a:cubicBezTo>
                <a:cubicBezTo>
                  <a:pt x="167" y="21"/>
                  <a:pt x="167" y="22"/>
                  <a:pt x="167" y="22"/>
                </a:cubicBezTo>
                <a:cubicBezTo>
                  <a:pt x="166" y="22"/>
                  <a:pt x="166" y="19"/>
                  <a:pt x="165" y="22"/>
                </a:cubicBezTo>
                <a:cubicBezTo>
                  <a:pt x="164" y="18"/>
                  <a:pt x="164" y="19"/>
                  <a:pt x="162" y="21"/>
                </a:cubicBezTo>
                <a:cubicBezTo>
                  <a:pt x="162" y="20"/>
                  <a:pt x="163" y="19"/>
                  <a:pt x="162" y="19"/>
                </a:cubicBezTo>
                <a:cubicBezTo>
                  <a:pt x="161" y="21"/>
                  <a:pt x="161" y="17"/>
                  <a:pt x="160" y="18"/>
                </a:cubicBezTo>
                <a:cubicBezTo>
                  <a:pt x="160" y="18"/>
                  <a:pt x="160" y="19"/>
                  <a:pt x="160" y="20"/>
                </a:cubicBezTo>
                <a:cubicBezTo>
                  <a:pt x="160" y="18"/>
                  <a:pt x="159" y="20"/>
                  <a:pt x="159" y="20"/>
                </a:cubicBezTo>
                <a:cubicBezTo>
                  <a:pt x="159" y="19"/>
                  <a:pt x="159" y="19"/>
                  <a:pt x="159" y="17"/>
                </a:cubicBezTo>
                <a:cubicBezTo>
                  <a:pt x="158" y="16"/>
                  <a:pt x="158" y="22"/>
                  <a:pt x="158" y="18"/>
                </a:cubicBezTo>
                <a:cubicBezTo>
                  <a:pt x="158" y="18"/>
                  <a:pt x="158" y="19"/>
                  <a:pt x="157" y="18"/>
                </a:cubicBezTo>
                <a:cubicBezTo>
                  <a:pt x="157" y="20"/>
                  <a:pt x="157" y="21"/>
                  <a:pt x="156" y="22"/>
                </a:cubicBezTo>
                <a:cubicBezTo>
                  <a:pt x="157" y="21"/>
                  <a:pt x="156" y="22"/>
                  <a:pt x="156" y="21"/>
                </a:cubicBezTo>
                <a:cubicBezTo>
                  <a:pt x="157" y="19"/>
                  <a:pt x="157" y="19"/>
                  <a:pt x="157" y="18"/>
                </a:cubicBezTo>
                <a:cubicBezTo>
                  <a:pt x="156" y="18"/>
                  <a:pt x="156" y="20"/>
                  <a:pt x="156" y="20"/>
                </a:cubicBezTo>
                <a:cubicBezTo>
                  <a:pt x="157" y="17"/>
                  <a:pt x="156" y="17"/>
                  <a:pt x="155" y="16"/>
                </a:cubicBezTo>
                <a:cubicBezTo>
                  <a:pt x="155" y="17"/>
                  <a:pt x="155" y="19"/>
                  <a:pt x="155" y="19"/>
                </a:cubicBezTo>
                <a:cubicBezTo>
                  <a:pt x="154" y="19"/>
                  <a:pt x="154" y="19"/>
                  <a:pt x="155" y="17"/>
                </a:cubicBezTo>
                <a:cubicBezTo>
                  <a:pt x="154" y="18"/>
                  <a:pt x="154" y="17"/>
                  <a:pt x="153" y="18"/>
                </a:cubicBezTo>
                <a:cubicBezTo>
                  <a:pt x="153" y="16"/>
                  <a:pt x="152" y="18"/>
                  <a:pt x="152" y="16"/>
                </a:cubicBezTo>
                <a:cubicBezTo>
                  <a:pt x="151" y="18"/>
                  <a:pt x="151" y="15"/>
                  <a:pt x="150" y="18"/>
                </a:cubicBezTo>
                <a:cubicBezTo>
                  <a:pt x="150" y="17"/>
                  <a:pt x="150" y="16"/>
                  <a:pt x="150" y="16"/>
                </a:cubicBezTo>
                <a:cubicBezTo>
                  <a:pt x="150" y="16"/>
                  <a:pt x="150" y="17"/>
                  <a:pt x="150" y="17"/>
                </a:cubicBezTo>
                <a:cubicBezTo>
                  <a:pt x="150" y="17"/>
                  <a:pt x="150" y="16"/>
                  <a:pt x="150" y="16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48" y="19"/>
                  <a:pt x="148" y="15"/>
                  <a:pt x="147" y="15"/>
                </a:cubicBezTo>
                <a:cubicBezTo>
                  <a:pt x="147" y="16"/>
                  <a:pt x="147" y="17"/>
                  <a:pt x="147" y="17"/>
                </a:cubicBezTo>
                <a:cubicBezTo>
                  <a:pt x="148" y="15"/>
                  <a:pt x="147" y="15"/>
                  <a:pt x="146" y="16"/>
                </a:cubicBezTo>
                <a:cubicBezTo>
                  <a:pt x="146" y="15"/>
                  <a:pt x="145" y="16"/>
                  <a:pt x="145" y="14"/>
                </a:cubicBezTo>
                <a:cubicBezTo>
                  <a:pt x="143" y="17"/>
                  <a:pt x="142" y="14"/>
                  <a:pt x="139" y="16"/>
                </a:cubicBezTo>
                <a:cubicBezTo>
                  <a:pt x="140" y="16"/>
                  <a:pt x="140" y="15"/>
                  <a:pt x="140" y="14"/>
                </a:cubicBezTo>
                <a:cubicBezTo>
                  <a:pt x="139" y="15"/>
                  <a:pt x="139" y="14"/>
                  <a:pt x="138" y="16"/>
                </a:cubicBezTo>
                <a:cubicBezTo>
                  <a:pt x="138" y="12"/>
                  <a:pt x="135" y="17"/>
                  <a:pt x="136" y="14"/>
                </a:cubicBezTo>
                <a:cubicBezTo>
                  <a:pt x="136" y="13"/>
                  <a:pt x="135" y="17"/>
                  <a:pt x="135" y="16"/>
                </a:cubicBezTo>
                <a:cubicBezTo>
                  <a:pt x="135" y="16"/>
                  <a:pt x="135" y="15"/>
                  <a:pt x="135" y="15"/>
                </a:cubicBezTo>
                <a:cubicBezTo>
                  <a:pt x="132" y="13"/>
                  <a:pt x="131" y="15"/>
                  <a:pt x="130" y="13"/>
                </a:cubicBezTo>
                <a:cubicBezTo>
                  <a:pt x="129" y="15"/>
                  <a:pt x="128" y="13"/>
                  <a:pt x="127" y="15"/>
                </a:cubicBezTo>
                <a:cubicBezTo>
                  <a:pt x="127" y="13"/>
                  <a:pt x="127" y="13"/>
                  <a:pt x="126" y="12"/>
                </a:cubicBezTo>
                <a:cubicBezTo>
                  <a:pt x="125" y="14"/>
                  <a:pt x="125" y="15"/>
                  <a:pt x="124" y="17"/>
                </a:cubicBezTo>
                <a:cubicBezTo>
                  <a:pt x="125" y="14"/>
                  <a:pt x="126" y="14"/>
                  <a:pt x="126" y="12"/>
                </a:cubicBezTo>
                <a:cubicBezTo>
                  <a:pt x="125" y="12"/>
                  <a:pt x="125" y="12"/>
                  <a:pt x="124" y="11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3" y="12"/>
                  <a:pt x="124" y="13"/>
                  <a:pt x="123" y="13"/>
                </a:cubicBezTo>
                <a:cubicBezTo>
                  <a:pt x="124" y="11"/>
                  <a:pt x="122" y="14"/>
                  <a:pt x="123" y="12"/>
                </a:cubicBezTo>
                <a:cubicBezTo>
                  <a:pt x="123" y="12"/>
                  <a:pt x="123" y="11"/>
                  <a:pt x="123" y="11"/>
                </a:cubicBezTo>
                <a:cubicBezTo>
                  <a:pt x="123" y="12"/>
                  <a:pt x="123" y="11"/>
                  <a:pt x="122" y="11"/>
                </a:cubicBezTo>
                <a:cubicBezTo>
                  <a:pt x="122" y="12"/>
                  <a:pt x="122" y="13"/>
                  <a:pt x="122" y="13"/>
                </a:cubicBezTo>
                <a:cubicBezTo>
                  <a:pt x="122" y="12"/>
                  <a:pt x="121" y="13"/>
                  <a:pt x="122" y="11"/>
                </a:cubicBezTo>
                <a:cubicBezTo>
                  <a:pt x="121" y="10"/>
                  <a:pt x="121" y="11"/>
                  <a:pt x="120" y="12"/>
                </a:cubicBezTo>
                <a:cubicBezTo>
                  <a:pt x="120" y="11"/>
                  <a:pt x="120" y="11"/>
                  <a:pt x="120" y="10"/>
                </a:cubicBezTo>
                <a:cubicBezTo>
                  <a:pt x="120" y="9"/>
                  <a:pt x="117" y="12"/>
                  <a:pt x="118" y="10"/>
                </a:cubicBezTo>
                <a:cubicBezTo>
                  <a:pt x="117" y="9"/>
                  <a:pt x="117" y="11"/>
                  <a:pt x="117" y="11"/>
                </a:cubicBezTo>
                <a:cubicBezTo>
                  <a:pt x="117" y="10"/>
                  <a:pt x="114" y="8"/>
                  <a:pt x="114" y="11"/>
                </a:cubicBezTo>
                <a:cubicBezTo>
                  <a:pt x="113" y="11"/>
                  <a:pt x="114" y="7"/>
                  <a:pt x="113" y="10"/>
                </a:cubicBezTo>
                <a:cubicBezTo>
                  <a:pt x="113" y="10"/>
                  <a:pt x="112" y="11"/>
                  <a:pt x="113" y="12"/>
                </a:cubicBezTo>
                <a:cubicBezTo>
                  <a:pt x="112" y="11"/>
                  <a:pt x="111" y="14"/>
                  <a:pt x="112" y="12"/>
                </a:cubicBezTo>
                <a:cubicBezTo>
                  <a:pt x="113" y="12"/>
                  <a:pt x="112" y="10"/>
                  <a:pt x="113" y="8"/>
                </a:cubicBezTo>
                <a:cubicBezTo>
                  <a:pt x="112" y="10"/>
                  <a:pt x="111" y="9"/>
                  <a:pt x="110" y="10"/>
                </a:cubicBezTo>
                <a:cubicBezTo>
                  <a:pt x="109" y="9"/>
                  <a:pt x="109" y="8"/>
                  <a:pt x="108" y="7"/>
                </a:cubicBezTo>
                <a:cubicBezTo>
                  <a:pt x="108" y="8"/>
                  <a:pt x="108" y="9"/>
                  <a:pt x="108" y="9"/>
                </a:cubicBezTo>
                <a:cubicBezTo>
                  <a:pt x="107" y="9"/>
                  <a:pt x="108" y="8"/>
                  <a:pt x="107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9"/>
                  <a:pt x="107" y="6"/>
                  <a:pt x="107" y="8"/>
                </a:cubicBezTo>
                <a:cubicBezTo>
                  <a:pt x="106" y="8"/>
                  <a:pt x="105" y="5"/>
                  <a:pt x="104" y="7"/>
                </a:cubicBezTo>
                <a:cubicBezTo>
                  <a:pt x="103" y="5"/>
                  <a:pt x="101" y="6"/>
                  <a:pt x="99" y="7"/>
                </a:cubicBezTo>
                <a:cubicBezTo>
                  <a:pt x="99" y="6"/>
                  <a:pt x="100" y="5"/>
                  <a:pt x="99" y="5"/>
                </a:cubicBezTo>
                <a:cubicBezTo>
                  <a:pt x="99" y="5"/>
                  <a:pt x="99" y="6"/>
                  <a:pt x="98" y="6"/>
                </a:cubicBezTo>
                <a:cubicBezTo>
                  <a:pt x="99" y="5"/>
                  <a:pt x="98" y="6"/>
                  <a:pt x="98" y="4"/>
                </a:cubicBezTo>
                <a:cubicBezTo>
                  <a:pt x="98" y="5"/>
                  <a:pt x="97" y="5"/>
                  <a:pt x="96" y="6"/>
                </a:cubicBezTo>
                <a:cubicBezTo>
                  <a:pt x="97" y="4"/>
                  <a:pt x="95" y="6"/>
                  <a:pt x="94" y="6"/>
                </a:cubicBezTo>
                <a:cubicBezTo>
                  <a:pt x="95" y="3"/>
                  <a:pt x="93" y="5"/>
                  <a:pt x="92" y="5"/>
                </a:cubicBezTo>
                <a:cubicBezTo>
                  <a:pt x="92" y="5"/>
                  <a:pt x="92" y="4"/>
                  <a:pt x="92" y="4"/>
                </a:cubicBezTo>
                <a:cubicBezTo>
                  <a:pt x="92" y="5"/>
                  <a:pt x="92" y="3"/>
                  <a:pt x="91" y="3"/>
                </a:cubicBezTo>
                <a:cubicBezTo>
                  <a:pt x="91" y="4"/>
                  <a:pt x="89" y="5"/>
                  <a:pt x="90" y="3"/>
                </a:cubicBezTo>
                <a:cubicBezTo>
                  <a:pt x="89" y="2"/>
                  <a:pt x="88" y="1"/>
                  <a:pt x="86" y="4"/>
                </a:cubicBezTo>
                <a:cubicBezTo>
                  <a:pt x="88" y="0"/>
                  <a:pt x="85" y="3"/>
                  <a:pt x="85" y="1"/>
                </a:cubicBezTo>
                <a:cubicBezTo>
                  <a:pt x="84" y="3"/>
                  <a:pt x="83" y="2"/>
                  <a:pt x="82" y="1"/>
                </a:cubicBezTo>
                <a:cubicBezTo>
                  <a:pt x="81" y="2"/>
                  <a:pt x="81" y="2"/>
                  <a:pt x="81" y="3"/>
                </a:cubicBezTo>
                <a:cubicBezTo>
                  <a:pt x="81" y="2"/>
                  <a:pt x="81" y="2"/>
                  <a:pt x="81" y="1"/>
                </a:cubicBezTo>
                <a:cubicBezTo>
                  <a:pt x="79" y="0"/>
                  <a:pt x="77" y="1"/>
                  <a:pt x="75" y="2"/>
                </a:cubicBezTo>
                <a:cubicBezTo>
                  <a:pt x="75" y="2"/>
                  <a:pt x="74" y="3"/>
                  <a:pt x="73" y="3"/>
                </a:cubicBezTo>
                <a:cubicBezTo>
                  <a:pt x="72" y="4"/>
                  <a:pt x="72" y="4"/>
                  <a:pt x="71" y="5"/>
                </a:cubicBezTo>
                <a:cubicBezTo>
                  <a:pt x="71" y="4"/>
                  <a:pt x="70" y="5"/>
                  <a:pt x="71" y="7"/>
                </a:cubicBezTo>
                <a:cubicBezTo>
                  <a:pt x="70" y="7"/>
                  <a:pt x="70" y="6"/>
                  <a:pt x="69" y="7"/>
                </a:cubicBezTo>
                <a:cubicBezTo>
                  <a:pt x="69" y="5"/>
                  <a:pt x="69" y="5"/>
                  <a:pt x="69" y="5"/>
                </a:cubicBezTo>
                <a:cubicBezTo>
                  <a:pt x="68" y="5"/>
                  <a:pt x="65" y="5"/>
                  <a:pt x="63" y="5"/>
                </a:cubicBezTo>
                <a:cubicBezTo>
                  <a:pt x="61" y="6"/>
                  <a:pt x="59" y="7"/>
                  <a:pt x="59" y="10"/>
                </a:cubicBezTo>
                <a:cubicBezTo>
                  <a:pt x="57" y="7"/>
                  <a:pt x="54" y="10"/>
                  <a:pt x="55" y="12"/>
                </a:cubicBezTo>
                <a:cubicBezTo>
                  <a:pt x="52" y="12"/>
                  <a:pt x="49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5" y="14"/>
                  <a:pt x="46" y="16"/>
                  <a:pt x="44" y="15"/>
                </a:cubicBezTo>
                <a:cubicBezTo>
                  <a:pt x="44" y="15"/>
                  <a:pt x="45" y="15"/>
                  <a:pt x="45" y="14"/>
                </a:cubicBezTo>
                <a:cubicBezTo>
                  <a:pt x="44" y="14"/>
                  <a:pt x="42" y="14"/>
                  <a:pt x="44" y="15"/>
                </a:cubicBezTo>
                <a:cubicBezTo>
                  <a:pt x="42" y="15"/>
                  <a:pt x="41" y="15"/>
                  <a:pt x="40" y="17"/>
                </a:cubicBezTo>
                <a:cubicBezTo>
                  <a:pt x="40" y="16"/>
                  <a:pt x="40" y="16"/>
                  <a:pt x="39" y="15"/>
                </a:cubicBezTo>
                <a:cubicBezTo>
                  <a:pt x="39" y="15"/>
                  <a:pt x="39" y="16"/>
                  <a:pt x="39" y="16"/>
                </a:cubicBezTo>
                <a:cubicBezTo>
                  <a:pt x="38" y="14"/>
                  <a:pt x="37" y="17"/>
                  <a:pt x="36" y="16"/>
                </a:cubicBezTo>
                <a:cubicBezTo>
                  <a:pt x="36" y="17"/>
                  <a:pt x="37" y="17"/>
                  <a:pt x="37" y="18"/>
                </a:cubicBezTo>
                <a:cubicBezTo>
                  <a:pt x="36" y="18"/>
                  <a:pt x="36" y="16"/>
                  <a:pt x="36" y="16"/>
                </a:cubicBezTo>
                <a:cubicBezTo>
                  <a:pt x="35" y="16"/>
                  <a:pt x="35" y="17"/>
                  <a:pt x="35" y="17"/>
                </a:cubicBezTo>
                <a:cubicBezTo>
                  <a:pt x="35" y="17"/>
                  <a:pt x="35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18"/>
                  <a:pt x="33" y="18"/>
                  <a:pt x="32" y="18"/>
                </a:cubicBezTo>
                <a:cubicBezTo>
                  <a:pt x="30" y="17"/>
                  <a:pt x="29" y="18"/>
                  <a:pt x="29" y="20"/>
                </a:cubicBezTo>
                <a:cubicBezTo>
                  <a:pt x="27" y="18"/>
                  <a:pt x="26" y="19"/>
                  <a:pt x="25" y="20"/>
                </a:cubicBezTo>
                <a:cubicBezTo>
                  <a:pt x="23" y="21"/>
                  <a:pt x="22" y="22"/>
                  <a:pt x="20" y="19"/>
                </a:cubicBezTo>
                <a:cubicBezTo>
                  <a:pt x="21" y="23"/>
                  <a:pt x="17" y="20"/>
                  <a:pt x="19" y="23"/>
                </a:cubicBezTo>
                <a:cubicBezTo>
                  <a:pt x="18" y="23"/>
                  <a:pt x="16" y="21"/>
                  <a:pt x="16" y="23"/>
                </a:cubicBezTo>
                <a:cubicBezTo>
                  <a:pt x="16" y="22"/>
                  <a:pt x="16" y="20"/>
                  <a:pt x="15" y="21"/>
                </a:cubicBezTo>
                <a:cubicBezTo>
                  <a:pt x="14" y="21"/>
                  <a:pt x="16" y="23"/>
                  <a:pt x="16" y="23"/>
                </a:cubicBezTo>
                <a:cubicBezTo>
                  <a:pt x="15" y="22"/>
                  <a:pt x="15" y="23"/>
                  <a:pt x="15" y="24"/>
                </a:cubicBezTo>
                <a:cubicBezTo>
                  <a:pt x="15" y="21"/>
                  <a:pt x="14" y="24"/>
                  <a:pt x="13" y="23"/>
                </a:cubicBezTo>
                <a:cubicBezTo>
                  <a:pt x="13" y="24"/>
                  <a:pt x="14" y="24"/>
                  <a:pt x="14" y="24"/>
                </a:cubicBezTo>
                <a:cubicBezTo>
                  <a:pt x="13" y="25"/>
                  <a:pt x="11" y="23"/>
                  <a:pt x="12" y="25"/>
                </a:cubicBezTo>
                <a:cubicBezTo>
                  <a:pt x="9" y="23"/>
                  <a:pt x="9" y="24"/>
                  <a:pt x="9" y="27"/>
                </a:cubicBezTo>
                <a:cubicBezTo>
                  <a:pt x="9" y="26"/>
                  <a:pt x="8" y="25"/>
                  <a:pt x="7" y="25"/>
                </a:cubicBezTo>
                <a:cubicBezTo>
                  <a:pt x="8" y="26"/>
                  <a:pt x="7" y="26"/>
                  <a:pt x="6" y="26"/>
                </a:cubicBezTo>
                <a:cubicBezTo>
                  <a:pt x="5" y="27"/>
                  <a:pt x="4" y="27"/>
                  <a:pt x="4" y="27"/>
                </a:cubicBezTo>
                <a:cubicBezTo>
                  <a:pt x="5" y="28"/>
                  <a:pt x="5" y="27"/>
                  <a:pt x="6" y="28"/>
                </a:cubicBezTo>
                <a:cubicBezTo>
                  <a:pt x="5" y="28"/>
                  <a:pt x="5" y="28"/>
                  <a:pt x="5" y="29"/>
                </a:cubicBezTo>
                <a:cubicBezTo>
                  <a:pt x="5" y="29"/>
                  <a:pt x="5" y="30"/>
                  <a:pt x="5" y="30"/>
                </a:cubicBezTo>
                <a:cubicBezTo>
                  <a:pt x="4" y="30"/>
                  <a:pt x="4" y="29"/>
                  <a:pt x="3" y="29"/>
                </a:cubicBezTo>
                <a:cubicBezTo>
                  <a:pt x="1" y="30"/>
                  <a:pt x="6" y="31"/>
                  <a:pt x="2" y="30"/>
                </a:cubicBezTo>
                <a:cubicBezTo>
                  <a:pt x="2" y="31"/>
                  <a:pt x="3" y="32"/>
                  <a:pt x="2" y="33"/>
                </a:cubicBezTo>
                <a:cubicBezTo>
                  <a:pt x="4" y="33"/>
                  <a:pt x="5" y="34"/>
                  <a:pt x="6" y="34"/>
                </a:cubicBezTo>
                <a:cubicBezTo>
                  <a:pt x="5" y="34"/>
                  <a:pt x="5" y="35"/>
                  <a:pt x="4" y="35"/>
                </a:cubicBezTo>
                <a:cubicBezTo>
                  <a:pt x="3" y="34"/>
                  <a:pt x="2" y="33"/>
                  <a:pt x="1" y="34"/>
                </a:cubicBezTo>
                <a:cubicBezTo>
                  <a:pt x="2" y="35"/>
                  <a:pt x="3" y="35"/>
                  <a:pt x="3" y="35"/>
                </a:cubicBezTo>
                <a:cubicBezTo>
                  <a:pt x="0" y="34"/>
                  <a:pt x="0" y="37"/>
                  <a:pt x="0" y="38"/>
                </a:cubicBezTo>
                <a:cubicBezTo>
                  <a:pt x="0" y="38"/>
                  <a:pt x="1" y="38"/>
                  <a:pt x="1" y="38"/>
                </a:cubicBezTo>
                <a:cubicBezTo>
                  <a:pt x="2" y="38"/>
                  <a:pt x="2" y="37"/>
                  <a:pt x="3" y="38"/>
                </a:cubicBezTo>
                <a:cubicBezTo>
                  <a:pt x="2" y="39"/>
                  <a:pt x="2" y="40"/>
                  <a:pt x="1" y="39"/>
                </a:cubicBezTo>
                <a:cubicBezTo>
                  <a:pt x="1" y="40"/>
                  <a:pt x="2" y="40"/>
                  <a:pt x="2" y="41"/>
                </a:cubicBezTo>
                <a:cubicBezTo>
                  <a:pt x="2" y="41"/>
                  <a:pt x="2" y="42"/>
                  <a:pt x="3" y="42"/>
                </a:cubicBezTo>
                <a:cubicBezTo>
                  <a:pt x="2" y="42"/>
                  <a:pt x="2" y="43"/>
                  <a:pt x="3" y="43"/>
                </a:cubicBezTo>
                <a:cubicBezTo>
                  <a:pt x="3" y="44"/>
                  <a:pt x="3" y="44"/>
                  <a:pt x="3" y="45"/>
                </a:cubicBezTo>
                <a:cubicBezTo>
                  <a:pt x="4" y="44"/>
                  <a:pt x="4" y="45"/>
                  <a:pt x="4" y="45"/>
                </a:cubicBezTo>
                <a:cubicBezTo>
                  <a:pt x="4" y="46"/>
                  <a:pt x="4" y="46"/>
                  <a:pt x="5" y="45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46"/>
                  <a:pt x="5" y="46"/>
                  <a:pt x="5" y="46"/>
                </a:cubicBezTo>
                <a:cubicBezTo>
                  <a:pt x="4" y="47"/>
                  <a:pt x="4" y="47"/>
                  <a:pt x="4" y="48"/>
                </a:cubicBezTo>
                <a:cubicBezTo>
                  <a:pt x="5" y="47"/>
                  <a:pt x="5" y="48"/>
                  <a:pt x="5" y="49"/>
                </a:cubicBezTo>
                <a:cubicBezTo>
                  <a:pt x="6" y="48"/>
                  <a:pt x="6" y="48"/>
                  <a:pt x="7" y="48"/>
                </a:cubicBezTo>
                <a:cubicBezTo>
                  <a:pt x="7" y="48"/>
                  <a:pt x="7" y="48"/>
                  <a:pt x="7" y="49"/>
                </a:cubicBezTo>
                <a:cubicBezTo>
                  <a:pt x="7" y="49"/>
                  <a:pt x="7" y="51"/>
                  <a:pt x="7" y="51"/>
                </a:cubicBezTo>
                <a:cubicBezTo>
                  <a:pt x="8" y="50"/>
                  <a:pt x="9" y="49"/>
                  <a:pt x="9" y="50"/>
                </a:cubicBezTo>
                <a:cubicBezTo>
                  <a:pt x="7" y="51"/>
                  <a:pt x="8" y="51"/>
                  <a:pt x="9" y="50"/>
                </a:cubicBezTo>
                <a:cubicBezTo>
                  <a:pt x="9" y="51"/>
                  <a:pt x="10" y="51"/>
                  <a:pt x="9" y="53"/>
                </a:cubicBezTo>
                <a:cubicBezTo>
                  <a:pt x="11" y="52"/>
                  <a:pt x="12" y="52"/>
                  <a:pt x="13" y="53"/>
                </a:cubicBezTo>
                <a:cubicBezTo>
                  <a:pt x="14" y="53"/>
                  <a:pt x="15" y="54"/>
                  <a:pt x="16" y="53"/>
                </a:cubicBezTo>
                <a:cubicBezTo>
                  <a:pt x="16" y="53"/>
                  <a:pt x="16" y="54"/>
                  <a:pt x="15" y="54"/>
                </a:cubicBezTo>
                <a:cubicBezTo>
                  <a:pt x="16" y="54"/>
                  <a:pt x="16" y="55"/>
                  <a:pt x="18" y="53"/>
                </a:cubicBezTo>
                <a:cubicBezTo>
                  <a:pt x="16" y="57"/>
                  <a:pt x="21" y="53"/>
                  <a:pt x="19" y="55"/>
                </a:cubicBezTo>
                <a:cubicBezTo>
                  <a:pt x="19" y="56"/>
                  <a:pt x="20" y="53"/>
                  <a:pt x="21" y="53"/>
                </a:cubicBezTo>
                <a:cubicBezTo>
                  <a:pt x="20" y="54"/>
                  <a:pt x="20" y="55"/>
                  <a:pt x="20" y="55"/>
                </a:cubicBezTo>
                <a:cubicBezTo>
                  <a:pt x="22" y="57"/>
                  <a:pt x="24" y="55"/>
                  <a:pt x="24" y="58"/>
                </a:cubicBezTo>
                <a:cubicBezTo>
                  <a:pt x="25" y="57"/>
                  <a:pt x="25" y="57"/>
                  <a:pt x="26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6" y="57"/>
                  <a:pt x="26" y="57"/>
                  <a:pt x="27" y="56"/>
                </a:cubicBezTo>
                <a:cubicBezTo>
                  <a:pt x="26" y="57"/>
                  <a:pt x="26" y="58"/>
                  <a:pt x="26" y="58"/>
                </a:cubicBezTo>
                <a:cubicBezTo>
                  <a:pt x="28" y="57"/>
                  <a:pt x="28" y="56"/>
                  <a:pt x="30" y="55"/>
                </a:cubicBezTo>
                <a:cubicBezTo>
                  <a:pt x="28" y="58"/>
                  <a:pt x="28" y="57"/>
                  <a:pt x="26" y="59"/>
                </a:cubicBezTo>
                <a:cubicBezTo>
                  <a:pt x="28" y="59"/>
                  <a:pt x="27" y="59"/>
                  <a:pt x="27" y="61"/>
                </a:cubicBezTo>
                <a:cubicBezTo>
                  <a:pt x="28" y="60"/>
                  <a:pt x="28" y="60"/>
                  <a:pt x="28" y="60"/>
                </a:cubicBezTo>
                <a:cubicBezTo>
                  <a:pt x="29" y="60"/>
                  <a:pt x="29" y="59"/>
                  <a:pt x="29" y="59"/>
                </a:cubicBezTo>
                <a:cubicBezTo>
                  <a:pt x="28" y="61"/>
                  <a:pt x="31" y="58"/>
                  <a:pt x="29" y="60"/>
                </a:cubicBezTo>
                <a:cubicBezTo>
                  <a:pt x="29" y="60"/>
                  <a:pt x="28" y="61"/>
                  <a:pt x="28" y="61"/>
                </a:cubicBezTo>
                <a:cubicBezTo>
                  <a:pt x="29" y="60"/>
                  <a:pt x="29" y="61"/>
                  <a:pt x="29" y="61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60"/>
                  <a:pt x="31" y="60"/>
                  <a:pt x="29" y="61"/>
                </a:cubicBezTo>
                <a:cubicBezTo>
                  <a:pt x="30" y="62"/>
                  <a:pt x="30" y="62"/>
                  <a:pt x="32" y="61"/>
                </a:cubicBezTo>
                <a:cubicBezTo>
                  <a:pt x="31" y="62"/>
                  <a:pt x="31" y="62"/>
                  <a:pt x="31" y="63"/>
                </a:cubicBezTo>
                <a:cubicBezTo>
                  <a:pt x="31" y="64"/>
                  <a:pt x="34" y="62"/>
                  <a:pt x="32" y="64"/>
                </a:cubicBezTo>
                <a:cubicBezTo>
                  <a:pt x="33" y="65"/>
                  <a:pt x="34" y="63"/>
                  <a:pt x="34" y="63"/>
                </a:cubicBezTo>
                <a:cubicBezTo>
                  <a:pt x="34" y="64"/>
                  <a:pt x="35" y="67"/>
                  <a:pt x="36" y="64"/>
                </a:cubicBezTo>
                <a:cubicBezTo>
                  <a:pt x="37" y="64"/>
                  <a:pt x="35" y="67"/>
                  <a:pt x="37" y="66"/>
                </a:cubicBezTo>
                <a:cubicBezTo>
                  <a:pt x="37" y="65"/>
                  <a:pt x="38" y="65"/>
                  <a:pt x="38" y="64"/>
                </a:cubicBezTo>
                <a:cubicBezTo>
                  <a:pt x="38" y="64"/>
                  <a:pt x="40" y="63"/>
                  <a:pt x="39" y="64"/>
                </a:cubicBezTo>
                <a:cubicBezTo>
                  <a:pt x="38" y="64"/>
                  <a:pt x="37" y="65"/>
                  <a:pt x="36" y="67"/>
                </a:cubicBezTo>
                <a:cubicBezTo>
                  <a:pt x="38" y="66"/>
                  <a:pt x="38" y="67"/>
                  <a:pt x="39" y="66"/>
                </a:cubicBezTo>
                <a:cubicBezTo>
                  <a:pt x="39" y="67"/>
                  <a:pt x="39" y="68"/>
                  <a:pt x="39" y="69"/>
                </a:cubicBezTo>
                <a:cubicBezTo>
                  <a:pt x="40" y="69"/>
                  <a:pt x="40" y="68"/>
                  <a:pt x="41" y="68"/>
                </a:cubicBezTo>
                <a:cubicBezTo>
                  <a:pt x="41" y="68"/>
                  <a:pt x="40" y="69"/>
                  <a:pt x="40" y="70"/>
                </a:cubicBezTo>
                <a:cubicBezTo>
                  <a:pt x="41" y="71"/>
                  <a:pt x="41" y="71"/>
                  <a:pt x="41" y="71"/>
                </a:cubicBezTo>
                <a:cubicBezTo>
                  <a:pt x="43" y="69"/>
                  <a:pt x="40" y="71"/>
                  <a:pt x="41" y="69"/>
                </a:cubicBezTo>
                <a:cubicBezTo>
                  <a:pt x="42" y="70"/>
                  <a:pt x="41" y="72"/>
                  <a:pt x="43" y="71"/>
                </a:cubicBezTo>
                <a:cubicBezTo>
                  <a:pt x="43" y="73"/>
                  <a:pt x="45" y="73"/>
                  <a:pt x="47" y="74"/>
                </a:cubicBezTo>
                <a:cubicBezTo>
                  <a:pt x="46" y="74"/>
                  <a:pt x="45" y="74"/>
                  <a:pt x="45" y="75"/>
                </a:cubicBezTo>
                <a:cubicBezTo>
                  <a:pt x="46" y="75"/>
                  <a:pt x="46" y="75"/>
                  <a:pt x="47" y="74"/>
                </a:cubicBezTo>
                <a:cubicBezTo>
                  <a:pt x="46" y="75"/>
                  <a:pt x="47" y="75"/>
                  <a:pt x="46" y="76"/>
                </a:cubicBezTo>
                <a:cubicBezTo>
                  <a:pt x="46" y="76"/>
                  <a:pt x="47" y="76"/>
                  <a:pt x="47" y="76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6"/>
                  <a:pt x="48" y="76"/>
                  <a:pt x="49" y="75"/>
                </a:cubicBezTo>
                <a:cubicBezTo>
                  <a:pt x="48" y="76"/>
                  <a:pt x="48" y="76"/>
                  <a:pt x="49" y="76"/>
                </a:cubicBezTo>
                <a:cubicBezTo>
                  <a:pt x="49" y="76"/>
                  <a:pt x="50" y="76"/>
                  <a:pt x="50" y="76"/>
                </a:cubicBezTo>
                <a:cubicBezTo>
                  <a:pt x="48" y="78"/>
                  <a:pt x="50" y="77"/>
                  <a:pt x="51" y="77"/>
                </a:cubicBezTo>
                <a:cubicBezTo>
                  <a:pt x="49" y="79"/>
                  <a:pt x="52" y="78"/>
                  <a:pt x="50" y="79"/>
                </a:cubicBezTo>
                <a:cubicBezTo>
                  <a:pt x="52" y="78"/>
                  <a:pt x="50" y="80"/>
                  <a:pt x="51" y="80"/>
                </a:cubicBezTo>
                <a:cubicBezTo>
                  <a:pt x="52" y="80"/>
                  <a:pt x="54" y="80"/>
                  <a:pt x="52" y="81"/>
                </a:cubicBezTo>
                <a:cubicBezTo>
                  <a:pt x="52" y="82"/>
                  <a:pt x="53" y="83"/>
                  <a:pt x="55" y="82"/>
                </a:cubicBezTo>
                <a:cubicBezTo>
                  <a:pt x="52" y="84"/>
                  <a:pt x="56" y="83"/>
                  <a:pt x="55" y="84"/>
                </a:cubicBezTo>
                <a:cubicBezTo>
                  <a:pt x="57" y="83"/>
                  <a:pt x="57" y="85"/>
                  <a:pt x="57" y="86"/>
                </a:cubicBezTo>
                <a:cubicBezTo>
                  <a:pt x="58" y="86"/>
                  <a:pt x="59" y="85"/>
                  <a:pt x="59" y="85"/>
                </a:cubicBezTo>
                <a:cubicBezTo>
                  <a:pt x="59" y="86"/>
                  <a:pt x="58" y="86"/>
                  <a:pt x="58" y="86"/>
                </a:cubicBezTo>
                <a:cubicBezTo>
                  <a:pt x="59" y="87"/>
                  <a:pt x="60" y="88"/>
                  <a:pt x="62" y="88"/>
                </a:cubicBezTo>
                <a:cubicBezTo>
                  <a:pt x="61" y="90"/>
                  <a:pt x="60" y="92"/>
                  <a:pt x="61" y="92"/>
                </a:cubicBezTo>
                <a:cubicBezTo>
                  <a:pt x="61" y="91"/>
                  <a:pt x="62" y="91"/>
                  <a:pt x="63" y="91"/>
                </a:cubicBezTo>
                <a:cubicBezTo>
                  <a:pt x="63" y="91"/>
                  <a:pt x="63" y="92"/>
                  <a:pt x="63" y="92"/>
                </a:cubicBezTo>
                <a:cubicBezTo>
                  <a:pt x="64" y="94"/>
                  <a:pt x="64" y="96"/>
                  <a:pt x="65" y="96"/>
                </a:cubicBezTo>
                <a:cubicBezTo>
                  <a:pt x="64" y="94"/>
                  <a:pt x="65" y="94"/>
                  <a:pt x="65" y="94"/>
                </a:cubicBezTo>
                <a:close/>
                <a:moveTo>
                  <a:pt x="76" y="87"/>
                </a:moveTo>
                <a:cubicBezTo>
                  <a:pt x="76" y="86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6"/>
                  <a:pt x="76" y="87"/>
                </a:cubicBezTo>
                <a:close/>
                <a:moveTo>
                  <a:pt x="74" y="85"/>
                </a:moveTo>
                <a:cubicBezTo>
                  <a:pt x="74" y="86"/>
                  <a:pt x="73" y="86"/>
                  <a:pt x="72" y="85"/>
                </a:cubicBezTo>
                <a:cubicBezTo>
                  <a:pt x="73" y="85"/>
                  <a:pt x="73" y="85"/>
                  <a:pt x="74" y="85"/>
                </a:cubicBezTo>
                <a:close/>
                <a:moveTo>
                  <a:pt x="76" y="85"/>
                </a:moveTo>
                <a:cubicBezTo>
                  <a:pt x="76" y="85"/>
                  <a:pt x="76" y="85"/>
                  <a:pt x="76" y="85"/>
                </a:cubicBezTo>
                <a:cubicBezTo>
                  <a:pt x="75" y="84"/>
                  <a:pt x="75" y="84"/>
                  <a:pt x="75" y="85"/>
                </a:cubicBezTo>
                <a:cubicBezTo>
                  <a:pt x="75" y="85"/>
                  <a:pt x="74" y="85"/>
                  <a:pt x="74" y="84"/>
                </a:cubicBezTo>
                <a:cubicBezTo>
                  <a:pt x="74" y="85"/>
                  <a:pt x="74" y="85"/>
                  <a:pt x="74" y="85"/>
                </a:cubicBezTo>
                <a:cubicBezTo>
                  <a:pt x="73" y="83"/>
                  <a:pt x="75" y="85"/>
                  <a:pt x="74" y="83"/>
                </a:cubicBezTo>
                <a:cubicBezTo>
                  <a:pt x="75" y="84"/>
                  <a:pt x="75" y="84"/>
                  <a:pt x="76" y="85"/>
                </a:cubicBezTo>
                <a:cubicBezTo>
                  <a:pt x="76" y="85"/>
                  <a:pt x="76" y="85"/>
                  <a:pt x="76" y="85"/>
                </a:cubicBezTo>
                <a:close/>
                <a:moveTo>
                  <a:pt x="66" y="82"/>
                </a:moveTo>
                <a:cubicBezTo>
                  <a:pt x="66" y="82"/>
                  <a:pt x="66" y="82"/>
                  <a:pt x="66" y="82"/>
                </a:cubicBezTo>
                <a:cubicBezTo>
                  <a:pt x="67" y="83"/>
                  <a:pt x="67" y="83"/>
                  <a:pt x="66" y="82"/>
                </a:cubicBezTo>
                <a:close/>
                <a:moveTo>
                  <a:pt x="69" y="92"/>
                </a:moveTo>
                <a:cubicBezTo>
                  <a:pt x="69" y="92"/>
                  <a:pt x="69" y="92"/>
                  <a:pt x="69" y="91"/>
                </a:cubicBezTo>
                <a:cubicBezTo>
                  <a:pt x="69" y="92"/>
                  <a:pt x="69" y="92"/>
                  <a:pt x="70" y="92"/>
                </a:cubicBezTo>
                <a:cubicBezTo>
                  <a:pt x="70" y="92"/>
                  <a:pt x="70" y="92"/>
                  <a:pt x="70" y="92"/>
                </a:cubicBezTo>
                <a:cubicBezTo>
                  <a:pt x="69" y="92"/>
                  <a:pt x="69" y="92"/>
                  <a:pt x="69" y="92"/>
                </a:cubicBezTo>
                <a:close/>
                <a:moveTo>
                  <a:pt x="70" y="94"/>
                </a:moveTo>
                <a:cubicBezTo>
                  <a:pt x="70" y="93"/>
                  <a:pt x="70" y="93"/>
                  <a:pt x="70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70" y="93"/>
                  <a:pt x="70" y="93"/>
                  <a:pt x="71" y="93"/>
                </a:cubicBezTo>
                <a:cubicBezTo>
                  <a:pt x="70" y="93"/>
                  <a:pt x="70" y="93"/>
                  <a:pt x="70" y="94"/>
                </a:cubicBezTo>
                <a:close/>
                <a:moveTo>
                  <a:pt x="71" y="92"/>
                </a:moveTo>
                <a:cubicBezTo>
                  <a:pt x="71" y="92"/>
                  <a:pt x="71" y="92"/>
                  <a:pt x="71" y="92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2"/>
                  <a:pt x="71" y="92"/>
                  <a:pt x="71" y="92"/>
                </a:cubicBezTo>
                <a:close/>
                <a:moveTo>
                  <a:pt x="71" y="92"/>
                </a:moveTo>
                <a:cubicBezTo>
                  <a:pt x="71" y="92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2" y="92"/>
                  <a:pt x="71" y="92"/>
                  <a:pt x="71" y="92"/>
                </a:cubicBezTo>
                <a:close/>
                <a:moveTo>
                  <a:pt x="101" y="97"/>
                </a:moveTo>
                <a:cubicBezTo>
                  <a:pt x="101" y="96"/>
                  <a:pt x="101" y="94"/>
                  <a:pt x="101" y="93"/>
                </a:cubicBezTo>
                <a:cubicBezTo>
                  <a:pt x="101" y="93"/>
                  <a:pt x="102" y="92"/>
                  <a:pt x="102" y="92"/>
                </a:cubicBezTo>
                <a:cubicBezTo>
                  <a:pt x="102" y="93"/>
                  <a:pt x="102" y="93"/>
                  <a:pt x="101" y="93"/>
                </a:cubicBezTo>
                <a:cubicBezTo>
                  <a:pt x="102" y="94"/>
                  <a:pt x="101" y="94"/>
                  <a:pt x="101" y="97"/>
                </a:cubicBezTo>
                <a:close/>
                <a:moveTo>
                  <a:pt x="112" y="96"/>
                </a:moveTo>
                <a:cubicBezTo>
                  <a:pt x="111" y="99"/>
                  <a:pt x="111" y="93"/>
                  <a:pt x="112" y="92"/>
                </a:cubicBezTo>
                <a:cubicBezTo>
                  <a:pt x="112" y="93"/>
                  <a:pt x="111" y="95"/>
                  <a:pt x="112" y="96"/>
                </a:cubicBezTo>
                <a:close/>
                <a:moveTo>
                  <a:pt x="167" y="108"/>
                </a:moveTo>
                <a:cubicBezTo>
                  <a:pt x="167" y="107"/>
                  <a:pt x="168" y="107"/>
                  <a:pt x="168" y="105"/>
                </a:cubicBezTo>
                <a:cubicBezTo>
                  <a:pt x="168" y="106"/>
                  <a:pt x="168" y="106"/>
                  <a:pt x="168" y="108"/>
                </a:cubicBezTo>
                <a:cubicBezTo>
                  <a:pt x="168" y="107"/>
                  <a:pt x="168" y="108"/>
                  <a:pt x="167" y="108"/>
                </a:cubicBezTo>
                <a:close/>
                <a:moveTo>
                  <a:pt x="169" y="111"/>
                </a:moveTo>
                <a:cubicBezTo>
                  <a:pt x="168" y="111"/>
                  <a:pt x="168" y="111"/>
                  <a:pt x="168" y="111"/>
                </a:cubicBezTo>
                <a:cubicBezTo>
                  <a:pt x="169" y="110"/>
                  <a:pt x="169" y="110"/>
                  <a:pt x="169" y="110"/>
                </a:cubicBezTo>
                <a:cubicBezTo>
                  <a:pt x="169" y="109"/>
                  <a:pt x="169" y="108"/>
                  <a:pt x="169" y="108"/>
                </a:cubicBezTo>
                <a:cubicBezTo>
                  <a:pt x="170" y="107"/>
                  <a:pt x="170" y="109"/>
                  <a:pt x="169" y="111"/>
                </a:cubicBezTo>
                <a:close/>
                <a:moveTo>
                  <a:pt x="173" y="108"/>
                </a:moveTo>
                <a:cubicBezTo>
                  <a:pt x="172" y="110"/>
                  <a:pt x="172" y="111"/>
                  <a:pt x="171" y="111"/>
                </a:cubicBezTo>
                <a:cubicBezTo>
                  <a:pt x="171" y="109"/>
                  <a:pt x="171" y="109"/>
                  <a:pt x="171" y="108"/>
                </a:cubicBezTo>
                <a:cubicBezTo>
                  <a:pt x="172" y="106"/>
                  <a:pt x="172" y="109"/>
                  <a:pt x="172" y="109"/>
                </a:cubicBezTo>
                <a:cubicBezTo>
                  <a:pt x="172" y="109"/>
                  <a:pt x="172" y="109"/>
                  <a:pt x="172" y="108"/>
                </a:cubicBezTo>
                <a:cubicBezTo>
                  <a:pt x="172" y="108"/>
                  <a:pt x="172" y="108"/>
                  <a:pt x="173" y="108"/>
                </a:cubicBezTo>
                <a:close/>
                <a:moveTo>
                  <a:pt x="234" y="117"/>
                </a:moveTo>
                <a:cubicBezTo>
                  <a:pt x="234" y="117"/>
                  <a:pt x="234" y="117"/>
                  <a:pt x="234" y="117"/>
                </a:cubicBezTo>
                <a:cubicBezTo>
                  <a:pt x="236" y="118"/>
                  <a:pt x="233" y="117"/>
                  <a:pt x="235" y="118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35" y="118"/>
                  <a:pt x="234" y="118"/>
                  <a:pt x="234" y="118"/>
                </a:cubicBezTo>
                <a:cubicBezTo>
                  <a:pt x="234" y="117"/>
                  <a:pt x="234" y="117"/>
                  <a:pt x="234" y="117"/>
                </a:cubicBezTo>
                <a:close/>
                <a:moveTo>
                  <a:pt x="232" y="118"/>
                </a:moveTo>
                <a:cubicBezTo>
                  <a:pt x="232" y="118"/>
                  <a:pt x="232" y="118"/>
                  <a:pt x="233" y="118"/>
                </a:cubicBezTo>
                <a:cubicBezTo>
                  <a:pt x="232" y="118"/>
                  <a:pt x="232" y="118"/>
                  <a:pt x="232" y="118"/>
                </a:cubicBezTo>
                <a:close/>
                <a:moveTo>
                  <a:pt x="233" y="118"/>
                </a:moveTo>
                <a:cubicBezTo>
                  <a:pt x="233" y="118"/>
                  <a:pt x="232" y="118"/>
                  <a:pt x="232" y="118"/>
                </a:cubicBezTo>
                <a:cubicBezTo>
                  <a:pt x="232" y="118"/>
                  <a:pt x="232" y="118"/>
                  <a:pt x="232" y="118"/>
                </a:cubicBezTo>
                <a:cubicBezTo>
                  <a:pt x="233" y="118"/>
                  <a:pt x="233" y="118"/>
                  <a:pt x="233" y="118"/>
                </a:cubicBezTo>
                <a:cubicBezTo>
                  <a:pt x="233" y="118"/>
                  <a:pt x="233" y="118"/>
                  <a:pt x="233" y="118"/>
                </a:cubicBezTo>
                <a:close/>
                <a:moveTo>
                  <a:pt x="233" y="118"/>
                </a:moveTo>
                <a:cubicBezTo>
                  <a:pt x="233" y="117"/>
                  <a:pt x="233" y="117"/>
                  <a:pt x="233" y="117"/>
                </a:cubicBezTo>
                <a:cubicBezTo>
                  <a:pt x="233" y="117"/>
                  <a:pt x="233" y="117"/>
                  <a:pt x="233" y="117"/>
                </a:cubicBezTo>
                <a:cubicBezTo>
                  <a:pt x="233" y="117"/>
                  <a:pt x="233" y="117"/>
                  <a:pt x="233" y="118"/>
                </a:cubicBezTo>
                <a:close/>
                <a:moveTo>
                  <a:pt x="259" y="120"/>
                </a:moveTo>
                <a:cubicBezTo>
                  <a:pt x="260" y="122"/>
                  <a:pt x="259" y="122"/>
                  <a:pt x="260" y="124"/>
                </a:cubicBezTo>
                <a:cubicBezTo>
                  <a:pt x="260" y="123"/>
                  <a:pt x="259" y="122"/>
                  <a:pt x="258" y="121"/>
                </a:cubicBezTo>
                <a:cubicBezTo>
                  <a:pt x="259" y="121"/>
                  <a:pt x="259" y="120"/>
                  <a:pt x="259" y="120"/>
                </a:cubicBezTo>
                <a:cubicBezTo>
                  <a:pt x="259" y="120"/>
                  <a:pt x="259" y="120"/>
                  <a:pt x="259" y="120"/>
                </a:cubicBezTo>
                <a:close/>
                <a:moveTo>
                  <a:pt x="271" y="116"/>
                </a:moveTo>
                <a:cubicBezTo>
                  <a:pt x="271" y="119"/>
                  <a:pt x="268" y="114"/>
                  <a:pt x="268" y="113"/>
                </a:cubicBezTo>
                <a:cubicBezTo>
                  <a:pt x="269" y="113"/>
                  <a:pt x="269" y="116"/>
                  <a:pt x="271" y="116"/>
                </a:cubicBezTo>
                <a:close/>
                <a:moveTo>
                  <a:pt x="291" y="59"/>
                </a:moveTo>
                <a:cubicBezTo>
                  <a:pt x="290" y="60"/>
                  <a:pt x="290" y="60"/>
                  <a:pt x="289" y="61"/>
                </a:cubicBezTo>
                <a:cubicBezTo>
                  <a:pt x="288" y="60"/>
                  <a:pt x="289" y="59"/>
                  <a:pt x="290" y="58"/>
                </a:cubicBezTo>
                <a:cubicBezTo>
                  <a:pt x="290" y="59"/>
                  <a:pt x="291" y="58"/>
                  <a:pt x="291" y="59"/>
                </a:cubicBezTo>
                <a:close/>
                <a:moveTo>
                  <a:pt x="292" y="56"/>
                </a:moveTo>
                <a:cubicBezTo>
                  <a:pt x="291" y="57"/>
                  <a:pt x="291" y="57"/>
                  <a:pt x="290" y="56"/>
                </a:cubicBezTo>
                <a:cubicBezTo>
                  <a:pt x="290" y="57"/>
                  <a:pt x="290" y="57"/>
                  <a:pt x="289" y="58"/>
                </a:cubicBezTo>
                <a:cubicBezTo>
                  <a:pt x="288" y="57"/>
                  <a:pt x="290" y="56"/>
                  <a:pt x="291" y="55"/>
                </a:cubicBezTo>
                <a:lnTo>
                  <a:pt x="292" y="56"/>
                </a:lnTo>
                <a:close/>
                <a:moveTo>
                  <a:pt x="289" y="54"/>
                </a:moveTo>
                <a:cubicBezTo>
                  <a:pt x="289" y="55"/>
                  <a:pt x="288" y="55"/>
                  <a:pt x="288" y="56"/>
                </a:cubicBezTo>
                <a:cubicBezTo>
                  <a:pt x="286" y="57"/>
                  <a:pt x="288" y="55"/>
                  <a:pt x="288" y="54"/>
                </a:cubicBezTo>
                <a:cubicBezTo>
                  <a:pt x="287" y="54"/>
                  <a:pt x="287" y="55"/>
                  <a:pt x="286" y="56"/>
                </a:cubicBezTo>
                <a:cubicBezTo>
                  <a:pt x="286" y="55"/>
                  <a:pt x="287" y="55"/>
                  <a:pt x="286" y="55"/>
                </a:cubicBezTo>
                <a:cubicBezTo>
                  <a:pt x="287" y="54"/>
                  <a:pt x="288" y="53"/>
                  <a:pt x="289" y="54"/>
                </a:cubicBezTo>
                <a:close/>
                <a:moveTo>
                  <a:pt x="269" y="46"/>
                </a:moveTo>
                <a:cubicBezTo>
                  <a:pt x="269" y="46"/>
                  <a:pt x="270" y="47"/>
                  <a:pt x="271" y="47"/>
                </a:cubicBezTo>
                <a:cubicBezTo>
                  <a:pt x="273" y="48"/>
                  <a:pt x="274" y="49"/>
                  <a:pt x="275" y="50"/>
                </a:cubicBezTo>
                <a:cubicBezTo>
                  <a:pt x="275" y="50"/>
                  <a:pt x="275" y="50"/>
                  <a:pt x="275" y="50"/>
                </a:cubicBezTo>
                <a:cubicBezTo>
                  <a:pt x="275" y="52"/>
                  <a:pt x="276" y="50"/>
                  <a:pt x="277" y="52"/>
                </a:cubicBezTo>
                <a:cubicBezTo>
                  <a:pt x="276" y="52"/>
                  <a:pt x="276" y="51"/>
                  <a:pt x="276" y="52"/>
                </a:cubicBezTo>
                <a:cubicBezTo>
                  <a:pt x="276" y="52"/>
                  <a:pt x="276" y="53"/>
                  <a:pt x="276" y="53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77" y="53"/>
                  <a:pt x="277" y="53"/>
                  <a:pt x="277" y="53"/>
                </a:cubicBezTo>
                <a:cubicBezTo>
                  <a:pt x="277" y="54"/>
                  <a:pt x="277" y="54"/>
                  <a:pt x="277" y="54"/>
                </a:cubicBezTo>
                <a:cubicBezTo>
                  <a:pt x="277" y="54"/>
                  <a:pt x="277" y="54"/>
                  <a:pt x="277" y="53"/>
                </a:cubicBezTo>
                <a:cubicBezTo>
                  <a:pt x="277" y="53"/>
                  <a:pt x="277" y="53"/>
                  <a:pt x="277" y="52"/>
                </a:cubicBezTo>
                <a:cubicBezTo>
                  <a:pt x="278" y="53"/>
                  <a:pt x="278" y="54"/>
                  <a:pt x="279" y="55"/>
                </a:cubicBezTo>
                <a:cubicBezTo>
                  <a:pt x="279" y="55"/>
                  <a:pt x="280" y="55"/>
                  <a:pt x="280" y="55"/>
                </a:cubicBezTo>
                <a:cubicBezTo>
                  <a:pt x="280" y="55"/>
                  <a:pt x="281" y="55"/>
                  <a:pt x="281" y="55"/>
                </a:cubicBezTo>
                <a:cubicBezTo>
                  <a:pt x="281" y="56"/>
                  <a:pt x="280" y="55"/>
                  <a:pt x="280" y="56"/>
                </a:cubicBezTo>
                <a:cubicBezTo>
                  <a:pt x="280" y="57"/>
                  <a:pt x="281" y="56"/>
                  <a:pt x="281" y="56"/>
                </a:cubicBezTo>
                <a:cubicBezTo>
                  <a:pt x="281" y="57"/>
                  <a:pt x="281" y="57"/>
                  <a:pt x="281" y="58"/>
                </a:cubicBezTo>
                <a:cubicBezTo>
                  <a:pt x="282" y="58"/>
                  <a:pt x="282" y="58"/>
                  <a:pt x="282" y="59"/>
                </a:cubicBezTo>
                <a:cubicBezTo>
                  <a:pt x="283" y="58"/>
                  <a:pt x="283" y="57"/>
                  <a:pt x="283" y="57"/>
                </a:cubicBezTo>
                <a:cubicBezTo>
                  <a:pt x="284" y="58"/>
                  <a:pt x="282" y="59"/>
                  <a:pt x="282" y="59"/>
                </a:cubicBezTo>
                <a:cubicBezTo>
                  <a:pt x="283" y="59"/>
                  <a:pt x="283" y="59"/>
                  <a:pt x="284" y="60"/>
                </a:cubicBezTo>
                <a:cubicBezTo>
                  <a:pt x="284" y="60"/>
                  <a:pt x="284" y="60"/>
                  <a:pt x="285" y="60"/>
                </a:cubicBezTo>
                <a:cubicBezTo>
                  <a:pt x="285" y="61"/>
                  <a:pt x="285" y="61"/>
                  <a:pt x="285" y="61"/>
                </a:cubicBezTo>
                <a:cubicBezTo>
                  <a:pt x="286" y="62"/>
                  <a:pt x="286" y="62"/>
                  <a:pt x="286" y="63"/>
                </a:cubicBezTo>
                <a:cubicBezTo>
                  <a:pt x="286" y="63"/>
                  <a:pt x="286" y="64"/>
                  <a:pt x="287" y="64"/>
                </a:cubicBezTo>
                <a:cubicBezTo>
                  <a:pt x="287" y="65"/>
                  <a:pt x="288" y="65"/>
                  <a:pt x="289" y="65"/>
                </a:cubicBezTo>
                <a:cubicBezTo>
                  <a:pt x="288" y="65"/>
                  <a:pt x="288" y="66"/>
                  <a:pt x="289" y="67"/>
                </a:cubicBezTo>
                <a:cubicBezTo>
                  <a:pt x="289" y="67"/>
                  <a:pt x="289" y="68"/>
                  <a:pt x="290" y="68"/>
                </a:cubicBezTo>
                <a:cubicBezTo>
                  <a:pt x="290" y="69"/>
                  <a:pt x="291" y="70"/>
                  <a:pt x="291" y="70"/>
                </a:cubicBezTo>
                <a:cubicBezTo>
                  <a:pt x="291" y="71"/>
                  <a:pt x="290" y="72"/>
                  <a:pt x="289" y="72"/>
                </a:cubicBezTo>
                <a:cubicBezTo>
                  <a:pt x="290" y="72"/>
                  <a:pt x="290" y="73"/>
                  <a:pt x="290" y="73"/>
                </a:cubicBezTo>
                <a:cubicBezTo>
                  <a:pt x="290" y="74"/>
                  <a:pt x="290" y="74"/>
                  <a:pt x="292" y="74"/>
                </a:cubicBezTo>
                <a:cubicBezTo>
                  <a:pt x="292" y="75"/>
                  <a:pt x="289" y="75"/>
                  <a:pt x="292" y="76"/>
                </a:cubicBezTo>
                <a:cubicBezTo>
                  <a:pt x="290" y="76"/>
                  <a:pt x="288" y="76"/>
                  <a:pt x="289" y="76"/>
                </a:cubicBezTo>
                <a:cubicBezTo>
                  <a:pt x="289" y="77"/>
                  <a:pt x="291" y="76"/>
                  <a:pt x="291" y="76"/>
                </a:cubicBezTo>
                <a:cubicBezTo>
                  <a:pt x="290" y="76"/>
                  <a:pt x="291" y="77"/>
                  <a:pt x="292" y="77"/>
                </a:cubicBezTo>
                <a:cubicBezTo>
                  <a:pt x="289" y="77"/>
                  <a:pt x="291" y="78"/>
                  <a:pt x="290" y="78"/>
                </a:cubicBezTo>
                <a:cubicBezTo>
                  <a:pt x="291" y="78"/>
                  <a:pt x="291" y="78"/>
                  <a:pt x="292" y="78"/>
                </a:cubicBezTo>
                <a:cubicBezTo>
                  <a:pt x="292" y="79"/>
                  <a:pt x="289" y="79"/>
                  <a:pt x="291" y="80"/>
                </a:cubicBezTo>
                <a:cubicBezTo>
                  <a:pt x="290" y="80"/>
                  <a:pt x="289" y="80"/>
                  <a:pt x="289" y="81"/>
                </a:cubicBezTo>
                <a:cubicBezTo>
                  <a:pt x="289" y="81"/>
                  <a:pt x="290" y="82"/>
                  <a:pt x="291" y="83"/>
                </a:cubicBezTo>
                <a:cubicBezTo>
                  <a:pt x="290" y="82"/>
                  <a:pt x="288" y="82"/>
                  <a:pt x="288" y="82"/>
                </a:cubicBezTo>
                <a:cubicBezTo>
                  <a:pt x="289" y="83"/>
                  <a:pt x="289" y="83"/>
                  <a:pt x="288" y="83"/>
                </a:cubicBezTo>
                <a:cubicBezTo>
                  <a:pt x="288" y="83"/>
                  <a:pt x="287" y="84"/>
                  <a:pt x="287" y="84"/>
                </a:cubicBezTo>
                <a:cubicBezTo>
                  <a:pt x="288" y="84"/>
                  <a:pt x="288" y="84"/>
                  <a:pt x="289" y="84"/>
                </a:cubicBezTo>
                <a:cubicBezTo>
                  <a:pt x="288" y="84"/>
                  <a:pt x="289" y="85"/>
                  <a:pt x="289" y="86"/>
                </a:cubicBezTo>
                <a:cubicBezTo>
                  <a:pt x="288" y="85"/>
                  <a:pt x="288" y="85"/>
                  <a:pt x="287" y="85"/>
                </a:cubicBezTo>
                <a:cubicBezTo>
                  <a:pt x="285" y="85"/>
                  <a:pt x="291" y="86"/>
                  <a:pt x="287" y="86"/>
                </a:cubicBezTo>
                <a:cubicBezTo>
                  <a:pt x="287" y="86"/>
                  <a:pt x="288" y="86"/>
                  <a:pt x="287" y="87"/>
                </a:cubicBezTo>
                <a:cubicBezTo>
                  <a:pt x="289" y="87"/>
                  <a:pt x="290" y="88"/>
                  <a:pt x="291" y="88"/>
                </a:cubicBezTo>
                <a:cubicBezTo>
                  <a:pt x="290" y="88"/>
                  <a:pt x="290" y="88"/>
                  <a:pt x="290" y="88"/>
                </a:cubicBezTo>
                <a:cubicBezTo>
                  <a:pt x="288" y="87"/>
                  <a:pt x="288" y="87"/>
                  <a:pt x="286" y="87"/>
                </a:cubicBezTo>
                <a:cubicBezTo>
                  <a:pt x="287" y="87"/>
                  <a:pt x="288" y="88"/>
                  <a:pt x="288" y="88"/>
                </a:cubicBezTo>
                <a:cubicBezTo>
                  <a:pt x="286" y="87"/>
                  <a:pt x="286" y="88"/>
                  <a:pt x="285" y="88"/>
                </a:cubicBezTo>
                <a:cubicBezTo>
                  <a:pt x="285" y="89"/>
                  <a:pt x="287" y="88"/>
                  <a:pt x="288" y="89"/>
                </a:cubicBezTo>
                <a:cubicBezTo>
                  <a:pt x="287" y="89"/>
                  <a:pt x="287" y="90"/>
                  <a:pt x="286" y="89"/>
                </a:cubicBezTo>
                <a:cubicBezTo>
                  <a:pt x="286" y="90"/>
                  <a:pt x="285" y="89"/>
                  <a:pt x="286" y="91"/>
                </a:cubicBezTo>
                <a:cubicBezTo>
                  <a:pt x="284" y="90"/>
                  <a:pt x="286" y="92"/>
                  <a:pt x="284" y="91"/>
                </a:cubicBezTo>
                <a:cubicBezTo>
                  <a:pt x="285" y="92"/>
                  <a:pt x="284" y="92"/>
                  <a:pt x="284" y="92"/>
                </a:cubicBezTo>
                <a:cubicBezTo>
                  <a:pt x="284" y="92"/>
                  <a:pt x="284" y="92"/>
                  <a:pt x="284" y="92"/>
                </a:cubicBezTo>
                <a:cubicBezTo>
                  <a:pt x="283" y="93"/>
                  <a:pt x="283" y="93"/>
                  <a:pt x="284" y="94"/>
                </a:cubicBezTo>
                <a:cubicBezTo>
                  <a:pt x="284" y="93"/>
                  <a:pt x="283" y="93"/>
                  <a:pt x="283" y="93"/>
                </a:cubicBezTo>
                <a:cubicBezTo>
                  <a:pt x="283" y="93"/>
                  <a:pt x="284" y="94"/>
                  <a:pt x="284" y="94"/>
                </a:cubicBezTo>
                <a:cubicBezTo>
                  <a:pt x="283" y="93"/>
                  <a:pt x="282" y="93"/>
                  <a:pt x="282" y="93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85" y="96"/>
                  <a:pt x="281" y="95"/>
                  <a:pt x="281" y="95"/>
                </a:cubicBezTo>
                <a:cubicBezTo>
                  <a:pt x="281" y="96"/>
                  <a:pt x="282" y="96"/>
                  <a:pt x="282" y="97"/>
                </a:cubicBezTo>
                <a:cubicBezTo>
                  <a:pt x="281" y="95"/>
                  <a:pt x="281" y="96"/>
                  <a:pt x="282" y="97"/>
                </a:cubicBezTo>
                <a:cubicBezTo>
                  <a:pt x="281" y="97"/>
                  <a:pt x="281" y="97"/>
                  <a:pt x="279" y="97"/>
                </a:cubicBezTo>
                <a:cubicBezTo>
                  <a:pt x="280" y="99"/>
                  <a:pt x="280" y="99"/>
                  <a:pt x="279" y="100"/>
                </a:cubicBezTo>
                <a:cubicBezTo>
                  <a:pt x="279" y="101"/>
                  <a:pt x="278" y="101"/>
                  <a:pt x="279" y="103"/>
                </a:cubicBezTo>
                <a:cubicBezTo>
                  <a:pt x="278" y="103"/>
                  <a:pt x="278" y="102"/>
                  <a:pt x="277" y="102"/>
                </a:cubicBezTo>
                <a:cubicBezTo>
                  <a:pt x="277" y="103"/>
                  <a:pt x="276" y="102"/>
                  <a:pt x="278" y="104"/>
                </a:cubicBezTo>
                <a:cubicBezTo>
                  <a:pt x="275" y="102"/>
                  <a:pt x="277" y="107"/>
                  <a:pt x="276" y="105"/>
                </a:cubicBezTo>
                <a:cubicBezTo>
                  <a:pt x="275" y="105"/>
                  <a:pt x="277" y="107"/>
                  <a:pt x="277" y="107"/>
                </a:cubicBezTo>
                <a:cubicBezTo>
                  <a:pt x="276" y="106"/>
                  <a:pt x="276" y="106"/>
                  <a:pt x="276" y="106"/>
                </a:cubicBezTo>
                <a:cubicBezTo>
                  <a:pt x="273" y="107"/>
                  <a:pt x="274" y="110"/>
                  <a:pt x="271" y="109"/>
                </a:cubicBezTo>
                <a:cubicBezTo>
                  <a:pt x="272" y="111"/>
                  <a:pt x="270" y="111"/>
                  <a:pt x="270" y="113"/>
                </a:cubicBezTo>
                <a:cubicBezTo>
                  <a:pt x="270" y="111"/>
                  <a:pt x="269" y="111"/>
                  <a:pt x="268" y="111"/>
                </a:cubicBezTo>
                <a:cubicBezTo>
                  <a:pt x="269" y="113"/>
                  <a:pt x="270" y="114"/>
                  <a:pt x="270" y="116"/>
                </a:cubicBezTo>
                <a:cubicBezTo>
                  <a:pt x="269" y="114"/>
                  <a:pt x="269" y="113"/>
                  <a:pt x="268" y="112"/>
                </a:cubicBezTo>
                <a:cubicBezTo>
                  <a:pt x="267" y="113"/>
                  <a:pt x="267" y="112"/>
                  <a:pt x="266" y="112"/>
                </a:cubicBezTo>
                <a:cubicBezTo>
                  <a:pt x="266" y="112"/>
                  <a:pt x="266" y="112"/>
                  <a:pt x="266" y="112"/>
                </a:cubicBezTo>
                <a:cubicBezTo>
                  <a:pt x="266" y="113"/>
                  <a:pt x="267" y="114"/>
                  <a:pt x="267" y="114"/>
                </a:cubicBezTo>
                <a:cubicBezTo>
                  <a:pt x="266" y="112"/>
                  <a:pt x="267" y="116"/>
                  <a:pt x="266" y="114"/>
                </a:cubicBezTo>
                <a:cubicBezTo>
                  <a:pt x="266" y="114"/>
                  <a:pt x="266" y="113"/>
                  <a:pt x="265" y="113"/>
                </a:cubicBezTo>
                <a:cubicBezTo>
                  <a:pt x="266" y="114"/>
                  <a:pt x="265" y="113"/>
                  <a:pt x="265" y="113"/>
                </a:cubicBezTo>
                <a:cubicBezTo>
                  <a:pt x="265" y="114"/>
                  <a:pt x="266" y="114"/>
                  <a:pt x="266" y="115"/>
                </a:cubicBezTo>
                <a:cubicBezTo>
                  <a:pt x="265" y="114"/>
                  <a:pt x="265" y="115"/>
                  <a:pt x="265" y="113"/>
                </a:cubicBezTo>
                <a:cubicBezTo>
                  <a:pt x="264" y="113"/>
                  <a:pt x="264" y="114"/>
                  <a:pt x="264" y="116"/>
                </a:cubicBezTo>
                <a:cubicBezTo>
                  <a:pt x="263" y="115"/>
                  <a:pt x="263" y="114"/>
                  <a:pt x="263" y="114"/>
                </a:cubicBezTo>
                <a:cubicBezTo>
                  <a:pt x="262" y="113"/>
                  <a:pt x="261" y="117"/>
                  <a:pt x="261" y="115"/>
                </a:cubicBezTo>
                <a:cubicBezTo>
                  <a:pt x="260" y="115"/>
                  <a:pt x="261" y="117"/>
                  <a:pt x="261" y="117"/>
                </a:cubicBezTo>
                <a:cubicBezTo>
                  <a:pt x="260" y="116"/>
                  <a:pt x="257" y="115"/>
                  <a:pt x="258" y="118"/>
                </a:cubicBezTo>
                <a:cubicBezTo>
                  <a:pt x="258" y="119"/>
                  <a:pt x="256" y="115"/>
                  <a:pt x="257" y="118"/>
                </a:cubicBezTo>
                <a:cubicBezTo>
                  <a:pt x="257" y="118"/>
                  <a:pt x="257" y="119"/>
                  <a:pt x="257" y="120"/>
                </a:cubicBezTo>
                <a:cubicBezTo>
                  <a:pt x="257" y="120"/>
                  <a:pt x="257" y="122"/>
                  <a:pt x="257" y="120"/>
                </a:cubicBezTo>
                <a:cubicBezTo>
                  <a:pt x="257" y="119"/>
                  <a:pt x="256" y="118"/>
                  <a:pt x="256" y="116"/>
                </a:cubicBezTo>
                <a:cubicBezTo>
                  <a:pt x="256" y="118"/>
                  <a:pt x="255" y="118"/>
                  <a:pt x="254" y="120"/>
                </a:cubicBezTo>
                <a:cubicBezTo>
                  <a:pt x="253" y="119"/>
                  <a:pt x="253" y="118"/>
                  <a:pt x="252" y="117"/>
                </a:cubicBezTo>
                <a:cubicBezTo>
                  <a:pt x="251" y="118"/>
                  <a:pt x="252" y="119"/>
                  <a:pt x="252" y="119"/>
                </a:cubicBezTo>
                <a:cubicBezTo>
                  <a:pt x="251" y="120"/>
                  <a:pt x="251" y="118"/>
                  <a:pt x="251" y="118"/>
                </a:cubicBezTo>
                <a:cubicBezTo>
                  <a:pt x="250" y="118"/>
                  <a:pt x="250" y="118"/>
                  <a:pt x="250" y="118"/>
                </a:cubicBezTo>
                <a:cubicBezTo>
                  <a:pt x="250" y="118"/>
                  <a:pt x="250" y="119"/>
                  <a:pt x="250" y="119"/>
                </a:cubicBezTo>
                <a:cubicBezTo>
                  <a:pt x="250" y="119"/>
                  <a:pt x="249" y="118"/>
                  <a:pt x="249" y="118"/>
                </a:cubicBezTo>
                <a:cubicBezTo>
                  <a:pt x="249" y="118"/>
                  <a:pt x="248" y="118"/>
                  <a:pt x="248" y="119"/>
                </a:cubicBezTo>
                <a:cubicBezTo>
                  <a:pt x="247" y="118"/>
                  <a:pt x="246" y="118"/>
                  <a:pt x="245" y="118"/>
                </a:cubicBezTo>
                <a:cubicBezTo>
                  <a:pt x="244" y="118"/>
                  <a:pt x="244" y="118"/>
                  <a:pt x="244" y="118"/>
                </a:cubicBezTo>
                <a:cubicBezTo>
                  <a:pt x="244" y="119"/>
                  <a:pt x="243" y="119"/>
                  <a:pt x="243" y="119"/>
                </a:cubicBezTo>
                <a:cubicBezTo>
                  <a:pt x="243" y="119"/>
                  <a:pt x="243" y="119"/>
                  <a:pt x="242" y="120"/>
                </a:cubicBezTo>
                <a:cubicBezTo>
                  <a:pt x="242" y="119"/>
                  <a:pt x="243" y="118"/>
                  <a:pt x="242" y="118"/>
                </a:cubicBezTo>
                <a:cubicBezTo>
                  <a:pt x="242" y="119"/>
                  <a:pt x="242" y="119"/>
                  <a:pt x="242" y="120"/>
                </a:cubicBezTo>
                <a:cubicBezTo>
                  <a:pt x="242" y="119"/>
                  <a:pt x="241" y="119"/>
                  <a:pt x="241" y="118"/>
                </a:cubicBezTo>
                <a:cubicBezTo>
                  <a:pt x="241" y="118"/>
                  <a:pt x="240" y="118"/>
                  <a:pt x="240" y="120"/>
                </a:cubicBezTo>
                <a:cubicBezTo>
                  <a:pt x="240" y="117"/>
                  <a:pt x="239" y="120"/>
                  <a:pt x="238" y="120"/>
                </a:cubicBezTo>
                <a:cubicBezTo>
                  <a:pt x="238" y="117"/>
                  <a:pt x="237" y="119"/>
                  <a:pt x="236" y="119"/>
                </a:cubicBezTo>
                <a:cubicBezTo>
                  <a:pt x="236" y="117"/>
                  <a:pt x="235" y="119"/>
                  <a:pt x="235" y="117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35" y="117"/>
                  <a:pt x="234" y="116"/>
                  <a:pt x="233" y="115"/>
                </a:cubicBezTo>
                <a:cubicBezTo>
                  <a:pt x="235" y="117"/>
                  <a:pt x="232" y="115"/>
                  <a:pt x="233" y="117"/>
                </a:cubicBezTo>
                <a:cubicBezTo>
                  <a:pt x="233" y="117"/>
                  <a:pt x="233" y="117"/>
                  <a:pt x="233" y="117"/>
                </a:cubicBezTo>
                <a:cubicBezTo>
                  <a:pt x="233" y="117"/>
                  <a:pt x="233" y="117"/>
                  <a:pt x="233" y="117"/>
                </a:cubicBezTo>
                <a:cubicBezTo>
                  <a:pt x="233" y="117"/>
                  <a:pt x="233" y="117"/>
                  <a:pt x="233" y="117"/>
                </a:cubicBezTo>
                <a:cubicBezTo>
                  <a:pt x="233" y="117"/>
                  <a:pt x="233" y="117"/>
                  <a:pt x="233" y="117"/>
                </a:cubicBezTo>
                <a:cubicBezTo>
                  <a:pt x="233" y="117"/>
                  <a:pt x="232" y="117"/>
                  <a:pt x="233" y="117"/>
                </a:cubicBezTo>
                <a:cubicBezTo>
                  <a:pt x="232" y="116"/>
                  <a:pt x="232" y="116"/>
                  <a:pt x="231" y="116"/>
                </a:cubicBezTo>
                <a:cubicBezTo>
                  <a:pt x="231" y="116"/>
                  <a:pt x="231" y="116"/>
                  <a:pt x="231" y="116"/>
                </a:cubicBezTo>
                <a:cubicBezTo>
                  <a:pt x="232" y="116"/>
                  <a:pt x="232" y="114"/>
                  <a:pt x="232" y="113"/>
                </a:cubicBezTo>
                <a:cubicBezTo>
                  <a:pt x="233" y="112"/>
                  <a:pt x="233" y="111"/>
                  <a:pt x="233" y="111"/>
                </a:cubicBezTo>
                <a:cubicBezTo>
                  <a:pt x="234" y="111"/>
                  <a:pt x="235" y="110"/>
                  <a:pt x="236" y="110"/>
                </a:cubicBezTo>
                <a:cubicBezTo>
                  <a:pt x="233" y="109"/>
                  <a:pt x="236" y="109"/>
                  <a:pt x="234" y="108"/>
                </a:cubicBezTo>
                <a:cubicBezTo>
                  <a:pt x="235" y="109"/>
                  <a:pt x="235" y="109"/>
                  <a:pt x="237" y="109"/>
                </a:cubicBezTo>
                <a:cubicBezTo>
                  <a:pt x="236" y="109"/>
                  <a:pt x="235" y="109"/>
                  <a:pt x="236" y="109"/>
                </a:cubicBezTo>
                <a:cubicBezTo>
                  <a:pt x="237" y="109"/>
                  <a:pt x="238" y="109"/>
                  <a:pt x="240" y="110"/>
                </a:cubicBezTo>
                <a:cubicBezTo>
                  <a:pt x="239" y="109"/>
                  <a:pt x="238" y="109"/>
                  <a:pt x="237" y="109"/>
                </a:cubicBezTo>
                <a:cubicBezTo>
                  <a:pt x="237" y="109"/>
                  <a:pt x="237" y="109"/>
                  <a:pt x="237" y="108"/>
                </a:cubicBezTo>
                <a:cubicBezTo>
                  <a:pt x="238" y="109"/>
                  <a:pt x="238" y="108"/>
                  <a:pt x="236" y="107"/>
                </a:cubicBezTo>
                <a:cubicBezTo>
                  <a:pt x="236" y="107"/>
                  <a:pt x="237" y="107"/>
                  <a:pt x="237" y="107"/>
                </a:cubicBezTo>
                <a:cubicBezTo>
                  <a:pt x="237" y="107"/>
                  <a:pt x="237" y="107"/>
                  <a:pt x="238" y="107"/>
                </a:cubicBezTo>
                <a:cubicBezTo>
                  <a:pt x="238" y="107"/>
                  <a:pt x="235" y="106"/>
                  <a:pt x="235" y="106"/>
                </a:cubicBezTo>
                <a:cubicBezTo>
                  <a:pt x="236" y="106"/>
                  <a:pt x="238" y="107"/>
                  <a:pt x="238" y="107"/>
                </a:cubicBezTo>
                <a:cubicBezTo>
                  <a:pt x="238" y="107"/>
                  <a:pt x="236" y="106"/>
                  <a:pt x="235" y="106"/>
                </a:cubicBezTo>
                <a:cubicBezTo>
                  <a:pt x="238" y="106"/>
                  <a:pt x="239" y="106"/>
                  <a:pt x="240" y="106"/>
                </a:cubicBezTo>
                <a:cubicBezTo>
                  <a:pt x="238" y="106"/>
                  <a:pt x="242" y="107"/>
                  <a:pt x="239" y="106"/>
                </a:cubicBezTo>
                <a:cubicBezTo>
                  <a:pt x="243" y="106"/>
                  <a:pt x="235" y="104"/>
                  <a:pt x="237" y="104"/>
                </a:cubicBezTo>
                <a:cubicBezTo>
                  <a:pt x="240" y="104"/>
                  <a:pt x="237" y="104"/>
                  <a:pt x="238" y="104"/>
                </a:cubicBezTo>
                <a:cubicBezTo>
                  <a:pt x="239" y="104"/>
                  <a:pt x="239" y="104"/>
                  <a:pt x="238" y="103"/>
                </a:cubicBezTo>
                <a:cubicBezTo>
                  <a:pt x="239" y="103"/>
                  <a:pt x="239" y="104"/>
                  <a:pt x="240" y="103"/>
                </a:cubicBezTo>
                <a:cubicBezTo>
                  <a:pt x="238" y="103"/>
                  <a:pt x="241" y="103"/>
                  <a:pt x="237" y="102"/>
                </a:cubicBezTo>
                <a:cubicBezTo>
                  <a:pt x="238" y="102"/>
                  <a:pt x="239" y="102"/>
                  <a:pt x="237" y="102"/>
                </a:cubicBezTo>
                <a:cubicBezTo>
                  <a:pt x="237" y="102"/>
                  <a:pt x="237" y="102"/>
                  <a:pt x="237" y="101"/>
                </a:cubicBezTo>
                <a:cubicBezTo>
                  <a:pt x="238" y="102"/>
                  <a:pt x="238" y="102"/>
                  <a:pt x="239" y="102"/>
                </a:cubicBezTo>
                <a:cubicBezTo>
                  <a:pt x="239" y="101"/>
                  <a:pt x="241" y="101"/>
                  <a:pt x="240" y="101"/>
                </a:cubicBezTo>
                <a:cubicBezTo>
                  <a:pt x="239" y="101"/>
                  <a:pt x="239" y="101"/>
                  <a:pt x="238" y="101"/>
                </a:cubicBezTo>
                <a:cubicBezTo>
                  <a:pt x="238" y="101"/>
                  <a:pt x="238" y="101"/>
                  <a:pt x="238" y="101"/>
                </a:cubicBezTo>
                <a:cubicBezTo>
                  <a:pt x="237" y="101"/>
                  <a:pt x="238" y="101"/>
                  <a:pt x="239" y="101"/>
                </a:cubicBezTo>
                <a:cubicBezTo>
                  <a:pt x="238" y="101"/>
                  <a:pt x="237" y="101"/>
                  <a:pt x="237" y="101"/>
                </a:cubicBezTo>
                <a:cubicBezTo>
                  <a:pt x="238" y="101"/>
                  <a:pt x="235" y="100"/>
                  <a:pt x="238" y="100"/>
                </a:cubicBezTo>
                <a:cubicBezTo>
                  <a:pt x="236" y="100"/>
                  <a:pt x="235" y="99"/>
                  <a:pt x="234" y="100"/>
                </a:cubicBezTo>
                <a:cubicBezTo>
                  <a:pt x="237" y="100"/>
                  <a:pt x="234" y="99"/>
                  <a:pt x="236" y="100"/>
                </a:cubicBezTo>
                <a:cubicBezTo>
                  <a:pt x="236" y="100"/>
                  <a:pt x="236" y="100"/>
                  <a:pt x="236" y="100"/>
                </a:cubicBezTo>
                <a:cubicBezTo>
                  <a:pt x="236" y="100"/>
                  <a:pt x="235" y="100"/>
                  <a:pt x="234" y="100"/>
                </a:cubicBezTo>
                <a:cubicBezTo>
                  <a:pt x="233" y="99"/>
                  <a:pt x="234" y="99"/>
                  <a:pt x="233" y="98"/>
                </a:cubicBezTo>
                <a:cubicBezTo>
                  <a:pt x="237" y="99"/>
                  <a:pt x="234" y="97"/>
                  <a:pt x="237" y="98"/>
                </a:cubicBezTo>
                <a:cubicBezTo>
                  <a:pt x="237" y="98"/>
                  <a:pt x="237" y="98"/>
                  <a:pt x="238" y="98"/>
                </a:cubicBezTo>
                <a:cubicBezTo>
                  <a:pt x="238" y="98"/>
                  <a:pt x="238" y="98"/>
                  <a:pt x="239" y="98"/>
                </a:cubicBezTo>
                <a:cubicBezTo>
                  <a:pt x="239" y="98"/>
                  <a:pt x="239" y="98"/>
                  <a:pt x="239" y="98"/>
                </a:cubicBezTo>
                <a:cubicBezTo>
                  <a:pt x="238" y="99"/>
                  <a:pt x="236" y="97"/>
                  <a:pt x="235" y="97"/>
                </a:cubicBezTo>
                <a:cubicBezTo>
                  <a:pt x="237" y="97"/>
                  <a:pt x="235" y="97"/>
                  <a:pt x="234" y="96"/>
                </a:cubicBezTo>
                <a:cubicBezTo>
                  <a:pt x="237" y="97"/>
                  <a:pt x="233" y="96"/>
                  <a:pt x="236" y="96"/>
                </a:cubicBezTo>
                <a:cubicBezTo>
                  <a:pt x="235" y="96"/>
                  <a:pt x="235" y="97"/>
                  <a:pt x="236" y="97"/>
                </a:cubicBezTo>
                <a:cubicBezTo>
                  <a:pt x="238" y="96"/>
                  <a:pt x="236" y="96"/>
                  <a:pt x="234" y="95"/>
                </a:cubicBezTo>
                <a:cubicBezTo>
                  <a:pt x="235" y="95"/>
                  <a:pt x="236" y="96"/>
                  <a:pt x="237" y="96"/>
                </a:cubicBezTo>
                <a:cubicBezTo>
                  <a:pt x="234" y="95"/>
                  <a:pt x="235" y="94"/>
                  <a:pt x="236" y="94"/>
                </a:cubicBezTo>
                <a:cubicBezTo>
                  <a:pt x="235" y="94"/>
                  <a:pt x="233" y="94"/>
                  <a:pt x="232" y="93"/>
                </a:cubicBezTo>
                <a:cubicBezTo>
                  <a:pt x="233" y="93"/>
                  <a:pt x="233" y="93"/>
                  <a:pt x="234" y="93"/>
                </a:cubicBezTo>
                <a:cubicBezTo>
                  <a:pt x="234" y="93"/>
                  <a:pt x="233" y="93"/>
                  <a:pt x="234" y="94"/>
                </a:cubicBezTo>
                <a:cubicBezTo>
                  <a:pt x="234" y="93"/>
                  <a:pt x="238" y="93"/>
                  <a:pt x="236" y="93"/>
                </a:cubicBezTo>
                <a:cubicBezTo>
                  <a:pt x="235" y="93"/>
                  <a:pt x="235" y="93"/>
                  <a:pt x="236" y="93"/>
                </a:cubicBezTo>
                <a:cubicBezTo>
                  <a:pt x="235" y="93"/>
                  <a:pt x="234" y="93"/>
                  <a:pt x="233" y="93"/>
                </a:cubicBezTo>
                <a:cubicBezTo>
                  <a:pt x="236" y="93"/>
                  <a:pt x="233" y="92"/>
                  <a:pt x="233" y="92"/>
                </a:cubicBezTo>
                <a:cubicBezTo>
                  <a:pt x="234" y="92"/>
                  <a:pt x="235" y="92"/>
                  <a:pt x="235" y="92"/>
                </a:cubicBezTo>
                <a:cubicBezTo>
                  <a:pt x="234" y="92"/>
                  <a:pt x="235" y="92"/>
                  <a:pt x="235" y="92"/>
                </a:cubicBezTo>
                <a:cubicBezTo>
                  <a:pt x="233" y="92"/>
                  <a:pt x="235" y="91"/>
                  <a:pt x="233" y="91"/>
                </a:cubicBezTo>
                <a:cubicBezTo>
                  <a:pt x="233" y="91"/>
                  <a:pt x="232" y="91"/>
                  <a:pt x="232" y="91"/>
                </a:cubicBezTo>
                <a:cubicBezTo>
                  <a:pt x="233" y="91"/>
                  <a:pt x="236" y="92"/>
                  <a:pt x="236" y="91"/>
                </a:cubicBezTo>
                <a:cubicBezTo>
                  <a:pt x="236" y="91"/>
                  <a:pt x="236" y="91"/>
                  <a:pt x="236" y="91"/>
                </a:cubicBezTo>
                <a:cubicBezTo>
                  <a:pt x="237" y="91"/>
                  <a:pt x="237" y="91"/>
                  <a:pt x="238" y="91"/>
                </a:cubicBezTo>
                <a:cubicBezTo>
                  <a:pt x="237" y="90"/>
                  <a:pt x="237" y="90"/>
                  <a:pt x="236" y="90"/>
                </a:cubicBezTo>
                <a:cubicBezTo>
                  <a:pt x="237" y="89"/>
                  <a:pt x="238" y="89"/>
                  <a:pt x="238" y="89"/>
                </a:cubicBezTo>
                <a:cubicBezTo>
                  <a:pt x="235" y="88"/>
                  <a:pt x="240" y="87"/>
                  <a:pt x="237" y="87"/>
                </a:cubicBezTo>
                <a:cubicBezTo>
                  <a:pt x="237" y="86"/>
                  <a:pt x="238" y="87"/>
                  <a:pt x="239" y="87"/>
                </a:cubicBezTo>
                <a:cubicBezTo>
                  <a:pt x="239" y="86"/>
                  <a:pt x="238" y="86"/>
                  <a:pt x="238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8" y="86"/>
                  <a:pt x="237" y="86"/>
                  <a:pt x="237" y="86"/>
                </a:cubicBezTo>
                <a:cubicBezTo>
                  <a:pt x="237" y="86"/>
                  <a:pt x="238" y="86"/>
                  <a:pt x="238" y="86"/>
                </a:cubicBezTo>
                <a:cubicBezTo>
                  <a:pt x="237" y="86"/>
                  <a:pt x="237" y="86"/>
                  <a:pt x="238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8" y="86"/>
                  <a:pt x="238" y="86"/>
                  <a:pt x="239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36" y="86"/>
                  <a:pt x="238" y="86"/>
                  <a:pt x="235" y="85"/>
                </a:cubicBezTo>
                <a:cubicBezTo>
                  <a:pt x="235" y="85"/>
                  <a:pt x="236" y="85"/>
                  <a:pt x="235" y="85"/>
                </a:cubicBezTo>
                <a:cubicBezTo>
                  <a:pt x="236" y="85"/>
                  <a:pt x="237" y="86"/>
                  <a:pt x="237" y="85"/>
                </a:cubicBezTo>
                <a:cubicBezTo>
                  <a:pt x="235" y="85"/>
                  <a:pt x="239" y="85"/>
                  <a:pt x="237" y="85"/>
                </a:cubicBezTo>
                <a:cubicBezTo>
                  <a:pt x="237" y="85"/>
                  <a:pt x="234" y="84"/>
                  <a:pt x="234" y="84"/>
                </a:cubicBezTo>
                <a:cubicBezTo>
                  <a:pt x="238" y="85"/>
                  <a:pt x="235" y="84"/>
                  <a:pt x="234" y="84"/>
                </a:cubicBezTo>
                <a:cubicBezTo>
                  <a:pt x="236" y="85"/>
                  <a:pt x="236" y="84"/>
                  <a:pt x="238" y="85"/>
                </a:cubicBezTo>
                <a:cubicBezTo>
                  <a:pt x="237" y="84"/>
                  <a:pt x="238" y="85"/>
                  <a:pt x="237" y="84"/>
                </a:cubicBezTo>
                <a:cubicBezTo>
                  <a:pt x="238" y="84"/>
                  <a:pt x="239" y="85"/>
                  <a:pt x="239" y="85"/>
                </a:cubicBezTo>
                <a:cubicBezTo>
                  <a:pt x="238" y="84"/>
                  <a:pt x="239" y="84"/>
                  <a:pt x="239" y="84"/>
                </a:cubicBezTo>
                <a:cubicBezTo>
                  <a:pt x="236" y="84"/>
                  <a:pt x="236" y="83"/>
                  <a:pt x="235" y="83"/>
                </a:cubicBezTo>
                <a:cubicBezTo>
                  <a:pt x="235" y="83"/>
                  <a:pt x="236" y="83"/>
                  <a:pt x="236" y="83"/>
                </a:cubicBezTo>
                <a:cubicBezTo>
                  <a:pt x="236" y="83"/>
                  <a:pt x="235" y="83"/>
                  <a:pt x="236" y="83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36" y="83"/>
                  <a:pt x="237" y="84"/>
                  <a:pt x="238" y="84"/>
                </a:cubicBezTo>
                <a:cubicBezTo>
                  <a:pt x="238" y="84"/>
                  <a:pt x="238" y="84"/>
                  <a:pt x="239" y="84"/>
                </a:cubicBezTo>
                <a:cubicBezTo>
                  <a:pt x="238" y="84"/>
                  <a:pt x="240" y="84"/>
                  <a:pt x="238" y="84"/>
                </a:cubicBezTo>
                <a:cubicBezTo>
                  <a:pt x="237" y="83"/>
                  <a:pt x="240" y="84"/>
                  <a:pt x="240" y="83"/>
                </a:cubicBezTo>
                <a:cubicBezTo>
                  <a:pt x="239" y="83"/>
                  <a:pt x="236" y="82"/>
                  <a:pt x="236" y="82"/>
                </a:cubicBezTo>
                <a:cubicBezTo>
                  <a:pt x="237" y="82"/>
                  <a:pt x="237" y="82"/>
                  <a:pt x="236" y="82"/>
                </a:cubicBezTo>
                <a:cubicBezTo>
                  <a:pt x="236" y="82"/>
                  <a:pt x="236" y="81"/>
                  <a:pt x="236" y="81"/>
                </a:cubicBezTo>
                <a:cubicBezTo>
                  <a:pt x="237" y="82"/>
                  <a:pt x="237" y="82"/>
                  <a:pt x="239" y="82"/>
                </a:cubicBezTo>
                <a:cubicBezTo>
                  <a:pt x="238" y="82"/>
                  <a:pt x="241" y="83"/>
                  <a:pt x="237" y="82"/>
                </a:cubicBezTo>
                <a:cubicBezTo>
                  <a:pt x="239" y="83"/>
                  <a:pt x="239" y="83"/>
                  <a:pt x="240" y="83"/>
                </a:cubicBezTo>
                <a:cubicBezTo>
                  <a:pt x="240" y="83"/>
                  <a:pt x="240" y="83"/>
                  <a:pt x="241" y="83"/>
                </a:cubicBezTo>
                <a:cubicBezTo>
                  <a:pt x="241" y="83"/>
                  <a:pt x="241" y="83"/>
                  <a:pt x="241" y="84"/>
                </a:cubicBezTo>
                <a:cubicBezTo>
                  <a:pt x="241" y="83"/>
                  <a:pt x="240" y="83"/>
                  <a:pt x="239" y="82"/>
                </a:cubicBezTo>
                <a:cubicBezTo>
                  <a:pt x="242" y="83"/>
                  <a:pt x="240" y="82"/>
                  <a:pt x="240" y="81"/>
                </a:cubicBezTo>
                <a:cubicBezTo>
                  <a:pt x="239" y="82"/>
                  <a:pt x="239" y="80"/>
                  <a:pt x="238" y="81"/>
                </a:cubicBezTo>
                <a:cubicBezTo>
                  <a:pt x="240" y="81"/>
                  <a:pt x="237" y="81"/>
                  <a:pt x="236" y="81"/>
                </a:cubicBezTo>
                <a:cubicBezTo>
                  <a:pt x="236" y="79"/>
                  <a:pt x="238" y="78"/>
                  <a:pt x="238" y="75"/>
                </a:cubicBezTo>
                <a:cubicBezTo>
                  <a:pt x="241" y="76"/>
                  <a:pt x="244" y="77"/>
                  <a:pt x="245" y="76"/>
                </a:cubicBezTo>
                <a:cubicBezTo>
                  <a:pt x="243" y="74"/>
                  <a:pt x="245" y="74"/>
                  <a:pt x="242" y="72"/>
                </a:cubicBezTo>
                <a:cubicBezTo>
                  <a:pt x="243" y="72"/>
                  <a:pt x="244" y="73"/>
                  <a:pt x="244" y="73"/>
                </a:cubicBezTo>
                <a:cubicBezTo>
                  <a:pt x="243" y="72"/>
                  <a:pt x="244" y="72"/>
                  <a:pt x="244" y="72"/>
                </a:cubicBezTo>
                <a:cubicBezTo>
                  <a:pt x="241" y="72"/>
                  <a:pt x="246" y="72"/>
                  <a:pt x="244" y="72"/>
                </a:cubicBezTo>
                <a:cubicBezTo>
                  <a:pt x="244" y="72"/>
                  <a:pt x="243" y="72"/>
                  <a:pt x="243" y="71"/>
                </a:cubicBezTo>
                <a:cubicBezTo>
                  <a:pt x="243" y="71"/>
                  <a:pt x="242" y="71"/>
                  <a:pt x="242" y="71"/>
                </a:cubicBezTo>
                <a:cubicBezTo>
                  <a:pt x="244" y="71"/>
                  <a:pt x="243" y="71"/>
                  <a:pt x="243" y="71"/>
                </a:cubicBezTo>
                <a:cubicBezTo>
                  <a:pt x="243" y="71"/>
                  <a:pt x="244" y="71"/>
                  <a:pt x="244" y="71"/>
                </a:cubicBezTo>
                <a:cubicBezTo>
                  <a:pt x="241" y="70"/>
                  <a:pt x="242" y="71"/>
                  <a:pt x="241" y="71"/>
                </a:cubicBezTo>
                <a:cubicBezTo>
                  <a:pt x="241" y="70"/>
                  <a:pt x="240" y="70"/>
                  <a:pt x="239" y="69"/>
                </a:cubicBezTo>
                <a:cubicBezTo>
                  <a:pt x="240" y="69"/>
                  <a:pt x="240" y="70"/>
                  <a:pt x="241" y="70"/>
                </a:cubicBezTo>
                <a:cubicBezTo>
                  <a:pt x="241" y="70"/>
                  <a:pt x="239" y="69"/>
                  <a:pt x="240" y="69"/>
                </a:cubicBezTo>
                <a:cubicBezTo>
                  <a:pt x="242" y="70"/>
                  <a:pt x="241" y="69"/>
                  <a:pt x="242" y="69"/>
                </a:cubicBezTo>
                <a:cubicBezTo>
                  <a:pt x="241" y="69"/>
                  <a:pt x="243" y="70"/>
                  <a:pt x="244" y="70"/>
                </a:cubicBezTo>
                <a:cubicBezTo>
                  <a:pt x="244" y="70"/>
                  <a:pt x="246" y="70"/>
                  <a:pt x="245" y="70"/>
                </a:cubicBezTo>
                <a:cubicBezTo>
                  <a:pt x="244" y="69"/>
                  <a:pt x="242" y="69"/>
                  <a:pt x="241" y="68"/>
                </a:cubicBezTo>
                <a:cubicBezTo>
                  <a:pt x="242" y="69"/>
                  <a:pt x="242" y="69"/>
                  <a:pt x="244" y="69"/>
                </a:cubicBezTo>
                <a:cubicBezTo>
                  <a:pt x="244" y="69"/>
                  <a:pt x="245" y="69"/>
                  <a:pt x="246" y="69"/>
                </a:cubicBezTo>
                <a:cubicBezTo>
                  <a:pt x="243" y="69"/>
                  <a:pt x="246" y="69"/>
                  <a:pt x="244" y="68"/>
                </a:cubicBezTo>
                <a:cubicBezTo>
                  <a:pt x="244" y="68"/>
                  <a:pt x="242" y="68"/>
                  <a:pt x="241" y="68"/>
                </a:cubicBezTo>
                <a:cubicBezTo>
                  <a:pt x="244" y="69"/>
                  <a:pt x="244" y="68"/>
                  <a:pt x="245" y="68"/>
                </a:cubicBezTo>
                <a:cubicBezTo>
                  <a:pt x="247" y="69"/>
                  <a:pt x="246" y="69"/>
                  <a:pt x="248" y="69"/>
                </a:cubicBezTo>
                <a:cubicBezTo>
                  <a:pt x="248" y="69"/>
                  <a:pt x="249" y="69"/>
                  <a:pt x="247" y="68"/>
                </a:cubicBezTo>
                <a:cubicBezTo>
                  <a:pt x="247" y="68"/>
                  <a:pt x="247" y="69"/>
                  <a:pt x="246" y="68"/>
                </a:cubicBezTo>
                <a:cubicBezTo>
                  <a:pt x="245" y="68"/>
                  <a:pt x="247" y="68"/>
                  <a:pt x="249" y="69"/>
                </a:cubicBezTo>
                <a:cubicBezTo>
                  <a:pt x="249" y="68"/>
                  <a:pt x="249" y="68"/>
                  <a:pt x="249" y="68"/>
                </a:cubicBezTo>
                <a:cubicBezTo>
                  <a:pt x="245" y="67"/>
                  <a:pt x="249" y="68"/>
                  <a:pt x="246" y="67"/>
                </a:cubicBezTo>
                <a:cubicBezTo>
                  <a:pt x="249" y="67"/>
                  <a:pt x="246" y="67"/>
                  <a:pt x="246" y="67"/>
                </a:cubicBezTo>
                <a:cubicBezTo>
                  <a:pt x="247" y="67"/>
                  <a:pt x="248" y="67"/>
                  <a:pt x="249" y="67"/>
                </a:cubicBezTo>
                <a:cubicBezTo>
                  <a:pt x="248" y="67"/>
                  <a:pt x="249" y="67"/>
                  <a:pt x="247" y="66"/>
                </a:cubicBezTo>
                <a:cubicBezTo>
                  <a:pt x="246" y="66"/>
                  <a:pt x="248" y="67"/>
                  <a:pt x="246" y="66"/>
                </a:cubicBezTo>
                <a:cubicBezTo>
                  <a:pt x="246" y="66"/>
                  <a:pt x="246" y="66"/>
                  <a:pt x="246" y="66"/>
                </a:cubicBezTo>
                <a:cubicBezTo>
                  <a:pt x="247" y="66"/>
                  <a:pt x="250" y="67"/>
                  <a:pt x="248" y="66"/>
                </a:cubicBezTo>
                <a:cubicBezTo>
                  <a:pt x="248" y="66"/>
                  <a:pt x="245" y="66"/>
                  <a:pt x="245" y="65"/>
                </a:cubicBezTo>
                <a:cubicBezTo>
                  <a:pt x="246" y="65"/>
                  <a:pt x="246" y="65"/>
                  <a:pt x="247" y="66"/>
                </a:cubicBezTo>
                <a:cubicBezTo>
                  <a:pt x="247" y="66"/>
                  <a:pt x="247" y="66"/>
                  <a:pt x="248" y="66"/>
                </a:cubicBezTo>
                <a:cubicBezTo>
                  <a:pt x="248" y="66"/>
                  <a:pt x="246" y="65"/>
                  <a:pt x="248" y="65"/>
                </a:cubicBezTo>
                <a:cubicBezTo>
                  <a:pt x="247" y="65"/>
                  <a:pt x="244" y="64"/>
                  <a:pt x="244" y="64"/>
                </a:cubicBezTo>
                <a:cubicBezTo>
                  <a:pt x="244" y="63"/>
                  <a:pt x="244" y="63"/>
                  <a:pt x="245" y="64"/>
                </a:cubicBezTo>
                <a:cubicBezTo>
                  <a:pt x="247" y="64"/>
                  <a:pt x="244" y="64"/>
                  <a:pt x="246" y="64"/>
                </a:cubicBezTo>
                <a:cubicBezTo>
                  <a:pt x="246" y="64"/>
                  <a:pt x="246" y="64"/>
                  <a:pt x="247" y="64"/>
                </a:cubicBezTo>
                <a:cubicBezTo>
                  <a:pt x="246" y="64"/>
                  <a:pt x="247" y="64"/>
                  <a:pt x="248" y="64"/>
                </a:cubicBezTo>
                <a:cubicBezTo>
                  <a:pt x="247" y="64"/>
                  <a:pt x="246" y="64"/>
                  <a:pt x="246" y="63"/>
                </a:cubicBezTo>
                <a:cubicBezTo>
                  <a:pt x="247" y="64"/>
                  <a:pt x="247" y="64"/>
                  <a:pt x="248" y="64"/>
                </a:cubicBezTo>
                <a:cubicBezTo>
                  <a:pt x="248" y="64"/>
                  <a:pt x="247" y="63"/>
                  <a:pt x="249" y="63"/>
                </a:cubicBezTo>
                <a:cubicBezTo>
                  <a:pt x="246" y="62"/>
                  <a:pt x="249" y="62"/>
                  <a:pt x="246" y="61"/>
                </a:cubicBezTo>
                <a:cubicBezTo>
                  <a:pt x="246" y="61"/>
                  <a:pt x="246" y="61"/>
                  <a:pt x="245" y="61"/>
                </a:cubicBezTo>
                <a:cubicBezTo>
                  <a:pt x="244" y="61"/>
                  <a:pt x="244" y="61"/>
                  <a:pt x="243" y="60"/>
                </a:cubicBezTo>
                <a:cubicBezTo>
                  <a:pt x="244" y="60"/>
                  <a:pt x="246" y="61"/>
                  <a:pt x="246" y="61"/>
                </a:cubicBezTo>
                <a:cubicBezTo>
                  <a:pt x="244" y="60"/>
                  <a:pt x="246" y="61"/>
                  <a:pt x="247" y="61"/>
                </a:cubicBezTo>
                <a:cubicBezTo>
                  <a:pt x="246" y="60"/>
                  <a:pt x="246" y="60"/>
                  <a:pt x="244" y="59"/>
                </a:cubicBezTo>
                <a:cubicBezTo>
                  <a:pt x="247" y="60"/>
                  <a:pt x="245" y="58"/>
                  <a:pt x="251" y="60"/>
                </a:cubicBezTo>
                <a:cubicBezTo>
                  <a:pt x="251" y="59"/>
                  <a:pt x="247" y="57"/>
                  <a:pt x="249" y="57"/>
                </a:cubicBezTo>
                <a:cubicBezTo>
                  <a:pt x="247" y="56"/>
                  <a:pt x="249" y="57"/>
                  <a:pt x="249" y="57"/>
                </a:cubicBezTo>
                <a:cubicBezTo>
                  <a:pt x="249" y="57"/>
                  <a:pt x="248" y="56"/>
                  <a:pt x="248" y="56"/>
                </a:cubicBezTo>
                <a:cubicBezTo>
                  <a:pt x="249" y="56"/>
                  <a:pt x="249" y="56"/>
                  <a:pt x="250" y="56"/>
                </a:cubicBezTo>
                <a:cubicBezTo>
                  <a:pt x="248" y="56"/>
                  <a:pt x="248" y="54"/>
                  <a:pt x="249" y="54"/>
                </a:cubicBezTo>
                <a:cubicBezTo>
                  <a:pt x="249" y="54"/>
                  <a:pt x="248" y="54"/>
                  <a:pt x="248" y="54"/>
                </a:cubicBezTo>
                <a:cubicBezTo>
                  <a:pt x="250" y="54"/>
                  <a:pt x="246" y="52"/>
                  <a:pt x="249" y="52"/>
                </a:cubicBezTo>
                <a:cubicBezTo>
                  <a:pt x="247" y="51"/>
                  <a:pt x="246" y="51"/>
                  <a:pt x="245" y="50"/>
                </a:cubicBezTo>
                <a:cubicBezTo>
                  <a:pt x="247" y="51"/>
                  <a:pt x="246" y="50"/>
                  <a:pt x="249" y="51"/>
                </a:cubicBezTo>
                <a:cubicBezTo>
                  <a:pt x="248" y="50"/>
                  <a:pt x="249" y="50"/>
                  <a:pt x="248" y="49"/>
                </a:cubicBezTo>
                <a:cubicBezTo>
                  <a:pt x="249" y="49"/>
                  <a:pt x="250" y="50"/>
                  <a:pt x="250" y="49"/>
                </a:cubicBezTo>
                <a:cubicBezTo>
                  <a:pt x="246" y="48"/>
                  <a:pt x="251" y="48"/>
                  <a:pt x="247" y="46"/>
                </a:cubicBezTo>
                <a:cubicBezTo>
                  <a:pt x="248" y="46"/>
                  <a:pt x="248" y="46"/>
                  <a:pt x="248" y="46"/>
                </a:cubicBezTo>
                <a:cubicBezTo>
                  <a:pt x="248" y="46"/>
                  <a:pt x="248" y="46"/>
                  <a:pt x="248" y="46"/>
                </a:cubicBezTo>
                <a:cubicBezTo>
                  <a:pt x="248" y="47"/>
                  <a:pt x="249" y="47"/>
                  <a:pt x="249" y="47"/>
                </a:cubicBezTo>
                <a:cubicBezTo>
                  <a:pt x="249" y="47"/>
                  <a:pt x="248" y="46"/>
                  <a:pt x="248" y="46"/>
                </a:cubicBezTo>
                <a:cubicBezTo>
                  <a:pt x="248" y="46"/>
                  <a:pt x="248" y="45"/>
                  <a:pt x="248" y="45"/>
                </a:cubicBezTo>
                <a:cubicBezTo>
                  <a:pt x="249" y="45"/>
                  <a:pt x="249" y="45"/>
                  <a:pt x="249" y="45"/>
                </a:cubicBezTo>
                <a:cubicBezTo>
                  <a:pt x="249" y="45"/>
                  <a:pt x="250" y="45"/>
                  <a:pt x="250" y="45"/>
                </a:cubicBezTo>
                <a:cubicBezTo>
                  <a:pt x="250" y="45"/>
                  <a:pt x="250" y="45"/>
                  <a:pt x="250" y="44"/>
                </a:cubicBezTo>
                <a:cubicBezTo>
                  <a:pt x="251" y="44"/>
                  <a:pt x="252" y="44"/>
                  <a:pt x="251" y="44"/>
                </a:cubicBezTo>
                <a:cubicBezTo>
                  <a:pt x="251" y="44"/>
                  <a:pt x="252" y="44"/>
                  <a:pt x="251" y="44"/>
                </a:cubicBezTo>
                <a:cubicBezTo>
                  <a:pt x="251" y="44"/>
                  <a:pt x="251" y="44"/>
                  <a:pt x="250" y="44"/>
                </a:cubicBezTo>
                <a:cubicBezTo>
                  <a:pt x="250" y="44"/>
                  <a:pt x="250" y="44"/>
                  <a:pt x="250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4"/>
                  <a:pt x="251" y="44"/>
                  <a:pt x="250" y="44"/>
                </a:cubicBezTo>
                <a:cubicBezTo>
                  <a:pt x="250" y="44"/>
                  <a:pt x="250" y="44"/>
                  <a:pt x="250" y="44"/>
                </a:cubicBezTo>
                <a:cubicBezTo>
                  <a:pt x="251" y="44"/>
                  <a:pt x="251" y="43"/>
                  <a:pt x="250" y="44"/>
                </a:cubicBezTo>
                <a:cubicBezTo>
                  <a:pt x="250" y="43"/>
                  <a:pt x="250" y="43"/>
                  <a:pt x="250" y="43"/>
                </a:cubicBezTo>
                <a:cubicBezTo>
                  <a:pt x="250" y="43"/>
                  <a:pt x="250" y="43"/>
                  <a:pt x="250" y="43"/>
                </a:cubicBezTo>
                <a:cubicBezTo>
                  <a:pt x="251" y="43"/>
                  <a:pt x="251" y="43"/>
                  <a:pt x="251" y="43"/>
                </a:cubicBezTo>
                <a:cubicBezTo>
                  <a:pt x="252" y="44"/>
                  <a:pt x="252" y="44"/>
                  <a:pt x="252" y="44"/>
                </a:cubicBezTo>
                <a:cubicBezTo>
                  <a:pt x="253" y="45"/>
                  <a:pt x="255" y="45"/>
                  <a:pt x="257" y="45"/>
                </a:cubicBezTo>
                <a:cubicBezTo>
                  <a:pt x="258" y="46"/>
                  <a:pt x="261" y="46"/>
                  <a:pt x="262" y="44"/>
                </a:cubicBezTo>
                <a:cubicBezTo>
                  <a:pt x="261" y="46"/>
                  <a:pt x="265" y="46"/>
                  <a:pt x="267" y="45"/>
                </a:cubicBezTo>
                <a:cubicBezTo>
                  <a:pt x="267" y="45"/>
                  <a:pt x="268" y="46"/>
                  <a:pt x="269" y="46"/>
                </a:cubicBezTo>
                <a:close/>
                <a:moveTo>
                  <a:pt x="250" y="119"/>
                </a:moveTo>
                <a:cubicBezTo>
                  <a:pt x="250" y="119"/>
                  <a:pt x="250" y="118"/>
                  <a:pt x="250" y="119"/>
                </a:cubicBezTo>
                <a:cubicBezTo>
                  <a:pt x="250" y="119"/>
                  <a:pt x="250" y="119"/>
                  <a:pt x="250" y="119"/>
                </a:cubicBezTo>
                <a:close/>
                <a:moveTo>
                  <a:pt x="236" y="101"/>
                </a:moveTo>
                <a:cubicBezTo>
                  <a:pt x="235" y="101"/>
                  <a:pt x="234" y="101"/>
                  <a:pt x="232" y="101"/>
                </a:cubicBezTo>
                <a:cubicBezTo>
                  <a:pt x="232" y="101"/>
                  <a:pt x="232" y="101"/>
                  <a:pt x="232" y="100"/>
                </a:cubicBezTo>
                <a:cubicBezTo>
                  <a:pt x="232" y="100"/>
                  <a:pt x="232" y="101"/>
                  <a:pt x="232" y="101"/>
                </a:cubicBezTo>
                <a:cubicBezTo>
                  <a:pt x="234" y="101"/>
                  <a:pt x="234" y="101"/>
                  <a:pt x="236" y="101"/>
                </a:cubicBezTo>
                <a:close/>
                <a:moveTo>
                  <a:pt x="230" y="95"/>
                </a:moveTo>
                <a:cubicBezTo>
                  <a:pt x="231" y="95"/>
                  <a:pt x="233" y="96"/>
                  <a:pt x="234" y="96"/>
                </a:cubicBezTo>
                <a:cubicBezTo>
                  <a:pt x="237" y="96"/>
                  <a:pt x="231" y="96"/>
                  <a:pt x="230" y="95"/>
                </a:cubicBezTo>
                <a:close/>
                <a:moveTo>
                  <a:pt x="239" y="68"/>
                </a:moveTo>
                <a:cubicBezTo>
                  <a:pt x="238" y="67"/>
                  <a:pt x="238" y="67"/>
                  <a:pt x="237" y="67"/>
                </a:cubicBezTo>
                <a:cubicBezTo>
                  <a:pt x="237" y="67"/>
                  <a:pt x="238" y="67"/>
                  <a:pt x="240" y="67"/>
                </a:cubicBezTo>
                <a:cubicBezTo>
                  <a:pt x="238" y="67"/>
                  <a:pt x="240" y="67"/>
                  <a:pt x="239" y="68"/>
                </a:cubicBezTo>
                <a:close/>
                <a:moveTo>
                  <a:pt x="239" y="67"/>
                </a:moveTo>
                <a:cubicBezTo>
                  <a:pt x="239" y="66"/>
                  <a:pt x="240" y="67"/>
                  <a:pt x="242" y="67"/>
                </a:cubicBezTo>
                <a:cubicBezTo>
                  <a:pt x="242" y="67"/>
                  <a:pt x="242" y="67"/>
                  <a:pt x="242" y="67"/>
                </a:cubicBezTo>
                <a:cubicBezTo>
                  <a:pt x="241" y="67"/>
                  <a:pt x="241" y="67"/>
                  <a:pt x="241" y="67"/>
                </a:cubicBezTo>
                <a:cubicBezTo>
                  <a:pt x="240" y="67"/>
                  <a:pt x="240" y="67"/>
                  <a:pt x="239" y="67"/>
                </a:cubicBezTo>
                <a:close/>
                <a:moveTo>
                  <a:pt x="239" y="65"/>
                </a:moveTo>
                <a:cubicBezTo>
                  <a:pt x="239" y="65"/>
                  <a:pt x="239" y="65"/>
                  <a:pt x="239" y="65"/>
                </a:cubicBezTo>
                <a:cubicBezTo>
                  <a:pt x="241" y="65"/>
                  <a:pt x="242" y="66"/>
                  <a:pt x="242" y="66"/>
                </a:cubicBezTo>
                <a:cubicBezTo>
                  <a:pt x="241" y="66"/>
                  <a:pt x="240" y="66"/>
                  <a:pt x="239" y="66"/>
                </a:cubicBezTo>
                <a:cubicBezTo>
                  <a:pt x="238" y="65"/>
                  <a:pt x="240" y="65"/>
                  <a:pt x="241" y="65"/>
                </a:cubicBezTo>
                <a:cubicBezTo>
                  <a:pt x="240" y="65"/>
                  <a:pt x="240" y="65"/>
                  <a:pt x="239" y="65"/>
                </a:cubicBezTo>
                <a:close/>
                <a:moveTo>
                  <a:pt x="240" y="44"/>
                </a:moveTo>
                <a:cubicBezTo>
                  <a:pt x="241" y="43"/>
                  <a:pt x="240" y="44"/>
                  <a:pt x="240" y="44"/>
                </a:cubicBezTo>
                <a:cubicBezTo>
                  <a:pt x="240" y="44"/>
                  <a:pt x="239" y="45"/>
                  <a:pt x="239" y="45"/>
                </a:cubicBezTo>
                <a:cubicBezTo>
                  <a:pt x="239" y="45"/>
                  <a:pt x="239" y="45"/>
                  <a:pt x="240" y="45"/>
                </a:cubicBezTo>
                <a:cubicBezTo>
                  <a:pt x="241" y="44"/>
                  <a:pt x="239" y="45"/>
                  <a:pt x="240" y="44"/>
                </a:cubicBezTo>
                <a:close/>
                <a:moveTo>
                  <a:pt x="239" y="45"/>
                </a:move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lose/>
                <a:moveTo>
                  <a:pt x="240" y="44"/>
                </a:moveTo>
                <a:cubicBezTo>
                  <a:pt x="240" y="44"/>
                  <a:pt x="240" y="44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40" y="44"/>
                </a:cubicBezTo>
                <a:close/>
                <a:moveTo>
                  <a:pt x="241" y="43"/>
                </a:moveTo>
                <a:cubicBezTo>
                  <a:pt x="240" y="44"/>
                  <a:pt x="240" y="44"/>
                  <a:pt x="240" y="45"/>
                </a:cubicBezTo>
                <a:cubicBezTo>
                  <a:pt x="240" y="45"/>
                  <a:pt x="240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40" y="45"/>
                  <a:pt x="240" y="44"/>
                </a:cubicBezTo>
                <a:cubicBezTo>
                  <a:pt x="240" y="44"/>
                  <a:pt x="241" y="43"/>
                  <a:pt x="241" y="43"/>
                </a:cubicBezTo>
                <a:close/>
                <a:moveTo>
                  <a:pt x="239" y="45"/>
                </a:moveTo>
                <a:cubicBezTo>
                  <a:pt x="239" y="45"/>
                  <a:pt x="239" y="45"/>
                  <a:pt x="240" y="45"/>
                </a:cubicBezTo>
                <a:cubicBezTo>
                  <a:pt x="240" y="44"/>
                  <a:pt x="240" y="44"/>
                  <a:pt x="239" y="45"/>
                </a:cubicBezTo>
                <a:cubicBezTo>
                  <a:pt x="240" y="45"/>
                  <a:pt x="242" y="43"/>
                  <a:pt x="242" y="42"/>
                </a:cubicBezTo>
                <a:cubicBezTo>
                  <a:pt x="242" y="42"/>
                  <a:pt x="242" y="42"/>
                  <a:pt x="242" y="42"/>
                </a:cubicBezTo>
                <a:cubicBezTo>
                  <a:pt x="242" y="42"/>
                  <a:pt x="242" y="43"/>
                  <a:pt x="242" y="43"/>
                </a:cubicBezTo>
                <a:cubicBezTo>
                  <a:pt x="240" y="44"/>
                  <a:pt x="242" y="42"/>
                  <a:pt x="241" y="43"/>
                </a:cubicBezTo>
                <a:cubicBezTo>
                  <a:pt x="241" y="43"/>
                  <a:pt x="240" y="44"/>
                  <a:pt x="240" y="44"/>
                </a:cubicBezTo>
                <a:cubicBezTo>
                  <a:pt x="241" y="44"/>
                  <a:pt x="240" y="44"/>
                  <a:pt x="240" y="45"/>
                </a:cubicBezTo>
                <a:cubicBezTo>
                  <a:pt x="240" y="44"/>
                  <a:pt x="241" y="44"/>
                  <a:pt x="241" y="43"/>
                </a:cubicBezTo>
                <a:cubicBezTo>
                  <a:pt x="240" y="44"/>
                  <a:pt x="240" y="44"/>
                  <a:pt x="240" y="45"/>
                </a:cubicBezTo>
                <a:cubicBezTo>
                  <a:pt x="240" y="45"/>
                  <a:pt x="241" y="44"/>
                  <a:pt x="239" y="45"/>
                </a:cubicBezTo>
                <a:cubicBezTo>
                  <a:pt x="241" y="43"/>
                  <a:pt x="239" y="45"/>
                  <a:pt x="242" y="43"/>
                </a:cubicBezTo>
                <a:cubicBezTo>
                  <a:pt x="242" y="43"/>
                  <a:pt x="242" y="43"/>
                  <a:pt x="242" y="43"/>
                </a:cubicBezTo>
                <a:cubicBezTo>
                  <a:pt x="242" y="43"/>
                  <a:pt x="242" y="43"/>
                  <a:pt x="242" y="43"/>
                </a:cubicBezTo>
                <a:cubicBezTo>
                  <a:pt x="242" y="43"/>
                  <a:pt x="241" y="44"/>
                  <a:pt x="241" y="44"/>
                </a:cubicBezTo>
                <a:cubicBezTo>
                  <a:pt x="242" y="43"/>
                  <a:pt x="242" y="43"/>
                  <a:pt x="242" y="43"/>
                </a:cubicBezTo>
                <a:cubicBezTo>
                  <a:pt x="242" y="43"/>
                  <a:pt x="242" y="43"/>
                  <a:pt x="242" y="43"/>
                </a:cubicBezTo>
                <a:cubicBezTo>
                  <a:pt x="242" y="43"/>
                  <a:pt x="242" y="43"/>
                  <a:pt x="241" y="44"/>
                </a:cubicBezTo>
                <a:cubicBezTo>
                  <a:pt x="242" y="43"/>
                  <a:pt x="242" y="43"/>
                  <a:pt x="242" y="43"/>
                </a:cubicBezTo>
                <a:cubicBezTo>
                  <a:pt x="242" y="43"/>
                  <a:pt x="242" y="43"/>
                  <a:pt x="242" y="43"/>
                </a:cubicBezTo>
                <a:cubicBezTo>
                  <a:pt x="242" y="43"/>
                  <a:pt x="242" y="43"/>
                  <a:pt x="242" y="44"/>
                </a:cubicBezTo>
                <a:cubicBezTo>
                  <a:pt x="242" y="44"/>
                  <a:pt x="241" y="44"/>
                  <a:pt x="241" y="44"/>
                </a:cubicBezTo>
                <a:cubicBezTo>
                  <a:pt x="240" y="44"/>
                  <a:pt x="240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lose/>
                <a:moveTo>
                  <a:pt x="243" y="40"/>
                </a:moveTo>
                <a:cubicBezTo>
                  <a:pt x="243" y="40"/>
                  <a:pt x="244" y="39"/>
                  <a:pt x="244" y="39"/>
                </a:cubicBezTo>
                <a:cubicBezTo>
                  <a:pt x="244" y="38"/>
                  <a:pt x="244" y="39"/>
                  <a:pt x="243" y="41"/>
                </a:cubicBezTo>
                <a:cubicBezTo>
                  <a:pt x="243" y="41"/>
                  <a:pt x="243" y="41"/>
                  <a:pt x="243" y="41"/>
                </a:cubicBezTo>
                <a:cubicBezTo>
                  <a:pt x="243" y="40"/>
                  <a:pt x="243" y="40"/>
                  <a:pt x="243" y="40"/>
                </a:cubicBezTo>
                <a:close/>
                <a:moveTo>
                  <a:pt x="249" y="45"/>
                </a:moveTo>
                <a:cubicBezTo>
                  <a:pt x="249" y="45"/>
                  <a:pt x="248" y="45"/>
                  <a:pt x="248" y="45"/>
                </a:cubicBezTo>
                <a:cubicBezTo>
                  <a:pt x="248" y="45"/>
                  <a:pt x="248" y="45"/>
                  <a:pt x="248" y="45"/>
                </a:cubicBezTo>
                <a:cubicBezTo>
                  <a:pt x="248" y="45"/>
                  <a:pt x="249" y="45"/>
                  <a:pt x="249" y="45"/>
                </a:cubicBezTo>
                <a:close/>
                <a:moveTo>
                  <a:pt x="244" y="42"/>
                </a:moveTo>
                <a:cubicBezTo>
                  <a:pt x="244" y="42"/>
                  <a:pt x="244" y="42"/>
                  <a:pt x="244" y="42"/>
                </a:cubicBezTo>
                <a:cubicBezTo>
                  <a:pt x="244" y="42"/>
                  <a:pt x="244" y="42"/>
                  <a:pt x="244" y="42"/>
                </a:cubicBezTo>
                <a:cubicBezTo>
                  <a:pt x="244" y="42"/>
                  <a:pt x="244" y="42"/>
                  <a:pt x="244" y="42"/>
                </a:cubicBezTo>
                <a:close/>
                <a:moveTo>
                  <a:pt x="247" y="46"/>
                </a:moveTo>
                <a:cubicBezTo>
                  <a:pt x="247" y="46"/>
                  <a:pt x="247" y="46"/>
                  <a:pt x="247" y="46"/>
                </a:cubicBezTo>
                <a:cubicBezTo>
                  <a:pt x="247" y="45"/>
                  <a:pt x="247" y="45"/>
                  <a:pt x="247" y="45"/>
                </a:cubicBezTo>
                <a:cubicBezTo>
                  <a:pt x="247" y="45"/>
                  <a:pt x="247" y="45"/>
                  <a:pt x="247" y="45"/>
                </a:cubicBezTo>
                <a:cubicBezTo>
                  <a:pt x="247" y="45"/>
                  <a:pt x="247" y="46"/>
                  <a:pt x="248" y="46"/>
                </a:cubicBezTo>
                <a:cubicBezTo>
                  <a:pt x="248" y="46"/>
                  <a:pt x="247" y="46"/>
                  <a:pt x="247" y="46"/>
                </a:cubicBezTo>
                <a:close/>
                <a:moveTo>
                  <a:pt x="249" y="44"/>
                </a:moveTo>
                <a:cubicBezTo>
                  <a:pt x="249" y="44"/>
                  <a:pt x="249" y="44"/>
                  <a:pt x="249" y="44"/>
                </a:cubicBezTo>
                <a:cubicBezTo>
                  <a:pt x="249" y="44"/>
                  <a:pt x="249" y="44"/>
                  <a:pt x="249" y="44"/>
                </a:cubicBezTo>
                <a:cubicBezTo>
                  <a:pt x="249" y="44"/>
                  <a:pt x="249" y="44"/>
                  <a:pt x="249" y="44"/>
                </a:cubicBezTo>
                <a:close/>
                <a:moveTo>
                  <a:pt x="249" y="44"/>
                </a:moveTo>
                <a:cubicBezTo>
                  <a:pt x="249" y="44"/>
                  <a:pt x="249" y="44"/>
                  <a:pt x="249" y="44"/>
                </a:cubicBezTo>
                <a:cubicBezTo>
                  <a:pt x="249" y="44"/>
                  <a:pt x="249" y="44"/>
                  <a:pt x="249" y="44"/>
                </a:cubicBezTo>
                <a:cubicBezTo>
                  <a:pt x="249" y="44"/>
                  <a:pt x="249" y="44"/>
                  <a:pt x="249" y="44"/>
                </a:cubicBezTo>
                <a:close/>
                <a:moveTo>
                  <a:pt x="249" y="44"/>
                </a:moveTo>
                <a:cubicBezTo>
                  <a:pt x="249" y="44"/>
                  <a:pt x="249" y="44"/>
                  <a:pt x="249" y="44"/>
                </a:cubicBezTo>
                <a:cubicBezTo>
                  <a:pt x="249" y="44"/>
                  <a:pt x="249" y="44"/>
                  <a:pt x="249" y="44"/>
                </a:cubicBezTo>
                <a:close/>
                <a:moveTo>
                  <a:pt x="243" y="42"/>
                </a:moveTo>
                <a:cubicBezTo>
                  <a:pt x="243" y="42"/>
                  <a:pt x="243" y="42"/>
                  <a:pt x="243" y="42"/>
                </a:cubicBezTo>
                <a:cubicBezTo>
                  <a:pt x="243" y="42"/>
                  <a:pt x="244" y="42"/>
                  <a:pt x="244" y="42"/>
                </a:cubicBezTo>
                <a:cubicBezTo>
                  <a:pt x="244" y="42"/>
                  <a:pt x="244" y="42"/>
                  <a:pt x="244" y="42"/>
                </a:cubicBezTo>
                <a:cubicBezTo>
                  <a:pt x="244" y="42"/>
                  <a:pt x="244" y="42"/>
                  <a:pt x="243" y="42"/>
                </a:cubicBezTo>
                <a:close/>
                <a:moveTo>
                  <a:pt x="244" y="40"/>
                </a:moveTo>
                <a:cubicBezTo>
                  <a:pt x="244" y="39"/>
                  <a:pt x="245" y="39"/>
                  <a:pt x="245" y="38"/>
                </a:cubicBezTo>
                <a:cubicBezTo>
                  <a:pt x="245" y="39"/>
                  <a:pt x="245" y="39"/>
                  <a:pt x="245" y="39"/>
                </a:cubicBezTo>
                <a:cubicBezTo>
                  <a:pt x="245" y="39"/>
                  <a:pt x="244" y="39"/>
                  <a:pt x="244" y="39"/>
                </a:cubicBezTo>
                <a:cubicBezTo>
                  <a:pt x="244" y="39"/>
                  <a:pt x="244" y="39"/>
                  <a:pt x="244" y="40"/>
                </a:cubicBezTo>
                <a:close/>
                <a:moveTo>
                  <a:pt x="244" y="40"/>
                </a:moveTo>
                <a:cubicBezTo>
                  <a:pt x="244" y="40"/>
                  <a:pt x="244" y="40"/>
                  <a:pt x="244" y="40"/>
                </a:cubicBezTo>
                <a:cubicBezTo>
                  <a:pt x="244" y="39"/>
                  <a:pt x="244" y="39"/>
                  <a:pt x="245" y="39"/>
                </a:cubicBezTo>
                <a:cubicBezTo>
                  <a:pt x="245" y="38"/>
                  <a:pt x="244" y="39"/>
                  <a:pt x="244" y="40"/>
                </a:cubicBezTo>
                <a:close/>
                <a:moveTo>
                  <a:pt x="243" y="40"/>
                </a:moveTo>
                <a:cubicBezTo>
                  <a:pt x="243" y="41"/>
                  <a:pt x="243" y="41"/>
                  <a:pt x="243" y="41"/>
                </a:cubicBezTo>
                <a:cubicBezTo>
                  <a:pt x="243" y="41"/>
                  <a:pt x="243" y="40"/>
                  <a:pt x="243" y="40"/>
                </a:cubicBezTo>
                <a:cubicBezTo>
                  <a:pt x="243" y="40"/>
                  <a:pt x="243" y="40"/>
                  <a:pt x="243" y="40"/>
                </a:cubicBezTo>
                <a:close/>
                <a:moveTo>
                  <a:pt x="244" y="39"/>
                </a:moveTo>
                <a:cubicBezTo>
                  <a:pt x="244" y="38"/>
                  <a:pt x="243" y="39"/>
                  <a:pt x="244" y="39"/>
                </a:cubicBezTo>
                <a:cubicBezTo>
                  <a:pt x="244" y="38"/>
                  <a:pt x="244" y="38"/>
                  <a:pt x="245" y="37"/>
                </a:cubicBezTo>
                <a:cubicBezTo>
                  <a:pt x="245" y="37"/>
                  <a:pt x="245" y="38"/>
                  <a:pt x="244" y="39"/>
                </a:cubicBezTo>
                <a:close/>
                <a:moveTo>
                  <a:pt x="242" y="41"/>
                </a:moveTo>
                <a:cubicBezTo>
                  <a:pt x="242" y="41"/>
                  <a:pt x="242" y="41"/>
                  <a:pt x="242" y="41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42" y="41"/>
                  <a:pt x="242" y="41"/>
                  <a:pt x="242" y="41"/>
                </a:cubicBezTo>
                <a:close/>
                <a:moveTo>
                  <a:pt x="241" y="44"/>
                </a:moveTo>
                <a:cubicBezTo>
                  <a:pt x="241" y="44"/>
                  <a:pt x="241" y="44"/>
                  <a:pt x="241" y="44"/>
                </a:cubicBezTo>
                <a:close/>
                <a:moveTo>
                  <a:pt x="242" y="44"/>
                </a:moveTo>
                <a:cubicBezTo>
                  <a:pt x="241" y="44"/>
                  <a:pt x="241" y="44"/>
                  <a:pt x="241" y="44"/>
                </a:cubicBezTo>
                <a:cubicBezTo>
                  <a:pt x="241" y="44"/>
                  <a:pt x="241" y="44"/>
                  <a:pt x="242" y="44"/>
                </a:cubicBezTo>
                <a:close/>
                <a:moveTo>
                  <a:pt x="241" y="45"/>
                </a:moveTo>
                <a:cubicBezTo>
                  <a:pt x="241" y="45"/>
                  <a:pt x="241" y="45"/>
                  <a:pt x="241" y="45"/>
                </a:cubicBezTo>
                <a:cubicBezTo>
                  <a:pt x="241" y="45"/>
                  <a:pt x="241" y="45"/>
                  <a:pt x="241" y="45"/>
                </a:cubicBezTo>
                <a:cubicBezTo>
                  <a:pt x="241" y="45"/>
                  <a:pt x="241" y="45"/>
                  <a:pt x="241" y="45"/>
                </a:cubicBezTo>
                <a:close/>
                <a:moveTo>
                  <a:pt x="242" y="44"/>
                </a:moveTo>
                <a:cubicBezTo>
                  <a:pt x="242" y="44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lose/>
                <a:moveTo>
                  <a:pt x="242" y="44"/>
                </a:moveTo>
                <a:cubicBezTo>
                  <a:pt x="243" y="44"/>
                  <a:pt x="243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lose/>
                <a:moveTo>
                  <a:pt x="243" y="44"/>
                </a:moveTo>
                <a:cubicBezTo>
                  <a:pt x="243" y="44"/>
                  <a:pt x="243" y="44"/>
                  <a:pt x="243" y="44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3" y="44"/>
                  <a:pt x="243" y="44"/>
                  <a:pt x="243" y="44"/>
                </a:cubicBezTo>
                <a:close/>
                <a:moveTo>
                  <a:pt x="248" y="37"/>
                </a:moveTo>
                <a:cubicBezTo>
                  <a:pt x="248" y="37"/>
                  <a:pt x="248" y="37"/>
                  <a:pt x="248" y="37"/>
                </a:cubicBezTo>
                <a:cubicBezTo>
                  <a:pt x="248" y="37"/>
                  <a:pt x="248" y="37"/>
                  <a:pt x="248" y="37"/>
                </a:cubicBezTo>
                <a:cubicBezTo>
                  <a:pt x="248" y="37"/>
                  <a:pt x="248" y="37"/>
                  <a:pt x="248" y="37"/>
                </a:cubicBezTo>
                <a:close/>
                <a:moveTo>
                  <a:pt x="236" y="35"/>
                </a:moveTo>
                <a:cubicBezTo>
                  <a:pt x="236" y="36"/>
                  <a:pt x="236" y="36"/>
                  <a:pt x="236" y="36"/>
                </a:cubicBezTo>
                <a:cubicBezTo>
                  <a:pt x="236" y="36"/>
                  <a:pt x="236" y="35"/>
                  <a:pt x="236" y="37"/>
                </a:cubicBezTo>
                <a:cubicBezTo>
                  <a:pt x="236" y="36"/>
                  <a:pt x="236" y="40"/>
                  <a:pt x="236" y="39"/>
                </a:cubicBezTo>
                <a:cubicBezTo>
                  <a:pt x="236" y="37"/>
                  <a:pt x="236" y="38"/>
                  <a:pt x="236" y="38"/>
                </a:cubicBezTo>
                <a:cubicBezTo>
                  <a:pt x="236" y="37"/>
                  <a:pt x="236" y="36"/>
                  <a:pt x="236" y="36"/>
                </a:cubicBezTo>
                <a:cubicBezTo>
                  <a:pt x="236" y="38"/>
                  <a:pt x="236" y="36"/>
                  <a:pt x="237" y="36"/>
                </a:cubicBezTo>
                <a:cubicBezTo>
                  <a:pt x="237" y="36"/>
                  <a:pt x="237" y="37"/>
                  <a:pt x="237" y="37"/>
                </a:cubicBezTo>
                <a:cubicBezTo>
                  <a:pt x="237" y="36"/>
                  <a:pt x="237" y="37"/>
                  <a:pt x="237" y="37"/>
                </a:cubicBezTo>
                <a:cubicBezTo>
                  <a:pt x="237" y="35"/>
                  <a:pt x="237" y="37"/>
                  <a:pt x="237" y="35"/>
                </a:cubicBezTo>
                <a:cubicBezTo>
                  <a:pt x="237" y="35"/>
                  <a:pt x="237" y="34"/>
                  <a:pt x="237" y="34"/>
                </a:cubicBezTo>
                <a:cubicBezTo>
                  <a:pt x="237" y="35"/>
                  <a:pt x="237" y="36"/>
                  <a:pt x="237" y="37"/>
                </a:cubicBezTo>
                <a:cubicBezTo>
                  <a:pt x="237" y="38"/>
                  <a:pt x="237" y="39"/>
                  <a:pt x="237" y="39"/>
                </a:cubicBezTo>
                <a:cubicBezTo>
                  <a:pt x="237" y="38"/>
                  <a:pt x="237" y="39"/>
                  <a:pt x="237" y="38"/>
                </a:cubicBezTo>
                <a:cubicBezTo>
                  <a:pt x="237" y="39"/>
                  <a:pt x="237" y="39"/>
                  <a:pt x="237" y="40"/>
                </a:cubicBezTo>
                <a:cubicBezTo>
                  <a:pt x="237" y="39"/>
                  <a:pt x="237" y="39"/>
                  <a:pt x="237" y="38"/>
                </a:cubicBezTo>
                <a:cubicBezTo>
                  <a:pt x="237" y="39"/>
                  <a:pt x="237" y="40"/>
                  <a:pt x="237" y="40"/>
                </a:cubicBezTo>
                <a:cubicBezTo>
                  <a:pt x="238" y="37"/>
                  <a:pt x="238" y="42"/>
                  <a:pt x="238" y="39"/>
                </a:cubicBezTo>
                <a:cubicBezTo>
                  <a:pt x="238" y="39"/>
                  <a:pt x="238" y="40"/>
                  <a:pt x="238" y="41"/>
                </a:cubicBezTo>
                <a:cubicBezTo>
                  <a:pt x="238" y="40"/>
                  <a:pt x="238" y="40"/>
                  <a:pt x="238" y="39"/>
                </a:cubicBezTo>
                <a:cubicBezTo>
                  <a:pt x="238" y="42"/>
                  <a:pt x="238" y="38"/>
                  <a:pt x="238" y="41"/>
                </a:cubicBezTo>
                <a:cubicBezTo>
                  <a:pt x="238" y="38"/>
                  <a:pt x="238" y="40"/>
                  <a:pt x="239" y="37"/>
                </a:cubicBezTo>
                <a:cubicBezTo>
                  <a:pt x="239" y="37"/>
                  <a:pt x="239" y="38"/>
                  <a:pt x="239" y="37"/>
                </a:cubicBezTo>
                <a:cubicBezTo>
                  <a:pt x="239" y="38"/>
                  <a:pt x="238" y="39"/>
                  <a:pt x="238" y="39"/>
                </a:cubicBezTo>
                <a:cubicBezTo>
                  <a:pt x="239" y="37"/>
                  <a:pt x="238" y="41"/>
                  <a:pt x="239" y="39"/>
                </a:cubicBezTo>
                <a:cubicBezTo>
                  <a:pt x="238" y="39"/>
                  <a:pt x="239" y="36"/>
                  <a:pt x="239" y="36"/>
                </a:cubicBezTo>
                <a:cubicBezTo>
                  <a:pt x="238" y="40"/>
                  <a:pt x="239" y="36"/>
                  <a:pt x="239" y="36"/>
                </a:cubicBezTo>
                <a:cubicBezTo>
                  <a:pt x="239" y="38"/>
                  <a:pt x="239" y="38"/>
                  <a:pt x="239" y="39"/>
                </a:cubicBezTo>
                <a:cubicBezTo>
                  <a:pt x="239" y="38"/>
                  <a:pt x="239" y="40"/>
                  <a:pt x="239" y="39"/>
                </a:cubicBezTo>
                <a:cubicBezTo>
                  <a:pt x="239" y="40"/>
                  <a:pt x="238" y="40"/>
                  <a:pt x="238" y="41"/>
                </a:cubicBezTo>
                <a:cubicBezTo>
                  <a:pt x="239" y="40"/>
                  <a:pt x="238" y="40"/>
                  <a:pt x="238" y="41"/>
                </a:cubicBezTo>
                <a:cubicBezTo>
                  <a:pt x="239" y="37"/>
                  <a:pt x="239" y="37"/>
                  <a:pt x="239" y="36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9"/>
                  <a:pt x="239" y="39"/>
                  <a:pt x="239" y="39"/>
                </a:cubicBezTo>
                <a:cubicBezTo>
                  <a:pt x="239" y="38"/>
                  <a:pt x="239" y="38"/>
                  <a:pt x="239" y="39"/>
                </a:cubicBezTo>
                <a:cubicBezTo>
                  <a:pt x="239" y="39"/>
                  <a:pt x="239" y="40"/>
                  <a:pt x="238" y="41"/>
                </a:cubicBezTo>
                <a:cubicBezTo>
                  <a:pt x="239" y="40"/>
                  <a:pt x="238" y="41"/>
                  <a:pt x="239" y="39"/>
                </a:cubicBezTo>
                <a:cubicBezTo>
                  <a:pt x="239" y="38"/>
                  <a:pt x="238" y="42"/>
                  <a:pt x="239" y="41"/>
                </a:cubicBezTo>
                <a:cubicBezTo>
                  <a:pt x="239" y="40"/>
                  <a:pt x="239" y="37"/>
                  <a:pt x="240" y="37"/>
                </a:cubicBezTo>
                <a:cubicBezTo>
                  <a:pt x="239" y="38"/>
                  <a:pt x="239" y="38"/>
                  <a:pt x="240" y="37"/>
                </a:cubicBezTo>
                <a:cubicBezTo>
                  <a:pt x="240" y="37"/>
                  <a:pt x="240" y="37"/>
                  <a:pt x="240" y="37"/>
                </a:cubicBezTo>
                <a:cubicBezTo>
                  <a:pt x="239" y="39"/>
                  <a:pt x="239" y="38"/>
                  <a:pt x="239" y="40"/>
                </a:cubicBezTo>
                <a:cubicBezTo>
                  <a:pt x="239" y="39"/>
                  <a:pt x="239" y="42"/>
                  <a:pt x="239" y="39"/>
                </a:cubicBezTo>
                <a:cubicBezTo>
                  <a:pt x="239" y="41"/>
                  <a:pt x="239" y="40"/>
                  <a:pt x="239" y="41"/>
                </a:cubicBezTo>
                <a:cubicBezTo>
                  <a:pt x="239" y="41"/>
                  <a:pt x="239" y="41"/>
                  <a:pt x="238" y="42"/>
                </a:cubicBezTo>
                <a:cubicBezTo>
                  <a:pt x="238" y="42"/>
                  <a:pt x="238" y="42"/>
                  <a:pt x="238" y="43"/>
                </a:cubicBezTo>
                <a:cubicBezTo>
                  <a:pt x="238" y="42"/>
                  <a:pt x="239" y="41"/>
                  <a:pt x="239" y="40"/>
                </a:cubicBezTo>
                <a:cubicBezTo>
                  <a:pt x="238" y="43"/>
                  <a:pt x="239" y="41"/>
                  <a:pt x="239" y="41"/>
                </a:cubicBezTo>
                <a:cubicBezTo>
                  <a:pt x="239" y="40"/>
                  <a:pt x="240" y="39"/>
                  <a:pt x="240" y="39"/>
                </a:cubicBezTo>
                <a:cubicBezTo>
                  <a:pt x="239" y="41"/>
                  <a:pt x="240" y="38"/>
                  <a:pt x="240" y="38"/>
                </a:cubicBezTo>
                <a:cubicBezTo>
                  <a:pt x="240" y="37"/>
                  <a:pt x="240" y="37"/>
                  <a:pt x="241" y="38"/>
                </a:cubicBezTo>
                <a:cubicBezTo>
                  <a:pt x="241" y="38"/>
                  <a:pt x="241" y="39"/>
                  <a:pt x="241" y="39"/>
                </a:cubicBezTo>
                <a:cubicBezTo>
                  <a:pt x="240" y="41"/>
                  <a:pt x="239" y="44"/>
                  <a:pt x="239" y="45"/>
                </a:cubicBezTo>
                <a:cubicBezTo>
                  <a:pt x="240" y="42"/>
                  <a:pt x="239" y="44"/>
                  <a:pt x="241" y="42"/>
                </a:cubicBezTo>
                <a:cubicBezTo>
                  <a:pt x="240" y="42"/>
                  <a:pt x="240" y="43"/>
                  <a:pt x="240" y="43"/>
                </a:cubicBezTo>
                <a:cubicBezTo>
                  <a:pt x="240" y="43"/>
                  <a:pt x="240" y="44"/>
                  <a:pt x="240" y="43"/>
                </a:cubicBezTo>
                <a:cubicBezTo>
                  <a:pt x="241" y="41"/>
                  <a:pt x="239" y="44"/>
                  <a:pt x="240" y="43"/>
                </a:cubicBezTo>
                <a:cubicBezTo>
                  <a:pt x="240" y="43"/>
                  <a:pt x="240" y="42"/>
                  <a:pt x="241" y="42"/>
                </a:cubicBezTo>
                <a:cubicBezTo>
                  <a:pt x="241" y="42"/>
                  <a:pt x="241" y="41"/>
                  <a:pt x="241" y="41"/>
                </a:cubicBezTo>
                <a:cubicBezTo>
                  <a:pt x="240" y="43"/>
                  <a:pt x="241" y="42"/>
                  <a:pt x="241" y="42"/>
                </a:cubicBezTo>
                <a:cubicBezTo>
                  <a:pt x="241" y="42"/>
                  <a:pt x="241" y="42"/>
                  <a:pt x="240" y="43"/>
                </a:cubicBezTo>
                <a:cubicBezTo>
                  <a:pt x="240" y="43"/>
                  <a:pt x="240" y="43"/>
                  <a:pt x="240" y="43"/>
                </a:cubicBezTo>
                <a:cubicBezTo>
                  <a:pt x="242" y="40"/>
                  <a:pt x="241" y="41"/>
                  <a:pt x="242" y="41"/>
                </a:cubicBezTo>
                <a:cubicBezTo>
                  <a:pt x="242" y="40"/>
                  <a:pt x="243" y="39"/>
                  <a:pt x="243" y="39"/>
                </a:cubicBezTo>
                <a:cubicBezTo>
                  <a:pt x="243" y="39"/>
                  <a:pt x="243" y="39"/>
                  <a:pt x="242" y="40"/>
                </a:cubicBezTo>
                <a:cubicBezTo>
                  <a:pt x="242" y="41"/>
                  <a:pt x="243" y="39"/>
                  <a:pt x="243" y="39"/>
                </a:cubicBezTo>
                <a:cubicBezTo>
                  <a:pt x="242" y="41"/>
                  <a:pt x="242" y="40"/>
                  <a:pt x="242" y="41"/>
                </a:cubicBezTo>
                <a:cubicBezTo>
                  <a:pt x="242" y="40"/>
                  <a:pt x="241" y="42"/>
                  <a:pt x="240" y="43"/>
                </a:cubicBezTo>
                <a:cubicBezTo>
                  <a:pt x="240" y="43"/>
                  <a:pt x="239" y="45"/>
                  <a:pt x="240" y="44"/>
                </a:cubicBezTo>
                <a:cubicBezTo>
                  <a:pt x="241" y="43"/>
                  <a:pt x="242" y="41"/>
                  <a:pt x="243" y="40"/>
                </a:cubicBezTo>
                <a:cubicBezTo>
                  <a:pt x="242" y="41"/>
                  <a:pt x="242" y="41"/>
                  <a:pt x="241" y="43"/>
                </a:cubicBezTo>
                <a:cubicBezTo>
                  <a:pt x="241" y="43"/>
                  <a:pt x="240" y="43"/>
                  <a:pt x="240" y="44"/>
                </a:cubicBezTo>
                <a:cubicBezTo>
                  <a:pt x="242" y="42"/>
                  <a:pt x="240" y="44"/>
                  <a:pt x="241" y="43"/>
                </a:cubicBezTo>
                <a:cubicBezTo>
                  <a:pt x="241" y="42"/>
                  <a:pt x="242" y="41"/>
                  <a:pt x="242" y="41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41" y="43"/>
                  <a:pt x="241" y="43"/>
                  <a:pt x="241" y="43"/>
                </a:cubicBezTo>
                <a:cubicBezTo>
                  <a:pt x="239" y="45"/>
                  <a:pt x="240" y="44"/>
                  <a:pt x="238" y="46"/>
                </a:cubicBezTo>
                <a:cubicBezTo>
                  <a:pt x="239" y="46"/>
                  <a:pt x="239" y="46"/>
                  <a:pt x="239" y="46"/>
                </a:cubicBezTo>
                <a:cubicBezTo>
                  <a:pt x="239" y="46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40" y="44"/>
                </a:cubicBezTo>
                <a:cubicBezTo>
                  <a:pt x="238" y="46"/>
                  <a:pt x="240" y="44"/>
                  <a:pt x="240" y="44"/>
                </a:cubicBezTo>
                <a:cubicBezTo>
                  <a:pt x="240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1" y="44"/>
                  <a:pt x="240" y="45"/>
                </a:cubicBezTo>
                <a:cubicBezTo>
                  <a:pt x="240" y="45"/>
                  <a:pt x="241" y="45"/>
                  <a:pt x="241" y="45"/>
                </a:cubicBezTo>
                <a:cubicBezTo>
                  <a:pt x="241" y="45"/>
                  <a:pt x="241" y="45"/>
                  <a:pt x="241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1" y="45"/>
                  <a:pt x="241" y="44"/>
                </a:cubicBezTo>
                <a:cubicBezTo>
                  <a:pt x="241" y="44"/>
                  <a:pt x="242" y="44"/>
                  <a:pt x="241" y="44"/>
                </a:cubicBezTo>
                <a:cubicBezTo>
                  <a:pt x="241" y="44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2" y="44"/>
                  <a:pt x="242" y="44"/>
                  <a:pt x="241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2" y="44"/>
                  <a:pt x="241" y="45"/>
                  <a:pt x="242" y="45"/>
                </a:cubicBezTo>
                <a:cubicBezTo>
                  <a:pt x="242" y="45"/>
                  <a:pt x="243" y="45"/>
                  <a:pt x="243" y="46"/>
                </a:cubicBezTo>
                <a:cubicBezTo>
                  <a:pt x="243" y="45"/>
                  <a:pt x="242" y="45"/>
                  <a:pt x="241" y="45"/>
                </a:cubicBezTo>
                <a:cubicBezTo>
                  <a:pt x="242" y="46"/>
                  <a:pt x="243" y="46"/>
                  <a:pt x="244" y="47"/>
                </a:cubicBezTo>
                <a:cubicBezTo>
                  <a:pt x="240" y="46"/>
                  <a:pt x="241" y="47"/>
                  <a:pt x="243" y="48"/>
                </a:cubicBezTo>
                <a:cubicBezTo>
                  <a:pt x="243" y="48"/>
                  <a:pt x="243" y="48"/>
                  <a:pt x="243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40" y="48"/>
                  <a:pt x="237" y="51"/>
                  <a:pt x="241" y="53"/>
                </a:cubicBezTo>
                <a:cubicBezTo>
                  <a:pt x="238" y="52"/>
                  <a:pt x="239" y="54"/>
                  <a:pt x="241" y="55"/>
                </a:cubicBezTo>
                <a:cubicBezTo>
                  <a:pt x="239" y="56"/>
                  <a:pt x="240" y="58"/>
                  <a:pt x="239" y="59"/>
                </a:cubicBezTo>
                <a:cubicBezTo>
                  <a:pt x="239" y="59"/>
                  <a:pt x="239" y="59"/>
                  <a:pt x="239" y="59"/>
                </a:cubicBezTo>
                <a:cubicBezTo>
                  <a:pt x="237" y="59"/>
                  <a:pt x="239" y="60"/>
                  <a:pt x="237" y="60"/>
                </a:cubicBezTo>
                <a:cubicBezTo>
                  <a:pt x="237" y="60"/>
                  <a:pt x="238" y="60"/>
                  <a:pt x="237" y="59"/>
                </a:cubicBezTo>
                <a:cubicBezTo>
                  <a:pt x="236" y="59"/>
                  <a:pt x="235" y="60"/>
                  <a:pt x="237" y="60"/>
                </a:cubicBezTo>
                <a:cubicBezTo>
                  <a:pt x="236" y="61"/>
                  <a:pt x="236" y="61"/>
                  <a:pt x="237" y="62"/>
                </a:cubicBezTo>
                <a:cubicBezTo>
                  <a:pt x="236" y="62"/>
                  <a:pt x="236" y="62"/>
                  <a:pt x="235" y="61"/>
                </a:cubicBezTo>
                <a:cubicBezTo>
                  <a:pt x="235" y="62"/>
                  <a:pt x="236" y="62"/>
                  <a:pt x="236" y="62"/>
                </a:cubicBezTo>
                <a:cubicBezTo>
                  <a:pt x="234" y="62"/>
                  <a:pt x="235" y="63"/>
                  <a:pt x="234" y="63"/>
                </a:cubicBezTo>
                <a:cubicBezTo>
                  <a:pt x="235" y="63"/>
                  <a:pt x="235" y="63"/>
                  <a:pt x="236" y="64"/>
                </a:cubicBezTo>
                <a:cubicBezTo>
                  <a:pt x="236" y="64"/>
                  <a:pt x="234" y="63"/>
                  <a:pt x="234" y="63"/>
                </a:cubicBezTo>
                <a:cubicBezTo>
                  <a:pt x="236" y="66"/>
                  <a:pt x="231" y="66"/>
                  <a:pt x="235" y="68"/>
                </a:cubicBezTo>
                <a:cubicBezTo>
                  <a:pt x="231" y="68"/>
                  <a:pt x="237" y="72"/>
                  <a:pt x="231" y="71"/>
                </a:cubicBezTo>
                <a:cubicBezTo>
                  <a:pt x="235" y="72"/>
                  <a:pt x="230" y="73"/>
                  <a:pt x="234" y="73"/>
                </a:cubicBezTo>
                <a:cubicBezTo>
                  <a:pt x="234" y="73"/>
                  <a:pt x="231" y="73"/>
                  <a:pt x="233" y="74"/>
                </a:cubicBezTo>
                <a:cubicBezTo>
                  <a:pt x="232" y="74"/>
                  <a:pt x="230" y="73"/>
                  <a:pt x="231" y="74"/>
                </a:cubicBezTo>
                <a:cubicBezTo>
                  <a:pt x="231" y="74"/>
                  <a:pt x="233" y="74"/>
                  <a:pt x="233" y="74"/>
                </a:cubicBezTo>
                <a:cubicBezTo>
                  <a:pt x="232" y="74"/>
                  <a:pt x="233" y="74"/>
                  <a:pt x="233" y="74"/>
                </a:cubicBezTo>
                <a:cubicBezTo>
                  <a:pt x="231" y="74"/>
                  <a:pt x="233" y="75"/>
                  <a:pt x="231" y="75"/>
                </a:cubicBezTo>
                <a:cubicBezTo>
                  <a:pt x="232" y="75"/>
                  <a:pt x="233" y="75"/>
                  <a:pt x="233" y="75"/>
                </a:cubicBezTo>
                <a:cubicBezTo>
                  <a:pt x="233" y="75"/>
                  <a:pt x="230" y="75"/>
                  <a:pt x="233" y="76"/>
                </a:cubicBezTo>
                <a:cubicBezTo>
                  <a:pt x="230" y="76"/>
                  <a:pt x="230" y="76"/>
                  <a:pt x="233" y="77"/>
                </a:cubicBezTo>
                <a:cubicBezTo>
                  <a:pt x="232" y="77"/>
                  <a:pt x="230" y="77"/>
                  <a:pt x="230" y="77"/>
                </a:cubicBezTo>
                <a:cubicBezTo>
                  <a:pt x="232" y="78"/>
                  <a:pt x="229" y="77"/>
                  <a:pt x="229" y="78"/>
                </a:cubicBezTo>
                <a:cubicBezTo>
                  <a:pt x="230" y="78"/>
                  <a:pt x="230" y="78"/>
                  <a:pt x="231" y="78"/>
                </a:cubicBezTo>
                <a:cubicBezTo>
                  <a:pt x="230" y="78"/>
                  <a:pt x="231" y="78"/>
                  <a:pt x="232" y="79"/>
                </a:cubicBezTo>
                <a:cubicBezTo>
                  <a:pt x="230" y="78"/>
                  <a:pt x="230" y="78"/>
                  <a:pt x="229" y="78"/>
                </a:cubicBezTo>
                <a:cubicBezTo>
                  <a:pt x="228" y="78"/>
                  <a:pt x="233" y="79"/>
                  <a:pt x="230" y="79"/>
                </a:cubicBezTo>
                <a:cubicBezTo>
                  <a:pt x="229" y="79"/>
                  <a:pt x="231" y="79"/>
                  <a:pt x="230" y="79"/>
                </a:cubicBezTo>
                <a:cubicBezTo>
                  <a:pt x="232" y="80"/>
                  <a:pt x="233" y="80"/>
                  <a:pt x="234" y="80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31" y="80"/>
                  <a:pt x="230" y="79"/>
                  <a:pt x="229" y="79"/>
                </a:cubicBezTo>
                <a:cubicBezTo>
                  <a:pt x="230" y="80"/>
                  <a:pt x="231" y="80"/>
                  <a:pt x="231" y="80"/>
                </a:cubicBezTo>
                <a:cubicBezTo>
                  <a:pt x="229" y="79"/>
                  <a:pt x="229" y="80"/>
                  <a:pt x="228" y="80"/>
                </a:cubicBezTo>
                <a:cubicBezTo>
                  <a:pt x="229" y="80"/>
                  <a:pt x="231" y="80"/>
                  <a:pt x="231" y="81"/>
                </a:cubicBezTo>
                <a:cubicBezTo>
                  <a:pt x="231" y="81"/>
                  <a:pt x="231" y="81"/>
                  <a:pt x="229" y="80"/>
                </a:cubicBezTo>
                <a:cubicBezTo>
                  <a:pt x="230" y="81"/>
                  <a:pt x="229" y="81"/>
                  <a:pt x="230" y="81"/>
                </a:cubicBezTo>
                <a:cubicBezTo>
                  <a:pt x="228" y="81"/>
                  <a:pt x="230" y="82"/>
                  <a:pt x="228" y="82"/>
                </a:cubicBezTo>
                <a:cubicBezTo>
                  <a:pt x="230" y="82"/>
                  <a:pt x="227" y="82"/>
                  <a:pt x="230" y="83"/>
                </a:cubicBezTo>
                <a:cubicBezTo>
                  <a:pt x="229" y="82"/>
                  <a:pt x="229" y="82"/>
                  <a:pt x="228" y="82"/>
                </a:cubicBezTo>
                <a:cubicBezTo>
                  <a:pt x="229" y="82"/>
                  <a:pt x="229" y="83"/>
                  <a:pt x="229" y="83"/>
                </a:cubicBezTo>
                <a:cubicBezTo>
                  <a:pt x="228" y="82"/>
                  <a:pt x="228" y="82"/>
                  <a:pt x="228" y="82"/>
                </a:cubicBezTo>
                <a:cubicBezTo>
                  <a:pt x="228" y="83"/>
                  <a:pt x="228" y="83"/>
                  <a:pt x="227" y="83"/>
                </a:cubicBezTo>
                <a:cubicBezTo>
                  <a:pt x="232" y="84"/>
                  <a:pt x="227" y="83"/>
                  <a:pt x="227" y="84"/>
                </a:cubicBezTo>
                <a:cubicBezTo>
                  <a:pt x="228" y="84"/>
                  <a:pt x="229" y="84"/>
                  <a:pt x="229" y="84"/>
                </a:cubicBezTo>
                <a:cubicBezTo>
                  <a:pt x="229" y="85"/>
                  <a:pt x="229" y="85"/>
                  <a:pt x="229" y="85"/>
                </a:cubicBezTo>
                <a:cubicBezTo>
                  <a:pt x="229" y="85"/>
                  <a:pt x="229" y="85"/>
                  <a:pt x="229" y="85"/>
                </a:cubicBezTo>
                <a:cubicBezTo>
                  <a:pt x="229" y="85"/>
                  <a:pt x="229" y="85"/>
                  <a:pt x="228" y="85"/>
                </a:cubicBezTo>
                <a:cubicBezTo>
                  <a:pt x="229" y="84"/>
                  <a:pt x="229" y="84"/>
                  <a:pt x="229" y="84"/>
                </a:cubicBezTo>
                <a:cubicBezTo>
                  <a:pt x="228" y="84"/>
                  <a:pt x="228" y="84"/>
                  <a:pt x="228" y="84"/>
                </a:cubicBezTo>
                <a:cubicBezTo>
                  <a:pt x="228" y="85"/>
                  <a:pt x="228" y="85"/>
                  <a:pt x="228" y="85"/>
                </a:cubicBezTo>
                <a:cubicBezTo>
                  <a:pt x="228" y="85"/>
                  <a:pt x="228" y="86"/>
                  <a:pt x="229" y="86"/>
                </a:cubicBezTo>
                <a:cubicBezTo>
                  <a:pt x="228" y="86"/>
                  <a:pt x="228" y="86"/>
                  <a:pt x="227" y="86"/>
                </a:cubicBezTo>
                <a:cubicBezTo>
                  <a:pt x="230" y="87"/>
                  <a:pt x="227" y="88"/>
                  <a:pt x="230" y="89"/>
                </a:cubicBezTo>
                <a:cubicBezTo>
                  <a:pt x="229" y="89"/>
                  <a:pt x="229" y="89"/>
                  <a:pt x="228" y="89"/>
                </a:cubicBezTo>
                <a:cubicBezTo>
                  <a:pt x="229" y="89"/>
                  <a:pt x="228" y="89"/>
                  <a:pt x="230" y="90"/>
                </a:cubicBezTo>
                <a:cubicBezTo>
                  <a:pt x="226" y="89"/>
                  <a:pt x="232" y="91"/>
                  <a:pt x="229" y="90"/>
                </a:cubicBezTo>
                <a:cubicBezTo>
                  <a:pt x="228" y="91"/>
                  <a:pt x="232" y="91"/>
                  <a:pt x="231" y="91"/>
                </a:cubicBezTo>
                <a:cubicBezTo>
                  <a:pt x="230" y="91"/>
                  <a:pt x="230" y="91"/>
                  <a:pt x="229" y="91"/>
                </a:cubicBezTo>
                <a:cubicBezTo>
                  <a:pt x="229" y="92"/>
                  <a:pt x="231" y="93"/>
                  <a:pt x="229" y="93"/>
                </a:cubicBezTo>
                <a:cubicBezTo>
                  <a:pt x="231" y="93"/>
                  <a:pt x="229" y="94"/>
                  <a:pt x="231" y="95"/>
                </a:cubicBezTo>
                <a:cubicBezTo>
                  <a:pt x="230" y="94"/>
                  <a:pt x="229" y="94"/>
                  <a:pt x="229" y="95"/>
                </a:cubicBezTo>
                <a:cubicBezTo>
                  <a:pt x="231" y="95"/>
                  <a:pt x="232" y="95"/>
                  <a:pt x="234" y="96"/>
                </a:cubicBezTo>
                <a:cubicBezTo>
                  <a:pt x="231" y="95"/>
                  <a:pt x="231" y="95"/>
                  <a:pt x="229" y="95"/>
                </a:cubicBezTo>
                <a:cubicBezTo>
                  <a:pt x="229" y="96"/>
                  <a:pt x="229" y="95"/>
                  <a:pt x="228" y="9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9" y="96"/>
                  <a:pt x="230" y="96"/>
                  <a:pt x="230" y="96"/>
                </a:cubicBezTo>
                <a:cubicBezTo>
                  <a:pt x="228" y="96"/>
                  <a:pt x="232" y="97"/>
                  <a:pt x="230" y="96"/>
                </a:cubicBezTo>
                <a:cubicBezTo>
                  <a:pt x="229" y="96"/>
                  <a:pt x="229" y="96"/>
                  <a:pt x="228" y="96"/>
                </a:cubicBezTo>
                <a:cubicBezTo>
                  <a:pt x="229" y="96"/>
                  <a:pt x="228" y="96"/>
                  <a:pt x="228" y="96"/>
                </a:cubicBezTo>
                <a:cubicBezTo>
                  <a:pt x="229" y="97"/>
                  <a:pt x="230" y="96"/>
                  <a:pt x="230" y="97"/>
                </a:cubicBezTo>
                <a:cubicBezTo>
                  <a:pt x="229" y="97"/>
                  <a:pt x="230" y="97"/>
                  <a:pt x="228" y="96"/>
                </a:cubicBezTo>
                <a:cubicBezTo>
                  <a:pt x="228" y="97"/>
                  <a:pt x="229" y="97"/>
                  <a:pt x="230" y="97"/>
                </a:cubicBezTo>
                <a:cubicBezTo>
                  <a:pt x="229" y="98"/>
                  <a:pt x="229" y="97"/>
                  <a:pt x="228" y="97"/>
                </a:cubicBezTo>
                <a:cubicBezTo>
                  <a:pt x="227" y="98"/>
                  <a:pt x="231" y="99"/>
                  <a:pt x="228" y="98"/>
                </a:cubicBezTo>
                <a:cubicBezTo>
                  <a:pt x="228" y="99"/>
                  <a:pt x="230" y="99"/>
                  <a:pt x="230" y="99"/>
                </a:cubicBezTo>
                <a:cubicBezTo>
                  <a:pt x="229" y="99"/>
                  <a:pt x="227" y="100"/>
                  <a:pt x="230" y="100"/>
                </a:cubicBezTo>
                <a:cubicBezTo>
                  <a:pt x="231" y="101"/>
                  <a:pt x="227" y="100"/>
                  <a:pt x="229" y="101"/>
                </a:cubicBezTo>
                <a:cubicBezTo>
                  <a:pt x="229" y="101"/>
                  <a:pt x="230" y="101"/>
                  <a:pt x="231" y="101"/>
                </a:cubicBezTo>
                <a:cubicBezTo>
                  <a:pt x="231" y="101"/>
                  <a:pt x="233" y="102"/>
                  <a:pt x="232" y="101"/>
                </a:cubicBezTo>
                <a:cubicBezTo>
                  <a:pt x="231" y="101"/>
                  <a:pt x="229" y="101"/>
                  <a:pt x="228" y="100"/>
                </a:cubicBezTo>
                <a:cubicBezTo>
                  <a:pt x="229" y="101"/>
                  <a:pt x="228" y="101"/>
                  <a:pt x="230" y="102"/>
                </a:cubicBezTo>
                <a:cubicBezTo>
                  <a:pt x="229" y="102"/>
                  <a:pt x="229" y="102"/>
                  <a:pt x="227" y="102"/>
                </a:cubicBezTo>
                <a:cubicBezTo>
                  <a:pt x="228" y="103"/>
                  <a:pt x="229" y="103"/>
                  <a:pt x="229" y="103"/>
                </a:cubicBezTo>
                <a:cubicBezTo>
                  <a:pt x="230" y="103"/>
                  <a:pt x="228" y="103"/>
                  <a:pt x="227" y="103"/>
                </a:cubicBezTo>
                <a:cubicBezTo>
                  <a:pt x="227" y="103"/>
                  <a:pt x="227" y="103"/>
                  <a:pt x="227" y="103"/>
                </a:cubicBezTo>
                <a:cubicBezTo>
                  <a:pt x="230" y="104"/>
                  <a:pt x="227" y="103"/>
                  <a:pt x="229" y="103"/>
                </a:cubicBezTo>
                <a:cubicBezTo>
                  <a:pt x="229" y="104"/>
                  <a:pt x="226" y="103"/>
                  <a:pt x="228" y="104"/>
                </a:cubicBezTo>
                <a:cubicBezTo>
                  <a:pt x="227" y="105"/>
                  <a:pt x="228" y="105"/>
                  <a:pt x="228" y="107"/>
                </a:cubicBezTo>
                <a:cubicBezTo>
                  <a:pt x="228" y="106"/>
                  <a:pt x="227" y="106"/>
                  <a:pt x="227" y="106"/>
                </a:cubicBezTo>
                <a:cubicBezTo>
                  <a:pt x="227" y="106"/>
                  <a:pt x="227" y="106"/>
                  <a:pt x="228" y="107"/>
                </a:cubicBezTo>
                <a:cubicBezTo>
                  <a:pt x="227" y="106"/>
                  <a:pt x="228" y="107"/>
                  <a:pt x="226" y="106"/>
                </a:cubicBezTo>
                <a:cubicBezTo>
                  <a:pt x="227" y="107"/>
                  <a:pt x="227" y="107"/>
                  <a:pt x="228" y="108"/>
                </a:cubicBezTo>
                <a:cubicBezTo>
                  <a:pt x="226" y="107"/>
                  <a:pt x="228" y="108"/>
                  <a:pt x="228" y="109"/>
                </a:cubicBezTo>
                <a:cubicBezTo>
                  <a:pt x="226" y="108"/>
                  <a:pt x="228" y="109"/>
                  <a:pt x="228" y="109"/>
                </a:cubicBezTo>
                <a:cubicBezTo>
                  <a:pt x="226" y="108"/>
                  <a:pt x="228" y="110"/>
                  <a:pt x="226" y="109"/>
                </a:cubicBezTo>
                <a:cubicBezTo>
                  <a:pt x="229" y="110"/>
                  <a:pt x="226" y="109"/>
                  <a:pt x="226" y="109"/>
                </a:cubicBezTo>
                <a:cubicBezTo>
                  <a:pt x="227" y="110"/>
                  <a:pt x="229" y="111"/>
                  <a:pt x="226" y="110"/>
                </a:cubicBezTo>
                <a:cubicBezTo>
                  <a:pt x="226" y="110"/>
                  <a:pt x="225" y="110"/>
                  <a:pt x="228" y="112"/>
                </a:cubicBezTo>
                <a:cubicBezTo>
                  <a:pt x="224" y="109"/>
                  <a:pt x="227" y="112"/>
                  <a:pt x="226" y="111"/>
                </a:cubicBezTo>
                <a:cubicBezTo>
                  <a:pt x="228" y="113"/>
                  <a:pt x="226" y="113"/>
                  <a:pt x="226" y="112"/>
                </a:cubicBezTo>
                <a:cubicBezTo>
                  <a:pt x="226" y="113"/>
                  <a:pt x="227" y="114"/>
                  <a:pt x="227" y="114"/>
                </a:cubicBezTo>
                <a:cubicBezTo>
                  <a:pt x="227" y="113"/>
                  <a:pt x="226" y="113"/>
                  <a:pt x="226" y="113"/>
                </a:cubicBezTo>
                <a:cubicBezTo>
                  <a:pt x="226" y="113"/>
                  <a:pt x="226" y="113"/>
                  <a:pt x="226" y="114"/>
                </a:cubicBezTo>
                <a:cubicBezTo>
                  <a:pt x="226" y="114"/>
                  <a:pt x="226" y="115"/>
                  <a:pt x="226" y="115"/>
                </a:cubicBezTo>
                <a:cubicBezTo>
                  <a:pt x="226" y="116"/>
                  <a:pt x="226" y="116"/>
                  <a:pt x="226" y="116"/>
                </a:cubicBezTo>
                <a:cubicBezTo>
                  <a:pt x="226" y="116"/>
                  <a:pt x="225" y="116"/>
                  <a:pt x="225" y="115"/>
                </a:cubicBezTo>
                <a:cubicBezTo>
                  <a:pt x="224" y="116"/>
                  <a:pt x="224" y="117"/>
                  <a:pt x="224" y="117"/>
                </a:cubicBezTo>
                <a:cubicBezTo>
                  <a:pt x="224" y="116"/>
                  <a:pt x="224" y="116"/>
                  <a:pt x="224" y="116"/>
                </a:cubicBezTo>
                <a:cubicBezTo>
                  <a:pt x="223" y="114"/>
                  <a:pt x="221" y="114"/>
                  <a:pt x="219" y="114"/>
                </a:cubicBezTo>
                <a:cubicBezTo>
                  <a:pt x="218" y="114"/>
                  <a:pt x="217" y="114"/>
                  <a:pt x="216" y="114"/>
                </a:cubicBezTo>
                <a:cubicBezTo>
                  <a:pt x="216" y="114"/>
                  <a:pt x="215" y="114"/>
                  <a:pt x="215" y="114"/>
                </a:cubicBezTo>
                <a:cubicBezTo>
                  <a:pt x="214" y="113"/>
                  <a:pt x="214" y="113"/>
                  <a:pt x="213" y="113"/>
                </a:cubicBezTo>
                <a:cubicBezTo>
                  <a:pt x="213" y="113"/>
                  <a:pt x="213" y="113"/>
                  <a:pt x="213" y="114"/>
                </a:cubicBezTo>
                <a:cubicBezTo>
                  <a:pt x="212" y="113"/>
                  <a:pt x="212" y="113"/>
                  <a:pt x="211" y="113"/>
                </a:cubicBezTo>
                <a:cubicBezTo>
                  <a:pt x="211" y="114"/>
                  <a:pt x="211" y="114"/>
                  <a:pt x="211" y="114"/>
                </a:cubicBezTo>
                <a:cubicBezTo>
                  <a:pt x="211" y="114"/>
                  <a:pt x="211" y="114"/>
                  <a:pt x="211" y="114"/>
                </a:cubicBezTo>
                <a:cubicBezTo>
                  <a:pt x="211" y="114"/>
                  <a:pt x="211" y="114"/>
                  <a:pt x="211" y="114"/>
                </a:cubicBezTo>
                <a:cubicBezTo>
                  <a:pt x="211" y="114"/>
                  <a:pt x="211" y="114"/>
                  <a:pt x="211" y="113"/>
                </a:cubicBezTo>
                <a:cubicBezTo>
                  <a:pt x="210" y="114"/>
                  <a:pt x="209" y="114"/>
                  <a:pt x="209" y="115"/>
                </a:cubicBezTo>
                <a:cubicBezTo>
                  <a:pt x="209" y="112"/>
                  <a:pt x="207" y="113"/>
                  <a:pt x="207" y="115"/>
                </a:cubicBezTo>
                <a:cubicBezTo>
                  <a:pt x="206" y="115"/>
                  <a:pt x="207" y="114"/>
                  <a:pt x="206" y="11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4" y="111"/>
                  <a:pt x="199" y="108"/>
                  <a:pt x="196" y="111"/>
                </a:cubicBezTo>
                <a:cubicBezTo>
                  <a:pt x="196" y="109"/>
                  <a:pt x="193" y="109"/>
                  <a:pt x="192" y="111"/>
                </a:cubicBezTo>
                <a:cubicBezTo>
                  <a:pt x="190" y="109"/>
                  <a:pt x="185" y="110"/>
                  <a:pt x="184" y="108"/>
                </a:cubicBezTo>
                <a:cubicBezTo>
                  <a:pt x="184" y="108"/>
                  <a:pt x="184" y="108"/>
                  <a:pt x="184" y="109"/>
                </a:cubicBezTo>
                <a:cubicBezTo>
                  <a:pt x="183" y="107"/>
                  <a:pt x="183" y="108"/>
                  <a:pt x="182" y="107"/>
                </a:cubicBezTo>
                <a:cubicBezTo>
                  <a:pt x="182" y="107"/>
                  <a:pt x="182" y="107"/>
                  <a:pt x="182" y="106"/>
                </a:cubicBezTo>
                <a:cubicBezTo>
                  <a:pt x="182" y="106"/>
                  <a:pt x="180" y="104"/>
                  <a:pt x="181" y="107"/>
                </a:cubicBezTo>
                <a:cubicBezTo>
                  <a:pt x="180" y="105"/>
                  <a:pt x="179" y="105"/>
                  <a:pt x="177" y="106"/>
                </a:cubicBezTo>
                <a:cubicBezTo>
                  <a:pt x="177" y="105"/>
                  <a:pt x="178" y="105"/>
                  <a:pt x="178" y="104"/>
                </a:cubicBezTo>
                <a:cubicBezTo>
                  <a:pt x="177" y="104"/>
                  <a:pt x="177" y="105"/>
                  <a:pt x="177" y="105"/>
                </a:cubicBezTo>
                <a:cubicBezTo>
                  <a:pt x="177" y="103"/>
                  <a:pt x="175" y="104"/>
                  <a:pt x="174" y="103"/>
                </a:cubicBezTo>
                <a:cubicBezTo>
                  <a:pt x="174" y="104"/>
                  <a:pt x="174" y="104"/>
                  <a:pt x="174" y="105"/>
                </a:cubicBezTo>
                <a:cubicBezTo>
                  <a:pt x="174" y="104"/>
                  <a:pt x="174" y="103"/>
                  <a:pt x="174" y="103"/>
                </a:cubicBezTo>
                <a:cubicBezTo>
                  <a:pt x="170" y="104"/>
                  <a:pt x="168" y="99"/>
                  <a:pt x="165" y="103"/>
                </a:cubicBezTo>
                <a:cubicBezTo>
                  <a:pt x="164" y="99"/>
                  <a:pt x="158" y="104"/>
                  <a:pt x="158" y="99"/>
                </a:cubicBezTo>
                <a:cubicBezTo>
                  <a:pt x="157" y="102"/>
                  <a:pt x="155" y="97"/>
                  <a:pt x="155" y="101"/>
                </a:cubicBezTo>
                <a:cubicBezTo>
                  <a:pt x="154" y="101"/>
                  <a:pt x="154" y="98"/>
                  <a:pt x="153" y="100"/>
                </a:cubicBezTo>
                <a:cubicBezTo>
                  <a:pt x="153" y="99"/>
                  <a:pt x="154" y="97"/>
                  <a:pt x="153" y="98"/>
                </a:cubicBezTo>
                <a:cubicBezTo>
                  <a:pt x="153" y="97"/>
                  <a:pt x="154" y="100"/>
                  <a:pt x="153" y="100"/>
                </a:cubicBezTo>
                <a:cubicBezTo>
                  <a:pt x="153" y="99"/>
                  <a:pt x="153" y="100"/>
                  <a:pt x="152" y="100"/>
                </a:cubicBezTo>
                <a:cubicBezTo>
                  <a:pt x="153" y="98"/>
                  <a:pt x="151" y="100"/>
                  <a:pt x="151" y="98"/>
                </a:cubicBezTo>
                <a:cubicBezTo>
                  <a:pt x="151" y="99"/>
                  <a:pt x="151" y="100"/>
                  <a:pt x="151" y="100"/>
                </a:cubicBezTo>
                <a:cubicBezTo>
                  <a:pt x="150" y="100"/>
                  <a:pt x="150" y="97"/>
                  <a:pt x="149" y="100"/>
                </a:cubicBezTo>
                <a:cubicBezTo>
                  <a:pt x="149" y="96"/>
                  <a:pt x="148" y="97"/>
                  <a:pt x="147" y="99"/>
                </a:cubicBezTo>
                <a:cubicBezTo>
                  <a:pt x="147" y="98"/>
                  <a:pt x="147" y="97"/>
                  <a:pt x="147" y="97"/>
                </a:cubicBezTo>
                <a:cubicBezTo>
                  <a:pt x="146" y="99"/>
                  <a:pt x="146" y="95"/>
                  <a:pt x="145" y="95"/>
                </a:cubicBezTo>
                <a:cubicBezTo>
                  <a:pt x="145" y="96"/>
                  <a:pt x="145" y="96"/>
                  <a:pt x="145" y="97"/>
                </a:cubicBezTo>
                <a:cubicBezTo>
                  <a:pt x="145" y="96"/>
                  <a:pt x="144" y="97"/>
                  <a:pt x="143" y="98"/>
                </a:cubicBezTo>
                <a:cubicBezTo>
                  <a:pt x="144" y="97"/>
                  <a:pt x="144" y="96"/>
                  <a:pt x="144" y="95"/>
                </a:cubicBezTo>
                <a:cubicBezTo>
                  <a:pt x="143" y="94"/>
                  <a:pt x="143" y="100"/>
                  <a:pt x="143" y="96"/>
                </a:cubicBezTo>
                <a:cubicBezTo>
                  <a:pt x="143" y="95"/>
                  <a:pt x="143" y="97"/>
                  <a:pt x="142" y="96"/>
                </a:cubicBezTo>
                <a:cubicBezTo>
                  <a:pt x="142" y="98"/>
                  <a:pt x="142" y="99"/>
                  <a:pt x="141" y="100"/>
                </a:cubicBezTo>
                <a:cubicBezTo>
                  <a:pt x="142" y="99"/>
                  <a:pt x="141" y="99"/>
                  <a:pt x="141" y="99"/>
                </a:cubicBezTo>
                <a:cubicBezTo>
                  <a:pt x="142" y="97"/>
                  <a:pt x="142" y="96"/>
                  <a:pt x="142" y="95"/>
                </a:cubicBezTo>
                <a:cubicBezTo>
                  <a:pt x="141" y="96"/>
                  <a:pt x="141" y="97"/>
                  <a:pt x="141" y="97"/>
                </a:cubicBezTo>
                <a:cubicBezTo>
                  <a:pt x="142" y="95"/>
                  <a:pt x="141" y="95"/>
                  <a:pt x="141" y="94"/>
                </a:cubicBezTo>
                <a:cubicBezTo>
                  <a:pt x="140" y="95"/>
                  <a:pt x="141" y="97"/>
                  <a:pt x="140" y="97"/>
                </a:cubicBezTo>
                <a:cubicBezTo>
                  <a:pt x="140" y="96"/>
                  <a:pt x="139" y="96"/>
                  <a:pt x="140" y="95"/>
                </a:cubicBezTo>
                <a:cubicBezTo>
                  <a:pt x="139" y="96"/>
                  <a:pt x="139" y="95"/>
                  <a:pt x="138" y="96"/>
                </a:cubicBezTo>
                <a:cubicBezTo>
                  <a:pt x="138" y="94"/>
                  <a:pt x="137" y="96"/>
                  <a:pt x="137" y="94"/>
                </a:cubicBezTo>
                <a:cubicBezTo>
                  <a:pt x="136" y="96"/>
                  <a:pt x="137" y="93"/>
                  <a:pt x="135" y="96"/>
                </a:cubicBezTo>
                <a:cubicBezTo>
                  <a:pt x="136" y="95"/>
                  <a:pt x="136" y="94"/>
                  <a:pt x="136" y="94"/>
                </a:cubicBezTo>
                <a:cubicBezTo>
                  <a:pt x="136" y="94"/>
                  <a:pt x="135" y="95"/>
                  <a:pt x="135" y="95"/>
                </a:cubicBezTo>
                <a:cubicBezTo>
                  <a:pt x="135" y="94"/>
                  <a:pt x="135" y="93"/>
                  <a:pt x="135" y="93"/>
                </a:cubicBezTo>
                <a:cubicBezTo>
                  <a:pt x="135" y="94"/>
                  <a:pt x="135" y="93"/>
                  <a:pt x="135" y="93"/>
                </a:cubicBezTo>
                <a:cubicBezTo>
                  <a:pt x="134" y="97"/>
                  <a:pt x="134" y="93"/>
                  <a:pt x="133" y="92"/>
                </a:cubicBezTo>
                <a:cubicBezTo>
                  <a:pt x="133" y="93"/>
                  <a:pt x="132" y="95"/>
                  <a:pt x="132" y="94"/>
                </a:cubicBezTo>
                <a:cubicBezTo>
                  <a:pt x="133" y="92"/>
                  <a:pt x="132" y="93"/>
                  <a:pt x="132" y="94"/>
                </a:cubicBezTo>
                <a:cubicBezTo>
                  <a:pt x="132" y="93"/>
                  <a:pt x="131" y="93"/>
                  <a:pt x="131" y="92"/>
                </a:cubicBezTo>
                <a:cubicBezTo>
                  <a:pt x="129" y="95"/>
                  <a:pt x="127" y="92"/>
                  <a:pt x="125" y="94"/>
                </a:cubicBezTo>
                <a:cubicBezTo>
                  <a:pt x="126" y="94"/>
                  <a:pt x="126" y="93"/>
                  <a:pt x="126" y="92"/>
                </a:cubicBezTo>
                <a:cubicBezTo>
                  <a:pt x="125" y="93"/>
                  <a:pt x="125" y="92"/>
                  <a:pt x="124" y="94"/>
                </a:cubicBezTo>
                <a:cubicBezTo>
                  <a:pt x="124" y="90"/>
                  <a:pt x="121" y="95"/>
                  <a:pt x="122" y="92"/>
                </a:cubicBezTo>
                <a:cubicBezTo>
                  <a:pt x="122" y="92"/>
                  <a:pt x="122" y="95"/>
                  <a:pt x="121" y="95"/>
                </a:cubicBezTo>
                <a:cubicBezTo>
                  <a:pt x="121" y="94"/>
                  <a:pt x="122" y="93"/>
                  <a:pt x="122" y="93"/>
                </a:cubicBezTo>
                <a:cubicBezTo>
                  <a:pt x="119" y="92"/>
                  <a:pt x="118" y="94"/>
                  <a:pt x="117" y="91"/>
                </a:cubicBezTo>
                <a:cubicBezTo>
                  <a:pt x="116" y="93"/>
                  <a:pt x="115" y="92"/>
                  <a:pt x="114" y="93"/>
                </a:cubicBezTo>
                <a:cubicBezTo>
                  <a:pt x="114" y="92"/>
                  <a:pt x="114" y="92"/>
                  <a:pt x="113" y="91"/>
                </a:cubicBezTo>
                <a:cubicBezTo>
                  <a:pt x="112" y="93"/>
                  <a:pt x="113" y="94"/>
                  <a:pt x="112" y="96"/>
                </a:cubicBezTo>
                <a:cubicBezTo>
                  <a:pt x="112" y="93"/>
                  <a:pt x="113" y="93"/>
                  <a:pt x="113" y="91"/>
                </a:cubicBezTo>
                <a:cubicBezTo>
                  <a:pt x="112" y="91"/>
                  <a:pt x="112" y="91"/>
                  <a:pt x="112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0" y="91"/>
                  <a:pt x="111" y="92"/>
                  <a:pt x="110" y="92"/>
                </a:cubicBezTo>
                <a:cubicBezTo>
                  <a:pt x="111" y="90"/>
                  <a:pt x="109" y="94"/>
                  <a:pt x="110" y="91"/>
                </a:cubicBezTo>
                <a:cubicBezTo>
                  <a:pt x="110" y="91"/>
                  <a:pt x="111" y="90"/>
                  <a:pt x="110" y="90"/>
                </a:cubicBezTo>
                <a:cubicBezTo>
                  <a:pt x="110" y="91"/>
                  <a:pt x="110" y="90"/>
                  <a:pt x="110" y="90"/>
                </a:cubicBezTo>
                <a:cubicBezTo>
                  <a:pt x="109" y="91"/>
                  <a:pt x="110" y="92"/>
                  <a:pt x="109" y="92"/>
                </a:cubicBezTo>
                <a:cubicBezTo>
                  <a:pt x="109" y="91"/>
                  <a:pt x="109" y="92"/>
                  <a:pt x="110" y="90"/>
                </a:cubicBezTo>
                <a:cubicBezTo>
                  <a:pt x="109" y="89"/>
                  <a:pt x="108" y="90"/>
                  <a:pt x="108" y="92"/>
                </a:cubicBezTo>
                <a:cubicBezTo>
                  <a:pt x="107" y="91"/>
                  <a:pt x="108" y="90"/>
                  <a:pt x="108" y="90"/>
                </a:cubicBezTo>
                <a:cubicBezTo>
                  <a:pt x="107" y="88"/>
                  <a:pt x="105" y="92"/>
                  <a:pt x="105" y="89"/>
                </a:cubicBezTo>
                <a:cubicBezTo>
                  <a:pt x="105" y="89"/>
                  <a:pt x="105" y="91"/>
                  <a:pt x="104" y="91"/>
                </a:cubicBezTo>
                <a:cubicBezTo>
                  <a:pt x="104" y="90"/>
                  <a:pt x="102" y="87"/>
                  <a:pt x="102" y="90"/>
                </a:cubicBezTo>
                <a:cubicBezTo>
                  <a:pt x="101" y="91"/>
                  <a:pt x="102" y="87"/>
                  <a:pt x="101" y="90"/>
                </a:cubicBezTo>
                <a:cubicBezTo>
                  <a:pt x="101" y="90"/>
                  <a:pt x="100" y="90"/>
                  <a:pt x="101" y="91"/>
                </a:cubicBezTo>
                <a:cubicBezTo>
                  <a:pt x="100" y="91"/>
                  <a:pt x="99" y="93"/>
                  <a:pt x="100" y="92"/>
                </a:cubicBezTo>
                <a:cubicBezTo>
                  <a:pt x="101" y="91"/>
                  <a:pt x="100" y="90"/>
                  <a:pt x="101" y="88"/>
                </a:cubicBezTo>
                <a:cubicBezTo>
                  <a:pt x="100" y="90"/>
                  <a:pt x="99" y="89"/>
                  <a:pt x="98" y="90"/>
                </a:cubicBezTo>
                <a:cubicBezTo>
                  <a:pt x="98" y="89"/>
                  <a:pt x="97" y="89"/>
                  <a:pt x="97" y="87"/>
                </a:cubicBezTo>
                <a:cubicBezTo>
                  <a:pt x="96" y="88"/>
                  <a:pt x="96" y="89"/>
                  <a:pt x="96" y="89"/>
                </a:cubicBezTo>
                <a:cubicBezTo>
                  <a:pt x="95" y="90"/>
                  <a:pt x="96" y="88"/>
                  <a:pt x="96" y="87"/>
                </a:cubicBezTo>
                <a:cubicBezTo>
                  <a:pt x="95" y="87"/>
                  <a:pt x="95" y="87"/>
                  <a:pt x="95" y="87"/>
                </a:cubicBezTo>
                <a:cubicBezTo>
                  <a:pt x="94" y="90"/>
                  <a:pt x="95" y="87"/>
                  <a:pt x="95" y="88"/>
                </a:cubicBezTo>
                <a:cubicBezTo>
                  <a:pt x="94" y="89"/>
                  <a:pt x="94" y="86"/>
                  <a:pt x="93" y="88"/>
                </a:cubicBezTo>
                <a:cubicBezTo>
                  <a:pt x="91" y="86"/>
                  <a:pt x="90" y="87"/>
                  <a:pt x="88" y="88"/>
                </a:cubicBezTo>
                <a:cubicBezTo>
                  <a:pt x="88" y="87"/>
                  <a:pt x="89" y="86"/>
                  <a:pt x="88" y="86"/>
                </a:cubicBezTo>
                <a:cubicBezTo>
                  <a:pt x="88" y="87"/>
                  <a:pt x="88" y="87"/>
                  <a:pt x="87" y="88"/>
                </a:cubicBezTo>
                <a:cubicBezTo>
                  <a:pt x="87" y="87"/>
                  <a:pt x="87" y="87"/>
                  <a:pt x="87" y="86"/>
                </a:cubicBezTo>
                <a:cubicBezTo>
                  <a:pt x="87" y="86"/>
                  <a:pt x="86" y="86"/>
                  <a:pt x="85" y="87"/>
                </a:cubicBezTo>
                <a:cubicBezTo>
                  <a:pt x="85" y="85"/>
                  <a:pt x="84" y="87"/>
                  <a:pt x="83" y="87"/>
                </a:cubicBezTo>
                <a:cubicBezTo>
                  <a:pt x="84" y="85"/>
                  <a:pt x="83" y="86"/>
                  <a:pt x="82" y="87"/>
                </a:cubicBezTo>
                <a:cubicBezTo>
                  <a:pt x="82" y="85"/>
                  <a:pt x="81" y="87"/>
                  <a:pt x="81" y="85"/>
                </a:cubicBezTo>
                <a:cubicBezTo>
                  <a:pt x="81" y="88"/>
                  <a:pt x="80" y="84"/>
                  <a:pt x="80" y="85"/>
                </a:cubicBezTo>
                <a:cubicBezTo>
                  <a:pt x="79" y="86"/>
                  <a:pt x="78" y="87"/>
                  <a:pt x="79" y="85"/>
                </a:cubicBezTo>
                <a:cubicBezTo>
                  <a:pt x="78" y="84"/>
                  <a:pt x="77" y="84"/>
                  <a:pt x="77" y="85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85"/>
                  <a:pt x="76" y="84"/>
                  <a:pt x="76" y="84"/>
                </a:cubicBezTo>
                <a:cubicBezTo>
                  <a:pt x="77" y="85"/>
                  <a:pt x="77" y="84"/>
                  <a:pt x="76" y="82"/>
                </a:cubicBezTo>
                <a:cubicBezTo>
                  <a:pt x="77" y="82"/>
                  <a:pt x="77" y="82"/>
                  <a:pt x="77" y="83"/>
                </a:cubicBezTo>
                <a:cubicBezTo>
                  <a:pt x="77" y="83"/>
                  <a:pt x="77" y="83"/>
                  <a:pt x="78" y="83"/>
                </a:cubicBezTo>
                <a:cubicBezTo>
                  <a:pt x="78" y="83"/>
                  <a:pt x="76" y="82"/>
                  <a:pt x="76" y="81"/>
                </a:cubicBezTo>
                <a:cubicBezTo>
                  <a:pt x="77" y="82"/>
                  <a:pt x="78" y="83"/>
                  <a:pt x="79" y="83"/>
                </a:cubicBezTo>
                <a:cubicBezTo>
                  <a:pt x="78" y="83"/>
                  <a:pt x="77" y="82"/>
                  <a:pt x="76" y="81"/>
                </a:cubicBezTo>
                <a:cubicBezTo>
                  <a:pt x="78" y="83"/>
                  <a:pt x="79" y="83"/>
                  <a:pt x="80" y="83"/>
                </a:cubicBezTo>
                <a:cubicBezTo>
                  <a:pt x="79" y="82"/>
                  <a:pt x="82" y="84"/>
                  <a:pt x="80" y="83"/>
                </a:cubicBezTo>
                <a:cubicBezTo>
                  <a:pt x="83" y="84"/>
                  <a:pt x="77" y="79"/>
                  <a:pt x="79" y="80"/>
                </a:cubicBezTo>
                <a:cubicBezTo>
                  <a:pt x="81" y="81"/>
                  <a:pt x="78" y="80"/>
                  <a:pt x="80" y="81"/>
                </a:cubicBezTo>
                <a:cubicBezTo>
                  <a:pt x="81" y="81"/>
                  <a:pt x="80" y="80"/>
                  <a:pt x="80" y="80"/>
                </a:cubicBezTo>
                <a:cubicBezTo>
                  <a:pt x="81" y="80"/>
                  <a:pt x="81" y="80"/>
                  <a:pt x="81" y="81"/>
                </a:cubicBezTo>
                <a:cubicBezTo>
                  <a:pt x="80" y="79"/>
                  <a:pt x="83" y="80"/>
                  <a:pt x="80" y="78"/>
                </a:cubicBezTo>
                <a:cubicBezTo>
                  <a:pt x="80" y="78"/>
                  <a:pt x="81" y="79"/>
                  <a:pt x="80" y="78"/>
                </a:cubicBezTo>
                <a:cubicBezTo>
                  <a:pt x="80" y="78"/>
                  <a:pt x="80" y="78"/>
                  <a:pt x="79" y="77"/>
                </a:cubicBezTo>
                <a:cubicBezTo>
                  <a:pt x="80" y="78"/>
                  <a:pt x="81" y="78"/>
                  <a:pt x="82" y="79"/>
                </a:cubicBezTo>
                <a:cubicBezTo>
                  <a:pt x="81" y="78"/>
                  <a:pt x="83" y="79"/>
                  <a:pt x="82" y="78"/>
                </a:cubicBezTo>
                <a:cubicBezTo>
                  <a:pt x="82" y="78"/>
                  <a:pt x="81" y="78"/>
                  <a:pt x="81" y="77"/>
                </a:cubicBezTo>
                <a:cubicBezTo>
                  <a:pt x="81" y="77"/>
                  <a:pt x="81" y="77"/>
                  <a:pt x="80" y="77"/>
                </a:cubicBezTo>
                <a:cubicBezTo>
                  <a:pt x="80" y="77"/>
                  <a:pt x="81" y="78"/>
                  <a:pt x="81" y="78"/>
                </a:cubicBezTo>
                <a:cubicBezTo>
                  <a:pt x="81" y="78"/>
                  <a:pt x="80" y="77"/>
                  <a:pt x="80" y="77"/>
                </a:cubicBezTo>
                <a:cubicBezTo>
                  <a:pt x="81" y="77"/>
                  <a:pt x="78" y="75"/>
                  <a:pt x="82" y="77"/>
                </a:cubicBezTo>
                <a:cubicBezTo>
                  <a:pt x="79" y="75"/>
                  <a:pt x="79" y="74"/>
                  <a:pt x="78" y="75"/>
                </a:cubicBezTo>
                <a:cubicBezTo>
                  <a:pt x="81" y="76"/>
                  <a:pt x="78" y="74"/>
                  <a:pt x="79" y="75"/>
                </a:cubicBezTo>
                <a:cubicBezTo>
                  <a:pt x="79" y="75"/>
                  <a:pt x="80" y="76"/>
                  <a:pt x="80" y="76"/>
                </a:cubicBezTo>
                <a:cubicBezTo>
                  <a:pt x="79" y="76"/>
                  <a:pt x="79" y="75"/>
                  <a:pt x="78" y="75"/>
                </a:cubicBezTo>
                <a:cubicBezTo>
                  <a:pt x="77" y="74"/>
                  <a:pt x="78" y="74"/>
                  <a:pt x="78" y="73"/>
                </a:cubicBezTo>
                <a:cubicBezTo>
                  <a:pt x="81" y="75"/>
                  <a:pt x="79" y="72"/>
                  <a:pt x="81" y="74"/>
                </a:cubicBezTo>
                <a:cubicBezTo>
                  <a:pt x="81" y="74"/>
                  <a:pt x="81" y="74"/>
                  <a:pt x="82" y="75"/>
                </a:cubicBezTo>
                <a:cubicBezTo>
                  <a:pt x="82" y="75"/>
                  <a:pt x="82" y="75"/>
                  <a:pt x="83" y="75"/>
                </a:cubicBezTo>
                <a:cubicBezTo>
                  <a:pt x="83" y="75"/>
                  <a:pt x="84" y="75"/>
                  <a:pt x="83" y="75"/>
                </a:cubicBezTo>
                <a:cubicBezTo>
                  <a:pt x="82" y="75"/>
                  <a:pt x="81" y="73"/>
                  <a:pt x="80" y="72"/>
                </a:cubicBezTo>
                <a:cubicBezTo>
                  <a:pt x="81" y="73"/>
                  <a:pt x="80" y="72"/>
                  <a:pt x="79" y="71"/>
                </a:cubicBezTo>
                <a:cubicBezTo>
                  <a:pt x="82" y="73"/>
                  <a:pt x="78" y="70"/>
                  <a:pt x="81" y="72"/>
                </a:cubicBezTo>
                <a:cubicBezTo>
                  <a:pt x="80" y="71"/>
                  <a:pt x="80" y="72"/>
                  <a:pt x="81" y="73"/>
                </a:cubicBezTo>
                <a:cubicBezTo>
                  <a:pt x="82" y="73"/>
                  <a:pt x="81" y="72"/>
                  <a:pt x="80" y="70"/>
                </a:cubicBezTo>
                <a:cubicBezTo>
                  <a:pt x="81" y="71"/>
                  <a:pt x="82" y="72"/>
                  <a:pt x="82" y="72"/>
                </a:cubicBezTo>
                <a:cubicBezTo>
                  <a:pt x="80" y="70"/>
                  <a:pt x="81" y="70"/>
                  <a:pt x="82" y="69"/>
                </a:cubicBezTo>
                <a:cubicBezTo>
                  <a:pt x="81" y="69"/>
                  <a:pt x="80" y="68"/>
                  <a:pt x="80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8"/>
                  <a:pt x="79" y="68"/>
                  <a:pt x="81" y="69"/>
                </a:cubicBezTo>
                <a:cubicBezTo>
                  <a:pt x="80" y="68"/>
                  <a:pt x="84" y="70"/>
                  <a:pt x="83" y="69"/>
                </a:cubicBezTo>
                <a:cubicBezTo>
                  <a:pt x="81" y="69"/>
                  <a:pt x="82" y="68"/>
                  <a:pt x="82" y="68"/>
                </a:cubicBezTo>
                <a:cubicBezTo>
                  <a:pt x="82" y="68"/>
                  <a:pt x="81" y="68"/>
                  <a:pt x="81" y="68"/>
                </a:cubicBezTo>
                <a:cubicBezTo>
                  <a:pt x="82" y="68"/>
                  <a:pt x="83" y="69"/>
                  <a:pt x="84" y="68"/>
                </a:cubicBezTo>
                <a:cubicBezTo>
                  <a:pt x="83" y="72"/>
                  <a:pt x="85" y="69"/>
                  <a:pt x="85" y="70"/>
                </a:cubicBezTo>
                <a:cubicBezTo>
                  <a:pt x="86" y="69"/>
                  <a:pt x="86" y="68"/>
                  <a:pt x="86" y="68"/>
                </a:cubicBezTo>
                <a:cubicBezTo>
                  <a:pt x="87" y="68"/>
                  <a:pt x="86" y="69"/>
                  <a:pt x="87" y="69"/>
                </a:cubicBezTo>
                <a:cubicBezTo>
                  <a:pt x="87" y="70"/>
                  <a:pt x="86" y="71"/>
                  <a:pt x="87" y="72"/>
                </a:cubicBezTo>
                <a:cubicBezTo>
                  <a:pt x="87" y="71"/>
                  <a:pt x="87" y="72"/>
                  <a:pt x="87" y="71"/>
                </a:cubicBezTo>
                <a:cubicBezTo>
                  <a:pt x="86" y="72"/>
                  <a:pt x="87" y="68"/>
                  <a:pt x="88" y="68"/>
                </a:cubicBezTo>
                <a:cubicBezTo>
                  <a:pt x="87" y="70"/>
                  <a:pt x="88" y="71"/>
                  <a:pt x="87" y="72"/>
                </a:cubicBezTo>
                <a:cubicBezTo>
                  <a:pt x="88" y="71"/>
                  <a:pt x="88" y="73"/>
                  <a:pt x="88" y="72"/>
                </a:cubicBezTo>
                <a:cubicBezTo>
                  <a:pt x="88" y="70"/>
                  <a:pt x="90" y="70"/>
                  <a:pt x="89" y="71"/>
                </a:cubicBezTo>
                <a:cubicBezTo>
                  <a:pt x="89" y="73"/>
                  <a:pt x="89" y="70"/>
                  <a:pt x="89" y="72"/>
                </a:cubicBezTo>
                <a:cubicBezTo>
                  <a:pt x="89" y="73"/>
                  <a:pt x="90" y="71"/>
                  <a:pt x="91" y="69"/>
                </a:cubicBezTo>
                <a:cubicBezTo>
                  <a:pt x="89" y="71"/>
                  <a:pt x="90" y="68"/>
                  <a:pt x="88" y="70"/>
                </a:cubicBezTo>
                <a:cubicBezTo>
                  <a:pt x="89" y="68"/>
                  <a:pt x="88" y="70"/>
                  <a:pt x="88" y="70"/>
                </a:cubicBezTo>
                <a:cubicBezTo>
                  <a:pt x="89" y="68"/>
                  <a:pt x="87" y="70"/>
                  <a:pt x="88" y="68"/>
                </a:cubicBezTo>
                <a:cubicBezTo>
                  <a:pt x="91" y="69"/>
                  <a:pt x="97" y="67"/>
                  <a:pt x="99" y="71"/>
                </a:cubicBezTo>
                <a:cubicBezTo>
                  <a:pt x="101" y="69"/>
                  <a:pt x="100" y="72"/>
                  <a:pt x="102" y="70"/>
                </a:cubicBezTo>
                <a:cubicBezTo>
                  <a:pt x="101" y="71"/>
                  <a:pt x="102" y="71"/>
                  <a:pt x="101" y="72"/>
                </a:cubicBezTo>
                <a:cubicBezTo>
                  <a:pt x="101" y="72"/>
                  <a:pt x="101" y="71"/>
                  <a:pt x="101" y="72"/>
                </a:cubicBezTo>
                <a:cubicBezTo>
                  <a:pt x="102" y="73"/>
                  <a:pt x="101" y="74"/>
                  <a:pt x="101" y="76"/>
                </a:cubicBezTo>
                <a:cubicBezTo>
                  <a:pt x="102" y="75"/>
                  <a:pt x="101" y="74"/>
                  <a:pt x="102" y="73"/>
                </a:cubicBezTo>
                <a:cubicBezTo>
                  <a:pt x="102" y="73"/>
                  <a:pt x="102" y="73"/>
                  <a:pt x="102" y="73"/>
                </a:cubicBezTo>
                <a:cubicBezTo>
                  <a:pt x="102" y="74"/>
                  <a:pt x="103" y="74"/>
                  <a:pt x="105" y="72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5" y="73"/>
                  <a:pt x="105" y="73"/>
                  <a:pt x="104" y="74"/>
                </a:cubicBezTo>
                <a:cubicBezTo>
                  <a:pt x="105" y="74"/>
                  <a:pt x="105" y="71"/>
                  <a:pt x="105" y="71"/>
                </a:cubicBezTo>
                <a:cubicBezTo>
                  <a:pt x="106" y="72"/>
                  <a:pt x="105" y="74"/>
                  <a:pt x="105" y="75"/>
                </a:cubicBezTo>
                <a:cubicBezTo>
                  <a:pt x="105" y="74"/>
                  <a:pt x="106" y="72"/>
                  <a:pt x="106" y="72"/>
                </a:cubicBezTo>
                <a:cubicBezTo>
                  <a:pt x="106" y="74"/>
                  <a:pt x="106" y="75"/>
                  <a:pt x="106" y="76"/>
                </a:cubicBezTo>
                <a:cubicBezTo>
                  <a:pt x="107" y="74"/>
                  <a:pt x="106" y="78"/>
                  <a:pt x="107" y="76"/>
                </a:cubicBezTo>
                <a:cubicBezTo>
                  <a:pt x="108" y="79"/>
                  <a:pt x="109" y="72"/>
                  <a:pt x="110" y="74"/>
                </a:cubicBezTo>
                <a:cubicBezTo>
                  <a:pt x="109" y="76"/>
                  <a:pt x="110" y="73"/>
                  <a:pt x="109" y="75"/>
                </a:cubicBezTo>
                <a:cubicBezTo>
                  <a:pt x="109" y="76"/>
                  <a:pt x="110" y="75"/>
                  <a:pt x="111" y="75"/>
                </a:cubicBezTo>
                <a:cubicBezTo>
                  <a:pt x="110" y="76"/>
                  <a:pt x="110" y="76"/>
                  <a:pt x="111" y="77"/>
                </a:cubicBezTo>
                <a:cubicBezTo>
                  <a:pt x="111" y="75"/>
                  <a:pt x="112" y="78"/>
                  <a:pt x="113" y="74"/>
                </a:cubicBezTo>
                <a:cubicBezTo>
                  <a:pt x="113" y="74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5"/>
                  <a:pt x="113" y="75"/>
                  <a:pt x="113" y="76"/>
                </a:cubicBezTo>
                <a:cubicBezTo>
                  <a:pt x="114" y="76"/>
                  <a:pt x="114" y="78"/>
                  <a:pt x="114" y="77"/>
                </a:cubicBezTo>
                <a:cubicBezTo>
                  <a:pt x="114" y="76"/>
                  <a:pt x="114" y="76"/>
                  <a:pt x="115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4"/>
                  <a:pt x="114" y="75"/>
                  <a:pt x="114" y="76"/>
                </a:cubicBezTo>
                <a:cubicBezTo>
                  <a:pt x="114" y="75"/>
                  <a:pt x="114" y="74"/>
                  <a:pt x="114" y="74"/>
                </a:cubicBezTo>
                <a:cubicBezTo>
                  <a:pt x="115" y="76"/>
                  <a:pt x="116" y="72"/>
                  <a:pt x="116" y="76"/>
                </a:cubicBezTo>
                <a:cubicBezTo>
                  <a:pt x="116" y="73"/>
                  <a:pt x="117" y="72"/>
                  <a:pt x="116" y="72"/>
                </a:cubicBezTo>
                <a:cubicBezTo>
                  <a:pt x="116" y="74"/>
                  <a:pt x="117" y="71"/>
                  <a:pt x="116" y="73"/>
                </a:cubicBezTo>
                <a:cubicBezTo>
                  <a:pt x="116" y="73"/>
                  <a:pt x="116" y="73"/>
                  <a:pt x="116" y="74"/>
                </a:cubicBezTo>
                <a:cubicBezTo>
                  <a:pt x="116" y="73"/>
                  <a:pt x="116" y="72"/>
                  <a:pt x="116" y="72"/>
                </a:cubicBezTo>
                <a:cubicBezTo>
                  <a:pt x="117" y="70"/>
                  <a:pt x="118" y="71"/>
                  <a:pt x="119" y="71"/>
                </a:cubicBezTo>
                <a:cubicBezTo>
                  <a:pt x="118" y="75"/>
                  <a:pt x="120" y="72"/>
                  <a:pt x="120" y="74"/>
                </a:cubicBezTo>
                <a:cubicBezTo>
                  <a:pt x="119" y="75"/>
                  <a:pt x="119" y="75"/>
                  <a:pt x="119" y="75"/>
                </a:cubicBezTo>
                <a:cubicBezTo>
                  <a:pt x="119" y="76"/>
                  <a:pt x="119" y="76"/>
                  <a:pt x="119" y="77"/>
                </a:cubicBezTo>
                <a:cubicBezTo>
                  <a:pt x="119" y="77"/>
                  <a:pt x="119" y="77"/>
                  <a:pt x="120" y="76"/>
                </a:cubicBezTo>
                <a:cubicBezTo>
                  <a:pt x="118" y="75"/>
                  <a:pt x="121" y="74"/>
                  <a:pt x="120" y="72"/>
                </a:cubicBezTo>
                <a:cubicBezTo>
                  <a:pt x="121" y="74"/>
                  <a:pt x="121" y="73"/>
                  <a:pt x="122" y="71"/>
                </a:cubicBezTo>
                <a:cubicBezTo>
                  <a:pt x="121" y="75"/>
                  <a:pt x="123" y="71"/>
                  <a:pt x="122" y="73"/>
                </a:cubicBezTo>
                <a:cubicBezTo>
                  <a:pt x="122" y="73"/>
                  <a:pt x="122" y="73"/>
                  <a:pt x="121" y="74"/>
                </a:cubicBezTo>
                <a:cubicBezTo>
                  <a:pt x="122" y="75"/>
                  <a:pt x="123" y="74"/>
                  <a:pt x="124" y="72"/>
                </a:cubicBezTo>
                <a:cubicBezTo>
                  <a:pt x="123" y="74"/>
                  <a:pt x="123" y="74"/>
                  <a:pt x="123" y="75"/>
                </a:cubicBezTo>
                <a:cubicBezTo>
                  <a:pt x="124" y="73"/>
                  <a:pt x="125" y="74"/>
                  <a:pt x="126" y="74"/>
                </a:cubicBezTo>
                <a:cubicBezTo>
                  <a:pt x="127" y="73"/>
                  <a:pt x="127" y="71"/>
                  <a:pt x="127" y="71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72"/>
                  <a:pt x="127" y="71"/>
                  <a:pt x="127" y="73"/>
                </a:cubicBezTo>
                <a:cubicBezTo>
                  <a:pt x="127" y="72"/>
                  <a:pt x="127" y="76"/>
                  <a:pt x="127" y="75"/>
                </a:cubicBezTo>
                <a:cubicBezTo>
                  <a:pt x="127" y="73"/>
                  <a:pt x="128" y="74"/>
                  <a:pt x="128" y="75"/>
                </a:cubicBezTo>
                <a:cubicBezTo>
                  <a:pt x="129" y="73"/>
                  <a:pt x="128" y="72"/>
                  <a:pt x="129" y="72"/>
                </a:cubicBezTo>
                <a:cubicBezTo>
                  <a:pt x="128" y="75"/>
                  <a:pt x="129" y="72"/>
                  <a:pt x="129" y="72"/>
                </a:cubicBezTo>
                <a:cubicBezTo>
                  <a:pt x="129" y="73"/>
                  <a:pt x="129" y="74"/>
                  <a:pt x="129" y="74"/>
                </a:cubicBezTo>
                <a:cubicBezTo>
                  <a:pt x="129" y="72"/>
                  <a:pt x="130" y="74"/>
                  <a:pt x="130" y="74"/>
                </a:cubicBezTo>
                <a:cubicBezTo>
                  <a:pt x="130" y="72"/>
                  <a:pt x="130" y="74"/>
                  <a:pt x="131" y="72"/>
                </a:cubicBezTo>
                <a:cubicBezTo>
                  <a:pt x="131" y="72"/>
                  <a:pt x="131" y="71"/>
                  <a:pt x="131" y="71"/>
                </a:cubicBezTo>
                <a:cubicBezTo>
                  <a:pt x="131" y="72"/>
                  <a:pt x="130" y="76"/>
                  <a:pt x="131" y="76"/>
                </a:cubicBezTo>
                <a:cubicBezTo>
                  <a:pt x="131" y="75"/>
                  <a:pt x="131" y="76"/>
                  <a:pt x="132" y="75"/>
                </a:cubicBezTo>
                <a:cubicBezTo>
                  <a:pt x="131" y="76"/>
                  <a:pt x="131" y="77"/>
                  <a:pt x="131" y="77"/>
                </a:cubicBezTo>
                <a:cubicBezTo>
                  <a:pt x="132" y="77"/>
                  <a:pt x="132" y="77"/>
                  <a:pt x="133" y="76"/>
                </a:cubicBezTo>
                <a:cubicBezTo>
                  <a:pt x="134" y="77"/>
                  <a:pt x="134" y="78"/>
                  <a:pt x="135" y="78"/>
                </a:cubicBezTo>
                <a:cubicBezTo>
                  <a:pt x="135" y="75"/>
                  <a:pt x="137" y="81"/>
                  <a:pt x="138" y="77"/>
                </a:cubicBezTo>
                <a:cubicBezTo>
                  <a:pt x="139" y="77"/>
                  <a:pt x="138" y="79"/>
                  <a:pt x="139" y="80"/>
                </a:cubicBezTo>
                <a:cubicBezTo>
                  <a:pt x="139" y="79"/>
                  <a:pt x="139" y="78"/>
                  <a:pt x="139" y="78"/>
                </a:cubicBezTo>
                <a:cubicBezTo>
                  <a:pt x="139" y="81"/>
                  <a:pt x="140" y="76"/>
                  <a:pt x="140" y="79"/>
                </a:cubicBezTo>
                <a:cubicBezTo>
                  <a:pt x="140" y="77"/>
                  <a:pt x="141" y="79"/>
                  <a:pt x="141" y="76"/>
                </a:cubicBezTo>
                <a:cubicBezTo>
                  <a:pt x="141" y="76"/>
                  <a:pt x="141" y="76"/>
                  <a:pt x="142" y="76"/>
                </a:cubicBezTo>
                <a:cubicBezTo>
                  <a:pt x="141" y="77"/>
                  <a:pt x="141" y="78"/>
                  <a:pt x="141" y="78"/>
                </a:cubicBezTo>
                <a:cubicBezTo>
                  <a:pt x="141" y="76"/>
                  <a:pt x="141" y="80"/>
                  <a:pt x="142" y="78"/>
                </a:cubicBezTo>
                <a:cubicBezTo>
                  <a:pt x="141" y="78"/>
                  <a:pt x="142" y="75"/>
                  <a:pt x="142" y="75"/>
                </a:cubicBezTo>
                <a:cubicBezTo>
                  <a:pt x="141" y="79"/>
                  <a:pt x="142" y="75"/>
                  <a:pt x="143" y="75"/>
                </a:cubicBezTo>
                <a:cubicBezTo>
                  <a:pt x="142" y="77"/>
                  <a:pt x="143" y="77"/>
                  <a:pt x="142" y="79"/>
                </a:cubicBezTo>
                <a:cubicBezTo>
                  <a:pt x="143" y="78"/>
                  <a:pt x="143" y="79"/>
                  <a:pt x="143" y="78"/>
                </a:cubicBezTo>
                <a:cubicBezTo>
                  <a:pt x="143" y="79"/>
                  <a:pt x="143" y="80"/>
                  <a:pt x="143" y="80"/>
                </a:cubicBezTo>
                <a:cubicBezTo>
                  <a:pt x="143" y="79"/>
                  <a:pt x="143" y="80"/>
                  <a:pt x="143" y="80"/>
                </a:cubicBezTo>
                <a:cubicBezTo>
                  <a:pt x="144" y="77"/>
                  <a:pt x="144" y="77"/>
                  <a:pt x="145" y="76"/>
                </a:cubicBezTo>
                <a:cubicBezTo>
                  <a:pt x="145" y="76"/>
                  <a:pt x="145" y="77"/>
                  <a:pt x="145" y="77"/>
                </a:cubicBezTo>
                <a:cubicBezTo>
                  <a:pt x="145" y="77"/>
                  <a:pt x="145" y="76"/>
                  <a:pt x="145" y="77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77"/>
                  <a:pt x="144" y="78"/>
                  <a:pt x="144" y="79"/>
                </a:cubicBezTo>
                <a:cubicBezTo>
                  <a:pt x="144" y="79"/>
                  <a:pt x="144" y="79"/>
                  <a:pt x="144" y="80"/>
                </a:cubicBezTo>
                <a:cubicBezTo>
                  <a:pt x="144" y="79"/>
                  <a:pt x="144" y="81"/>
                  <a:pt x="144" y="79"/>
                </a:cubicBezTo>
                <a:cubicBezTo>
                  <a:pt x="146" y="78"/>
                  <a:pt x="144" y="81"/>
                  <a:pt x="145" y="81"/>
                </a:cubicBezTo>
                <a:cubicBezTo>
                  <a:pt x="145" y="80"/>
                  <a:pt x="146" y="77"/>
                  <a:pt x="146" y="77"/>
                </a:cubicBezTo>
                <a:cubicBezTo>
                  <a:pt x="146" y="78"/>
                  <a:pt x="147" y="78"/>
                  <a:pt x="147" y="77"/>
                </a:cubicBezTo>
                <a:cubicBezTo>
                  <a:pt x="147" y="77"/>
                  <a:pt x="147" y="77"/>
                  <a:pt x="147" y="77"/>
                </a:cubicBezTo>
                <a:cubicBezTo>
                  <a:pt x="147" y="78"/>
                  <a:pt x="148" y="78"/>
                  <a:pt x="147" y="80"/>
                </a:cubicBezTo>
                <a:cubicBezTo>
                  <a:pt x="147" y="79"/>
                  <a:pt x="146" y="82"/>
                  <a:pt x="146" y="78"/>
                </a:cubicBezTo>
                <a:cubicBezTo>
                  <a:pt x="146" y="80"/>
                  <a:pt x="145" y="80"/>
                  <a:pt x="145" y="81"/>
                </a:cubicBezTo>
                <a:cubicBezTo>
                  <a:pt x="145" y="81"/>
                  <a:pt x="146" y="81"/>
                  <a:pt x="145" y="82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46" y="82"/>
                  <a:pt x="146" y="81"/>
                  <a:pt x="147" y="80"/>
                </a:cubicBezTo>
                <a:cubicBezTo>
                  <a:pt x="146" y="83"/>
                  <a:pt x="148" y="81"/>
                  <a:pt x="149" y="81"/>
                </a:cubicBezTo>
                <a:cubicBezTo>
                  <a:pt x="148" y="80"/>
                  <a:pt x="150" y="80"/>
                  <a:pt x="149" y="79"/>
                </a:cubicBezTo>
                <a:cubicBezTo>
                  <a:pt x="149" y="81"/>
                  <a:pt x="149" y="78"/>
                  <a:pt x="149" y="78"/>
                </a:cubicBezTo>
                <a:cubicBezTo>
                  <a:pt x="152" y="77"/>
                  <a:pt x="154" y="79"/>
                  <a:pt x="158" y="79"/>
                </a:cubicBezTo>
                <a:cubicBezTo>
                  <a:pt x="159" y="82"/>
                  <a:pt x="158" y="85"/>
                  <a:pt x="159" y="86"/>
                </a:cubicBezTo>
                <a:cubicBezTo>
                  <a:pt x="162" y="84"/>
                  <a:pt x="163" y="86"/>
                  <a:pt x="165" y="83"/>
                </a:cubicBezTo>
                <a:cubicBezTo>
                  <a:pt x="165" y="84"/>
                  <a:pt x="165" y="85"/>
                  <a:pt x="165" y="85"/>
                </a:cubicBezTo>
                <a:cubicBezTo>
                  <a:pt x="165" y="84"/>
                  <a:pt x="165" y="85"/>
                  <a:pt x="166" y="85"/>
                </a:cubicBezTo>
                <a:cubicBezTo>
                  <a:pt x="166" y="82"/>
                  <a:pt x="167" y="87"/>
                  <a:pt x="167" y="85"/>
                </a:cubicBezTo>
                <a:cubicBezTo>
                  <a:pt x="167" y="85"/>
                  <a:pt x="167" y="84"/>
                  <a:pt x="167" y="83"/>
                </a:cubicBezTo>
                <a:cubicBezTo>
                  <a:pt x="167" y="84"/>
                  <a:pt x="167" y="83"/>
                  <a:pt x="167" y="83"/>
                </a:cubicBezTo>
                <a:cubicBezTo>
                  <a:pt x="167" y="85"/>
                  <a:pt x="167" y="84"/>
                  <a:pt x="168" y="84"/>
                </a:cubicBezTo>
                <a:cubicBezTo>
                  <a:pt x="168" y="84"/>
                  <a:pt x="168" y="85"/>
                  <a:pt x="168" y="85"/>
                </a:cubicBezTo>
                <a:cubicBezTo>
                  <a:pt x="168" y="82"/>
                  <a:pt x="168" y="83"/>
                  <a:pt x="168" y="82"/>
                </a:cubicBezTo>
                <a:cubicBezTo>
                  <a:pt x="168" y="82"/>
                  <a:pt x="169" y="81"/>
                  <a:pt x="169" y="80"/>
                </a:cubicBezTo>
                <a:cubicBezTo>
                  <a:pt x="169" y="81"/>
                  <a:pt x="169" y="81"/>
                  <a:pt x="169" y="82"/>
                </a:cubicBezTo>
                <a:cubicBezTo>
                  <a:pt x="169" y="82"/>
                  <a:pt x="169" y="80"/>
                  <a:pt x="170" y="81"/>
                </a:cubicBezTo>
                <a:cubicBezTo>
                  <a:pt x="169" y="82"/>
                  <a:pt x="170" y="82"/>
                  <a:pt x="170" y="83"/>
                </a:cubicBezTo>
                <a:cubicBezTo>
                  <a:pt x="170" y="82"/>
                  <a:pt x="170" y="84"/>
                  <a:pt x="170" y="85"/>
                </a:cubicBezTo>
                <a:cubicBezTo>
                  <a:pt x="170" y="85"/>
                  <a:pt x="170" y="87"/>
                  <a:pt x="171" y="86"/>
                </a:cubicBezTo>
                <a:cubicBezTo>
                  <a:pt x="170" y="85"/>
                  <a:pt x="170" y="83"/>
                  <a:pt x="171" y="81"/>
                </a:cubicBezTo>
                <a:cubicBezTo>
                  <a:pt x="171" y="83"/>
                  <a:pt x="171" y="82"/>
                  <a:pt x="170" y="84"/>
                </a:cubicBezTo>
                <a:cubicBezTo>
                  <a:pt x="171" y="85"/>
                  <a:pt x="171" y="85"/>
                  <a:pt x="171" y="87"/>
                </a:cubicBezTo>
                <a:cubicBezTo>
                  <a:pt x="171" y="83"/>
                  <a:pt x="171" y="86"/>
                  <a:pt x="172" y="85"/>
                </a:cubicBezTo>
                <a:cubicBezTo>
                  <a:pt x="172" y="84"/>
                  <a:pt x="172" y="83"/>
                  <a:pt x="172" y="82"/>
                </a:cubicBezTo>
                <a:cubicBezTo>
                  <a:pt x="172" y="85"/>
                  <a:pt x="173" y="85"/>
                  <a:pt x="173" y="85"/>
                </a:cubicBezTo>
                <a:cubicBezTo>
                  <a:pt x="172" y="87"/>
                  <a:pt x="173" y="87"/>
                  <a:pt x="172" y="89"/>
                </a:cubicBezTo>
                <a:cubicBezTo>
                  <a:pt x="173" y="89"/>
                  <a:pt x="173" y="89"/>
                  <a:pt x="173" y="87"/>
                </a:cubicBezTo>
                <a:cubicBezTo>
                  <a:pt x="173" y="87"/>
                  <a:pt x="173" y="88"/>
                  <a:pt x="173" y="87"/>
                </a:cubicBezTo>
                <a:cubicBezTo>
                  <a:pt x="173" y="86"/>
                  <a:pt x="174" y="88"/>
                  <a:pt x="173" y="89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174" y="86"/>
                  <a:pt x="175" y="89"/>
                  <a:pt x="176" y="87"/>
                </a:cubicBezTo>
                <a:cubicBezTo>
                  <a:pt x="175" y="90"/>
                  <a:pt x="176" y="87"/>
                  <a:pt x="176" y="87"/>
                </a:cubicBezTo>
                <a:cubicBezTo>
                  <a:pt x="176" y="88"/>
                  <a:pt x="176" y="88"/>
                  <a:pt x="176" y="90"/>
                </a:cubicBezTo>
                <a:cubicBezTo>
                  <a:pt x="176" y="89"/>
                  <a:pt x="177" y="89"/>
                  <a:pt x="177" y="88"/>
                </a:cubicBezTo>
                <a:cubicBezTo>
                  <a:pt x="177" y="86"/>
                  <a:pt x="177" y="88"/>
                  <a:pt x="177" y="87"/>
                </a:cubicBezTo>
                <a:cubicBezTo>
                  <a:pt x="177" y="86"/>
                  <a:pt x="177" y="86"/>
                  <a:pt x="178" y="86"/>
                </a:cubicBezTo>
                <a:cubicBezTo>
                  <a:pt x="178" y="88"/>
                  <a:pt x="177" y="91"/>
                  <a:pt x="177" y="89"/>
                </a:cubicBezTo>
                <a:cubicBezTo>
                  <a:pt x="178" y="89"/>
                  <a:pt x="177" y="85"/>
                  <a:pt x="178" y="86"/>
                </a:cubicBezTo>
                <a:cubicBezTo>
                  <a:pt x="178" y="86"/>
                  <a:pt x="178" y="87"/>
                  <a:pt x="178" y="88"/>
                </a:cubicBezTo>
                <a:cubicBezTo>
                  <a:pt x="178" y="88"/>
                  <a:pt x="178" y="88"/>
                  <a:pt x="178" y="89"/>
                </a:cubicBezTo>
                <a:cubicBezTo>
                  <a:pt x="179" y="89"/>
                  <a:pt x="179" y="87"/>
                  <a:pt x="179" y="89"/>
                </a:cubicBezTo>
                <a:cubicBezTo>
                  <a:pt x="180" y="88"/>
                  <a:pt x="180" y="84"/>
                  <a:pt x="180" y="84"/>
                </a:cubicBezTo>
                <a:cubicBezTo>
                  <a:pt x="181" y="84"/>
                  <a:pt x="181" y="85"/>
                  <a:pt x="181" y="85"/>
                </a:cubicBezTo>
                <a:cubicBezTo>
                  <a:pt x="180" y="87"/>
                  <a:pt x="180" y="84"/>
                  <a:pt x="180" y="86"/>
                </a:cubicBezTo>
                <a:cubicBezTo>
                  <a:pt x="180" y="86"/>
                  <a:pt x="180" y="87"/>
                  <a:pt x="180" y="87"/>
                </a:cubicBezTo>
                <a:cubicBezTo>
                  <a:pt x="181" y="87"/>
                  <a:pt x="180" y="87"/>
                  <a:pt x="181" y="88"/>
                </a:cubicBezTo>
                <a:cubicBezTo>
                  <a:pt x="181" y="87"/>
                  <a:pt x="181" y="87"/>
                  <a:pt x="181" y="86"/>
                </a:cubicBezTo>
                <a:cubicBezTo>
                  <a:pt x="181" y="87"/>
                  <a:pt x="181" y="88"/>
                  <a:pt x="181" y="88"/>
                </a:cubicBezTo>
                <a:cubicBezTo>
                  <a:pt x="182" y="88"/>
                  <a:pt x="182" y="87"/>
                  <a:pt x="182" y="89"/>
                </a:cubicBezTo>
                <a:cubicBezTo>
                  <a:pt x="183" y="86"/>
                  <a:pt x="184" y="89"/>
                  <a:pt x="185" y="86"/>
                </a:cubicBezTo>
                <a:cubicBezTo>
                  <a:pt x="185" y="86"/>
                  <a:pt x="185" y="86"/>
                  <a:pt x="185" y="85"/>
                </a:cubicBezTo>
                <a:cubicBezTo>
                  <a:pt x="185" y="84"/>
                  <a:pt x="185" y="84"/>
                  <a:pt x="186" y="83"/>
                </a:cubicBezTo>
                <a:cubicBezTo>
                  <a:pt x="186" y="84"/>
                  <a:pt x="185" y="86"/>
                  <a:pt x="186" y="87"/>
                </a:cubicBezTo>
                <a:cubicBezTo>
                  <a:pt x="186" y="84"/>
                  <a:pt x="186" y="86"/>
                  <a:pt x="186" y="87"/>
                </a:cubicBezTo>
                <a:cubicBezTo>
                  <a:pt x="187" y="86"/>
                  <a:pt x="187" y="86"/>
                  <a:pt x="188" y="84"/>
                </a:cubicBezTo>
                <a:cubicBezTo>
                  <a:pt x="188" y="87"/>
                  <a:pt x="190" y="85"/>
                  <a:pt x="189" y="91"/>
                </a:cubicBezTo>
                <a:cubicBezTo>
                  <a:pt x="191" y="91"/>
                  <a:pt x="192" y="87"/>
                  <a:pt x="193" y="89"/>
                </a:cubicBezTo>
                <a:cubicBezTo>
                  <a:pt x="194" y="87"/>
                  <a:pt x="193" y="89"/>
                  <a:pt x="194" y="89"/>
                </a:cubicBezTo>
                <a:cubicBezTo>
                  <a:pt x="194" y="89"/>
                  <a:pt x="194" y="88"/>
                  <a:pt x="194" y="88"/>
                </a:cubicBezTo>
                <a:cubicBezTo>
                  <a:pt x="194" y="88"/>
                  <a:pt x="194" y="89"/>
                  <a:pt x="195" y="90"/>
                </a:cubicBezTo>
                <a:cubicBezTo>
                  <a:pt x="195" y="88"/>
                  <a:pt x="198" y="88"/>
                  <a:pt x="198" y="89"/>
                </a:cubicBezTo>
                <a:cubicBezTo>
                  <a:pt x="198" y="89"/>
                  <a:pt x="198" y="88"/>
                  <a:pt x="199" y="88"/>
                </a:cubicBezTo>
                <a:cubicBezTo>
                  <a:pt x="199" y="90"/>
                  <a:pt x="201" y="86"/>
                  <a:pt x="201" y="89"/>
                </a:cubicBezTo>
                <a:cubicBezTo>
                  <a:pt x="203" y="87"/>
                  <a:pt x="203" y="86"/>
                  <a:pt x="204" y="85"/>
                </a:cubicBezTo>
                <a:cubicBezTo>
                  <a:pt x="203" y="87"/>
                  <a:pt x="204" y="86"/>
                  <a:pt x="203" y="88"/>
                </a:cubicBezTo>
                <a:cubicBezTo>
                  <a:pt x="204" y="87"/>
                  <a:pt x="205" y="89"/>
                  <a:pt x="206" y="87"/>
                </a:cubicBezTo>
                <a:cubicBezTo>
                  <a:pt x="206" y="88"/>
                  <a:pt x="206" y="90"/>
                  <a:pt x="206" y="90"/>
                </a:cubicBezTo>
                <a:cubicBezTo>
                  <a:pt x="208" y="85"/>
                  <a:pt x="209" y="92"/>
                  <a:pt x="211" y="86"/>
                </a:cubicBezTo>
                <a:cubicBezTo>
                  <a:pt x="211" y="87"/>
                  <a:pt x="210" y="89"/>
                  <a:pt x="210" y="89"/>
                </a:cubicBezTo>
                <a:cubicBezTo>
                  <a:pt x="211" y="89"/>
                  <a:pt x="211" y="88"/>
                  <a:pt x="212" y="87"/>
                </a:cubicBezTo>
                <a:cubicBezTo>
                  <a:pt x="212" y="87"/>
                  <a:pt x="212" y="87"/>
                  <a:pt x="212" y="86"/>
                </a:cubicBezTo>
                <a:cubicBezTo>
                  <a:pt x="212" y="87"/>
                  <a:pt x="214" y="88"/>
                  <a:pt x="212" y="87"/>
                </a:cubicBezTo>
                <a:cubicBezTo>
                  <a:pt x="212" y="87"/>
                  <a:pt x="214" y="88"/>
                  <a:pt x="214" y="88"/>
                </a:cubicBezTo>
                <a:cubicBezTo>
                  <a:pt x="212" y="88"/>
                  <a:pt x="211" y="89"/>
                  <a:pt x="213" y="89"/>
                </a:cubicBezTo>
                <a:cubicBezTo>
                  <a:pt x="214" y="90"/>
                  <a:pt x="210" y="89"/>
                  <a:pt x="213" y="90"/>
                </a:cubicBezTo>
                <a:cubicBezTo>
                  <a:pt x="213" y="89"/>
                  <a:pt x="214" y="90"/>
                  <a:pt x="214" y="90"/>
                </a:cubicBezTo>
                <a:cubicBezTo>
                  <a:pt x="214" y="90"/>
                  <a:pt x="216" y="91"/>
                  <a:pt x="215" y="91"/>
                </a:cubicBezTo>
                <a:cubicBezTo>
                  <a:pt x="214" y="90"/>
                  <a:pt x="213" y="90"/>
                  <a:pt x="211" y="89"/>
                </a:cubicBezTo>
                <a:cubicBezTo>
                  <a:pt x="213" y="90"/>
                  <a:pt x="212" y="90"/>
                  <a:pt x="214" y="91"/>
                </a:cubicBezTo>
                <a:cubicBezTo>
                  <a:pt x="212" y="91"/>
                  <a:pt x="212" y="91"/>
                  <a:pt x="211" y="91"/>
                </a:cubicBezTo>
                <a:cubicBezTo>
                  <a:pt x="212" y="92"/>
                  <a:pt x="212" y="92"/>
                  <a:pt x="213" y="92"/>
                </a:cubicBezTo>
                <a:cubicBezTo>
                  <a:pt x="213" y="92"/>
                  <a:pt x="211" y="92"/>
                  <a:pt x="211" y="91"/>
                </a:cubicBezTo>
                <a:cubicBezTo>
                  <a:pt x="211" y="92"/>
                  <a:pt x="211" y="92"/>
                  <a:pt x="211" y="92"/>
                </a:cubicBezTo>
                <a:cubicBezTo>
                  <a:pt x="213" y="93"/>
                  <a:pt x="210" y="92"/>
                  <a:pt x="212" y="92"/>
                </a:cubicBezTo>
                <a:cubicBezTo>
                  <a:pt x="212" y="93"/>
                  <a:pt x="209" y="92"/>
                  <a:pt x="212" y="93"/>
                </a:cubicBezTo>
                <a:cubicBezTo>
                  <a:pt x="210" y="93"/>
                  <a:pt x="211" y="94"/>
                  <a:pt x="212" y="96"/>
                </a:cubicBezTo>
                <a:cubicBezTo>
                  <a:pt x="211" y="95"/>
                  <a:pt x="210" y="95"/>
                  <a:pt x="210" y="95"/>
                </a:cubicBezTo>
                <a:cubicBezTo>
                  <a:pt x="211" y="95"/>
                  <a:pt x="211" y="95"/>
                  <a:pt x="211" y="96"/>
                </a:cubicBezTo>
                <a:cubicBezTo>
                  <a:pt x="211" y="95"/>
                  <a:pt x="211" y="96"/>
                  <a:pt x="210" y="95"/>
                </a:cubicBezTo>
                <a:cubicBezTo>
                  <a:pt x="210" y="96"/>
                  <a:pt x="210" y="96"/>
                  <a:pt x="211" y="97"/>
                </a:cubicBezTo>
                <a:cubicBezTo>
                  <a:pt x="209" y="96"/>
                  <a:pt x="211" y="97"/>
                  <a:pt x="212" y="98"/>
                </a:cubicBezTo>
                <a:cubicBezTo>
                  <a:pt x="209" y="97"/>
                  <a:pt x="211" y="98"/>
                  <a:pt x="211" y="98"/>
                </a:cubicBezTo>
                <a:cubicBezTo>
                  <a:pt x="209" y="98"/>
                  <a:pt x="211" y="99"/>
                  <a:pt x="209" y="98"/>
                </a:cubicBezTo>
                <a:cubicBezTo>
                  <a:pt x="212" y="99"/>
                  <a:pt x="209" y="98"/>
                  <a:pt x="209" y="99"/>
                </a:cubicBezTo>
                <a:cubicBezTo>
                  <a:pt x="210" y="99"/>
                  <a:pt x="212" y="100"/>
                  <a:pt x="209" y="99"/>
                </a:cubicBezTo>
                <a:cubicBezTo>
                  <a:pt x="209" y="100"/>
                  <a:pt x="208" y="100"/>
                  <a:pt x="211" y="101"/>
                </a:cubicBezTo>
                <a:cubicBezTo>
                  <a:pt x="207" y="100"/>
                  <a:pt x="211" y="102"/>
                  <a:pt x="209" y="101"/>
                </a:cubicBezTo>
                <a:cubicBezTo>
                  <a:pt x="212" y="102"/>
                  <a:pt x="210" y="102"/>
                  <a:pt x="209" y="103"/>
                </a:cubicBezTo>
                <a:cubicBezTo>
                  <a:pt x="211" y="103"/>
                  <a:pt x="211" y="103"/>
                  <a:pt x="211" y="104"/>
                </a:cubicBezTo>
                <a:cubicBezTo>
                  <a:pt x="211" y="103"/>
                  <a:pt x="211" y="103"/>
                  <a:pt x="210" y="103"/>
                </a:cubicBezTo>
                <a:cubicBezTo>
                  <a:pt x="209" y="105"/>
                  <a:pt x="212" y="107"/>
                  <a:pt x="213" y="108"/>
                </a:cubicBezTo>
                <a:cubicBezTo>
                  <a:pt x="215" y="109"/>
                  <a:pt x="218" y="109"/>
                  <a:pt x="218" y="109"/>
                </a:cubicBezTo>
                <a:cubicBezTo>
                  <a:pt x="215" y="108"/>
                  <a:pt x="218" y="108"/>
                  <a:pt x="217" y="107"/>
                </a:cubicBezTo>
                <a:cubicBezTo>
                  <a:pt x="221" y="108"/>
                  <a:pt x="217" y="106"/>
                  <a:pt x="219" y="106"/>
                </a:cubicBezTo>
                <a:cubicBezTo>
                  <a:pt x="217" y="106"/>
                  <a:pt x="216" y="105"/>
                  <a:pt x="216" y="105"/>
                </a:cubicBezTo>
                <a:cubicBezTo>
                  <a:pt x="216" y="105"/>
                  <a:pt x="217" y="105"/>
                  <a:pt x="218" y="105"/>
                </a:cubicBezTo>
                <a:cubicBezTo>
                  <a:pt x="218" y="106"/>
                  <a:pt x="219" y="106"/>
                  <a:pt x="220" y="106"/>
                </a:cubicBezTo>
                <a:cubicBezTo>
                  <a:pt x="219" y="105"/>
                  <a:pt x="220" y="105"/>
                  <a:pt x="219" y="105"/>
                </a:cubicBezTo>
                <a:cubicBezTo>
                  <a:pt x="220" y="106"/>
                  <a:pt x="216" y="105"/>
                  <a:pt x="216" y="104"/>
                </a:cubicBezTo>
                <a:cubicBezTo>
                  <a:pt x="218" y="105"/>
                  <a:pt x="219" y="105"/>
                  <a:pt x="220" y="105"/>
                </a:cubicBezTo>
                <a:cubicBezTo>
                  <a:pt x="219" y="105"/>
                  <a:pt x="221" y="105"/>
                  <a:pt x="220" y="105"/>
                </a:cubicBezTo>
                <a:cubicBezTo>
                  <a:pt x="218" y="104"/>
                  <a:pt x="218" y="104"/>
                  <a:pt x="219" y="104"/>
                </a:cubicBezTo>
                <a:cubicBezTo>
                  <a:pt x="221" y="105"/>
                  <a:pt x="218" y="104"/>
                  <a:pt x="220" y="105"/>
                </a:cubicBezTo>
                <a:cubicBezTo>
                  <a:pt x="221" y="104"/>
                  <a:pt x="219" y="104"/>
                  <a:pt x="217" y="103"/>
                </a:cubicBezTo>
                <a:cubicBezTo>
                  <a:pt x="219" y="104"/>
                  <a:pt x="216" y="103"/>
                  <a:pt x="218" y="105"/>
                </a:cubicBezTo>
                <a:cubicBezTo>
                  <a:pt x="216" y="104"/>
                  <a:pt x="218" y="105"/>
                  <a:pt x="218" y="105"/>
                </a:cubicBezTo>
                <a:cubicBezTo>
                  <a:pt x="216" y="104"/>
                  <a:pt x="218" y="105"/>
                  <a:pt x="216" y="104"/>
                </a:cubicBezTo>
                <a:cubicBezTo>
                  <a:pt x="217" y="103"/>
                  <a:pt x="215" y="99"/>
                  <a:pt x="219" y="99"/>
                </a:cubicBezTo>
                <a:cubicBezTo>
                  <a:pt x="216" y="98"/>
                  <a:pt x="219" y="98"/>
                  <a:pt x="217" y="97"/>
                </a:cubicBezTo>
                <a:cubicBezTo>
                  <a:pt x="218" y="98"/>
                  <a:pt x="219" y="97"/>
                  <a:pt x="220" y="98"/>
                </a:cubicBezTo>
                <a:cubicBezTo>
                  <a:pt x="220" y="98"/>
                  <a:pt x="219" y="98"/>
                  <a:pt x="220" y="98"/>
                </a:cubicBezTo>
                <a:cubicBezTo>
                  <a:pt x="220" y="98"/>
                  <a:pt x="221" y="98"/>
                  <a:pt x="223" y="98"/>
                </a:cubicBezTo>
                <a:cubicBezTo>
                  <a:pt x="222" y="98"/>
                  <a:pt x="221" y="98"/>
                  <a:pt x="220" y="98"/>
                </a:cubicBezTo>
                <a:cubicBezTo>
                  <a:pt x="220" y="98"/>
                  <a:pt x="220" y="98"/>
                  <a:pt x="220" y="97"/>
                </a:cubicBezTo>
                <a:cubicBezTo>
                  <a:pt x="221" y="98"/>
                  <a:pt x="221" y="97"/>
                  <a:pt x="219" y="96"/>
                </a:cubicBezTo>
                <a:cubicBezTo>
                  <a:pt x="220" y="96"/>
                  <a:pt x="220" y="96"/>
                  <a:pt x="220" y="96"/>
                </a:cubicBezTo>
                <a:cubicBezTo>
                  <a:pt x="220" y="96"/>
                  <a:pt x="220" y="96"/>
                  <a:pt x="221" y="96"/>
                </a:cubicBezTo>
                <a:cubicBezTo>
                  <a:pt x="221" y="96"/>
                  <a:pt x="218" y="95"/>
                  <a:pt x="218" y="95"/>
                </a:cubicBezTo>
                <a:cubicBezTo>
                  <a:pt x="219" y="95"/>
                  <a:pt x="221" y="96"/>
                  <a:pt x="221" y="96"/>
                </a:cubicBezTo>
                <a:cubicBezTo>
                  <a:pt x="221" y="96"/>
                  <a:pt x="219" y="95"/>
                  <a:pt x="218" y="95"/>
                </a:cubicBezTo>
                <a:cubicBezTo>
                  <a:pt x="221" y="96"/>
                  <a:pt x="222" y="96"/>
                  <a:pt x="223" y="96"/>
                </a:cubicBezTo>
                <a:cubicBezTo>
                  <a:pt x="221" y="95"/>
                  <a:pt x="225" y="96"/>
                  <a:pt x="222" y="95"/>
                </a:cubicBezTo>
                <a:cubicBezTo>
                  <a:pt x="226" y="96"/>
                  <a:pt x="218" y="93"/>
                  <a:pt x="220" y="93"/>
                </a:cubicBezTo>
                <a:cubicBezTo>
                  <a:pt x="223" y="94"/>
                  <a:pt x="220" y="93"/>
                  <a:pt x="221" y="94"/>
                </a:cubicBezTo>
                <a:cubicBezTo>
                  <a:pt x="222" y="94"/>
                  <a:pt x="222" y="94"/>
                  <a:pt x="221" y="93"/>
                </a:cubicBezTo>
                <a:cubicBezTo>
                  <a:pt x="222" y="93"/>
                  <a:pt x="223" y="94"/>
                  <a:pt x="223" y="93"/>
                </a:cubicBezTo>
                <a:cubicBezTo>
                  <a:pt x="221" y="93"/>
                  <a:pt x="224" y="93"/>
                  <a:pt x="221" y="92"/>
                </a:cubicBezTo>
                <a:cubicBezTo>
                  <a:pt x="221" y="92"/>
                  <a:pt x="222" y="92"/>
                  <a:pt x="221" y="92"/>
                </a:cubicBezTo>
                <a:cubicBezTo>
                  <a:pt x="221" y="92"/>
                  <a:pt x="220" y="91"/>
                  <a:pt x="220" y="91"/>
                </a:cubicBezTo>
                <a:cubicBezTo>
                  <a:pt x="221" y="92"/>
                  <a:pt x="221" y="92"/>
                  <a:pt x="223" y="92"/>
                </a:cubicBezTo>
                <a:cubicBezTo>
                  <a:pt x="222" y="92"/>
                  <a:pt x="224" y="92"/>
                  <a:pt x="223" y="91"/>
                </a:cubicBezTo>
                <a:cubicBezTo>
                  <a:pt x="222" y="91"/>
                  <a:pt x="222" y="91"/>
                  <a:pt x="222" y="91"/>
                </a:cubicBezTo>
                <a:cubicBezTo>
                  <a:pt x="222" y="91"/>
                  <a:pt x="222" y="91"/>
                  <a:pt x="221" y="91"/>
                </a:cubicBezTo>
                <a:cubicBezTo>
                  <a:pt x="221" y="91"/>
                  <a:pt x="222" y="91"/>
                  <a:pt x="222" y="92"/>
                </a:cubicBezTo>
                <a:cubicBezTo>
                  <a:pt x="221" y="91"/>
                  <a:pt x="220" y="91"/>
                  <a:pt x="220" y="91"/>
                </a:cubicBezTo>
                <a:cubicBezTo>
                  <a:pt x="222" y="91"/>
                  <a:pt x="218" y="89"/>
                  <a:pt x="222" y="90"/>
                </a:cubicBezTo>
                <a:cubicBezTo>
                  <a:pt x="219" y="90"/>
                  <a:pt x="219" y="89"/>
                  <a:pt x="218" y="89"/>
                </a:cubicBezTo>
                <a:cubicBezTo>
                  <a:pt x="221" y="90"/>
                  <a:pt x="218" y="89"/>
                  <a:pt x="219" y="90"/>
                </a:cubicBezTo>
                <a:cubicBezTo>
                  <a:pt x="219" y="90"/>
                  <a:pt x="220" y="90"/>
                  <a:pt x="220" y="90"/>
                </a:cubicBezTo>
                <a:cubicBezTo>
                  <a:pt x="219" y="90"/>
                  <a:pt x="219" y="90"/>
                  <a:pt x="218" y="90"/>
                </a:cubicBezTo>
                <a:cubicBezTo>
                  <a:pt x="217" y="89"/>
                  <a:pt x="217" y="88"/>
                  <a:pt x="217" y="88"/>
                </a:cubicBezTo>
                <a:cubicBezTo>
                  <a:pt x="221" y="89"/>
                  <a:pt x="218" y="87"/>
                  <a:pt x="220" y="88"/>
                </a:cubicBezTo>
                <a:cubicBezTo>
                  <a:pt x="221" y="88"/>
                  <a:pt x="221" y="88"/>
                  <a:pt x="222" y="89"/>
                </a:cubicBezTo>
                <a:cubicBezTo>
                  <a:pt x="222" y="89"/>
                  <a:pt x="222" y="89"/>
                  <a:pt x="223" y="89"/>
                </a:cubicBezTo>
                <a:cubicBezTo>
                  <a:pt x="223" y="89"/>
                  <a:pt x="223" y="89"/>
                  <a:pt x="222" y="88"/>
                </a:cubicBezTo>
                <a:cubicBezTo>
                  <a:pt x="222" y="89"/>
                  <a:pt x="220" y="87"/>
                  <a:pt x="219" y="87"/>
                </a:cubicBezTo>
                <a:cubicBezTo>
                  <a:pt x="221" y="87"/>
                  <a:pt x="219" y="87"/>
                  <a:pt x="218" y="86"/>
                </a:cubicBezTo>
                <a:cubicBezTo>
                  <a:pt x="221" y="87"/>
                  <a:pt x="217" y="85"/>
                  <a:pt x="220" y="86"/>
                </a:cubicBezTo>
                <a:cubicBezTo>
                  <a:pt x="219" y="86"/>
                  <a:pt x="219" y="87"/>
                  <a:pt x="220" y="87"/>
                </a:cubicBezTo>
                <a:cubicBezTo>
                  <a:pt x="222" y="87"/>
                  <a:pt x="220" y="86"/>
                  <a:pt x="218" y="85"/>
                </a:cubicBezTo>
                <a:cubicBezTo>
                  <a:pt x="220" y="86"/>
                  <a:pt x="220" y="86"/>
                  <a:pt x="221" y="86"/>
                </a:cubicBezTo>
                <a:cubicBezTo>
                  <a:pt x="219" y="85"/>
                  <a:pt x="220" y="85"/>
                  <a:pt x="220" y="84"/>
                </a:cubicBezTo>
                <a:cubicBezTo>
                  <a:pt x="219" y="84"/>
                  <a:pt x="217" y="83"/>
                  <a:pt x="217" y="83"/>
                </a:cubicBezTo>
                <a:cubicBezTo>
                  <a:pt x="218" y="83"/>
                  <a:pt x="218" y="83"/>
                  <a:pt x="218" y="83"/>
                </a:cubicBezTo>
                <a:cubicBezTo>
                  <a:pt x="218" y="84"/>
                  <a:pt x="217" y="83"/>
                  <a:pt x="219" y="84"/>
                </a:cubicBezTo>
                <a:cubicBezTo>
                  <a:pt x="218" y="83"/>
                  <a:pt x="222" y="84"/>
                  <a:pt x="221" y="84"/>
                </a:cubicBezTo>
                <a:cubicBezTo>
                  <a:pt x="219" y="84"/>
                  <a:pt x="220" y="83"/>
                  <a:pt x="220" y="83"/>
                </a:cubicBezTo>
                <a:cubicBezTo>
                  <a:pt x="219" y="83"/>
                  <a:pt x="218" y="83"/>
                  <a:pt x="218" y="83"/>
                </a:cubicBezTo>
                <a:cubicBezTo>
                  <a:pt x="221" y="83"/>
                  <a:pt x="218" y="83"/>
                  <a:pt x="218" y="82"/>
                </a:cubicBezTo>
                <a:cubicBezTo>
                  <a:pt x="219" y="83"/>
                  <a:pt x="219" y="83"/>
                  <a:pt x="220" y="83"/>
                </a:cubicBezTo>
                <a:cubicBezTo>
                  <a:pt x="218" y="82"/>
                  <a:pt x="220" y="82"/>
                  <a:pt x="220" y="82"/>
                </a:cubicBezTo>
                <a:cubicBezTo>
                  <a:pt x="218" y="82"/>
                  <a:pt x="220" y="82"/>
                  <a:pt x="218" y="82"/>
                </a:cubicBezTo>
                <a:cubicBezTo>
                  <a:pt x="218" y="82"/>
                  <a:pt x="217" y="81"/>
                  <a:pt x="217" y="81"/>
                </a:cubicBezTo>
                <a:cubicBezTo>
                  <a:pt x="218" y="81"/>
                  <a:pt x="221" y="83"/>
                  <a:pt x="221" y="82"/>
                </a:cubicBezTo>
                <a:cubicBezTo>
                  <a:pt x="221" y="82"/>
                  <a:pt x="221" y="82"/>
                  <a:pt x="221" y="82"/>
                </a:cubicBezTo>
                <a:cubicBezTo>
                  <a:pt x="222" y="82"/>
                  <a:pt x="222" y="82"/>
                  <a:pt x="223" y="82"/>
                </a:cubicBezTo>
                <a:cubicBezTo>
                  <a:pt x="222" y="82"/>
                  <a:pt x="222" y="81"/>
                  <a:pt x="221" y="81"/>
                </a:cubicBezTo>
                <a:cubicBezTo>
                  <a:pt x="223" y="81"/>
                  <a:pt x="223" y="81"/>
                  <a:pt x="223" y="80"/>
                </a:cubicBezTo>
                <a:cubicBezTo>
                  <a:pt x="220" y="79"/>
                  <a:pt x="226" y="79"/>
                  <a:pt x="222" y="78"/>
                </a:cubicBezTo>
                <a:cubicBezTo>
                  <a:pt x="223" y="78"/>
                  <a:pt x="224" y="79"/>
                  <a:pt x="225" y="79"/>
                </a:cubicBezTo>
                <a:cubicBezTo>
                  <a:pt x="224" y="78"/>
                  <a:pt x="223" y="78"/>
                  <a:pt x="223" y="78"/>
                </a:cubicBezTo>
                <a:cubicBezTo>
                  <a:pt x="226" y="79"/>
                  <a:pt x="222" y="77"/>
                  <a:pt x="225" y="78"/>
                </a:cubicBezTo>
                <a:cubicBezTo>
                  <a:pt x="222" y="77"/>
                  <a:pt x="224" y="77"/>
                  <a:pt x="221" y="77"/>
                </a:cubicBezTo>
                <a:cubicBezTo>
                  <a:pt x="221" y="76"/>
                  <a:pt x="222" y="77"/>
                  <a:pt x="221" y="76"/>
                </a:cubicBezTo>
                <a:cubicBezTo>
                  <a:pt x="222" y="77"/>
                  <a:pt x="223" y="77"/>
                  <a:pt x="223" y="77"/>
                </a:cubicBezTo>
                <a:cubicBezTo>
                  <a:pt x="221" y="76"/>
                  <a:pt x="225" y="77"/>
                  <a:pt x="223" y="77"/>
                </a:cubicBezTo>
                <a:cubicBezTo>
                  <a:pt x="223" y="77"/>
                  <a:pt x="220" y="76"/>
                  <a:pt x="220" y="76"/>
                </a:cubicBezTo>
                <a:cubicBezTo>
                  <a:pt x="224" y="77"/>
                  <a:pt x="221" y="76"/>
                  <a:pt x="221" y="76"/>
                </a:cubicBezTo>
                <a:cubicBezTo>
                  <a:pt x="222" y="76"/>
                  <a:pt x="222" y="76"/>
                  <a:pt x="224" y="76"/>
                </a:cubicBezTo>
                <a:cubicBezTo>
                  <a:pt x="223" y="76"/>
                  <a:pt x="224" y="76"/>
                  <a:pt x="223" y="76"/>
                </a:cubicBezTo>
                <a:cubicBezTo>
                  <a:pt x="224" y="76"/>
                  <a:pt x="225" y="76"/>
                  <a:pt x="225" y="76"/>
                </a:cubicBezTo>
                <a:cubicBezTo>
                  <a:pt x="224" y="76"/>
                  <a:pt x="225" y="76"/>
                  <a:pt x="225" y="76"/>
                </a:cubicBezTo>
                <a:cubicBezTo>
                  <a:pt x="222" y="75"/>
                  <a:pt x="222" y="75"/>
                  <a:pt x="221" y="74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222" y="75"/>
                  <a:pt x="221" y="74"/>
                  <a:pt x="222" y="75"/>
                </a:cubicBezTo>
                <a:cubicBezTo>
                  <a:pt x="223" y="75"/>
                  <a:pt x="223" y="75"/>
                  <a:pt x="223" y="75"/>
                </a:cubicBezTo>
                <a:cubicBezTo>
                  <a:pt x="222" y="75"/>
                  <a:pt x="223" y="75"/>
                  <a:pt x="224" y="76"/>
                </a:cubicBezTo>
                <a:cubicBezTo>
                  <a:pt x="224" y="75"/>
                  <a:pt x="224" y="76"/>
                  <a:pt x="225" y="76"/>
                </a:cubicBezTo>
                <a:cubicBezTo>
                  <a:pt x="224" y="75"/>
                  <a:pt x="226" y="76"/>
                  <a:pt x="224" y="75"/>
                </a:cubicBezTo>
                <a:cubicBezTo>
                  <a:pt x="223" y="74"/>
                  <a:pt x="226" y="76"/>
                  <a:pt x="226" y="75"/>
                </a:cubicBezTo>
                <a:cubicBezTo>
                  <a:pt x="225" y="75"/>
                  <a:pt x="222" y="74"/>
                  <a:pt x="222" y="74"/>
                </a:cubicBezTo>
                <a:cubicBezTo>
                  <a:pt x="223" y="74"/>
                  <a:pt x="223" y="74"/>
                  <a:pt x="222" y="73"/>
                </a:cubicBezTo>
                <a:cubicBezTo>
                  <a:pt x="222" y="73"/>
                  <a:pt x="222" y="73"/>
                  <a:pt x="222" y="73"/>
                </a:cubicBezTo>
                <a:cubicBezTo>
                  <a:pt x="224" y="74"/>
                  <a:pt x="223" y="73"/>
                  <a:pt x="225" y="74"/>
                </a:cubicBezTo>
                <a:cubicBezTo>
                  <a:pt x="224" y="74"/>
                  <a:pt x="227" y="75"/>
                  <a:pt x="224" y="74"/>
                </a:cubicBezTo>
                <a:cubicBezTo>
                  <a:pt x="226" y="75"/>
                  <a:pt x="225" y="75"/>
                  <a:pt x="226" y="75"/>
                </a:cubicBezTo>
                <a:cubicBezTo>
                  <a:pt x="226" y="75"/>
                  <a:pt x="226" y="75"/>
                  <a:pt x="227" y="75"/>
                </a:cubicBezTo>
                <a:cubicBezTo>
                  <a:pt x="227" y="75"/>
                  <a:pt x="227" y="75"/>
                  <a:pt x="227" y="76"/>
                </a:cubicBezTo>
                <a:cubicBezTo>
                  <a:pt x="227" y="75"/>
                  <a:pt x="226" y="75"/>
                  <a:pt x="225" y="74"/>
                </a:cubicBezTo>
                <a:cubicBezTo>
                  <a:pt x="228" y="75"/>
                  <a:pt x="226" y="74"/>
                  <a:pt x="226" y="73"/>
                </a:cubicBezTo>
                <a:cubicBezTo>
                  <a:pt x="225" y="74"/>
                  <a:pt x="225" y="73"/>
                  <a:pt x="224" y="73"/>
                </a:cubicBezTo>
                <a:cubicBezTo>
                  <a:pt x="226" y="73"/>
                  <a:pt x="223" y="73"/>
                  <a:pt x="223" y="73"/>
                </a:cubicBezTo>
                <a:cubicBezTo>
                  <a:pt x="222" y="71"/>
                  <a:pt x="224" y="70"/>
                  <a:pt x="224" y="68"/>
                </a:cubicBezTo>
                <a:cubicBezTo>
                  <a:pt x="227" y="68"/>
                  <a:pt x="230" y="69"/>
                  <a:pt x="231" y="69"/>
                </a:cubicBezTo>
                <a:cubicBezTo>
                  <a:pt x="229" y="67"/>
                  <a:pt x="231" y="67"/>
                  <a:pt x="228" y="65"/>
                </a:cubicBezTo>
                <a:cubicBezTo>
                  <a:pt x="229" y="65"/>
                  <a:pt x="230" y="65"/>
                  <a:pt x="230" y="65"/>
                </a:cubicBezTo>
                <a:cubicBezTo>
                  <a:pt x="229" y="65"/>
                  <a:pt x="230" y="65"/>
                  <a:pt x="230" y="65"/>
                </a:cubicBezTo>
                <a:cubicBezTo>
                  <a:pt x="227" y="64"/>
                  <a:pt x="232" y="65"/>
                  <a:pt x="230" y="64"/>
                </a:cubicBezTo>
                <a:cubicBezTo>
                  <a:pt x="230" y="64"/>
                  <a:pt x="229" y="64"/>
                  <a:pt x="229" y="64"/>
                </a:cubicBezTo>
                <a:cubicBezTo>
                  <a:pt x="229" y="64"/>
                  <a:pt x="228" y="64"/>
                  <a:pt x="228" y="64"/>
                </a:cubicBezTo>
                <a:cubicBezTo>
                  <a:pt x="230" y="64"/>
                  <a:pt x="229" y="64"/>
                  <a:pt x="229" y="64"/>
                </a:cubicBezTo>
                <a:cubicBezTo>
                  <a:pt x="229" y="64"/>
                  <a:pt x="230" y="64"/>
                  <a:pt x="230" y="64"/>
                </a:cubicBezTo>
                <a:cubicBezTo>
                  <a:pt x="227" y="63"/>
                  <a:pt x="228" y="64"/>
                  <a:pt x="227" y="63"/>
                </a:cubicBezTo>
                <a:cubicBezTo>
                  <a:pt x="227" y="63"/>
                  <a:pt x="226" y="63"/>
                  <a:pt x="225" y="62"/>
                </a:cubicBezTo>
                <a:cubicBezTo>
                  <a:pt x="226" y="62"/>
                  <a:pt x="226" y="63"/>
                  <a:pt x="227" y="63"/>
                </a:cubicBezTo>
                <a:cubicBezTo>
                  <a:pt x="227" y="63"/>
                  <a:pt x="225" y="62"/>
                  <a:pt x="226" y="62"/>
                </a:cubicBezTo>
                <a:cubicBezTo>
                  <a:pt x="227" y="63"/>
                  <a:pt x="227" y="62"/>
                  <a:pt x="228" y="62"/>
                </a:cubicBezTo>
                <a:cubicBezTo>
                  <a:pt x="227" y="62"/>
                  <a:pt x="229" y="62"/>
                  <a:pt x="230" y="63"/>
                </a:cubicBezTo>
                <a:cubicBezTo>
                  <a:pt x="230" y="63"/>
                  <a:pt x="232" y="63"/>
                  <a:pt x="231" y="62"/>
                </a:cubicBezTo>
                <a:cubicBezTo>
                  <a:pt x="230" y="62"/>
                  <a:pt x="228" y="62"/>
                  <a:pt x="226" y="62"/>
                </a:cubicBezTo>
                <a:cubicBezTo>
                  <a:pt x="228" y="62"/>
                  <a:pt x="228" y="62"/>
                  <a:pt x="230" y="62"/>
                </a:cubicBezTo>
                <a:cubicBezTo>
                  <a:pt x="230" y="62"/>
                  <a:pt x="230" y="62"/>
                  <a:pt x="232" y="62"/>
                </a:cubicBezTo>
                <a:cubicBezTo>
                  <a:pt x="229" y="62"/>
                  <a:pt x="231" y="62"/>
                  <a:pt x="230" y="61"/>
                </a:cubicBezTo>
                <a:cubicBezTo>
                  <a:pt x="230" y="61"/>
                  <a:pt x="228" y="61"/>
                  <a:pt x="227" y="61"/>
                </a:cubicBezTo>
                <a:cubicBezTo>
                  <a:pt x="230" y="62"/>
                  <a:pt x="230" y="61"/>
                  <a:pt x="230" y="61"/>
                </a:cubicBezTo>
                <a:cubicBezTo>
                  <a:pt x="232" y="62"/>
                  <a:pt x="232" y="61"/>
                  <a:pt x="234" y="62"/>
                </a:cubicBezTo>
                <a:cubicBezTo>
                  <a:pt x="234" y="62"/>
                  <a:pt x="234" y="61"/>
                  <a:pt x="232" y="61"/>
                </a:cubicBezTo>
                <a:cubicBezTo>
                  <a:pt x="232" y="61"/>
                  <a:pt x="233" y="62"/>
                  <a:pt x="232" y="61"/>
                </a:cubicBezTo>
                <a:cubicBezTo>
                  <a:pt x="231" y="61"/>
                  <a:pt x="233" y="61"/>
                  <a:pt x="234" y="62"/>
                </a:cubicBezTo>
                <a:cubicBezTo>
                  <a:pt x="234" y="61"/>
                  <a:pt x="234" y="61"/>
                  <a:pt x="234" y="61"/>
                </a:cubicBezTo>
                <a:cubicBezTo>
                  <a:pt x="231" y="60"/>
                  <a:pt x="234" y="61"/>
                  <a:pt x="232" y="60"/>
                </a:cubicBezTo>
                <a:cubicBezTo>
                  <a:pt x="235" y="60"/>
                  <a:pt x="232" y="60"/>
                  <a:pt x="232" y="60"/>
                </a:cubicBezTo>
                <a:cubicBezTo>
                  <a:pt x="233" y="60"/>
                  <a:pt x="233" y="60"/>
                  <a:pt x="235" y="60"/>
                </a:cubicBezTo>
                <a:cubicBezTo>
                  <a:pt x="234" y="60"/>
                  <a:pt x="234" y="59"/>
                  <a:pt x="233" y="59"/>
                </a:cubicBezTo>
                <a:cubicBezTo>
                  <a:pt x="231" y="59"/>
                  <a:pt x="234" y="59"/>
                  <a:pt x="232" y="59"/>
                </a:cubicBezTo>
                <a:cubicBezTo>
                  <a:pt x="231" y="59"/>
                  <a:pt x="232" y="59"/>
                  <a:pt x="232" y="59"/>
                </a:cubicBezTo>
                <a:cubicBezTo>
                  <a:pt x="233" y="59"/>
                  <a:pt x="236" y="60"/>
                  <a:pt x="234" y="59"/>
                </a:cubicBezTo>
                <a:cubicBezTo>
                  <a:pt x="234" y="59"/>
                  <a:pt x="231" y="59"/>
                  <a:pt x="231" y="58"/>
                </a:cubicBezTo>
                <a:cubicBezTo>
                  <a:pt x="232" y="58"/>
                  <a:pt x="232" y="58"/>
                  <a:pt x="233" y="58"/>
                </a:cubicBezTo>
                <a:cubicBezTo>
                  <a:pt x="233" y="59"/>
                  <a:pt x="233" y="59"/>
                  <a:pt x="234" y="59"/>
                </a:cubicBezTo>
                <a:cubicBezTo>
                  <a:pt x="234" y="58"/>
                  <a:pt x="232" y="58"/>
                  <a:pt x="234" y="58"/>
                </a:cubicBezTo>
                <a:cubicBezTo>
                  <a:pt x="233" y="58"/>
                  <a:pt x="229" y="57"/>
                  <a:pt x="229" y="57"/>
                </a:cubicBezTo>
                <a:cubicBezTo>
                  <a:pt x="229" y="57"/>
                  <a:pt x="230" y="57"/>
                  <a:pt x="231" y="57"/>
                </a:cubicBezTo>
                <a:cubicBezTo>
                  <a:pt x="232" y="57"/>
                  <a:pt x="229" y="57"/>
                  <a:pt x="231" y="57"/>
                </a:cubicBezTo>
                <a:cubicBezTo>
                  <a:pt x="231" y="57"/>
                  <a:pt x="232" y="57"/>
                  <a:pt x="232" y="57"/>
                </a:cubicBezTo>
                <a:cubicBezTo>
                  <a:pt x="232" y="57"/>
                  <a:pt x="232" y="57"/>
                  <a:pt x="233" y="57"/>
                </a:cubicBezTo>
                <a:cubicBezTo>
                  <a:pt x="232" y="57"/>
                  <a:pt x="232" y="57"/>
                  <a:pt x="231" y="57"/>
                </a:cubicBezTo>
                <a:cubicBezTo>
                  <a:pt x="232" y="57"/>
                  <a:pt x="233" y="57"/>
                  <a:pt x="233" y="57"/>
                </a:cubicBezTo>
                <a:cubicBezTo>
                  <a:pt x="233" y="56"/>
                  <a:pt x="232" y="56"/>
                  <a:pt x="234" y="56"/>
                </a:cubicBezTo>
                <a:cubicBezTo>
                  <a:pt x="231" y="55"/>
                  <a:pt x="234" y="55"/>
                  <a:pt x="231" y="54"/>
                </a:cubicBezTo>
                <a:cubicBezTo>
                  <a:pt x="231" y="54"/>
                  <a:pt x="231" y="55"/>
                  <a:pt x="230" y="54"/>
                </a:cubicBezTo>
                <a:cubicBezTo>
                  <a:pt x="229" y="54"/>
                  <a:pt x="229" y="54"/>
                  <a:pt x="228" y="54"/>
                </a:cubicBezTo>
                <a:cubicBezTo>
                  <a:pt x="229" y="54"/>
                  <a:pt x="231" y="54"/>
                  <a:pt x="232" y="54"/>
                </a:cubicBezTo>
                <a:cubicBezTo>
                  <a:pt x="229" y="54"/>
                  <a:pt x="231" y="54"/>
                  <a:pt x="232" y="54"/>
                </a:cubicBezTo>
                <a:cubicBezTo>
                  <a:pt x="231" y="54"/>
                  <a:pt x="231" y="53"/>
                  <a:pt x="229" y="53"/>
                </a:cubicBezTo>
                <a:cubicBezTo>
                  <a:pt x="232" y="53"/>
                  <a:pt x="230" y="52"/>
                  <a:pt x="236" y="52"/>
                </a:cubicBezTo>
                <a:cubicBezTo>
                  <a:pt x="235" y="51"/>
                  <a:pt x="232" y="50"/>
                  <a:pt x="234" y="50"/>
                </a:cubicBezTo>
                <a:cubicBezTo>
                  <a:pt x="231" y="50"/>
                  <a:pt x="234" y="50"/>
                  <a:pt x="234" y="50"/>
                </a:cubicBezTo>
                <a:cubicBezTo>
                  <a:pt x="233" y="49"/>
                  <a:pt x="232" y="49"/>
                  <a:pt x="232" y="49"/>
                </a:cubicBezTo>
                <a:cubicBezTo>
                  <a:pt x="233" y="49"/>
                  <a:pt x="233" y="49"/>
                  <a:pt x="234" y="49"/>
                </a:cubicBezTo>
                <a:cubicBezTo>
                  <a:pt x="233" y="49"/>
                  <a:pt x="232" y="47"/>
                  <a:pt x="233" y="47"/>
                </a:cubicBezTo>
                <a:cubicBezTo>
                  <a:pt x="233" y="47"/>
                  <a:pt x="232" y="47"/>
                  <a:pt x="231" y="47"/>
                </a:cubicBezTo>
                <a:cubicBezTo>
                  <a:pt x="232" y="46"/>
                  <a:pt x="232" y="46"/>
                  <a:pt x="231" y="46"/>
                </a:cubicBezTo>
                <a:cubicBezTo>
                  <a:pt x="231" y="45"/>
                  <a:pt x="231" y="45"/>
                  <a:pt x="232" y="45"/>
                </a:cubicBezTo>
                <a:cubicBezTo>
                  <a:pt x="229" y="45"/>
                  <a:pt x="229" y="45"/>
                  <a:pt x="228" y="44"/>
                </a:cubicBezTo>
                <a:cubicBezTo>
                  <a:pt x="230" y="44"/>
                  <a:pt x="228" y="44"/>
                  <a:pt x="231" y="44"/>
                </a:cubicBezTo>
                <a:cubicBezTo>
                  <a:pt x="230" y="44"/>
                  <a:pt x="231" y="43"/>
                  <a:pt x="229" y="43"/>
                </a:cubicBezTo>
                <a:cubicBezTo>
                  <a:pt x="230" y="42"/>
                  <a:pt x="230" y="42"/>
                  <a:pt x="231" y="42"/>
                </a:cubicBezTo>
                <a:cubicBezTo>
                  <a:pt x="231" y="43"/>
                  <a:pt x="232" y="44"/>
                  <a:pt x="232" y="44"/>
                </a:cubicBezTo>
                <a:cubicBezTo>
                  <a:pt x="230" y="42"/>
                  <a:pt x="232" y="44"/>
                  <a:pt x="231" y="42"/>
                </a:cubicBezTo>
                <a:cubicBezTo>
                  <a:pt x="233" y="46"/>
                  <a:pt x="232" y="43"/>
                  <a:pt x="232" y="44"/>
                </a:cubicBezTo>
                <a:cubicBezTo>
                  <a:pt x="232" y="43"/>
                  <a:pt x="231" y="42"/>
                  <a:pt x="231" y="42"/>
                </a:cubicBezTo>
                <a:cubicBezTo>
                  <a:pt x="231" y="42"/>
                  <a:pt x="232" y="43"/>
                  <a:pt x="232" y="43"/>
                </a:cubicBezTo>
                <a:cubicBezTo>
                  <a:pt x="232" y="44"/>
                  <a:pt x="233" y="45"/>
                  <a:pt x="233" y="45"/>
                </a:cubicBezTo>
                <a:cubicBezTo>
                  <a:pt x="233" y="44"/>
                  <a:pt x="233" y="45"/>
                  <a:pt x="232" y="44"/>
                </a:cubicBezTo>
                <a:cubicBezTo>
                  <a:pt x="233" y="45"/>
                  <a:pt x="231" y="42"/>
                  <a:pt x="231" y="42"/>
                </a:cubicBezTo>
                <a:cubicBezTo>
                  <a:pt x="232" y="43"/>
                  <a:pt x="232" y="44"/>
                  <a:pt x="233" y="45"/>
                </a:cubicBezTo>
                <a:cubicBezTo>
                  <a:pt x="232" y="44"/>
                  <a:pt x="233" y="46"/>
                  <a:pt x="233" y="45"/>
                </a:cubicBezTo>
                <a:cubicBezTo>
                  <a:pt x="232" y="43"/>
                  <a:pt x="232" y="43"/>
                  <a:pt x="233" y="44"/>
                </a:cubicBezTo>
                <a:cubicBezTo>
                  <a:pt x="233" y="45"/>
                  <a:pt x="232" y="43"/>
                  <a:pt x="233" y="45"/>
                </a:cubicBezTo>
                <a:cubicBezTo>
                  <a:pt x="233" y="45"/>
                  <a:pt x="233" y="45"/>
                  <a:pt x="233" y="44"/>
                </a:cubicBezTo>
                <a:cubicBezTo>
                  <a:pt x="233" y="44"/>
                  <a:pt x="232" y="43"/>
                  <a:pt x="232" y="42"/>
                </a:cubicBezTo>
                <a:cubicBezTo>
                  <a:pt x="233" y="44"/>
                  <a:pt x="231" y="41"/>
                  <a:pt x="232" y="43"/>
                </a:cubicBezTo>
                <a:cubicBezTo>
                  <a:pt x="231" y="41"/>
                  <a:pt x="232" y="43"/>
                  <a:pt x="232" y="43"/>
                </a:cubicBezTo>
                <a:cubicBezTo>
                  <a:pt x="231" y="41"/>
                  <a:pt x="232" y="43"/>
                  <a:pt x="231" y="41"/>
                </a:cubicBezTo>
                <a:cubicBezTo>
                  <a:pt x="231" y="41"/>
                  <a:pt x="231" y="41"/>
                  <a:pt x="232" y="40"/>
                </a:cubicBezTo>
                <a:cubicBezTo>
                  <a:pt x="232" y="40"/>
                  <a:pt x="232" y="40"/>
                  <a:pt x="233" y="42"/>
                </a:cubicBezTo>
                <a:cubicBezTo>
                  <a:pt x="232" y="39"/>
                  <a:pt x="233" y="42"/>
                  <a:pt x="233" y="40"/>
                </a:cubicBezTo>
                <a:cubicBezTo>
                  <a:pt x="233" y="41"/>
                  <a:pt x="233" y="41"/>
                  <a:pt x="233" y="42"/>
                </a:cubicBezTo>
                <a:cubicBezTo>
                  <a:pt x="233" y="42"/>
                  <a:pt x="233" y="41"/>
                  <a:pt x="233" y="42"/>
                </a:cubicBezTo>
                <a:cubicBezTo>
                  <a:pt x="233" y="43"/>
                  <a:pt x="234" y="44"/>
                  <a:pt x="234" y="45"/>
                </a:cubicBezTo>
                <a:cubicBezTo>
                  <a:pt x="234" y="44"/>
                  <a:pt x="234" y="44"/>
                  <a:pt x="234" y="43"/>
                </a:cubicBezTo>
                <a:cubicBezTo>
                  <a:pt x="234" y="43"/>
                  <a:pt x="233" y="42"/>
                  <a:pt x="233" y="42"/>
                </a:cubicBezTo>
                <a:cubicBezTo>
                  <a:pt x="234" y="43"/>
                  <a:pt x="234" y="43"/>
                  <a:pt x="233" y="41"/>
                </a:cubicBezTo>
                <a:cubicBezTo>
                  <a:pt x="234" y="41"/>
                  <a:pt x="234" y="41"/>
                  <a:pt x="234" y="42"/>
                </a:cubicBezTo>
                <a:cubicBezTo>
                  <a:pt x="234" y="42"/>
                  <a:pt x="234" y="42"/>
                  <a:pt x="234" y="43"/>
                </a:cubicBezTo>
                <a:cubicBezTo>
                  <a:pt x="234" y="43"/>
                  <a:pt x="233" y="40"/>
                  <a:pt x="233" y="40"/>
                </a:cubicBezTo>
                <a:cubicBezTo>
                  <a:pt x="234" y="41"/>
                  <a:pt x="234" y="43"/>
                  <a:pt x="234" y="43"/>
                </a:cubicBezTo>
                <a:cubicBezTo>
                  <a:pt x="234" y="42"/>
                  <a:pt x="234" y="41"/>
                  <a:pt x="233" y="40"/>
                </a:cubicBezTo>
                <a:cubicBezTo>
                  <a:pt x="234" y="42"/>
                  <a:pt x="234" y="43"/>
                  <a:pt x="234" y="44"/>
                </a:cubicBezTo>
                <a:cubicBezTo>
                  <a:pt x="234" y="43"/>
                  <a:pt x="235" y="47"/>
                  <a:pt x="234" y="44"/>
                </a:cubicBezTo>
                <a:cubicBezTo>
                  <a:pt x="235" y="47"/>
                  <a:pt x="234" y="39"/>
                  <a:pt x="234" y="41"/>
                </a:cubicBezTo>
                <a:cubicBezTo>
                  <a:pt x="235" y="44"/>
                  <a:pt x="234" y="41"/>
                  <a:pt x="234" y="42"/>
                </a:cubicBezTo>
                <a:cubicBezTo>
                  <a:pt x="235" y="43"/>
                  <a:pt x="235" y="43"/>
                  <a:pt x="234" y="42"/>
                </a:cubicBezTo>
                <a:cubicBezTo>
                  <a:pt x="235" y="43"/>
                  <a:pt x="235" y="43"/>
                  <a:pt x="235" y="44"/>
                </a:cubicBezTo>
                <a:cubicBezTo>
                  <a:pt x="235" y="42"/>
                  <a:pt x="235" y="45"/>
                  <a:pt x="235" y="41"/>
                </a:cubicBezTo>
                <a:cubicBezTo>
                  <a:pt x="235" y="41"/>
                  <a:pt x="235" y="42"/>
                  <a:pt x="235" y="41"/>
                </a:cubicBezTo>
                <a:cubicBezTo>
                  <a:pt x="235" y="41"/>
                  <a:pt x="235" y="41"/>
                  <a:pt x="235" y="40"/>
                </a:cubicBezTo>
                <a:cubicBezTo>
                  <a:pt x="235" y="41"/>
                  <a:pt x="235" y="42"/>
                  <a:pt x="235" y="43"/>
                </a:cubicBezTo>
                <a:cubicBezTo>
                  <a:pt x="235" y="42"/>
                  <a:pt x="235" y="44"/>
                  <a:pt x="235" y="43"/>
                </a:cubicBezTo>
                <a:cubicBezTo>
                  <a:pt x="235" y="43"/>
                  <a:pt x="235" y="42"/>
                  <a:pt x="235" y="42"/>
                </a:cubicBezTo>
                <a:cubicBezTo>
                  <a:pt x="235" y="42"/>
                  <a:pt x="235" y="42"/>
                  <a:pt x="235" y="41"/>
                </a:cubicBezTo>
                <a:cubicBezTo>
                  <a:pt x="235" y="41"/>
                  <a:pt x="235" y="42"/>
                  <a:pt x="235" y="42"/>
                </a:cubicBezTo>
                <a:cubicBezTo>
                  <a:pt x="235" y="42"/>
                  <a:pt x="235" y="40"/>
                  <a:pt x="235" y="40"/>
                </a:cubicBezTo>
                <a:cubicBezTo>
                  <a:pt x="235" y="42"/>
                  <a:pt x="235" y="38"/>
                  <a:pt x="235" y="42"/>
                </a:cubicBezTo>
                <a:cubicBezTo>
                  <a:pt x="235" y="39"/>
                  <a:pt x="235" y="38"/>
                  <a:pt x="235" y="38"/>
                </a:cubicBezTo>
                <a:cubicBezTo>
                  <a:pt x="235" y="41"/>
                  <a:pt x="235" y="37"/>
                  <a:pt x="235" y="39"/>
                </a:cubicBezTo>
                <a:cubicBezTo>
                  <a:pt x="235" y="39"/>
                  <a:pt x="235" y="40"/>
                  <a:pt x="235" y="40"/>
                </a:cubicBezTo>
                <a:cubicBezTo>
                  <a:pt x="235" y="39"/>
                  <a:pt x="235" y="39"/>
                  <a:pt x="234" y="38"/>
                </a:cubicBezTo>
                <a:cubicBezTo>
                  <a:pt x="234" y="36"/>
                  <a:pt x="235" y="37"/>
                  <a:pt x="235" y="36"/>
                </a:cubicBezTo>
                <a:cubicBezTo>
                  <a:pt x="235" y="41"/>
                  <a:pt x="235" y="37"/>
                  <a:pt x="235" y="40"/>
                </a:cubicBezTo>
                <a:cubicBezTo>
                  <a:pt x="235" y="40"/>
                  <a:pt x="235" y="40"/>
                  <a:pt x="235" y="41"/>
                </a:cubicBezTo>
                <a:cubicBezTo>
                  <a:pt x="235" y="41"/>
                  <a:pt x="235" y="41"/>
                  <a:pt x="235" y="42"/>
                </a:cubicBezTo>
                <a:cubicBezTo>
                  <a:pt x="235" y="42"/>
                  <a:pt x="236" y="42"/>
                  <a:pt x="235" y="42"/>
                </a:cubicBezTo>
                <a:cubicBezTo>
                  <a:pt x="235" y="41"/>
                  <a:pt x="235" y="39"/>
                  <a:pt x="235" y="38"/>
                </a:cubicBezTo>
                <a:cubicBezTo>
                  <a:pt x="235" y="39"/>
                  <a:pt x="235" y="38"/>
                  <a:pt x="235" y="36"/>
                </a:cubicBezTo>
                <a:cubicBezTo>
                  <a:pt x="236" y="40"/>
                  <a:pt x="235" y="35"/>
                  <a:pt x="236" y="38"/>
                </a:cubicBezTo>
                <a:cubicBezTo>
                  <a:pt x="236" y="37"/>
                  <a:pt x="235" y="38"/>
                  <a:pt x="235" y="39"/>
                </a:cubicBezTo>
                <a:cubicBezTo>
                  <a:pt x="236" y="40"/>
                  <a:pt x="236" y="39"/>
                  <a:pt x="236" y="37"/>
                </a:cubicBezTo>
                <a:cubicBezTo>
                  <a:pt x="236" y="38"/>
                  <a:pt x="236" y="39"/>
                  <a:pt x="236" y="40"/>
                </a:cubicBezTo>
                <a:cubicBezTo>
                  <a:pt x="236" y="37"/>
                  <a:pt x="236" y="38"/>
                  <a:pt x="236" y="38"/>
                </a:cubicBezTo>
                <a:cubicBezTo>
                  <a:pt x="236" y="37"/>
                  <a:pt x="236" y="35"/>
                  <a:pt x="236" y="35"/>
                </a:cubicBezTo>
                <a:close/>
                <a:moveTo>
                  <a:pt x="239" y="45"/>
                </a:move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ubicBezTo>
                  <a:pt x="239" y="45"/>
                  <a:pt x="239" y="45"/>
                  <a:pt x="239" y="45"/>
                </a:cubicBezTo>
                <a:close/>
                <a:moveTo>
                  <a:pt x="79" y="77"/>
                </a:moveTo>
                <a:cubicBezTo>
                  <a:pt x="78" y="77"/>
                  <a:pt x="77" y="76"/>
                  <a:pt x="76" y="75"/>
                </a:cubicBezTo>
                <a:cubicBezTo>
                  <a:pt x="76" y="75"/>
                  <a:pt x="75" y="74"/>
                  <a:pt x="75" y="74"/>
                </a:cubicBezTo>
                <a:cubicBezTo>
                  <a:pt x="76" y="75"/>
                  <a:pt x="76" y="75"/>
                  <a:pt x="76" y="75"/>
                </a:cubicBezTo>
                <a:cubicBezTo>
                  <a:pt x="77" y="75"/>
                  <a:pt x="77" y="75"/>
                  <a:pt x="79" y="77"/>
                </a:cubicBezTo>
                <a:close/>
                <a:moveTo>
                  <a:pt x="80" y="71"/>
                </a:moveTo>
                <a:cubicBezTo>
                  <a:pt x="82" y="72"/>
                  <a:pt x="77" y="70"/>
                  <a:pt x="76" y="69"/>
                </a:cubicBezTo>
                <a:cubicBezTo>
                  <a:pt x="77" y="69"/>
                  <a:pt x="79" y="71"/>
                  <a:pt x="80" y="71"/>
                </a:cubicBezTo>
                <a:close/>
                <a:moveTo>
                  <a:pt x="115" y="69"/>
                </a:moveTo>
                <a:cubicBezTo>
                  <a:pt x="115" y="69"/>
                  <a:pt x="114" y="69"/>
                  <a:pt x="114" y="69"/>
                </a:cubicBezTo>
                <a:cubicBezTo>
                  <a:pt x="114" y="71"/>
                  <a:pt x="114" y="70"/>
                  <a:pt x="114" y="73"/>
                </a:cubicBezTo>
                <a:cubicBezTo>
                  <a:pt x="114" y="72"/>
                  <a:pt x="114" y="71"/>
                  <a:pt x="114" y="69"/>
                </a:cubicBezTo>
                <a:cubicBezTo>
                  <a:pt x="114" y="69"/>
                  <a:pt x="114" y="69"/>
                  <a:pt x="115" y="69"/>
                </a:cubicBezTo>
                <a:close/>
                <a:moveTo>
                  <a:pt x="124" y="68"/>
                </a:moveTo>
                <a:cubicBezTo>
                  <a:pt x="124" y="69"/>
                  <a:pt x="123" y="71"/>
                  <a:pt x="123" y="72"/>
                </a:cubicBezTo>
                <a:cubicBezTo>
                  <a:pt x="122" y="75"/>
                  <a:pt x="123" y="69"/>
                  <a:pt x="124" y="68"/>
                </a:cubicBezTo>
                <a:close/>
                <a:moveTo>
                  <a:pt x="80" y="65"/>
                </a:move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5"/>
                  <a:pt x="80" y="65"/>
                  <a:pt x="80" y="65"/>
                </a:cubicBezTo>
                <a:close/>
                <a:moveTo>
                  <a:pt x="176" y="79"/>
                </a:moveTo>
                <a:cubicBezTo>
                  <a:pt x="176" y="79"/>
                  <a:pt x="176" y="80"/>
                  <a:pt x="177" y="80"/>
                </a:cubicBezTo>
                <a:cubicBezTo>
                  <a:pt x="176" y="81"/>
                  <a:pt x="176" y="82"/>
                  <a:pt x="175" y="82"/>
                </a:cubicBezTo>
                <a:cubicBezTo>
                  <a:pt x="175" y="81"/>
                  <a:pt x="176" y="80"/>
                  <a:pt x="175" y="80"/>
                </a:cubicBezTo>
                <a:cubicBezTo>
                  <a:pt x="176" y="78"/>
                  <a:pt x="176" y="81"/>
                  <a:pt x="176" y="81"/>
                </a:cubicBezTo>
                <a:cubicBezTo>
                  <a:pt x="176" y="81"/>
                  <a:pt x="176" y="80"/>
                  <a:pt x="176" y="79"/>
                </a:cubicBezTo>
                <a:close/>
                <a:moveTo>
                  <a:pt x="173" y="80"/>
                </a:moveTo>
                <a:cubicBezTo>
                  <a:pt x="173" y="79"/>
                  <a:pt x="172" y="80"/>
                  <a:pt x="172" y="80"/>
                </a:cubicBezTo>
                <a:cubicBezTo>
                  <a:pt x="172" y="79"/>
                  <a:pt x="172" y="79"/>
                  <a:pt x="172" y="77"/>
                </a:cubicBezTo>
                <a:cubicBezTo>
                  <a:pt x="173" y="78"/>
                  <a:pt x="173" y="78"/>
                  <a:pt x="173" y="80"/>
                </a:cubicBezTo>
                <a:close/>
                <a:moveTo>
                  <a:pt x="174" y="80"/>
                </a:moveTo>
                <a:cubicBezTo>
                  <a:pt x="174" y="79"/>
                  <a:pt x="174" y="81"/>
                  <a:pt x="174" y="83"/>
                </a:cubicBezTo>
                <a:cubicBezTo>
                  <a:pt x="173" y="83"/>
                  <a:pt x="173" y="83"/>
                  <a:pt x="173" y="83"/>
                </a:cubicBezTo>
                <a:cubicBezTo>
                  <a:pt x="173" y="82"/>
                  <a:pt x="173" y="82"/>
                  <a:pt x="174" y="82"/>
                </a:cubicBezTo>
                <a:cubicBezTo>
                  <a:pt x="174" y="81"/>
                  <a:pt x="174" y="80"/>
                  <a:pt x="174" y="80"/>
                </a:cubicBezTo>
                <a:close/>
                <a:moveTo>
                  <a:pt x="212" y="84"/>
                </a:moveTo>
                <a:cubicBezTo>
                  <a:pt x="212" y="85"/>
                  <a:pt x="212" y="85"/>
                  <a:pt x="212" y="85"/>
                </a:cubicBezTo>
                <a:cubicBezTo>
                  <a:pt x="212" y="86"/>
                  <a:pt x="213" y="86"/>
                  <a:pt x="214" y="87"/>
                </a:cubicBezTo>
                <a:cubicBezTo>
                  <a:pt x="213" y="87"/>
                  <a:pt x="213" y="86"/>
                  <a:pt x="212" y="86"/>
                </a:cubicBezTo>
                <a:cubicBezTo>
                  <a:pt x="212" y="86"/>
                  <a:pt x="212" y="86"/>
                  <a:pt x="212" y="86"/>
                </a:cubicBezTo>
                <a:cubicBezTo>
                  <a:pt x="212" y="85"/>
                  <a:pt x="212" y="85"/>
                  <a:pt x="212" y="84"/>
                </a:cubicBezTo>
                <a:cubicBezTo>
                  <a:pt x="212" y="84"/>
                  <a:pt x="212" y="84"/>
                  <a:pt x="212" y="84"/>
                </a:cubicBezTo>
                <a:close/>
                <a:moveTo>
                  <a:pt x="212" y="84"/>
                </a:moveTo>
                <a:cubicBezTo>
                  <a:pt x="212" y="84"/>
                  <a:pt x="212" y="84"/>
                  <a:pt x="212" y="84"/>
                </a:cubicBezTo>
                <a:cubicBezTo>
                  <a:pt x="212" y="84"/>
                  <a:pt x="212" y="84"/>
                  <a:pt x="212" y="84"/>
                </a:cubicBezTo>
                <a:cubicBezTo>
                  <a:pt x="212" y="84"/>
                  <a:pt x="212" y="84"/>
                  <a:pt x="212" y="84"/>
                </a:cubicBezTo>
                <a:close/>
                <a:moveTo>
                  <a:pt x="218" y="86"/>
                </a:moveTo>
                <a:cubicBezTo>
                  <a:pt x="221" y="87"/>
                  <a:pt x="215" y="85"/>
                  <a:pt x="215" y="85"/>
                </a:cubicBezTo>
                <a:cubicBezTo>
                  <a:pt x="215" y="85"/>
                  <a:pt x="218" y="86"/>
                  <a:pt x="218" y="86"/>
                </a:cubicBezTo>
                <a:close/>
                <a:moveTo>
                  <a:pt x="214" y="85"/>
                </a:moveTo>
                <a:cubicBezTo>
                  <a:pt x="214" y="85"/>
                  <a:pt x="213" y="85"/>
                  <a:pt x="213" y="85"/>
                </a:cubicBezTo>
                <a:cubicBezTo>
                  <a:pt x="214" y="85"/>
                  <a:pt x="212" y="85"/>
                  <a:pt x="212" y="85"/>
                </a:cubicBezTo>
                <a:cubicBezTo>
                  <a:pt x="214" y="86"/>
                  <a:pt x="214" y="86"/>
                  <a:pt x="214" y="86"/>
                </a:cubicBezTo>
                <a:cubicBezTo>
                  <a:pt x="214" y="86"/>
                  <a:pt x="214" y="86"/>
                  <a:pt x="212" y="85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2" y="85"/>
                  <a:pt x="212" y="85"/>
                  <a:pt x="212" y="85"/>
                </a:cubicBezTo>
                <a:cubicBezTo>
                  <a:pt x="213" y="85"/>
                  <a:pt x="213" y="85"/>
                  <a:pt x="213" y="85"/>
                </a:cubicBezTo>
                <a:cubicBezTo>
                  <a:pt x="213" y="85"/>
                  <a:pt x="214" y="85"/>
                  <a:pt x="214" y="85"/>
                </a:cubicBezTo>
                <a:cubicBezTo>
                  <a:pt x="213" y="85"/>
                  <a:pt x="216" y="86"/>
                  <a:pt x="214" y="85"/>
                </a:cubicBezTo>
                <a:close/>
                <a:moveTo>
                  <a:pt x="220" y="91"/>
                </a:moveTo>
                <a:cubicBezTo>
                  <a:pt x="219" y="91"/>
                  <a:pt x="217" y="90"/>
                  <a:pt x="216" y="90"/>
                </a:cubicBezTo>
                <a:cubicBezTo>
                  <a:pt x="216" y="90"/>
                  <a:pt x="215" y="90"/>
                  <a:pt x="215" y="90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17" y="90"/>
                  <a:pt x="217" y="90"/>
                  <a:pt x="220" y="91"/>
                </a:cubicBezTo>
                <a:close/>
                <a:moveTo>
                  <a:pt x="223" y="60"/>
                </a:moveTo>
                <a:cubicBezTo>
                  <a:pt x="223" y="60"/>
                  <a:pt x="224" y="60"/>
                  <a:pt x="225" y="60"/>
                </a:cubicBezTo>
                <a:cubicBezTo>
                  <a:pt x="224" y="60"/>
                  <a:pt x="226" y="61"/>
                  <a:pt x="225" y="61"/>
                </a:cubicBezTo>
                <a:cubicBezTo>
                  <a:pt x="224" y="61"/>
                  <a:pt x="224" y="60"/>
                  <a:pt x="223" y="60"/>
                </a:cubicBezTo>
                <a:close/>
                <a:moveTo>
                  <a:pt x="225" y="60"/>
                </a:moveTo>
                <a:cubicBezTo>
                  <a:pt x="225" y="59"/>
                  <a:pt x="226" y="60"/>
                  <a:pt x="228" y="60"/>
                </a:cubicBezTo>
                <a:cubicBezTo>
                  <a:pt x="228" y="61"/>
                  <a:pt x="228" y="61"/>
                  <a:pt x="228" y="61"/>
                </a:cubicBezTo>
                <a:cubicBezTo>
                  <a:pt x="227" y="60"/>
                  <a:pt x="227" y="60"/>
                  <a:pt x="227" y="60"/>
                </a:cubicBezTo>
                <a:cubicBezTo>
                  <a:pt x="226" y="60"/>
                  <a:pt x="226" y="60"/>
                  <a:pt x="225" y="60"/>
                </a:cubicBezTo>
                <a:close/>
                <a:moveTo>
                  <a:pt x="224" y="58"/>
                </a:moveTo>
                <a:cubicBezTo>
                  <a:pt x="225" y="58"/>
                  <a:pt x="225" y="58"/>
                  <a:pt x="225" y="58"/>
                </a:cubicBezTo>
                <a:cubicBezTo>
                  <a:pt x="226" y="59"/>
                  <a:pt x="228" y="59"/>
                  <a:pt x="228" y="59"/>
                </a:cubicBezTo>
                <a:cubicBezTo>
                  <a:pt x="226" y="59"/>
                  <a:pt x="226" y="59"/>
                  <a:pt x="225" y="59"/>
                </a:cubicBezTo>
                <a:cubicBezTo>
                  <a:pt x="223" y="58"/>
                  <a:pt x="226" y="59"/>
                  <a:pt x="226" y="59"/>
                </a:cubicBezTo>
                <a:cubicBezTo>
                  <a:pt x="226" y="59"/>
                  <a:pt x="225" y="59"/>
                  <a:pt x="224" y="58"/>
                </a:cubicBezTo>
                <a:close/>
                <a:moveTo>
                  <a:pt x="232" y="33"/>
                </a:moveTo>
                <a:cubicBezTo>
                  <a:pt x="232" y="33"/>
                  <a:pt x="232" y="33"/>
                  <a:pt x="232" y="33"/>
                </a:cubicBezTo>
                <a:cubicBezTo>
                  <a:pt x="232" y="33"/>
                  <a:pt x="232" y="33"/>
                  <a:pt x="232" y="33"/>
                </a:cubicBezTo>
                <a:cubicBezTo>
                  <a:pt x="232" y="33"/>
                  <a:pt x="232" y="33"/>
                  <a:pt x="232" y="33"/>
                </a:cubicBezTo>
                <a:close/>
                <a:moveTo>
                  <a:pt x="232" y="33"/>
                </a:moveTo>
                <a:cubicBezTo>
                  <a:pt x="232" y="33"/>
                  <a:pt x="232" y="33"/>
                  <a:pt x="232" y="33"/>
                </a:cubicBezTo>
                <a:cubicBezTo>
                  <a:pt x="232" y="33"/>
                  <a:pt x="232" y="33"/>
                  <a:pt x="232" y="33"/>
                </a:cubicBezTo>
                <a:cubicBezTo>
                  <a:pt x="232" y="33"/>
                  <a:pt x="232" y="33"/>
                  <a:pt x="232" y="33"/>
                </a:cubicBezTo>
                <a:cubicBezTo>
                  <a:pt x="232" y="33"/>
                  <a:pt x="232" y="33"/>
                  <a:pt x="232" y="33"/>
                </a:cubicBezTo>
                <a:cubicBezTo>
                  <a:pt x="232" y="33"/>
                  <a:pt x="232" y="33"/>
                  <a:pt x="232" y="33"/>
                </a:cubicBezTo>
                <a:close/>
                <a:moveTo>
                  <a:pt x="230" y="42"/>
                </a:moveTo>
                <a:cubicBezTo>
                  <a:pt x="229" y="42"/>
                  <a:pt x="229" y="41"/>
                  <a:pt x="229" y="41"/>
                </a:cubicBezTo>
                <a:cubicBezTo>
                  <a:pt x="229" y="41"/>
                  <a:pt x="229" y="40"/>
                  <a:pt x="229" y="40"/>
                </a:cubicBezTo>
                <a:cubicBezTo>
                  <a:pt x="229" y="40"/>
                  <a:pt x="229" y="40"/>
                  <a:pt x="230" y="40"/>
                </a:cubicBezTo>
                <a:cubicBezTo>
                  <a:pt x="230" y="40"/>
                  <a:pt x="230" y="40"/>
                  <a:pt x="230" y="41"/>
                </a:cubicBezTo>
                <a:cubicBezTo>
                  <a:pt x="230" y="41"/>
                  <a:pt x="230" y="41"/>
                  <a:pt x="230" y="42"/>
                </a:cubicBezTo>
                <a:close/>
                <a:moveTo>
                  <a:pt x="227" y="40"/>
                </a:moveTo>
                <a:cubicBezTo>
                  <a:pt x="227" y="41"/>
                  <a:pt x="227" y="41"/>
                  <a:pt x="226" y="41"/>
                </a:cubicBezTo>
                <a:cubicBezTo>
                  <a:pt x="226" y="41"/>
                  <a:pt x="227" y="41"/>
                  <a:pt x="227" y="40"/>
                </a:cubicBezTo>
                <a:cubicBezTo>
                  <a:pt x="227" y="40"/>
                  <a:pt x="227" y="40"/>
                  <a:pt x="227" y="40"/>
                </a:cubicBezTo>
                <a:close/>
                <a:moveTo>
                  <a:pt x="235" y="33"/>
                </a:moveTo>
                <a:cubicBezTo>
                  <a:pt x="235" y="34"/>
                  <a:pt x="235" y="36"/>
                  <a:pt x="236" y="37"/>
                </a:cubicBezTo>
                <a:cubicBezTo>
                  <a:pt x="236" y="39"/>
                  <a:pt x="235" y="34"/>
                  <a:pt x="235" y="33"/>
                </a:cubicBezTo>
                <a:close/>
                <a:moveTo>
                  <a:pt x="234" y="35"/>
                </a:moveTo>
                <a:cubicBezTo>
                  <a:pt x="234" y="36"/>
                  <a:pt x="234" y="36"/>
                  <a:pt x="234" y="36"/>
                </a:cubicBezTo>
                <a:cubicBezTo>
                  <a:pt x="234" y="37"/>
                  <a:pt x="234" y="37"/>
                  <a:pt x="234" y="40"/>
                </a:cubicBezTo>
                <a:cubicBezTo>
                  <a:pt x="234" y="39"/>
                  <a:pt x="234" y="37"/>
                  <a:pt x="234" y="36"/>
                </a:cubicBezTo>
                <a:cubicBezTo>
                  <a:pt x="234" y="36"/>
                  <a:pt x="234" y="35"/>
                  <a:pt x="234" y="35"/>
                </a:cubicBezTo>
                <a:close/>
                <a:moveTo>
                  <a:pt x="233" y="34"/>
                </a:moveTo>
                <a:cubicBezTo>
                  <a:pt x="233" y="34"/>
                  <a:pt x="232" y="33"/>
                  <a:pt x="232" y="32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2" y="33"/>
                  <a:pt x="233" y="33"/>
                  <a:pt x="233" y="34"/>
                </a:cubicBezTo>
                <a:close/>
                <a:moveTo>
                  <a:pt x="209" y="30"/>
                </a:move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9" y="30"/>
                  <a:pt x="209" y="30"/>
                  <a:pt x="209" y="30"/>
                </a:cubicBezTo>
                <a:close/>
                <a:moveTo>
                  <a:pt x="185" y="29"/>
                </a:moveTo>
                <a:cubicBezTo>
                  <a:pt x="185" y="28"/>
                  <a:pt x="186" y="28"/>
                  <a:pt x="186" y="27"/>
                </a:cubicBezTo>
                <a:cubicBezTo>
                  <a:pt x="186" y="27"/>
                  <a:pt x="186" y="28"/>
                  <a:pt x="186" y="29"/>
                </a:cubicBezTo>
                <a:cubicBezTo>
                  <a:pt x="186" y="28"/>
                  <a:pt x="186" y="30"/>
                  <a:pt x="185" y="29"/>
                </a:cubicBezTo>
                <a:close/>
                <a:moveTo>
                  <a:pt x="191" y="28"/>
                </a:moveTo>
                <a:cubicBezTo>
                  <a:pt x="191" y="29"/>
                  <a:pt x="191" y="29"/>
                  <a:pt x="191" y="29"/>
                </a:cubicBezTo>
                <a:cubicBezTo>
                  <a:pt x="191" y="31"/>
                  <a:pt x="190" y="32"/>
                  <a:pt x="190" y="32"/>
                </a:cubicBezTo>
                <a:cubicBezTo>
                  <a:pt x="189" y="30"/>
                  <a:pt x="190" y="30"/>
                  <a:pt x="190" y="29"/>
                </a:cubicBezTo>
                <a:cubicBezTo>
                  <a:pt x="190" y="27"/>
                  <a:pt x="190" y="30"/>
                  <a:pt x="190" y="30"/>
                </a:cubicBezTo>
                <a:cubicBezTo>
                  <a:pt x="191" y="30"/>
                  <a:pt x="190" y="30"/>
                  <a:pt x="191" y="28"/>
                </a:cubicBezTo>
                <a:close/>
                <a:moveTo>
                  <a:pt x="187" y="29"/>
                </a:moveTo>
                <a:cubicBezTo>
                  <a:pt x="188" y="29"/>
                  <a:pt x="188" y="30"/>
                  <a:pt x="188" y="32"/>
                </a:cubicBezTo>
                <a:cubicBezTo>
                  <a:pt x="187" y="32"/>
                  <a:pt x="187" y="32"/>
                  <a:pt x="187" y="32"/>
                </a:cubicBezTo>
                <a:cubicBezTo>
                  <a:pt x="187" y="31"/>
                  <a:pt x="187" y="31"/>
                  <a:pt x="187" y="31"/>
                </a:cubicBezTo>
                <a:cubicBezTo>
                  <a:pt x="187" y="30"/>
                  <a:pt x="187" y="30"/>
                  <a:pt x="187" y="29"/>
                </a:cubicBezTo>
                <a:close/>
                <a:moveTo>
                  <a:pt x="125" y="13"/>
                </a:moveTo>
                <a:cubicBezTo>
                  <a:pt x="125" y="14"/>
                  <a:pt x="124" y="16"/>
                  <a:pt x="124" y="17"/>
                </a:cubicBezTo>
                <a:cubicBezTo>
                  <a:pt x="123" y="20"/>
                  <a:pt x="124" y="14"/>
                  <a:pt x="125" y="13"/>
                </a:cubicBezTo>
                <a:close/>
                <a:moveTo>
                  <a:pt x="114" y="13"/>
                </a:moveTo>
                <a:cubicBezTo>
                  <a:pt x="114" y="13"/>
                  <a:pt x="113" y="13"/>
                  <a:pt x="113" y="13"/>
                </a:cubicBezTo>
                <a:cubicBezTo>
                  <a:pt x="113" y="15"/>
                  <a:pt x="113" y="14"/>
                  <a:pt x="113" y="17"/>
                </a:cubicBezTo>
                <a:cubicBezTo>
                  <a:pt x="112" y="16"/>
                  <a:pt x="113" y="14"/>
                  <a:pt x="113" y="13"/>
                </a:cubicBezTo>
                <a:cubicBezTo>
                  <a:pt x="113" y="13"/>
                  <a:pt x="114" y="12"/>
                  <a:pt x="114" y="13"/>
                </a:cubicBezTo>
                <a:close/>
                <a:moveTo>
                  <a:pt x="37" y="22"/>
                </a:moveTo>
                <a:cubicBezTo>
                  <a:pt x="36" y="20"/>
                  <a:pt x="37" y="23"/>
                  <a:pt x="38" y="23"/>
                </a:cubicBezTo>
                <a:cubicBezTo>
                  <a:pt x="38" y="22"/>
                  <a:pt x="37" y="22"/>
                  <a:pt x="37" y="21"/>
                </a:cubicBezTo>
                <a:cubicBezTo>
                  <a:pt x="37" y="21"/>
                  <a:pt x="38" y="21"/>
                  <a:pt x="38" y="21"/>
                </a:cubicBezTo>
                <a:cubicBezTo>
                  <a:pt x="38" y="23"/>
                  <a:pt x="38" y="24"/>
                  <a:pt x="38" y="24"/>
                </a:cubicBezTo>
                <a:cubicBezTo>
                  <a:pt x="37" y="23"/>
                  <a:pt x="37" y="22"/>
                  <a:pt x="37" y="22"/>
                </a:cubicBezTo>
                <a:close/>
                <a:moveTo>
                  <a:pt x="33" y="21"/>
                </a:moveTo>
                <a:cubicBezTo>
                  <a:pt x="33" y="21"/>
                  <a:pt x="34" y="22"/>
                  <a:pt x="34" y="23"/>
                </a:cubicBezTo>
                <a:cubicBezTo>
                  <a:pt x="33" y="22"/>
                  <a:pt x="34" y="24"/>
                  <a:pt x="33" y="24"/>
                </a:cubicBezTo>
                <a:cubicBezTo>
                  <a:pt x="33" y="22"/>
                  <a:pt x="33" y="22"/>
                  <a:pt x="33" y="21"/>
                </a:cubicBezTo>
                <a:close/>
                <a:moveTo>
                  <a:pt x="35" y="24"/>
                </a:moveTo>
                <a:cubicBezTo>
                  <a:pt x="35" y="24"/>
                  <a:pt x="35" y="23"/>
                  <a:pt x="35" y="22"/>
                </a:cubicBezTo>
                <a:cubicBezTo>
                  <a:pt x="35" y="22"/>
                  <a:pt x="36" y="24"/>
                  <a:pt x="36" y="25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5"/>
                  <a:pt x="35" y="24"/>
                  <a:pt x="35" y="24"/>
                </a:cubicBezTo>
                <a:close/>
                <a:moveTo>
                  <a:pt x="32" y="27"/>
                </a:moveTo>
                <a:cubicBezTo>
                  <a:pt x="32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2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32" y="25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6"/>
                  <a:pt x="32" y="26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33" y="26"/>
                </a:moveTo>
                <a:cubicBezTo>
                  <a:pt x="33" y="26"/>
                  <a:pt x="33" y="26"/>
                  <a:pt x="33" y="26"/>
                </a:cubicBezTo>
                <a:cubicBezTo>
                  <a:pt x="33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3" y="26"/>
                  <a:pt x="33" y="26"/>
                </a:cubicBezTo>
                <a:close/>
                <a:moveTo>
                  <a:pt x="32" y="29"/>
                </a:move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lose/>
                <a:moveTo>
                  <a:pt x="36" y="31"/>
                </a:moveTo>
                <a:cubicBezTo>
                  <a:pt x="36" y="31"/>
                  <a:pt x="36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2"/>
                  <a:pt x="36" y="32"/>
                  <a:pt x="36" y="31"/>
                </a:cubicBezTo>
                <a:close/>
                <a:moveTo>
                  <a:pt x="36" y="31"/>
                </a:moveTo>
                <a:cubicBezTo>
                  <a:pt x="36" y="31"/>
                  <a:pt x="36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6" y="31"/>
                  <a:pt x="36" y="31"/>
                  <a:pt x="36" y="31"/>
                </a:cubicBezTo>
                <a:close/>
                <a:moveTo>
                  <a:pt x="34" y="26"/>
                </a:move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6"/>
                  <a:pt x="34" y="26"/>
                </a:cubicBezTo>
                <a:close/>
                <a:moveTo>
                  <a:pt x="34" y="26"/>
                </a:move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5"/>
                  <a:pt x="34" y="25"/>
                </a:cubicBezTo>
                <a:cubicBezTo>
                  <a:pt x="34" y="26"/>
                  <a:pt x="34" y="26"/>
                  <a:pt x="34" y="26"/>
                </a:cubicBezTo>
                <a:close/>
                <a:moveTo>
                  <a:pt x="29" y="28"/>
                </a:moveTo>
                <a:cubicBezTo>
                  <a:pt x="29" y="30"/>
                  <a:pt x="29" y="29"/>
                  <a:pt x="30" y="28"/>
                </a:cubicBezTo>
                <a:cubicBezTo>
                  <a:pt x="30" y="29"/>
                  <a:pt x="30" y="30"/>
                  <a:pt x="30" y="30"/>
                </a:cubicBezTo>
                <a:cubicBezTo>
                  <a:pt x="30" y="27"/>
                  <a:pt x="29" y="28"/>
                  <a:pt x="29" y="27"/>
                </a:cubicBezTo>
                <a:cubicBezTo>
                  <a:pt x="29" y="27"/>
                  <a:pt x="30" y="25"/>
                  <a:pt x="30" y="24"/>
                </a:cubicBezTo>
                <a:cubicBezTo>
                  <a:pt x="30" y="25"/>
                  <a:pt x="30" y="25"/>
                  <a:pt x="30" y="26"/>
                </a:cubicBezTo>
                <a:cubicBezTo>
                  <a:pt x="31" y="27"/>
                  <a:pt x="30" y="24"/>
                  <a:pt x="31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0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0" y="25"/>
                  <a:pt x="31" y="25"/>
                </a:cubicBezTo>
                <a:cubicBezTo>
                  <a:pt x="31" y="25"/>
                  <a:pt x="31" y="25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2" y="26"/>
                </a:cubicBezTo>
                <a:cubicBezTo>
                  <a:pt x="30" y="26"/>
                  <a:pt x="31" y="26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30" y="27"/>
                  <a:pt x="28" y="27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30" y="28"/>
                  <a:pt x="31" y="29"/>
                </a:cubicBezTo>
                <a:cubicBezTo>
                  <a:pt x="31" y="29"/>
                  <a:pt x="31" y="30"/>
                  <a:pt x="31" y="30"/>
                </a:cubicBezTo>
                <a:cubicBezTo>
                  <a:pt x="31" y="29"/>
                  <a:pt x="31" y="29"/>
                  <a:pt x="31" y="30"/>
                </a:cubicBezTo>
                <a:cubicBezTo>
                  <a:pt x="31" y="30"/>
                  <a:pt x="32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29" y="30"/>
                  <a:pt x="31" y="31"/>
                  <a:pt x="30" y="31"/>
                </a:cubicBezTo>
                <a:cubicBezTo>
                  <a:pt x="30" y="30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29"/>
                  <a:pt x="28" y="29"/>
                </a:cubicBezTo>
                <a:cubicBezTo>
                  <a:pt x="29" y="29"/>
                  <a:pt x="29" y="28"/>
                  <a:pt x="29" y="28"/>
                </a:cubicBezTo>
                <a:close/>
                <a:moveTo>
                  <a:pt x="30" y="31"/>
                </a:moveTo>
                <a:cubicBezTo>
                  <a:pt x="28" y="31"/>
                  <a:pt x="28" y="31"/>
                  <a:pt x="30" y="31"/>
                </a:cubicBezTo>
                <a:cubicBezTo>
                  <a:pt x="29" y="31"/>
                  <a:pt x="29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0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7" y="29"/>
                  <a:pt x="28" y="30"/>
                  <a:pt x="29" y="30"/>
                </a:cubicBezTo>
                <a:cubicBezTo>
                  <a:pt x="28" y="30"/>
                  <a:pt x="28" y="30"/>
                  <a:pt x="30" y="31"/>
                </a:cubicBezTo>
                <a:close/>
                <a:moveTo>
                  <a:pt x="29" y="32"/>
                </a:moveTo>
                <a:cubicBezTo>
                  <a:pt x="29" y="32"/>
                  <a:pt x="28" y="32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2"/>
                  <a:pt x="29" y="32"/>
                </a:cubicBezTo>
                <a:close/>
                <a:moveTo>
                  <a:pt x="33" y="33"/>
                </a:moveTo>
                <a:cubicBezTo>
                  <a:pt x="31" y="32"/>
                  <a:pt x="34" y="33"/>
                  <a:pt x="34" y="33"/>
                </a:cubicBezTo>
                <a:cubicBezTo>
                  <a:pt x="34" y="33"/>
                  <a:pt x="33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3"/>
                  <a:pt x="35" y="33"/>
                  <a:pt x="35" y="33"/>
                </a:cubicBezTo>
                <a:cubicBezTo>
                  <a:pt x="34" y="33"/>
                  <a:pt x="33" y="33"/>
                  <a:pt x="33" y="33"/>
                </a:cubicBezTo>
                <a:close/>
                <a:moveTo>
                  <a:pt x="33" y="33"/>
                </a:moveTo>
                <a:cubicBezTo>
                  <a:pt x="32" y="33"/>
                  <a:pt x="34" y="33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4" y="34"/>
                  <a:pt x="33" y="33"/>
                  <a:pt x="33" y="33"/>
                </a:cubicBezTo>
                <a:close/>
                <a:moveTo>
                  <a:pt x="33" y="34"/>
                </a:moveTo>
                <a:cubicBezTo>
                  <a:pt x="32" y="33"/>
                  <a:pt x="34" y="34"/>
                  <a:pt x="33" y="34"/>
                </a:cubicBezTo>
                <a:cubicBezTo>
                  <a:pt x="32" y="33"/>
                  <a:pt x="32" y="33"/>
                  <a:pt x="31" y="33"/>
                </a:cubicBezTo>
                <a:cubicBezTo>
                  <a:pt x="31" y="33"/>
                  <a:pt x="32" y="33"/>
                  <a:pt x="33" y="34"/>
                </a:cubicBezTo>
                <a:close/>
                <a:moveTo>
                  <a:pt x="25" y="45"/>
                </a:moveTo>
                <a:cubicBezTo>
                  <a:pt x="25" y="45"/>
                  <a:pt x="25" y="45"/>
                  <a:pt x="25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24" y="39"/>
                </a:moveTo>
                <a:cubicBezTo>
                  <a:pt x="25" y="39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lose/>
                <a:moveTo>
                  <a:pt x="25" y="37"/>
                </a:move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lose/>
                <a:moveTo>
                  <a:pt x="19" y="32"/>
                </a:move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lose/>
                <a:moveTo>
                  <a:pt x="19" y="31"/>
                </a:move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lose/>
                <a:moveTo>
                  <a:pt x="28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lose/>
                <a:moveTo>
                  <a:pt x="28" y="33"/>
                </a:moveTo>
                <a:cubicBezTo>
                  <a:pt x="28" y="34"/>
                  <a:pt x="29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3"/>
                  <a:pt x="28" y="34"/>
                  <a:pt x="28" y="33"/>
                </a:cubicBezTo>
                <a:close/>
                <a:moveTo>
                  <a:pt x="29" y="33"/>
                </a:move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9" y="33"/>
                </a:cubicBezTo>
                <a:close/>
                <a:moveTo>
                  <a:pt x="28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lose/>
                <a:moveTo>
                  <a:pt x="28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5"/>
                  <a:pt x="2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4"/>
                  <a:pt x="28" y="34"/>
                  <a:pt x="28" y="34"/>
                </a:cubicBezTo>
                <a:close/>
                <a:moveTo>
                  <a:pt x="28" y="35"/>
                </a:move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5"/>
                </a:cubicBezTo>
                <a:close/>
                <a:moveTo>
                  <a:pt x="28" y="33"/>
                </a:move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7" y="33"/>
                </a:moveTo>
                <a:cubicBezTo>
                  <a:pt x="27" y="33"/>
                  <a:pt x="27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7" y="33"/>
                  <a:pt x="27" y="33"/>
                  <a:pt x="27" y="33"/>
                </a:cubicBezTo>
                <a:close/>
                <a:moveTo>
                  <a:pt x="27" y="32"/>
                </a:moveTo>
                <a:cubicBezTo>
                  <a:pt x="27" y="32"/>
                  <a:pt x="27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2"/>
                  <a:pt x="27" y="32"/>
                </a:cubicBezTo>
                <a:close/>
                <a:moveTo>
                  <a:pt x="28" y="32"/>
                </a:move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lose/>
                <a:moveTo>
                  <a:pt x="28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lose/>
                <a:moveTo>
                  <a:pt x="28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lose/>
                <a:moveTo>
                  <a:pt x="27" y="31"/>
                </a:moveTo>
                <a:cubicBezTo>
                  <a:pt x="27" y="31"/>
                  <a:pt x="28" y="31"/>
                  <a:pt x="28" y="31"/>
                </a:cubicBezTo>
                <a:cubicBezTo>
                  <a:pt x="27" y="31"/>
                  <a:pt x="27" y="31"/>
                  <a:pt x="27" y="31"/>
                </a:cubicBezTo>
                <a:close/>
                <a:moveTo>
                  <a:pt x="27" y="31"/>
                </a:moveTo>
                <a:cubicBezTo>
                  <a:pt x="27" y="31"/>
                  <a:pt x="27" y="31"/>
                  <a:pt x="27" y="32"/>
                </a:cubicBezTo>
                <a:cubicBezTo>
                  <a:pt x="28" y="29"/>
                  <a:pt x="26" y="34"/>
                  <a:pt x="27" y="30"/>
                </a:cubicBezTo>
                <a:cubicBezTo>
                  <a:pt x="27" y="30"/>
                  <a:pt x="27" y="31"/>
                  <a:pt x="27" y="31"/>
                </a:cubicBezTo>
                <a:close/>
                <a:moveTo>
                  <a:pt x="27" y="30"/>
                </a:moveTo>
                <a:cubicBezTo>
                  <a:pt x="26" y="32"/>
                  <a:pt x="27" y="29"/>
                  <a:pt x="26" y="32"/>
                </a:cubicBezTo>
                <a:cubicBezTo>
                  <a:pt x="26" y="32"/>
                  <a:pt x="27" y="30"/>
                  <a:pt x="26" y="32"/>
                </a:cubicBezTo>
                <a:cubicBezTo>
                  <a:pt x="26" y="31"/>
                  <a:pt x="27" y="30"/>
                  <a:pt x="27" y="29"/>
                </a:cubicBezTo>
                <a:cubicBezTo>
                  <a:pt x="27" y="30"/>
                  <a:pt x="27" y="30"/>
                  <a:pt x="27" y="30"/>
                </a:cubicBezTo>
                <a:close/>
                <a:moveTo>
                  <a:pt x="26" y="31"/>
                </a:moveTo>
                <a:cubicBezTo>
                  <a:pt x="26" y="31"/>
                  <a:pt x="25" y="31"/>
                  <a:pt x="25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0"/>
                </a:move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6" y="31"/>
                  <a:pt x="25" y="32"/>
                </a:cubicBezTo>
                <a:cubicBezTo>
                  <a:pt x="26" y="31"/>
                  <a:pt x="26" y="31"/>
                  <a:pt x="26" y="30"/>
                </a:cubicBezTo>
                <a:close/>
                <a:moveTo>
                  <a:pt x="27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6" y="31"/>
                  <a:pt x="26" y="31"/>
                </a:cubicBezTo>
                <a:cubicBezTo>
                  <a:pt x="26" y="30"/>
                  <a:pt x="26" y="31"/>
                  <a:pt x="26" y="32"/>
                </a:cubicBezTo>
                <a:cubicBezTo>
                  <a:pt x="27" y="29"/>
                  <a:pt x="26" y="31"/>
                  <a:pt x="26" y="30"/>
                </a:cubicBezTo>
                <a:cubicBezTo>
                  <a:pt x="26" y="31"/>
                  <a:pt x="26" y="31"/>
                  <a:pt x="26" y="32"/>
                </a:cubicBezTo>
                <a:cubicBezTo>
                  <a:pt x="26" y="32"/>
                  <a:pt x="27" y="29"/>
                  <a:pt x="26" y="32"/>
                </a:cubicBezTo>
                <a:cubicBezTo>
                  <a:pt x="26" y="31"/>
                  <a:pt x="26" y="30"/>
                  <a:pt x="26" y="30"/>
                </a:cubicBezTo>
                <a:cubicBezTo>
                  <a:pt x="26" y="30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lose/>
                <a:moveTo>
                  <a:pt x="25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lose/>
                <a:moveTo>
                  <a:pt x="25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lose/>
                <a:moveTo>
                  <a:pt x="21" y="34"/>
                </a:moveTo>
                <a:cubicBezTo>
                  <a:pt x="21" y="35"/>
                  <a:pt x="21" y="35"/>
                  <a:pt x="20" y="37"/>
                </a:cubicBezTo>
                <a:cubicBezTo>
                  <a:pt x="20" y="36"/>
                  <a:pt x="20" y="35"/>
                  <a:pt x="21" y="34"/>
                </a:cubicBezTo>
                <a:cubicBezTo>
                  <a:pt x="21" y="34"/>
                  <a:pt x="21" y="34"/>
                  <a:pt x="21" y="34"/>
                </a:cubicBezTo>
                <a:close/>
                <a:moveTo>
                  <a:pt x="22" y="33"/>
                </a:moveTo>
                <a:cubicBezTo>
                  <a:pt x="22" y="33"/>
                  <a:pt x="22" y="33"/>
                  <a:pt x="22" y="33"/>
                </a:cubicBezTo>
                <a:cubicBezTo>
                  <a:pt x="22" y="34"/>
                  <a:pt x="22" y="34"/>
                  <a:pt x="21" y="35"/>
                </a:cubicBezTo>
                <a:cubicBezTo>
                  <a:pt x="21" y="36"/>
                  <a:pt x="22" y="35"/>
                  <a:pt x="22" y="33"/>
                </a:cubicBezTo>
                <a:close/>
                <a:moveTo>
                  <a:pt x="22" y="33"/>
                </a:move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4"/>
                  <a:pt x="22" y="34"/>
                </a:cubicBezTo>
                <a:cubicBezTo>
                  <a:pt x="22" y="34"/>
                  <a:pt x="22" y="33"/>
                  <a:pt x="22" y="33"/>
                </a:cubicBezTo>
                <a:close/>
                <a:moveTo>
                  <a:pt x="25" y="32"/>
                </a:moveTo>
                <a:cubicBezTo>
                  <a:pt x="25" y="32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2"/>
                  <a:pt x="25" y="33"/>
                  <a:pt x="24" y="34"/>
                </a:cubicBezTo>
                <a:cubicBezTo>
                  <a:pt x="25" y="33"/>
                  <a:pt x="25" y="33"/>
                  <a:pt x="25" y="32"/>
                </a:cubicBezTo>
                <a:close/>
                <a:moveTo>
                  <a:pt x="26" y="34"/>
                </a:move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lose/>
                <a:moveTo>
                  <a:pt x="26" y="34"/>
                </a:moveTo>
                <a:cubicBezTo>
                  <a:pt x="26" y="34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4"/>
                </a:cubicBezTo>
                <a:cubicBezTo>
                  <a:pt x="26" y="34"/>
                  <a:pt x="26" y="34"/>
                  <a:pt x="26" y="34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7" y="41"/>
                </a:move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8" y="41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1"/>
                  <a:pt x="27" y="41"/>
                </a:cubicBezTo>
                <a:close/>
                <a:moveTo>
                  <a:pt x="27" y="41"/>
                </a:moveTo>
                <a:cubicBezTo>
                  <a:pt x="27" y="41"/>
                  <a:pt x="27" y="41"/>
                  <a:pt x="27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8" y="41"/>
                  <a:pt x="27" y="41"/>
                </a:cubicBezTo>
                <a:close/>
                <a:moveTo>
                  <a:pt x="27" y="41"/>
                </a:move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5" y="41"/>
                </a:moveTo>
                <a:cubicBezTo>
                  <a:pt x="25" y="41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36"/>
                </a:move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6"/>
                  <a:pt x="25" y="36"/>
                  <a:pt x="25" y="36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5"/>
                </a:moveTo>
                <a:cubicBezTo>
                  <a:pt x="26" y="35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5" y="38"/>
                </a:move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lose/>
                <a:moveTo>
                  <a:pt x="26" y="38"/>
                </a:move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5" y="38"/>
                </a:move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6" y="38"/>
                  <a:pt x="26" y="38"/>
                </a:cubicBezTo>
                <a:cubicBezTo>
                  <a:pt x="26" y="38"/>
                  <a:pt x="26" y="38"/>
                  <a:pt x="25" y="38"/>
                </a:cubicBezTo>
                <a:close/>
                <a:moveTo>
                  <a:pt x="25" y="38"/>
                </a:move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lose/>
                <a:moveTo>
                  <a:pt x="26" y="39"/>
                </a:move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26" y="39"/>
                </a:move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8" y="39"/>
                </a:move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28" y="40"/>
                  <a:pt x="28" y="39"/>
                </a:cubicBezTo>
                <a:close/>
                <a:moveTo>
                  <a:pt x="26" y="38"/>
                </a:move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5" y="37"/>
                </a:move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lose/>
                <a:moveTo>
                  <a:pt x="25" y="37"/>
                </a:moveTo>
                <a:cubicBezTo>
                  <a:pt x="25" y="37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lose/>
                <a:moveTo>
                  <a:pt x="25" y="38"/>
                </a:move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lose/>
                <a:moveTo>
                  <a:pt x="25" y="38"/>
                </a:move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lose/>
                <a:moveTo>
                  <a:pt x="25" y="38"/>
                </a:moveTo>
                <a:cubicBezTo>
                  <a:pt x="25" y="38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lose/>
                <a:moveTo>
                  <a:pt x="26" y="39"/>
                </a:moveTo>
                <a:cubicBezTo>
                  <a:pt x="26" y="39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5" y="43"/>
                </a:moveTo>
                <a:cubicBezTo>
                  <a:pt x="25" y="43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3"/>
                </a:move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25" y="43"/>
                </a:moveTo>
                <a:cubicBezTo>
                  <a:pt x="25" y="43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3"/>
                  <a:pt x="25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6" y="42"/>
                </a:moveTo>
                <a:cubicBezTo>
                  <a:pt x="26" y="42"/>
                  <a:pt x="26" y="42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2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5" y="40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lose/>
                <a:moveTo>
                  <a:pt x="25" y="40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lose/>
                <a:moveTo>
                  <a:pt x="25" y="40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lose/>
                <a:moveTo>
                  <a:pt x="25" y="40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lose/>
                <a:moveTo>
                  <a:pt x="25" y="40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1"/>
                  <a:pt x="25" y="41"/>
                  <a:pt x="25" y="41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3"/>
                </a:move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26" y="42"/>
                </a:move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26" y="41"/>
                </a:move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5"/>
                </a:move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35"/>
                </a:move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35"/>
                </a:moveTo>
                <a:cubicBezTo>
                  <a:pt x="26" y="35"/>
                  <a:pt x="26" y="35"/>
                  <a:pt x="26" y="36"/>
                </a:cubicBezTo>
                <a:cubicBezTo>
                  <a:pt x="26" y="36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25" y="36"/>
                </a:move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lose/>
                <a:moveTo>
                  <a:pt x="25" y="36"/>
                </a:move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lose/>
                <a:moveTo>
                  <a:pt x="25" y="37"/>
                </a:move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lose/>
                <a:moveTo>
                  <a:pt x="25" y="37"/>
                </a:move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lose/>
                <a:moveTo>
                  <a:pt x="25" y="37"/>
                </a:moveTo>
                <a:cubicBezTo>
                  <a:pt x="25" y="37"/>
                  <a:pt x="25" y="37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lose/>
                <a:moveTo>
                  <a:pt x="25" y="38"/>
                </a:moveTo>
                <a:cubicBezTo>
                  <a:pt x="25" y="38"/>
                  <a:pt x="25" y="38"/>
                  <a:pt x="25" y="38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8"/>
                  <a:pt x="25" y="38"/>
                </a:cubicBezTo>
                <a:close/>
                <a:moveTo>
                  <a:pt x="25" y="38"/>
                </a:move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8"/>
                  <a:pt x="25" y="38"/>
                </a:cubicBezTo>
                <a:close/>
                <a:moveTo>
                  <a:pt x="25" y="39"/>
                </a:moveTo>
                <a:cubicBezTo>
                  <a:pt x="25" y="39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40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lose/>
                <a:moveTo>
                  <a:pt x="24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lose/>
                <a:moveTo>
                  <a:pt x="24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0"/>
                </a:cubicBezTo>
                <a:cubicBezTo>
                  <a:pt x="24" y="40"/>
                  <a:pt x="24" y="41"/>
                  <a:pt x="24" y="41"/>
                </a:cubicBezTo>
                <a:close/>
                <a:moveTo>
                  <a:pt x="24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2"/>
                </a:move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lose/>
                <a:moveTo>
                  <a:pt x="25" y="43"/>
                </a:moveTo>
                <a:cubicBezTo>
                  <a:pt x="25" y="44"/>
                  <a:pt x="25" y="44"/>
                  <a:pt x="25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28" y="43"/>
                </a:moveTo>
                <a:cubicBezTo>
                  <a:pt x="28" y="43"/>
                  <a:pt x="28" y="42"/>
                  <a:pt x="28" y="42"/>
                </a:cubicBezTo>
                <a:cubicBezTo>
                  <a:pt x="28" y="43"/>
                  <a:pt x="28" y="43"/>
                  <a:pt x="28" y="43"/>
                </a:cubicBezTo>
                <a:cubicBezTo>
                  <a:pt x="29" y="44"/>
                  <a:pt x="29" y="44"/>
                  <a:pt x="31" y="45"/>
                </a:cubicBezTo>
                <a:cubicBezTo>
                  <a:pt x="31" y="45"/>
                  <a:pt x="29" y="44"/>
                  <a:pt x="28" y="43"/>
                </a:cubicBezTo>
                <a:close/>
                <a:moveTo>
                  <a:pt x="27" y="43"/>
                </a:moveTo>
                <a:cubicBezTo>
                  <a:pt x="27" y="43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9" y="44"/>
                  <a:pt x="27" y="43"/>
                </a:cubicBezTo>
                <a:close/>
                <a:moveTo>
                  <a:pt x="27" y="41"/>
                </a:move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8" y="41"/>
                </a:moveTo>
                <a:cubicBezTo>
                  <a:pt x="28" y="41"/>
                  <a:pt x="29" y="42"/>
                  <a:pt x="30" y="42"/>
                </a:cubicBezTo>
                <a:cubicBezTo>
                  <a:pt x="32" y="43"/>
                  <a:pt x="29" y="42"/>
                  <a:pt x="28" y="41"/>
                </a:cubicBezTo>
                <a:cubicBezTo>
                  <a:pt x="28" y="41"/>
                  <a:pt x="28" y="41"/>
                  <a:pt x="28" y="41"/>
                </a:cubicBezTo>
                <a:close/>
                <a:moveTo>
                  <a:pt x="28" y="41"/>
                </a:move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9" y="42"/>
                  <a:pt x="29" y="42"/>
                </a:cubicBezTo>
                <a:cubicBezTo>
                  <a:pt x="29" y="41"/>
                  <a:pt x="28" y="41"/>
                  <a:pt x="28" y="41"/>
                </a:cubicBezTo>
                <a:close/>
                <a:moveTo>
                  <a:pt x="28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lose/>
                <a:moveTo>
                  <a:pt x="29" y="37"/>
                </a:move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30" y="37"/>
                  <a:pt x="30" y="37"/>
                </a:cubicBezTo>
                <a:cubicBezTo>
                  <a:pt x="30" y="37"/>
                  <a:pt x="29" y="37"/>
                  <a:pt x="29" y="37"/>
                </a:cubicBezTo>
                <a:close/>
                <a:moveTo>
                  <a:pt x="28" y="32"/>
                </a:move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lose/>
                <a:moveTo>
                  <a:pt x="28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1"/>
                  <a:pt x="29" y="31"/>
                </a:cubicBezTo>
                <a:cubicBezTo>
                  <a:pt x="29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lose/>
                <a:moveTo>
                  <a:pt x="23" y="49"/>
                </a:moveTo>
                <a:cubicBezTo>
                  <a:pt x="22" y="49"/>
                  <a:pt x="22" y="49"/>
                  <a:pt x="22" y="49"/>
                </a:cubicBezTo>
                <a:cubicBezTo>
                  <a:pt x="22" y="48"/>
                  <a:pt x="22" y="48"/>
                  <a:pt x="23" y="47"/>
                </a:cubicBezTo>
                <a:cubicBezTo>
                  <a:pt x="21" y="47"/>
                  <a:pt x="21" y="47"/>
                  <a:pt x="20" y="48"/>
                </a:cubicBezTo>
                <a:cubicBezTo>
                  <a:pt x="20" y="46"/>
                  <a:pt x="20" y="46"/>
                  <a:pt x="19" y="45"/>
                </a:cubicBezTo>
                <a:cubicBezTo>
                  <a:pt x="18" y="47"/>
                  <a:pt x="17" y="46"/>
                  <a:pt x="17" y="45"/>
                </a:cubicBezTo>
                <a:cubicBezTo>
                  <a:pt x="16" y="44"/>
                  <a:pt x="16" y="43"/>
                  <a:pt x="15" y="44"/>
                </a:cubicBezTo>
                <a:cubicBezTo>
                  <a:pt x="14" y="44"/>
                  <a:pt x="15" y="43"/>
                  <a:pt x="16" y="42"/>
                </a:cubicBezTo>
                <a:cubicBezTo>
                  <a:pt x="15" y="43"/>
                  <a:pt x="15" y="43"/>
                  <a:pt x="14" y="43"/>
                </a:cubicBezTo>
                <a:cubicBezTo>
                  <a:pt x="16" y="41"/>
                  <a:pt x="12" y="44"/>
                  <a:pt x="14" y="42"/>
                </a:cubicBezTo>
                <a:cubicBezTo>
                  <a:pt x="12" y="44"/>
                  <a:pt x="13" y="42"/>
                  <a:pt x="11" y="44"/>
                </a:cubicBezTo>
                <a:cubicBezTo>
                  <a:pt x="11" y="44"/>
                  <a:pt x="12" y="43"/>
                  <a:pt x="11" y="44"/>
                </a:cubicBezTo>
                <a:cubicBezTo>
                  <a:pt x="12" y="43"/>
                  <a:pt x="13" y="42"/>
                  <a:pt x="13" y="42"/>
                </a:cubicBezTo>
                <a:cubicBezTo>
                  <a:pt x="12" y="43"/>
                  <a:pt x="12" y="42"/>
                  <a:pt x="12" y="42"/>
                </a:cubicBezTo>
                <a:cubicBezTo>
                  <a:pt x="12" y="42"/>
                  <a:pt x="13" y="41"/>
                  <a:pt x="12" y="42"/>
                </a:cubicBezTo>
                <a:cubicBezTo>
                  <a:pt x="12" y="42"/>
                  <a:pt x="10" y="44"/>
                  <a:pt x="10" y="44"/>
                </a:cubicBezTo>
                <a:cubicBezTo>
                  <a:pt x="13" y="41"/>
                  <a:pt x="10" y="44"/>
                  <a:pt x="9" y="43"/>
                </a:cubicBezTo>
                <a:cubicBezTo>
                  <a:pt x="11" y="42"/>
                  <a:pt x="10" y="42"/>
                  <a:pt x="12" y="41"/>
                </a:cubicBezTo>
                <a:cubicBezTo>
                  <a:pt x="11" y="41"/>
                  <a:pt x="12" y="41"/>
                  <a:pt x="11" y="41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2" y="39"/>
                </a:cubicBezTo>
                <a:cubicBezTo>
                  <a:pt x="10" y="41"/>
                  <a:pt x="9" y="41"/>
                  <a:pt x="8" y="41"/>
                </a:cubicBezTo>
                <a:cubicBezTo>
                  <a:pt x="8" y="40"/>
                  <a:pt x="9" y="40"/>
                  <a:pt x="9" y="40"/>
                </a:cubicBezTo>
                <a:cubicBezTo>
                  <a:pt x="8" y="40"/>
                  <a:pt x="8" y="40"/>
                  <a:pt x="9" y="40"/>
                </a:cubicBezTo>
                <a:cubicBezTo>
                  <a:pt x="10" y="39"/>
                  <a:pt x="10" y="39"/>
                  <a:pt x="10" y="39"/>
                </a:cubicBezTo>
                <a:cubicBezTo>
                  <a:pt x="9" y="40"/>
                  <a:pt x="10" y="40"/>
                  <a:pt x="11" y="40"/>
                </a:cubicBezTo>
                <a:cubicBezTo>
                  <a:pt x="11" y="40"/>
                  <a:pt x="11" y="39"/>
                  <a:pt x="12" y="39"/>
                </a:cubicBezTo>
                <a:cubicBezTo>
                  <a:pt x="11" y="39"/>
                  <a:pt x="12" y="38"/>
                  <a:pt x="11" y="39"/>
                </a:cubicBezTo>
                <a:cubicBezTo>
                  <a:pt x="9" y="39"/>
                  <a:pt x="13" y="38"/>
                  <a:pt x="12" y="38"/>
                </a:cubicBezTo>
                <a:cubicBezTo>
                  <a:pt x="12" y="38"/>
                  <a:pt x="11" y="38"/>
                  <a:pt x="10" y="38"/>
                </a:cubicBezTo>
                <a:cubicBezTo>
                  <a:pt x="9" y="39"/>
                  <a:pt x="8" y="39"/>
                  <a:pt x="8" y="39"/>
                </a:cubicBezTo>
                <a:cubicBezTo>
                  <a:pt x="9" y="38"/>
                  <a:pt x="9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8" y="37"/>
                  <a:pt x="9" y="37"/>
                  <a:pt x="9" y="37"/>
                </a:cubicBezTo>
                <a:cubicBezTo>
                  <a:pt x="9" y="37"/>
                  <a:pt x="10" y="36"/>
                  <a:pt x="11" y="36"/>
                </a:cubicBezTo>
                <a:cubicBezTo>
                  <a:pt x="10" y="37"/>
                  <a:pt x="10" y="37"/>
                  <a:pt x="11" y="37"/>
                </a:cubicBezTo>
                <a:cubicBezTo>
                  <a:pt x="11" y="37"/>
                  <a:pt x="11" y="37"/>
                  <a:pt x="9" y="38"/>
                </a:cubicBezTo>
                <a:cubicBezTo>
                  <a:pt x="11" y="37"/>
                  <a:pt x="11" y="38"/>
                  <a:pt x="12" y="38"/>
                </a:cubicBezTo>
                <a:cubicBezTo>
                  <a:pt x="12" y="37"/>
                  <a:pt x="12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2" y="37"/>
                  <a:pt x="11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1" y="36"/>
                  <a:pt x="11" y="36"/>
                  <a:pt x="11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11" y="35"/>
                  <a:pt x="10" y="35"/>
                  <a:pt x="10" y="35"/>
                </a:cubicBezTo>
                <a:cubicBezTo>
                  <a:pt x="9" y="35"/>
                  <a:pt x="8" y="35"/>
                  <a:pt x="8" y="35"/>
                </a:cubicBezTo>
                <a:cubicBezTo>
                  <a:pt x="8" y="34"/>
                  <a:pt x="9" y="33"/>
                  <a:pt x="10" y="32"/>
                </a:cubicBezTo>
                <a:cubicBezTo>
                  <a:pt x="10" y="32"/>
                  <a:pt x="11" y="31"/>
                  <a:pt x="12" y="31"/>
                </a:cubicBezTo>
                <a:cubicBezTo>
                  <a:pt x="14" y="30"/>
                  <a:pt x="16" y="29"/>
                  <a:pt x="18" y="28"/>
                </a:cubicBezTo>
                <a:cubicBezTo>
                  <a:pt x="18" y="29"/>
                  <a:pt x="19" y="30"/>
                  <a:pt x="19" y="31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1"/>
                </a:cubicBezTo>
                <a:cubicBezTo>
                  <a:pt x="19" y="30"/>
                  <a:pt x="18" y="33"/>
                  <a:pt x="17" y="35"/>
                </a:cubicBezTo>
                <a:cubicBezTo>
                  <a:pt x="17" y="36"/>
                  <a:pt x="17" y="36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8"/>
                  <a:pt x="16" y="38"/>
                </a:cubicBezTo>
                <a:cubicBezTo>
                  <a:pt x="16" y="38"/>
                  <a:pt x="16" y="39"/>
                  <a:pt x="16" y="39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39"/>
                  <a:pt x="16" y="38"/>
                  <a:pt x="16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7" y="39"/>
                  <a:pt x="17" y="38"/>
                </a:cubicBezTo>
                <a:cubicBezTo>
                  <a:pt x="16" y="42"/>
                  <a:pt x="17" y="38"/>
                  <a:pt x="16" y="40"/>
                </a:cubicBezTo>
                <a:cubicBezTo>
                  <a:pt x="17" y="38"/>
                  <a:pt x="17" y="37"/>
                  <a:pt x="17" y="37"/>
                </a:cubicBezTo>
                <a:cubicBezTo>
                  <a:pt x="17" y="37"/>
                  <a:pt x="17" y="38"/>
                  <a:pt x="17" y="39"/>
                </a:cubicBezTo>
                <a:cubicBezTo>
                  <a:pt x="17" y="39"/>
                  <a:pt x="16" y="40"/>
                  <a:pt x="16" y="41"/>
                </a:cubicBezTo>
                <a:cubicBezTo>
                  <a:pt x="16" y="40"/>
                  <a:pt x="16" y="41"/>
                  <a:pt x="17" y="40"/>
                </a:cubicBezTo>
                <a:cubicBezTo>
                  <a:pt x="16" y="41"/>
                  <a:pt x="17" y="37"/>
                  <a:pt x="17" y="37"/>
                </a:cubicBezTo>
                <a:cubicBezTo>
                  <a:pt x="17" y="39"/>
                  <a:pt x="17" y="40"/>
                  <a:pt x="16" y="41"/>
                </a:cubicBezTo>
                <a:cubicBezTo>
                  <a:pt x="17" y="40"/>
                  <a:pt x="16" y="42"/>
                  <a:pt x="16" y="41"/>
                </a:cubicBezTo>
                <a:cubicBezTo>
                  <a:pt x="17" y="39"/>
                  <a:pt x="17" y="38"/>
                  <a:pt x="17" y="40"/>
                </a:cubicBezTo>
                <a:cubicBezTo>
                  <a:pt x="16" y="41"/>
                  <a:pt x="17" y="39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6" y="40"/>
                  <a:pt x="17" y="40"/>
                </a:cubicBezTo>
                <a:cubicBezTo>
                  <a:pt x="17" y="40"/>
                  <a:pt x="17" y="39"/>
                  <a:pt x="17" y="38"/>
                </a:cubicBezTo>
                <a:cubicBezTo>
                  <a:pt x="17" y="40"/>
                  <a:pt x="18" y="37"/>
                  <a:pt x="17" y="39"/>
                </a:cubicBezTo>
                <a:cubicBezTo>
                  <a:pt x="17" y="37"/>
                  <a:pt x="17" y="39"/>
                  <a:pt x="17" y="39"/>
                </a:cubicBezTo>
                <a:cubicBezTo>
                  <a:pt x="17" y="37"/>
                  <a:pt x="17" y="39"/>
                  <a:pt x="17" y="37"/>
                </a:cubicBezTo>
                <a:cubicBezTo>
                  <a:pt x="18" y="37"/>
                  <a:pt x="19" y="35"/>
                  <a:pt x="18" y="38"/>
                </a:cubicBezTo>
                <a:cubicBezTo>
                  <a:pt x="19" y="36"/>
                  <a:pt x="18" y="38"/>
                  <a:pt x="19" y="36"/>
                </a:cubicBezTo>
                <a:cubicBezTo>
                  <a:pt x="18" y="37"/>
                  <a:pt x="18" y="38"/>
                  <a:pt x="18" y="39"/>
                </a:cubicBezTo>
                <a:cubicBezTo>
                  <a:pt x="18" y="39"/>
                  <a:pt x="18" y="38"/>
                  <a:pt x="18" y="39"/>
                </a:cubicBezTo>
                <a:cubicBezTo>
                  <a:pt x="18" y="39"/>
                  <a:pt x="17" y="40"/>
                  <a:pt x="17" y="42"/>
                </a:cubicBezTo>
                <a:cubicBezTo>
                  <a:pt x="17" y="41"/>
                  <a:pt x="17" y="40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7" y="40"/>
                  <a:pt x="18" y="39"/>
                  <a:pt x="19" y="38"/>
                </a:cubicBezTo>
                <a:cubicBezTo>
                  <a:pt x="18" y="38"/>
                  <a:pt x="18" y="38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9" y="37"/>
                  <a:pt x="19" y="37"/>
                </a:cubicBezTo>
                <a:cubicBezTo>
                  <a:pt x="19" y="38"/>
                  <a:pt x="18" y="39"/>
                  <a:pt x="18" y="40"/>
                </a:cubicBezTo>
                <a:cubicBezTo>
                  <a:pt x="18" y="39"/>
                  <a:pt x="19" y="38"/>
                  <a:pt x="19" y="37"/>
                </a:cubicBezTo>
                <a:cubicBezTo>
                  <a:pt x="18" y="39"/>
                  <a:pt x="18" y="40"/>
                  <a:pt x="17" y="41"/>
                </a:cubicBezTo>
                <a:cubicBezTo>
                  <a:pt x="18" y="39"/>
                  <a:pt x="17" y="43"/>
                  <a:pt x="18" y="41"/>
                </a:cubicBezTo>
                <a:cubicBezTo>
                  <a:pt x="17" y="44"/>
                  <a:pt x="19" y="36"/>
                  <a:pt x="19" y="38"/>
                </a:cubicBezTo>
                <a:cubicBezTo>
                  <a:pt x="18" y="41"/>
                  <a:pt x="19" y="38"/>
                  <a:pt x="18" y="39"/>
                </a:cubicBezTo>
                <a:cubicBezTo>
                  <a:pt x="18" y="40"/>
                  <a:pt x="18" y="40"/>
                  <a:pt x="19" y="39"/>
                </a:cubicBezTo>
                <a:cubicBezTo>
                  <a:pt x="18" y="40"/>
                  <a:pt x="18" y="40"/>
                  <a:pt x="18" y="41"/>
                </a:cubicBezTo>
                <a:cubicBezTo>
                  <a:pt x="19" y="39"/>
                  <a:pt x="18" y="42"/>
                  <a:pt x="19" y="38"/>
                </a:cubicBezTo>
                <a:cubicBezTo>
                  <a:pt x="19" y="38"/>
                  <a:pt x="19" y="39"/>
                  <a:pt x="19" y="3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19" y="39"/>
                  <a:pt x="18" y="40"/>
                </a:cubicBezTo>
                <a:cubicBezTo>
                  <a:pt x="19" y="40"/>
                  <a:pt x="18" y="41"/>
                  <a:pt x="19" y="40"/>
                </a:cubicBezTo>
                <a:cubicBezTo>
                  <a:pt x="19" y="40"/>
                  <a:pt x="19" y="39"/>
                  <a:pt x="19" y="39"/>
                </a:cubicBezTo>
                <a:cubicBezTo>
                  <a:pt x="19" y="39"/>
                  <a:pt x="19" y="39"/>
                  <a:pt x="19" y="38"/>
                </a:cubicBezTo>
                <a:cubicBezTo>
                  <a:pt x="19" y="38"/>
                  <a:pt x="19" y="39"/>
                  <a:pt x="19" y="40"/>
                </a:cubicBezTo>
                <a:cubicBezTo>
                  <a:pt x="19" y="39"/>
                  <a:pt x="19" y="38"/>
                  <a:pt x="19" y="38"/>
                </a:cubicBezTo>
                <a:cubicBezTo>
                  <a:pt x="19" y="39"/>
                  <a:pt x="21" y="35"/>
                  <a:pt x="19" y="39"/>
                </a:cubicBezTo>
                <a:cubicBezTo>
                  <a:pt x="20" y="37"/>
                  <a:pt x="21" y="36"/>
                  <a:pt x="21" y="35"/>
                </a:cubicBezTo>
                <a:cubicBezTo>
                  <a:pt x="20" y="38"/>
                  <a:pt x="21" y="35"/>
                  <a:pt x="20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7"/>
                  <a:pt x="20" y="36"/>
                  <a:pt x="21" y="35"/>
                </a:cubicBezTo>
                <a:cubicBezTo>
                  <a:pt x="21" y="34"/>
                  <a:pt x="21" y="35"/>
                  <a:pt x="21" y="34"/>
                </a:cubicBezTo>
                <a:cubicBezTo>
                  <a:pt x="20" y="38"/>
                  <a:pt x="21" y="35"/>
                  <a:pt x="20" y="37"/>
                </a:cubicBezTo>
                <a:cubicBezTo>
                  <a:pt x="20" y="37"/>
                  <a:pt x="20" y="38"/>
                  <a:pt x="20" y="38"/>
                </a:cubicBezTo>
                <a:cubicBezTo>
                  <a:pt x="20" y="39"/>
                  <a:pt x="20" y="39"/>
                  <a:pt x="19" y="40"/>
                </a:cubicBezTo>
                <a:cubicBezTo>
                  <a:pt x="19" y="40"/>
                  <a:pt x="19" y="40"/>
                  <a:pt x="20" y="39"/>
                </a:cubicBezTo>
                <a:cubicBezTo>
                  <a:pt x="20" y="38"/>
                  <a:pt x="21" y="37"/>
                  <a:pt x="21" y="35"/>
                </a:cubicBezTo>
                <a:cubicBezTo>
                  <a:pt x="20" y="37"/>
                  <a:pt x="21" y="36"/>
                  <a:pt x="22" y="34"/>
                </a:cubicBezTo>
                <a:cubicBezTo>
                  <a:pt x="20" y="37"/>
                  <a:pt x="22" y="33"/>
                  <a:pt x="21" y="36"/>
                </a:cubicBezTo>
                <a:cubicBezTo>
                  <a:pt x="21" y="35"/>
                  <a:pt x="21" y="36"/>
                  <a:pt x="21" y="37"/>
                </a:cubicBezTo>
                <a:cubicBezTo>
                  <a:pt x="20" y="38"/>
                  <a:pt x="21" y="37"/>
                  <a:pt x="21" y="35"/>
                </a:cubicBezTo>
                <a:cubicBezTo>
                  <a:pt x="21" y="36"/>
                  <a:pt x="21" y="37"/>
                  <a:pt x="21" y="37"/>
                </a:cubicBezTo>
                <a:cubicBezTo>
                  <a:pt x="22" y="35"/>
                  <a:pt x="21" y="36"/>
                  <a:pt x="21" y="36"/>
                </a:cubicBezTo>
                <a:cubicBezTo>
                  <a:pt x="22" y="35"/>
                  <a:pt x="22" y="33"/>
                  <a:pt x="23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3"/>
                  <a:pt x="22" y="35"/>
                </a:cubicBezTo>
                <a:cubicBezTo>
                  <a:pt x="22" y="34"/>
                  <a:pt x="21" y="38"/>
                  <a:pt x="21" y="37"/>
                </a:cubicBezTo>
                <a:cubicBezTo>
                  <a:pt x="22" y="35"/>
                  <a:pt x="22" y="36"/>
                  <a:pt x="21" y="36"/>
                </a:cubicBezTo>
                <a:cubicBezTo>
                  <a:pt x="22" y="35"/>
                  <a:pt x="22" y="34"/>
                  <a:pt x="22" y="34"/>
                </a:cubicBezTo>
                <a:cubicBezTo>
                  <a:pt x="21" y="36"/>
                  <a:pt x="22" y="34"/>
                  <a:pt x="22" y="34"/>
                </a:cubicBezTo>
                <a:cubicBezTo>
                  <a:pt x="22" y="34"/>
                  <a:pt x="22" y="35"/>
                  <a:pt x="22" y="36"/>
                </a:cubicBezTo>
                <a:cubicBezTo>
                  <a:pt x="22" y="34"/>
                  <a:pt x="22" y="35"/>
                  <a:pt x="22" y="36"/>
                </a:cubicBezTo>
                <a:cubicBezTo>
                  <a:pt x="23" y="33"/>
                  <a:pt x="22" y="35"/>
                  <a:pt x="23" y="34"/>
                </a:cubicBezTo>
                <a:cubicBezTo>
                  <a:pt x="23" y="34"/>
                  <a:pt x="23" y="34"/>
                  <a:pt x="23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3" y="34"/>
                  <a:pt x="22" y="35"/>
                </a:cubicBezTo>
                <a:cubicBezTo>
                  <a:pt x="22" y="35"/>
                  <a:pt x="22" y="36"/>
                  <a:pt x="22" y="36"/>
                </a:cubicBezTo>
                <a:cubicBezTo>
                  <a:pt x="22" y="37"/>
                  <a:pt x="21" y="37"/>
                  <a:pt x="21" y="37"/>
                </a:cubicBezTo>
                <a:cubicBezTo>
                  <a:pt x="22" y="36"/>
                  <a:pt x="22" y="37"/>
                  <a:pt x="22" y="36"/>
                </a:cubicBezTo>
                <a:cubicBezTo>
                  <a:pt x="21" y="37"/>
                  <a:pt x="21" y="38"/>
                  <a:pt x="21" y="38"/>
                </a:cubicBezTo>
                <a:cubicBezTo>
                  <a:pt x="21" y="38"/>
                  <a:pt x="21" y="37"/>
                  <a:pt x="22" y="36"/>
                </a:cubicBezTo>
                <a:cubicBezTo>
                  <a:pt x="21" y="38"/>
                  <a:pt x="21" y="38"/>
                  <a:pt x="21" y="38"/>
                </a:cubicBezTo>
                <a:cubicBezTo>
                  <a:pt x="23" y="35"/>
                  <a:pt x="21" y="41"/>
                  <a:pt x="22" y="37"/>
                </a:cubicBezTo>
                <a:cubicBezTo>
                  <a:pt x="22" y="37"/>
                  <a:pt x="22" y="37"/>
                  <a:pt x="22" y="38"/>
                </a:cubicBezTo>
                <a:cubicBezTo>
                  <a:pt x="22" y="38"/>
                  <a:pt x="21" y="39"/>
                  <a:pt x="21" y="39"/>
                </a:cubicBezTo>
                <a:cubicBezTo>
                  <a:pt x="22" y="38"/>
                  <a:pt x="22" y="38"/>
                  <a:pt x="22" y="38"/>
                </a:cubicBezTo>
                <a:cubicBezTo>
                  <a:pt x="21" y="40"/>
                  <a:pt x="23" y="36"/>
                  <a:pt x="22" y="39"/>
                </a:cubicBezTo>
                <a:cubicBezTo>
                  <a:pt x="23" y="36"/>
                  <a:pt x="22" y="38"/>
                  <a:pt x="23" y="35"/>
                </a:cubicBezTo>
                <a:cubicBezTo>
                  <a:pt x="23" y="35"/>
                  <a:pt x="23" y="36"/>
                  <a:pt x="23" y="35"/>
                </a:cubicBezTo>
                <a:cubicBezTo>
                  <a:pt x="23" y="37"/>
                  <a:pt x="22" y="37"/>
                  <a:pt x="22" y="38"/>
                </a:cubicBezTo>
                <a:cubicBezTo>
                  <a:pt x="23" y="35"/>
                  <a:pt x="22" y="39"/>
                  <a:pt x="22" y="37"/>
                </a:cubicBezTo>
                <a:cubicBezTo>
                  <a:pt x="22" y="37"/>
                  <a:pt x="24" y="34"/>
                  <a:pt x="23" y="35"/>
                </a:cubicBezTo>
                <a:cubicBezTo>
                  <a:pt x="22" y="38"/>
                  <a:pt x="23" y="35"/>
                  <a:pt x="23" y="35"/>
                </a:cubicBezTo>
                <a:cubicBezTo>
                  <a:pt x="23" y="36"/>
                  <a:pt x="23" y="36"/>
                  <a:pt x="22" y="38"/>
                </a:cubicBezTo>
                <a:cubicBezTo>
                  <a:pt x="23" y="37"/>
                  <a:pt x="22" y="38"/>
                  <a:pt x="23" y="37"/>
                </a:cubicBezTo>
                <a:cubicBezTo>
                  <a:pt x="22" y="38"/>
                  <a:pt x="22" y="39"/>
                  <a:pt x="22" y="39"/>
                </a:cubicBezTo>
                <a:cubicBezTo>
                  <a:pt x="22" y="38"/>
                  <a:pt x="22" y="39"/>
                  <a:pt x="22" y="39"/>
                </a:cubicBezTo>
                <a:cubicBezTo>
                  <a:pt x="23" y="36"/>
                  <a:pt x="23" y="36"/>
                  <a:pt x="24" y="35"/>
                </a:cubicBezTo>
                <a:cubicBezTo>
                  <a:pt x="23" y="35"/>
                  <a:pt x="23" y="36"/>
                  <a:pt x="23" y="36"/>
                </a:cubicBezTo>
                <a:cubicBezTo>
                  <a:pt x="23" y="36"/>
                  <a:pt x="23" y="35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6"/>
                  <a:pt x="23" y="37"/>
                  <a:pt x="22" y="38"/>
                </a:cubicBezTo>
                <a:cubicBezTo>
                  <a:pt x="22" y="38"/>
                  <a:pt x="22" y="38"/>
                  <a:pt x="22" y="39"/>
                </a:cubicBezTo>
                <a:cubicBezTo>
                  <a:pt x="22" y="38"/>
                  <a:pt x="22" y="40"/>
                  <a:pt x="23" y="38"/>
                </a:cubicBezTo>
                <a:cubicBezTo>
                  <a:pt x="23" y="37"/>
                  <a:pt x="22" y="40"/>
                  <a:pt x="22" y="40"/>
                </a:cubicBezTo>
                <a:cubicBezTo>
                  <a:pt x="22" y="38"/>
                  <a:pt x="23" y="36"/>
                  <a:pt x="24" y="35"/>
                </a:cubicBezTo>
                <a:cubicBezTo>
                  <a:pt x="23" y="37"/>
                  <a:pt x="23" y="37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7"/>
                  <a:pt x="23" y="37"/>
                  <a:pt x="23" y="38"/>
                </a:cubicBezTo>
                <a:cubicBezTo>
                  <a:pt x="23" y="37"/>
                  <a:pt x="22" y="40"/>
                  <a:pt x="23" y="37"/>
                </a:cubicBezTo>
                <a:cubicBezTo>
                  <a:pt x="22" y="39"/>
                  <a:pt x="22" y="39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2" y="41"/>
                </a:cubicBezTo>
                <a:cubicBezTo>
                  <a:pt x="22" y="41"/>
                  <a:pt x="22" y="39"/>
                  <a:pt x="23" y="38"/>
                </a:cubicBezTo>
                <a:cubicBezTo>
                  <a:pt x="21" y="41"/>
                  <a:pt x="22" y="39"/>
                  <a:pt x="22" y="40"/>
                </a:cubicBezTo>
                <a:cubicBezTo>
                  <a:pt x="23" y="39"/>
                  <a:pt x="23" y="38"/>
                  <a:pt x="23" y="37"/>
                </a:cubicBezTo>
                <a:cubicBezTo>
                  <a:pt x="23" y="39"/>
                  <a:pt x="23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9"/>
                  <a:pt x="22" y="42"/>
                  <a:pt x="22" y="43"/>
                </a:cubicBezTo>
                <a:cubicBezTo>
                  <a:pt x="23" y="41"/>
                  <a:pt x="23" y="42"/>
                  <a:pt x="24" y="40"/>
                </a:cubicBezTo>
                <a:cubicBezTo>
                  <a:pt x="24" y="41"/>
                  <a:pt x="23" y="42"/>
                  <a:pt x="23" y="42"/>
                </a:cubicBezTo>
                <a:cubicBezTo>
                  <a:pt x="24" y="41"/>
                  <a:pt x="23" y="42"/>
                  <a:pt x="23" y="42"/>
                </a:cubicBezTo>
                <a:cubicBezTo>
                  <a:pt x="24" y="39"/>
                  <a:pt x="23" y="43"/>
                  <a:pt x="24" y="41"/>
                </a:cubicBezTo>
                <a:cubicBezTo>
                  <a:pt x="24" y="41"/>
                  <a:pt x="24" y="41"/>
                  <a:pt x="24" y="40"/>
                </a:cubicBezTo>
                <a:cubicBezTo>
                  <a:pt x="24" y="40"/>
                  <a:pt x="24" y="40"/>
                  <a:pt x="24" y="39"/>
                </a:cubicBezTo>
                <a:cubicBezTo>
                  <a:pt x="24" y="41"/>
                  <a:pt x="24" y="40"/>
                  <a:pt x="24" y="40"/>
                </a:cubicBezTo>
                <a:cubicBezTo>
                  <a:pt x="24" y="40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5" y="39"/>
                  <a:pt x="25" y="39"/>
                </a:cubicBezTo>
                <a:cubicBezTo>
                  <a:pt x="24" y="40"/>
                  <a:pt x="24" y="41"/>
                  <a:pt x="24" y="41"/>
                </a:cubicBezTo>
                <a:cubicBezTo>
                  <a:pt x="24" y="41"/>
                  <a:pt x="23" y="43"/>
                  <a:pt x="24" y="42"/>
                </a:cubicBezTo>
                <a:cubicBezTo>
                  <a:pt x="24" y="41"/>
                  <a:pt x="24" y="40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4" y="40"/>
                  <a:pt x="24" y="41"/>
                </a:cubicBezTo>
                <a:cubicBezTo>
                  <a:pt x="24" y="41"/>
                  <a:pt x="24" y="42"/>
                  <a:pt x="24" y="43"/>
                </a:cubicBezTo>
                <a:cubicBezTo>
                  <a:pt x="25" y="40"/>
                  <a:pt x="24" y="42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3"/>
                  <a:pt x="24" y="43"/>
                  <a:pt x="23" y="45"/>
                </a:cubicBezTo>
                <a:cubicBezTo>
                  <a:pt x="23" y="45"/>
                  <a:pt x="23" y="45"/>
                  <a:pt x="24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2"/>
                  <a:pt x="24" y="44"/>
                  <a:pt x="23" y="45"/>
                </a:cubicBezTo>
                <a:cubicBezTo>
                  <a:pt x="23" y="45"/>
                  <a:pt x="23" y="45"/>
                  <a:pt x="23" y="45"/>
                </a:cubicBezTo>
                <a:cubicBezTo>
                  <a:pt x="24" y="42"/>
                  <a:pt x="23" y="45"/>
                  <a:pt x="24" y="43"/>
                </a:cubicBezTo>
                <a:cubicBezTo>
                  <a:pt x="23" y="45"/>
                  <a:pt x="24" y="43"/>
                  <a:pt x="24" y="43"/>
                </a:cubicBezTo>
                <a:cubicBezTo>
                  <a:pt x="24" y="44"/>
                  <a:pt x="24" y="44"/>
                  <a:pt x="23" y="45"/>
                </a:cubicBezTo>
                <a:cubicBezTo>
                  <a:pt x="24" y="45"/>
                  <a:pt x="24" y="45"/>
                  <a:pt x="24" y="43"/>
                </a:cubicBezTo>
                <a:cubicBezTo>
                  <a:pt x="25" y="42"/>
                  <a:pt x="24" y="44"/>
                  <a:pt x="24" y="43"/>
                </a:cubicBezTo>
                <a:cubicBezTo>
                  <a:pt x="25" y="42"/>
                  <a:pt x="24" y="42"/>
                  <a:pt x="25" y="42"/>
                </a:cubicBezTo>
                <a:cubicBezTo>
                  <a:pt x="24" y="43"/>
                  <a:pt x="23" y="46"/>
                  <a:pt x="24" y="45"/>
                </a:cubicBezTo>
                <a:cubicBezTo>
                  <a:pt x="24" y="44"/>
                  <a:pt x="24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4" y="43"/>
                  <a:pt x="24" y="43"/>
                </a:cubicBezTo>
                <a:cubicBezTo>
                  <a:pt x="24" y="43"/>
                  <a:pt x="24" y="43"/>
                  <a:pt x="24" y="45"/>
                </a:cubicBezTo>
                <a:cubicBezTo>
                  <a:pt x="24" y="44"/>
                  <a:pt x="25" y="42"/>
                  <a:pt x="24" y="44"/>
                </a:cubicBezTo>
                <a:cubicBezTo>
                  <a:pt x="24" y="44"/>
                  <a:pt x="24" y="43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3"/>
                  <a:pt x="25" y="43"/>
                </a:cubicBezTo>
                <a:cubicBezTo>
                  <a:pt x="25" y="42"/>
                  <a:pt x="25" y="42"/>
                  <a:pt x="24" y="43"/>
                </a:cubicBezTo>
                <a:cubicBezTo>
                  <a:pt x="25" y="43"/>
                  <a:pt x="25" y="43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3"/>
                  <a:pt x="25" y="43"/>
                  <a:pt x="24" y="43"/>
                </a:cubicBezTo>
                <a:cubicBezTo>
                  <a:pt x="25" y="43"/>
                  <a:pt x="25" y="42"/>
                  <a:pt x="24" y="44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3"/>
                </a:cubicBezTo>
                <a:cubicBezTo>
                  <a:pt x="25" y="43"/>
                  <a:pt x="25" y="44"/>
                  <a:pt x="25" y="45"/>
                </a:cubicBezTo>
                <a:cubicBezTo>
                  <a:pt x="25" y="46"/>
                  <a:pt x="24" y="47"/>
                  <a:pt x="24" y="48"/>
                </a:cubicBezTo>
                <a:cubicBezTo>
                  <a:pt x="24" y="49"/>
                  <a:pt x="24" y="50"/>
                  <a:pt x="24" y="51"/>
                </a:cubicBezTo>
                <a:cubicBezTo>
                  <a:pt x="24" y="51"/>
                  <a:pt x="24" y="51"/>
                  <a:pt x="24" y="50"/>
                </a:cubicBezTo>
                <a:cubicBezTo>
                  <a:pt x="23" y="53"/>
                  <a:pt x="23" y="50"/>
                  <a:pt x="22" y="52"/>
                </a:cubicBezTo>
                <a:cubicBezTo>
                  <a:pt x="22" y="52"/>
                  <a:pt x="22" y="53"/>
                  <a:pt x="21" y="53"/>
                </a:cubicBezTo>
                <a:cubicBezTo>
                  <a:pt x="21" y="52"/>
                  <a:pt x="23" y="49"/>
                  <a:pt x="23" y="49"/>
                </a:cubicBezTo>
                <a:close/>
                <a:moveTo>
                  <a:pt x="26" y="51"/>
                </a:moveTo>
                <a:cubicBezTo>
                  <a:pt x="26" y="51"/>
                  <a:pt x="26" y="51"/>
                  <a:pt x="26" y="51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1"/>
                </a:cubicBezTo>
                <a:close/>
                <a:moveTo>
                  <a:pt x="27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7" y="51"/>
                  <a:pt x="27" y="51"/>
                  <a:pt x="27" y="52"/>
                </a:cubicBezTo>
                <a:close/>
                <a:moveTo>
                  <a:pt x="27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7" y="53"/>
                  <a:pt x="27" y="52"/>
                  <a:pt x="26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lose/>
                <a:moveTo>
                  <a:pt x="24" y="53"/>
                </a:moveTo>
                <a:cubicBezTo>
                  <a:pt x="24" y="52"/>
                  <a:pt x="24" y="51"/>
                  <a:pt x="24" y="51"/>
                </a:cubicBezTo>
                <a:cubicBezTo>
                  <a:pt x="24" y="51"/>
                  <a:pt x="24" y="51"/>
                  <a:pt x="25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52"/>
                  <a:pt x="25" y="53"/>
                  <a:pt x="24" y="53"/>
                </a:cubicBezTo>
                <a:cubicBezTo>
                  <a:pt x="25" y="50"/>
                  <a:pt x="24" y="53"/>
                  <a:pt x="24" y="53"/>
                </a:cubicBezTo>
                <a:close/>
                <a:moveTo>
                  <a:pt x="24" y="51"/>
                </a:moveTo>
                <a:cubicBezTo>
                  <a:pt x="24" y="51"/>
                  <a:pt x="24" y="51"/>
                  <a:pt x="24" y="51"/>
                </a:cubicBezTo>
                <a:cubicBezTo>
                  <a:pt x="24" y="51"/>
                  <a:pt x="24" y="51"/>
                  <a:pt x="24" y="51"/>
                </a:cubicBezTo>
                <a:close/>
                <a:moveTo>
                  <a:pt x="26" y="50"/>
                </a:moveTo>
                <a:cubicBezTo>
                  <a:pt x="26" y="50"/>
                  <a:pt x="26" y="51"/>
                  <a:pt x="26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0"/>
                  <a:pt x="26" y="50"/>
                  <a:pt x="26" y="50"/>
                </a:cubicBezTo>
                <a:close/>
                <a:moveTo>
                  <a:pt x="26" y="53"/>
                </a:moveTo>
                <a:cubicBezTo>
                  <a:pt x="26" y="53"/>
                  <a:pt x="26" y="54"/>
                  <a:pt x="26" y="53"/>
                </a:cubicBezTo>
                <a:cubicBezTo>
                  <a:pt x="26" y="53"/>
                  <a:pt x="26" y="52"/>
                  <a:pt x="26" y="52"/>
                </a:cubicBezTo>
                <a:cubicBezTo>
                  <a:pt x="26" y="52"/>
                  <a:pt x="27" y="52"/>
                  <a:pt x="27" y="53"/>
                </a:cubicBezTo>
                <a:cubicBezTo>
                  <a:pt x="26" y="54"/>
                  <a:pt x="26" y="54"/>
                  <a:pt x="25" y="54"/>
                </a:cubicBezTo>
                <a:cubicBezTo>
                  <a:pt x="26" y="54"/>
                  <a:pt x="26" y="53"/>
                  <a:pt x="26" y="53"/>
                </a:cubicBezTo>
                <a:close/>
                <a:moveTo>
                  <a:pt x="30" y="55"/>
                </a:moveTo>
                <a:cubicBezTo>
                  <a:pt x="32" y="53"/>
                  <a:pt x="29" y="58"/>
                  <a:pt x="28" y="58"/>
                </a:cubicBezTo>
                <a:cubicBezTo>
                  <a:pt x="28" y="57"/>
                  <a:pt x="30" y="56"/>
                  <a:pt x="30" y="55"/>
                </a:cubicBezTo>
                <a:close/>
                <a:moveTo>
                  <a:pt x="37" y="63"/>
                </a:moveTo>
                <a:cubicBezTo>
                  <a:pt x="37" y="62"/>
                  <a:pt x="38" y="62"/>
                  <a:pt x="38" y="62"/>
                </a:cubicBezTo>
                <a:cubicBezTo>
                  <a:pt x="38" y="61"/>
                  <a:pt x="38" y="61"/>
                  <a:pt x="40" y="59"/>
                </a:cubicBezTo>
                <a:cubicBezTo>
                  <a:pt x="40" y="60"/>
                  <a:pt x="39" y="61"/>
                  <a:pt x="38" y="63"/>
                </a:cubicBezTo>
                <a:cubicBezTo>
                  <a:pt x="38" y="62"/>
                  <a:pt x="37" y="63"/>
                  <a:pt x="37" y="63"/>
                </a:cubicBezTo>
                <a:close/>
                <a:moveTo>
                  <a:pt x="64" y="81"/>
                </a:moveTo>
                <a:cubicBezTo>
                  <a:pt x="64" y="80"/>
                  <a:pt x="65" y="79"/>
                  <a:pt x="65" y="79"/>
                </a:cubicBezTo>
                <a:cubicBezTo>
                  <a:pt x="65" y="79"/>
                  <a:pt x="65" y="79"/>
                  <a:pt x="64" y="79"/>
                </a:cubicBezTo>
                <a:cubicBezTo>
                  <a:pt x="65" y="79"/>
                  <a:pt x="63" y="81"/>
                  <a:pt x="62" y="81"/>
                </a:cubicBezTo>
                <a:cubicBezTo>
                  <a:pt x="64" y="80"/>
                  <a:pt x="64" y="79"/>
                  <a:pt x="65" y="78"/>
                </a:cubicBezTo>
                <a:cubicBezTo>
                  <a:pt x="64" y="79"/>
                  <a:pt x="65" y="77"/>
                  <a:pt x="64" y="77"/>
                </a:cubicBezTo>
                <a:cubicBezTo>
                  <a:pt x="63" y="79"/>
                  <a:pt x="62" y="78"/>
                  <a:pt x="63" y="77"/>
                </a:cubicBezTo>
                <a:cubicBezTo>
                  <a:pt x="64" y="77"/>
                  <a:pt x="62" y="79"/>
                  <a:pt x="64" y="77"/>
                </a:cubicBezTo>
                <a:cubicBezTo>
                  <a:pt x="64" y="77"/>
                  <a:pt x="62" y="77"/>
                  <a:pt x="61" y="78"/>
                </a:cubicBezTo>
                <a:cubicBezTo>
                  <a:pt x="63" y="77"/>
                  <a:pt x="60" y="80"/>
                  <a:pt x="63" y="79"/>
                </a:cubicBezTo>
                <a:cubicBezTo>
                  <a:pt x="61" y="80"/>
                  <a:pt x="63" y="79"/>
                  <a:pt x="63" y="79"/>
                </a:cubicBezTo>
                <a:cubicBezTo>
                  <a:pt x="62" y="80"/>
                  <a:pt x="63" y="80"/>
                  <a:pt x="62" y="81"/>
                </a:cubicBezTo>
                <a:cubicBezTo>
                  <a:pt x="61" y="80"/>
                  <a:pt x="59" y="78"/>
                  <a:pt x="57" y="76"/>
                </a:cubicBezTo>
                <a:cubicBezTo>
                  <a:pt x="56" y="75"/>
                  <a:pt x="56" y="74"/>
                  <a:pt x="55" y="73"/>
                </a:cubicBezTo>
                <a:cubicBezTo>
                  <a:pt x="54" y="72"/>
                  <a:pt x="54" y="71"/>
                  <a:pt x="53" y="70"/>
                </a:cubicBezTo>
                <a:cubicBezTo>
                  <a:pt x="51" y="71"/>
                  <a:pt x="53" y="69"/>
                  <a:pt x="51" y="69"/>
                </a:cubicBezTo>
                <a:cubicBezTo>
                  <a:pt x="52" y="69"/>
                  <a:pt x="52" y="68"/>
                  <a:pt x="52" y="67"/>
                </a:cubicBezTo>
                <a:cubicBezTo>
                  <a:pt x="53" y="68"/>
                  <a:pt x="52" y="69"/>
                  <a:pt x="53" y="68"/>
                </a:cubicBezTo>
                <a:cubicBezTo>
                  <a:pt x="52" y="67"/>
                  <a:pt x="54" y="66"/>
                  <a:pt x="54" y="64"/>
                </a:cubicBezTo>
                <a:cubicBezTo>
                  <a:pt x="53" y="65"/>
                  <a:pt x="53" y="66"/>
                  <a:pt x="52" y="66"/>
                </a:cubicBezTo>
                <a:cubicBezTo>
                  <a:pt x="52" y="66"/>
                  <a:pt x="52" y="67"/>
                  <a:pt x="52" y="67"/>
                </a:cubicBezTo>
                <a:cubicBezTo>
                  <a:pt x="52" y="65"/>
                  <a:pt x="51" y="65"/>
                  <a:pt x="49" y="65"/>
                </a:cubicBezTo>
                <a:cubicBezTo>
                  <a:pt x="49" y="65"/>
                  <a:pt x="49" y="65"/>
                  <a:pt x="49" y="64"/>
                </a:cubicBezTo>
                <a:cubicBezTo>
                  <a:pt x="49" y="64"/>
                  <a:pt x="50" y="65"/>
                  <a:pt x="50" y="64"/>
                </a:cubicBezTo>
                <a:cubicBezTo>
                  <a:pt x="50" y="63"/>
                  <a:pt x="48" y="66"/>
                  <a:pt x="48" y="66"/>
                </a:cubicBezTo>
                <a:cubicBezTo>
                  <a:pt x="48" y="64"/>
                  <a:pt x="50" y="64"/>
                  <a:pt x="50" y="63"/>
                </a:cubicBezTo>
                <a:cubicBezTo>
                  <a:pt x="49" y="63"/>
                  <a:pt x="48" y="65"/>
                  <a:pt x="47" y="65"/>
                </a:cubicBezTo>
                <a:cubicBezTo>
                  <a:pt x="49" y="63"/>
                  <a:pt x="49" y="62"/>
                  <a:pt x="49" y="61"/>
                </a:cubicBezTo>
                <a:cubicBezTo>
                  <a:pt x="48" y="62"/>
                  <a:pt x="50" y="59"/>
                  <a:pt x="48" y="61"/>
                </a:cubicBezTo>
                <a:cubicBezTo>
                  <a:pt x="49" y="57"/>
                  <a:pt x="44" y="63"/>
                  <a:pt x="44" y="61"/>
                </a:cubicBezTo>
                <a:cubicBezTo>
                  <a:pt x="46" y="59"/>
                  <a:pt x="44" y="62"/>
                  <a:pt x="46" y="60"/>
                </a:cubicBezTo>
                <a:cubicBezTo>
                  <a:pt x="46" y="59"/>
                  <a:pt x="45" y="59"/>
                  <a:pt x="44" y="60"/>
                </a:cubicBezTo>
                <a:cubicBezTo>
                  <a:pt x="45" y="59"/>
                  <a:pt x="45" y="58"/>
                  <a:pt x="45" y="58"/>
                </a:cubicBezTo>
                <a:cubicBezTo>
                  <a:pt x="43" y="59"/>
                  <a:pt x="44" y="56"/>
                  <a:pt x="42" y="59"/>
                </a:cubicBezTo>
                <a:cubicBezTo>
                  <a:pt x="41" y="58"/>
                  <a:pt x="42" y="57"/>
                  <a:pt x="41" y="58"/>
                </a:cubicBezTo>
                <a:cubicBezTo>
                  <a:pt x="41" y="58"/>
                  <a:pt x="41" y="59"/>
                  <a:pt x="41" y="59"/>
                </a:cubicBezTo>
                <a:cubicBezTo>
                  <a:pt x="41" y="58"/>
                  <a:pt x="41" y="58"/>
                  <a:pt x="42" y="57"/>
                </a:cubicBezTo>
                <a:cubicBezTo>
                  <a:pt x="41" y="57"/>
                  <a:pt x="42" y="55"/>
                  <a:pt x="41" y="56"/>
                </a:cubicBezTo>
                <a:cubicBezTo>
                  <a:pt x="41" y="56"/>
                  <a:pt x="40" y="56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8"/>
                  <a:pt x="41" y="57"/>
                  <a:pt x="41" y="57"/>
                </a:cubicBezTo>
                <a:cubicBezTo>
                  <a:pt x="41" y="57"/>
                  <a:pt x="40" y="58"/>
                  <a:pt x="40" y="58"/>
                </a:cubicBezTo>
                <a:cubicBezTo>
                  <a:pt x="40" y="56"/>
                  <a:pt x="37" y="59"/>
                  <a:pt x="39" y="56"/>
                </a:cubicBezTo>
                <a:cubicBezTo>
                  <a:pt x="38" y="58"/>
                  <a:pt x="36" y="58"/>
                  <a:pt x="37" y="59"/>
                </a:cubicBezTo>
                <a:cubicBezTo>
                  <a:pt x="39" y="57"/>
                  <a:pt x="36" y="59"/>
                  <a:pt x="37" y="58"/>
                </a:cubicBezTo>
                <a:cubicBezTo>
                  <a:pt x="37" y="58"/>
                  <a:pt x="38" y="57"/>
                  <a:pt x="38" y="57"/>
                </a:cubicBezTo>
                <a:cubicBezTo>
                  <a:pt x="38" y="58"/>
                  <a:pt x="38" y="59"/>
                  <a:pt x="37" y="60"/>
                </a:cubicBezTo>
                <a:cubicBezTo>
                  <a:pt x="35" y="60"/>
                  <a:pt x="35" y="59"/>
                  <a:pt x="34" y="58"/>
                </a:cubicBezTo>
                <a:cubicBezTo>
                  <a:pt x="36" y="55"/>
                  <a:pt x="33" y="57"/>
                  <a:pt x="34" y="55"/>
                </a:cubicBezTo>
                <a:cubicBezTo>
                  <a:pt x="35" y="55"/>
                  <a:pt x="35" y="55"/>
                  <a:pt x="36" y="54"/>
                </a:cubicBezTo>
                <a:cubicBezTo>
                  <a:pt x="36" y="54"/>
                  <a:pt x="36" y="54"/>
                  <a:pt x="36" y="53"/>
                </a:cubicBezTo>
                <a:cubicBezTo>
                  <a:pt x="36" y="53"/>
                  <a:pt x="36" y="52"/>
                  <a:pt x="35" y="53"/>
                </a:cubicBezTo>
                <a:cubicBezTo>
                  <a:pt x="36" y="55"/>
                  <a:pt x="33" y="55"/>
                  <a:pt x="33" y="56"/>
                </a:cubicBezTo>
                <a:cubicBezTo>
                  <a:pt x="33" y="54"/>
                  <a:pt x="33" y="55"/>
                  <a:pt x="31" y="56"/>
                </a:cubicBezTo>
                <a:cubicBezTo>
                  <a:pt x="33" y="54"/>
                  <a:pt x="29" y="56"/>
                  <a:pt x="31" y="54"/>
                </a:cubicBezTo>
                <a:cubicBezTo>
                  <a:pt x="31" y="55"/>
                  <a:pt x="32" y="55"/>
                  <a:pt x="33" y="54"/>
                </a:cubicBezTo>
                <a:cubicBezTo>
                  <a:pt x="33" y="54"/>
                  <a:pt x="32" y="53"/>
                  <a:pt x="32" y="53"/>
                </a:cubicBezTo>
                <a:cubicBezTo>
                  <a:pt x="31" y="52"/>
                  <a:pt x="32" y="53"/>
                  <a:pt x="32" y="51"/>
                </a:cubicBezTo>
                <a:cubicBezTo>
                  <a:pt x="32" y="52"/>
                  <a:pt x="31" y="52"/>
                  <a:pt x="32" y="53"/>
                </a:cubicBezTo>
                <a:cubicBezTo>
                  <a:pt x="31" y="53"/>
                  <a:pt x="31" y="54"/>
                  <a:pt x="30" y="54"/>
                </a:cubicBezTo>
                <a:cubicBezTo>
                  <a:pt x="30" y="53"/>
                  <a:pt x="31" y="53"/>
                  <a:pt x="31" y="52"/>
                </a:cubicBezTo>
                <a:cubicBezTo>
                  <a:pt x="31" y="53"/>
                  <a:pt x="31" y="53"/>
                  <a:pt x="30" y="53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29" y="51"/>
                  <a:pt x="29" y="51"/>
                </a:cubicBezTo>
                <a:cubicBezTo>
                  <a:pt x="30" y="52"/>
                  <a:pt x="29" y="52"/>
                  <a:pt x="30" y="53"/>
                </a:cubicBezTo>
                <a:cubicBezTo>
                  <a:pt x="29" y="53"/>
                  <a:pt x="29" y="53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1"/>
                  <a:pt x="27" y="51"/>
                  <a:pt x="27" y="50"/>
                </a:cubicBezTo>
                <a:cubicBezTo>
                  <a:pt x="28" y="52"/>
                  <a:pt x="27" y="49"/>
                  <a:pt x="27" y="52"/>
                </a:cubicBezTo>
                <a:cubicBezTo>
                  <a:pt x="27" y="49"/>
                  <a:pt x="27" y="51"/>
                  <a:pt x="27" y="52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0"/>
                  <a:pt x="27" y="50"/>
                  <a:pt x="26" y="50"/>
                </a:cubicBezTo>
                <a:cubicBezTo>
                  <a:pt x="26" y="50"/>
                  <a:pt x="26" y="50"/>
                  <a:pt x="26" y="49"/>
                </a:cubicBezTo>
                <a:cubicBezTo>
                  <a:pt x="27" y="49"/>
                  <a:pt x="27" y="48"/>
                  <a:pt x="27" y="48"/>
                </a:cubicBezTo>
                <a:cubicBezTo>
                  <a:pt x="28" y="48"/>
                  <a:pt x="28" y="48"/>
                  <a:pt x="30" y="49"/>
                </a:cubicBezTo>
                <a:cubicBezTo>
                  <a:pt x="28" y="47"/>
                  <a:pt x="30" y="49"/>
                  <a:pt x="29" y="47"/>
                </a:cubicBezTo>
                <a:cubicBezTo>
                  <a:pt x="30" y="48"/>
                  <a:pt x="30" y="48"/>
                  <a:pt x="30" y="49"/>
                </a:cubicBezTo>
                <a:cubicBezTo>
                  <a:pt x="30" y="49"/>
                  <a:pt x="30" y="48"/>
                  <a:pt x="30" y="49"/>
                </a:cubicBezTo>
                <a:cubicBezTo>
                  <a:pt x="31" y="49"/>
                  <a:pt x="31" y="50"/>
                  <a:pt x="33" y="51"/>
                </a:cubicBezTo>
                <a:cubicBezTo>
                  <a:pt x="32" y="50"/>
                  <a:pt x="32" y="50"/>
                  <a:pt x="31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0"/>
                  <a:pt x="31" y="49"/>
                  <a:pt x="30" y="47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48"/>
                  <a:pt x="32" y="49"/>
                </a:cubicBezTo>
                <a:cubicBezTo>
                  <a:pt x="32" y="49"/>
                  <a:pt x="30" y="47"/>
                  <a:pt x="30" y="47"/>
                </a:cubicBezTo>
                <a:cubicBezTo>
                  <a:pt x="31" y="47"/>
                  <a:pt x="32" y="49"/>
                  <a:pt x="32" y="49"/>
                </a:cubicBezTo>
                <a:cubicBezTo>
                  <a:pt x="32" y="49"/>
                  <a:pt x="31" y="47"/>
                  <a:pt x="30" y="47"/>
                </a:cubicBezTo>
                <a:cubicBezTo>
                  <a:pt x="32" y="49"/>
                  <a:pt x="32" y="49"/>
                  <a:pt x="33" y="50"/>
                </a:cubicBezTo>
                <a:cubicBezTo>
                  <a:pt x="32" y="48"/>
                  <a:pt x="35" y="51"/>
                  <a:pt x="33" y="49"/>
                </a:cubicBezTo>
                <a:cubicBezTo>
                  <a:pt x="36" y="51"/>
                  <a:pt x="30" y="46"/>
                  <a:pt x="32" y="47"/>
                </a:cubicBezTo>
                <a:cubicBezTo>
                  <a:pt x="34" y="49"/>
                  <a:pt x="31" y="47"/>
                  <a:pt x="32" y="48"/>
                </a:cubicBezTo>
                <a:cubicBezTo>
                  <a:pt x="33" y="48"/>
                  <a:pt x="33" y="48"/>
                  <a:pt x="32" y="47"/>
                </a:cubicBezTo>
                <a:cubicBezTo>
                  <a:pt x="33" y="48"/>
                  <a:pt x="34" y="48"/>
                  <a:pt x="34" y="48"/>
                </a:cubicBezTo>
                <a:cubicBezTo>
                  <a:pt x="32" y="47"/>
                  <a:pt x="35" y="49"/>
                  <a:pt x="32" y="46"/>
                </a:cubicBezTo>
                <a:cubicBezTo>
                  <a:pt x="32" y="46"/>
                  <a:pt x="33" y="47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33" y="46"/>
                  <a:pt x="34" y="47"/>
                </a:cubicBezTo>
                <a:cubicBezTo>
                  <a:pt x="33" y="47"/>
                  <a:pt x="35" y="48"/>
                  <a:pt x="34" y="47"/>
                </a:cubicBezTo>
                <a:cubicBezTo>
                  <a:pt x="34" y="47"/>
                  <a:pt x="33" y="47"/>
                  <a:pt x="33" y="46"/>
                </a:cubicBezTo>
                <a:cubicBezTo>
                  <a:pt x="33" y="46"/>
                  <a:pt x="33" y="46"/>
                  <a:pt x="32" y="46"/>
                </a:cubicBezTo>
                <a:cubicBezTo>
                  <a:pt x="32" y="46"/>
                  <a:pt x="33" y="47"/>
                  <a:pt x="33" y="47"/>
                </a:cubicBezTo>
                <a:cubicBezTo>
                  <a:pt x="33" y="46"/>
                  <a:pt x="32" y="46"/>
                  <a:pt x="32" y="46"/>
                </a:cubicBezTo>
                <a:cubicBezTo>
                  <a:pt x="33" y="46"/>
                  <a:pt x="30" y="44"/>
                  <a:pt x="33" y="46"/>
                </a:cubicBezTo>
                <a:cubicBezTo>
                  <a:pt x="31" y="45"/>
                  <a:pt x="30" y="44"/>
                  <a:pt x="30" y="44"/>
                </a:cubicBezTo>
                <a:cubicBezTo>
                  <a:pt x="32" y="45"/>
                  <a:pt x="30" y="43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1" y="45"/>
                  <a:pt x="31" y="44"/>
                  <a:pt x="30" y="44"/>
                </a:cubicBezTo>
                <a:cubicBezTo>
                  <a:pt x="29" y="43"/>
                  <a:pt x="29" y="43"/>
                  <a:pt x="29" y="43"/>
                </a:cubicBezTo>
                <a:cubicBezTo>
                  <a:pt x="33" y="45"/>
                  <a:pt x="30" y="43"/>
                  <a:pt x="32" y="44"/>
                </a:cubicBezTo>
                <a:cubicBezTo>
                  <a:pt x="32" y="44"/>
                  <a:pt x="32" y="45"/>
                  <a:pt x="33" y="45"/>
                </a:cubicBezTo>
                <a:cubicBezTo>
                  <a:pt x="33" y="45"/>
                  <a:pt x="33" y="45"/>
                  <a:pt x="34" y="46"/>
                </a:cubicBezTo>
                <a:cubicBezTo>
                  <a:pt x="34" y="46"/>
                  <a:pt x="34" y="46"/>
                  <a:pt x="34" y="45"/>
                </a:cubicBezTo>
                <a:cubicBezTo>
                  <a:pt x="33" y="45"/>
                  <a:pt x="31" y="44"/>
                  <a:pt x="30" y="43"/>
                </a:cubicBezTo>
                <a:cubicBezTo>
                  <a:pt x="32" y="44"/>
                  <a:pt x="31" y="43"/>
                  <a:pt x="29" y="42"/>
                </a:cubicBezTo>
                <a:cubicBezTo>
                  <a:pt x="32" y="44"/>
                  <a:pt x="29" y="42"/>
                  <a:pt x="31" y="43"/>
                </a:cubicBezTo>
                <a:cubicBezTo>
                  <a:pt x="30" y="43"/>
                  <a:pt x="31" y="43"/>
                  <a:pt x="31" y="44"/>
                </a:cubicBezTo>
                <a:cubicBezTo>
                  <a:pt x="33" y="44"/>
                  <a:pt x="32" y="43"/>
                  <a:pt x="30" y="42"/>
                </a:cubicBezTo>
                <a:cubicBezTo>
                  <a:pt x="31" y="43"/>
                  <a:pt x="32" y="43"/>
                  <a:pt x="32" y="44"/>
                </a:cubicBezTo>
                <a:cubicBezTo>
                  <a:pt x="30" y="42"/>
                  <a:pt x="31" y="42"/>
                  <a:pt x="31" y="42"/>
                </a:cubicBezTo>
                <a:cubicBezTo>
                  <a:pt x="31" y="42"/>
                  <a:pt x="29" y="41"/>
                  <a:pt x="29" y="41"/>
                </a:cubicBezTo>
                <a:cubicBezTo>
                  <a:pt x="29" y="41"/>
                  <a:pt x="29" y="41"/>
                  <a:pt x="30" y="41"/>
                </a:cubicBezTo>
                <a:cubicBezTo>
                  <a:pt x="30" y="41"/>
                  <a:pt x="29" y="41"/>
                  <a:pt x="30" y="42"/>
                </a:cubicBezTo>
                <a:cubicBezTo>
                  <a:pt x="30" y="41"/>
                  <a:pt x="33" y="43"/>
                  <a:pt x="32" y="42"/>
                </a:cubicBezTo>
                <a:cubicBezTo>
                  <a:pt x="31" y="42"/>
                  <a:pt x="31" y="42"/>
                  <a:pt x="32" y="42"/>
                </a:cubicBezTo>
                <a:cubicBezTo>
                  <a:pt x="30" y="41"/>
                  <a:pt x="30" y="41"/>
                  <a:pt x="29" y="41"/>
                </a:cubicBezTo>
                <a:cubicBezTo>
                  <a:pt x="32" y="42"/>
                  <a:pt x="29" y="41"/>
                  <a:pt x="29" y="41"/>
                </a:cubicBezTo>
                <a:cubicBezTo>
                  <a:pt x="30" y="41"/>
                  <a:pt x="31" y="41"/>
                  <a:pt x="31" y="42"/>
                </a:cubicBezTo>
                <a:cubicBezTo>
                  <a:pt x="30" y="41"/>
                  <a:pt x="31" y="41"/>
                  <a:pt x="31" y="41"/>
                </a:cubicBezTo>
                <a:cubicBezTo>
                  <a:pt x="29" y="40"/>
                  <a:pt x="31" y="41"/>
                  <a:pt x="29" y="40"/>
                </a:cubicBezTo>
                <a:cubicBezTo>
                  <a:pt x="29" y="40"/>
                  <a:pt x="29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9" y="40"/>
                  <a:pt x="32" y="42"/>
                  <a:pt x="32" y="42"/>
                </a:cubicBezTo>
                <a:cubicBezTo>
                  <a:pt x="32" y="41"/>
                  <a:pt x="32" y="42"/>
                  <a:pt x="32" y="41"/>
                </a:cubicBezTo>
                <a:cubicBezTo>
                  <a:pt x="33" y="42"/>
                  <a:pt x="33" y="42"/>
                  <a:pt x="34" y="42"/>
                </a:cubicBezTo>
                <a:cubicBezTo>
                  <a:pt x="33" y="42"/>
                  <a:pt x="33" y="42"/>
                  <a:pt x="32" y="41"/>
                </a:cubicBezTo>
                <a:cubicBezTo>
                  <a:pt x="33" y="42"/>
                  <a:pt x="34" y="42"/>
                  <a:pt x="34" y="41"/>
                </a:cubicBezTo>
                <a:cubicBezTo>
                  <a:pt x="31" y="40"/>
                  <a:pt x="36" y="42"/>
                  <a:pt x="33" y="40"/>
                </a:cubicBezTo>
                <a:cubicBezTo>
                  <a:pt x="33" y="40"/>
                  <a:pt x="35" y="41"/>
                  <a:pt x="35" y="41"/>
                </a:cubicBezTo>
                <a:cubicBezTo>
                  <a:pt x="34" y="41"/>
                  <a:pt x="34" y="41"/>
                  <a:pt x="34" y="40"/>
                </a:cubicBezTo>
                <a:cubicBezTo>
                  <a:pt x="36" y="41"/>
                  <a:pt x="32" y="40"/>
                  <a:pt x="35" y="41"/>
                </a:cubicBezTo>
                <a:cubicBezTo>
                  <a:pt x="32" y="40"/>
                  <a:pt x="34" y="40"/>
                  <a:pt x="31" y="39"/>
                </a:cubicBezTo>
                <a:cubicBezTo>
                  <a:pt x="31" y="39"/>
                  <a:pt x="32" y="39"/>
                  <a:pt x="31" y="39"/>
                </a:cubicBezTo>
                <a:cubicBezTo>
                  <a:pt x="33" y="40"/>
                  <a:pt x="33" y="40"/>
                  <a:pt x="34" y="40"/>
                </a:cubicBezTo>
                <a:cubicBezTo>
                  <a:pt x="32" y="39"/>
                  <a:pt x="35" y="40"/>
                  <a:pt x="33" y="40"/>
                </a:cubicBezTo>
                <a:cubicBezTo>
                  <a:pt x="33" y="40"/>
                  <a:pt x="30" y="39"/>
                  <a:pt x="31" y="39"/>
                </a:cubicBezTo>
                <a:cubicBezTo>
                  <a:pt x="34" y="40"/>
                  <a:pt x="31" y="39"/>
                  <a:pt x="31" y="39"/>
                </a:cubicBezTo>
                <a:cubicBezTo>
                  <a:pt x="32" y="39"/>
                  <a:pt x="32" y="39"/>
                  <a:pt x="34" y="40"/>
                </a:cubicBezTo>
                <a:cubicBezTo>
                  <a:pt x="33" y="39"/>
                  <a:pt x="34" y="40"/>
                  <a:pt x="33" y="39"/>
                </a:cubicBezTo>
                <a:cubicBezTo>
                  <a:pt x="34" y="40"/>
                  <a:pt x="35" y="40"/>
                  <a:pt x="35" y="40"/>
                </a:cubicBezTo>
                <a:cubicBezTo>
                  <a:pt x="34" y="40"/>
                  <a:pt x="35" y="40"/>
                  <a:pt x="35" y="40"/>
                </a:cubicBezTo>
                <a:cubicBezTo>
                  <a:pt x="32" y="39"/>
                  <a:pt x="32" y="39"/>
                  <a:pt x="31" y="38"/>
                </a:cubicBezTo>
                <a:cubicBezTo>
                  <a:pt x="31" y="39"/>
                  <a:pt x="32" y="39"/>
                  <a:pt x="32" y="39"/>
                </a:cubicBezTo>
                <a:cubicBezTo>
                  <a:pt x="32" y="39"/>
                  <a:pt x="31" y="38"/>
                  <a:pt x="32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3" y="39"/>
                  <a:pt x="34" y="40"/>
                </a:cubicBezTo>
                <a:cubicBezTo>
                  <a:pt x="34" y="39"/>
                  <a:pt x="34" y="40"/>
                  <a:pt x="35" y="40"/>
                </a:cubicBezTo>
                <a:cubicBezTo>
                  <a:pt x="34" y="40"/>
                  <a:pt x="36" y="40"/>
                  <a:pt x="34" y="39"/>
                </a:cubicBezTo>
                <a:cubicBezTo>
                  <a:pt x="33" y="39"/>
                  <a:pt x="36" y="40"/>
                  <a:pt x="36" y="40"/>
                </a:cubicBezTo>
                <a:cubicBezTo>
                  <a:pt x="35" y="40"/>
                  <a:pt x="32" y="38"/>
                  <a:pt x="31" y="38"/>
                </a:cubicBezTo>
                <a:cubicBezTo>
                  <a:pt x="33" y="39"/>
                  <a:pt x="33" y="39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39"/>
                  <a:pt x="33" y="38"/>
                  <a:pt x="35" y="39"/>
                </a:cubicBezTo>
                <a:cubicBezTo>
                  <a:pt x="33" y="39"/>
                  <a:pt x="36" y="40"/>
                  <a:pt x="33" y="39"/>
                </a:cubicBezTo>
                <a:cubicBezTo>
                  <a:pt x="35" y="40"/>
                  <a:pt x="35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7" y="40"/>
                </a:cubicBezTo>
                <a:cubicBezTo>
                  <a:pt x="37" y="40"/>
                  <a:pt x="36" y="40"/>
                  <a:pt x="35" y="39"/>
                </a:cubicBezTo>
                <a:cubicBezTo>
                  <a:pt x="38" y="40"/>
                  <a:pt x="36" y="39"/>
                  <a:pt x="36" y="39"/>
                </a:cubicBezTo>
                <a:cubicBezTo>
                  <a:pt x="35" y="39"/>
                  <a:pt x="34" y="38"/>
                  <a:pt x="33" y="38"/>
                </a:cubicBezTo>
                <a:cubicBezTo>
                  <a:pt x="35" y="39"/>
                  <a:pt x="32" y="38"/>
                  <a:pt x="32" y="38"/>
                </a:cubicBezTo>
                <a:cubicBezTo>
                  <a:pt x="32" y="37"/>
                  <a:pt x="33" y="37"/>
                  <a:pt x="33" y="36"/>
                </a:cubicBezTo>
                <a:cubicBezTo>
                  <a:pt x="36" y="37"/>
                  <a:pt x="39" y="38"/>
                  <a:pt x="40" y="38"/>
                </a:cubicBezTo>
                <a:cubicBezTo>
                  <a:pt x="38" y="37"/>
                  <a:pt x="39" y="37"/>
                  <a:pt x="37" y="36"/>
                </a:cubicBezTo>
                <a:cubicBezTo>
                  <a:pt x="37" y="36"/>
                  <a:pt x="38" y="36"/>
                  <a:pt x="39" y="36"/>
                </a:cubicBezTo>
                <a:cubicBezTo>
                  <a:pt x="38" y="36"/>
                  <a:pt x="39" y="36"/>
                  <a:pt x="39" y="36"/>
                </a:cubicBezTo>
                <a:cubicBezTo>
                  <a:pt x="36" y="36"/>
                  <a:pt x="40" y="36"/>
                  <a:pt x="38" y="36"/>
                </a:cubicBezTo>
                <a:cubicBezTo>
                  <a:pt x="38" y="36"/>
                  <a:pt x="38" y="36"/>
                  <a:pt x="37" y="36"/>
                </a:cubicBezTo>
                <a:cubicBezTo>
                  <a:pt x="37" y="36"/>
                  <a:pt x="36" y="35"/>
                  <a:pt x="36" y="35"/>
                </a:cubicBezTo>
                <a:cubicBezTo>
                  <a:pt x="38" y="36"/>
                  <a:pt x="37" y="36"/>
                  <a:pt x="37" y="35"/>
                </a:cubicBezTo>
                <a:cubicBezTo>
                  <a:pt x="37" y="36"/>
                  <a:pt x="38" y="36"/>
                  <a:pt x="38" y="36"/>
                </a:cubicBezTo>
                <a:cubicBezTo>
                  <a:pt x="35" y="35"/>
                  <a:pt x="36" y="35"/>
                  <a:pt x="36" y="35"/>
                </a:cubicBezTo>
                <a:cubicBezTo>
                  <a:pt x="35" y="35"/>
                  <a:pt x="34" y="35"/>
                  <a:pt x="33" y="34"/>
                </a:cubicBezTo>
                <a:cubicBezTo>
                  <a:pt x="34" y="34"/>
                  <a:pt x="34" y="34"/>
                  <a:pt x="35" y="35"/>
                </a:cubicBezTo>
                <a:cubicBezTo>
                  <a:pt x="35" y="35"/>
                  <a:pt x="33" y="34"/>
                  <a:pt x="34" y="34"/>
                </a:cubicBezTo>
                <a:cubicBezTo>
                  <a:pt x="35" y="35"/>
                  <a:pt x="35" y="34"/>
                  <a:pt x="36" y="35"/>
                </a:cubicBezTo>
                <a:cubicBezTo>
                  <a:pt x="35" y="35"/>
                  <a:pt x="37" y="35"/>
                  <a:pt x="38" y="35"/>
                </a:cubicBezTo>
                <a:cubicBezTo>
                  <a:pt x="38" y="35"/>
                  <a:pt x="40" y="36"/>
                  <a:pt x="39" y="35"/>
                </a:cubicBezTo>
                <a:cubicBezTo>
                  <a:pt x="38" y="35"/>
                  <a:pt x="36" y="35"/>
                  <a:pt x="34" y="34"/>
                </a:cubicBezTo>
                <a:cubicBezTo>
                  <a:pt x="36" y="35"/>
                  <a:pt x="36" y="34"/>
                  <a:pt x="38" y="35"/>
                </a:cubicBezTo>
                <a:cubicBezTo>
                  <a:pt x="38" y="35"/>
                  <a:pt x="38" y="35"/>
                  <a:pt x="39" y="35"/>
                </a:cubicBezTo>
                <a:cubicBezTo>
                  <a:pt x="36" y="35"/>
                  <a:pt x="39" y="35"/>
                  <a:pt x="38" y="35"/>
                </a:cubicBezTo>
                <a:cubicBezTo>
                  <a:pt x="37" y="35"/>
                  <a:pt x="36" y="34"/>
                  <a:pt x="35" y="34"/>
                </a:cubicBezTo>
                <a:cubicBezTo>
                  <a:pt x="38" y="35"/>
                  <a:pt x="38" y="35"/>
                  <a:pt x="38" y="35"/>
                </a:cubicBezTo>
                <a:cubicBezTo>
                  <a:pt x="40" y="35"/>
                  <a:pt x="40" y="35"/>
                  <a:pt x="42" y="36"/>
                </a:cubicBezTo>
                <a:cubicBezTo>
                  <a:pt x="41" y="35"/>
                  <a:pt x="42" y="35"/>
                  <a:pt x="40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39" y="35"/>
                  <a:pt x="41" y="35"/>
                  <a:pt x="42" y="36"/>
                </a:cubicBezTo>
                <a:cubicBezTo>
                  <a:pt x="42" y="35"/>
                  <a:pt x="42" y="35"/>
                  <a:pt x="42" y="35"/>
                </a:cubicBezTo>
                <a:cubicBezTo>
                  <a:pt x="38" y="34"/>
                  <a:pt x="42" y="35"/>
                  <a:pt x="40" y="34"/>
                </a:cubicBezTo>
                <a:cubicBezTo>
                  <a:pt x="42" y="35"/>
                  <a:pt x="40" y="34"/>
                  <a:pt x="40" y="34"/>
                </a:cubicBezTo>
                <a:cubicBezTo>
                  <a:pt x="41" y="35"/>
                  <a:pt x="41" y="35"/>
                  <a:pt x="42" y="35"/>
                </a:cubicBezTo>
                <a:cubicBezTo>
                  <a:pt x="42" y="35"/>
                  <a:pt x="42" y="35"/>
                  <a:pt x="40" y="34"/>
                </a:cubicBezTo>
                <a:cubicBezTo>
                  <a:pt x="39" y="34"/>
                  <a:pt x="41" y="35"/>
                  <a:pt x="40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41" y="34"/>
                  <a:pt x="43" y="35"/>
                  <a:pt x="42" y="35"/>
                </a:cubicBezTo>
                <a:cubicBezTo>
                  <a:pt x="41" y="34"/>
                  <a:pt x="38" y="34"/>
                  <a:pt x="38" y="34"/>
                </a:cubicBezTo>
                <a:cubicBezTo>
                  <a:pt x="39" y="34"/>
                  <a:pt x="39" y="34"/>
                  <a:pt x="40" y="34"/>
                </a:cubicBezTo>
                <a:cubicBezTo>
                  <a:pt x="40" y="34"/>
                  <a:pt x="40" y="34"/>
                  <a:pt x="42" y="34"/>
                </a:cubicBezTo>
                <a:cubicBezTo>
                  <a:pt x="41" y="34"/>
                  <a:pt x="39" y="34"/>
                  <a:pt x="41" y="34"/>
                </a:cubicBezTo>
                <a:cubicBezTo>
                  <a:pt x="40" y="34"/>
                  <a:pt x="37" y="33"/>
                  <a:pt x="37" y="33"/>
                </a:cubicBezTo>
                <a:cubicBezTo>
                  <a:pt x="37" y="33"/>
                  <a:pt x="37" y="33"/>
                  <a:pt x="38" y="33"/>
                </a:cubicBezTo>
                <a:cubicBezTo>
                  <a:pt x="39" y="33"/>
                  <a:pt x="37" y="33"/>
                  <a:pt x="39" y="33"/>
                </a:cubicBezTo>
                <a:cubicBezTo>
                  <a:pt x="39" y="33"/>
                  <a:pt x="39" y="33"/>
                  <a:pt x="40" y="34"/>
                </a:cubicBezTo>
                <a:cubicBezTo>
                  <a:pt x="39" y="33"/>
                  <a:pt x="39" y="33"/>
                  <a:pt x="40" y="34"/>
                </a:cubicBezTo>
                <a:cubicBezTo>
                  <a:pt x="40" y="33"/>
                  <a:pt x="39" y="33"/>
                  <a:pt x="39" y="33"/>
                </a:cubicBezTo>
                <a:cubicBezTo>
                  <a:pt x="39" y="33"/>
                  <a:pt x="40" y="33"/>
                  <a:pt x="40" y="33"/>
                </a:cubicBezTo>
                <a:cubicBezTo>
                  <a:pt x="40" y="33"/>
                  <a:pt x="39" y="33"/>
                  <a:pt x="41" y="33"/>
                </a:cubicBezTo>
                <a:cubicBezTo>
                  <a:pt x="39" y="33"/>
                  <a:pt x="42" y="33"/>
                  <a:pt x="38" y="32"/>
                </a:cubicBezTo>
                <a:cubicBezTo>
                  <a:pt x="38" y="32"/>
                  <a:pt x="38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9" y="32"/>
                  <a:pt x="39" y="32"/>
                </a:cubicBezTo>
                <a:cubicBezTo>
                  <a:pt x="36" y="32"/>
                  <a:pt x="38" y="32"/>
                  <a:pt x="39" y="32"/>
                </a:cubicBezTo>
                <a:cubicBezTo>
                  <a:pt x="38" y="32"/>
                  <a:pt x="38" y="32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2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1"/>
                  <a:pt x="40" y="32"/>
                  <a:pt x="43" y="32"/>
                </a:cubicBezTo>
                <a:cubicBezTo>
                  <a:pt x="42" y="32"/>
                  <a:pt x="39" y="31"/>
                  <a:pt x="41" y="31"/>
                </a:cubicBezTo>
                <a:cubicBezTo>
                  <a:pt x="38" y="30"/>
                  <a:pt x="41" y="31"/>
                  <a:pt x="41" y="31"/>
                </a:cubicBezTo>
                <a:cubicBezTo>
                  <a:pt x="40" y="31"/>
                  <a:pt x="39" y="31"/>
                  <a:pt x="39" y="30"/>
                </a:cubicBezTo>
                <a:cubicBezTo>
                  <a:pt x="40" y="31"/>
                  <a:pt x="40" y="31"/>
                  <a:pt x="41" y="31"/>
                </a:cubicBezTo>
                <a:cubicBezTo>
                  <a:pt x="40" y="30"/>
                  <a:pt x="39" y="30"/>
                  <a:pt x="40" y="30"/>
                </a:cubicBezTo>
                <a:cubicBezTo>
                  <a:pt x="40" y="30"/>
                  <a:pt x="39" y="30"/>
                  <a:pt x="39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30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0" y="29"/>
                  <a:pt x="40" y="29"/>
                  <a:pt x="40" y="28"/>
                </a:cubicBezTo>
                <a:cubicBezTo>
                  <a:pt x="41" y="31"/>
                  <a:pt x="40" y="28"/>
                  <a:pt x="41" y="28"/>
                </a:cubicBezTo>
                <a:cubicBezTo>
                  <a:pt x="41" y="29"/>
                  <a:pt x="41" y="29"/>
                  <a:pt x="42" y="30"/>
                </a:cubicBezTo>
                <a:cubicBezTo>
                  <a:pt x="42" y="30"/>
                  <a:pt x="43" y="29"/>
                  <a:pt x="42" y="28"/>
                </a:cubicBezTo>
                <a:cubicBezTo>
                  <a:pt x="41" y="27"/>
                  <a:pt x="42" y="29"/>
                  <a:pt x="41" y="28"/>
                </a:cubicBezTo>
                <a:cubicBezTo>
                  <a:pt x="41" y="27"/>
                  <a:pt x="42" y="27"/>
                  <a:pt x="42" y="27"/>
                </a:cubicBezTo>
                <a:cubicBezTo>
                  <a:pt x="43" y="28"/>
                  <a:pt x="43" y="31"/>
                  <a:pt x="43" y="29"/>
                </a:cubicBezTo>
                <a:cubicBezTo>
                  <a:pt x="44" y="28"/>
                  <a:pt x="41" y="26"/>
                  <a:pt x="42" y="26"/>
                </a:cubicBezTo>
                <a:cubicBezTo>
                  <a:pt x="42" y="26"/>
                  <a:pt x="43" y="27"/>
                  <a:pt x="43" y="27"/>
                </a:cubicBezTo>
                <a:cubicBezTo>
                  <a:pt x="43" y="28"/>
                  <a:pt x="43" y="28"/>
                  <a:pt x="43" y="29"/>
                </a:cubicBezTo>
                <a:cubicBezTo>
                  <a:pt x="44" y="28"/>
                  <a:pt x="44" y="26"/>
                  <a:pt x="45" y="27"/>
                </a:cubicBezTo>
                <a:cubicBezTo>
                  <a:pt x="45" y="27"/>
                  <a:pt x="43" y="23"/>
                  <a:pt x="44" y="23"/>
                </a:cubicBezTo>
                <a:cubicBezTo>
                  <a:pt x="44" y="23"/>
                  <a:pt x="45" y="23"/>
                  <a:pt x="45" y="24"/>
                </a:cubicBezTo>
                <a:cubicBezTo>
                  <a:pt x="45" y="25"/>
                  <a:pt x="44" y="23"/>
                  <a:pt x="44" y="25"/>
                </a:cubicBezTo>
                <a:cubicBezTo>
                  <a:pt x="45" y="25"/>
                  <a:pt x="45" y="25"/>
                  <a:pt x="45" y="26"/>
                </a:cubicBezTo>
                <a:cubicBezTo>
                  <a:pt x="45" y="25"/>
                  <a:pt x="45" y="25"/>
                  <a:pt x="46" y="26"/>
                </a:cubicBezTo>
                <a:cubicBezTo>
                  <a:pt x="46" y="25"/>
                  <a:pt x="46" y="25"/>
                  <a:pt x="46" y="24"/>
                </a:cubicBezTo>
                <a:cubicBezTo>
                  <a:pt x="46" y="25"/>
                  <a:pt x="46" y="26"/>
                  <a:pt x="46" y="26"/>
                </a:cubicBezTo>
                <a:cubicBezTo>
                  <a:pt x="47" y="26"/>
                  <a:pt x="47" y="24"/>
                  <a:pt x="48" y="26"/>
                </a:cubicBezTo>
                <a:cubicBezTo>
                  <a:pt x="48" y="23"/>
                  <a:pt x="51" y="25"/>
                  <a:pt x="50" y="22"/>
                </a:cubicBezTo>
                <a:cubicBezTo>
                  <a:pt x="49" y="22"/>
                  <a:pt x="49" y="22"/>
                  <a:pt x="49" y="21"/>
                </a:cubicBezTo>
                <a:cubicBezTo>
                  <a:pt x="49" y="20"/>
                  <a:pt x="49" y="20"/>
                  <a:pt x="49" y="19"/>
                </a:cubicBezTo>
                <a:cubicBezTo>
                  <a:pt x="49" y="19"/>
                  <a:pt x="50" y="22"/>
                  <a:pt x="50" y="22"/>
                </a:cubicBezTo>
                <a:cubicBezTo>
                  <a:pt x="49" y="19"/>
                  <a:pt x="51" y="21"/>
                  <a:pt x="51" y="22"/>
                </a:cubicBezTo>
                <a:cubicBezTo>
                  <a:pt x="51" y="21"/>
                  <a:pt x="52" y="20"/>
                  <a:pt x="51" y="19"/>
                </a:cubicBezTo>
                <a:cubicBezTo>
                  <a:pt x="53" y="20"/>
                  <a:pt x="54" y="18"/>
                  <a:pt x="56" y="23"/>
                </a:cubicBezTo>
                <a:cubicBezTo>
                  <a:pt x="58" y="22"/>
                  <a:pt x="57" y="18"/>
                  <a:pt x="60" y="20"/>
                </a:cubicBezTo>
                <a:cubicBezTo>
                  <a:pt x="59" y="17"/>
                  <a:pt x="60" y="19"/>
                  <a:pt x="60" y="20"/>
                </a:cubicBezTo>
                <a:cubicBezTo>
                  <a:pt x="60" y="19"/>
                  <a:pt x="60" y="18"/>
                  <a:pt x="60" y="18"/>
                </a:cubicBezTo>
                <a:cubicBezTo>
                  <a:pt x="60" y="18"/>
                  <a:pt x="61" y="19"/>
                  <a:pt x="61" y="19"/>
                </a:cubicBezTo>
                <a:cubicBezTo>
                  <a:pt x="61" y="18"/>
                  <a:pt x="64" y="16"/>
                  <a:pt x="64" y="16"/>
                </a:cubicBezTo>
                <a:cubicBezTo>
                  <a:pt x="64" y="16"/>
                  <a:pt x="64" y="15"/>
                  <a:pt x="64" y="15"/>
                </a:cubicBezTo>
                <a:cubicBezTo>
                  <a:pt x="66" y="17"/>
                  <a:pt x="66" y="12"/>
                  <a:pt x="68" y="15"/>
                </a:cubicBezTo>
                <a:cubicBezTo>
                  <a:pt x="67" y="12"/>
                  <a:pt x="67" y="11"/>
                  <a:pt x="68" y="10"/>
                </a:cubicBezTo>
                <a:cubicBezTo>
                  <a:pt x="68" y="12"/>
                  <a:pt x="69" y="10"/>
                  <a:pt x="69" y="13"/>
                </a:cubicBezTo>
                <a:cubicBezTo>
                  <a:pt x="69" y="12"/>
                  <a:pt x="71" y="13"/>
                  <a:pt x="71" y="11"/>
                </a:cubicBezTo>
                <a:cubicBezTo>
                  <a:pt x="72" y="12"/>
                  <a:pt x="72" y="13"/>
                  <a:pt x="73" y="13"/>
                </a:cubicBezTo>
                <a:cubicBezTo>
                  <a:pt x="72" y="11"/>
                  <a:pt x="74" y="11"/>
                  <a:pt x="74" y="11"/>
                </a:cubicBezTo>
                <a:cubicBezTo>
                  <a:pt x="75" y="11"/>
                  <a:pt x="76" y="11"/>
                  <a:pt x="76" y="9"/>
                </a:cubicBezTo>
                <a:cubicBezTo>
                  <a:pt x="76" y="10"/>
                  <a:pt x="76" y="10"/>
                  <a:pt x="77" y="10"/>
                </a:cubicBezTo>
                <a:cubicBezTo>
                  <a:pt x="77" y="10"/>
                  <a:pt x="76" y="11"/>
                  <a:pt x="76" y="11"/>
                </a:cubicBezTo>
                <a:cubicBezTo>
                  <a:pt x="77" y="11"/>
                  <a:pt x="77" y="10"/>
                  <a:pt x="77" y="9"/>
                </a:cubicBezTo>
                <a:cubicBezTo>
                  <a:pt x="78" y="9"/>
                  <a:pt x="78" y="9"/>
                  <a:pt x="78" y="10"/>
                </a:cubicBezTo>
                <a:cubicBezTo>
                  <a:pt x="78" y="8"/>
                  <a:pt x="79" y="8"/>
                  <a:pt x="79" y="7"/>
                </a:cubicBezTo>
                <a:cubicBezTo>
                  <a:pt x="79" y="8"/>
                  <a:pt x="79" y="9"/>
                  <a:pt x="80" y="9"/>
                </a:cubicBezTo>
                <a:cubicBezTo>
                  <a:pt x="79" y="10"/>
                  <a:pt x="79" y="11"/>
                  <a:pt x="79" y="11"/>
                </a:cubicBezTo>
                <a:cubicBezTo>
                  <a:pt x="79" y="10"/>
                  <a:pt x="80" y="11"/>
                  <a:pt x="80" y="10"/>
                </a:cubicBezTo>
                <a:cubicBezTo>
                  <a:pt x="79" y="11"/>
                  <a:pt x="80" y="8"/>
                  <a:pt x="81" y="8"/>
                </a:cubicBezTo>
                <a:cubicBezTo>
                  <a:pt x="80" y="9"/>
                  <a:pt x="80" y="10"/>
                  <a:pt x="80" y="12"/>
                </a:cubicBezTo>
                <a:cubicBezTo>
                  <a:pt x="80" y="10"/>
                  <a:pt x="80" y="13"/>
                  <a:pt x="81" y="12"/>
                </a:cubicBezTo>
                <a:cubicBezTo>
                  <a:pt x="81" y="10"/>
                  <a:pt x="83" y="10"/>
                  <a:pt x="82" y="11"/>
                </a:cubicBezTo>
                <a:cubicBezTo>
                  <a:pt x="81" y="12"/>
                  <a:pt x="82" y="10"/>
                  <a:pt x="81" y="12"/>
                </a:cubicBezTo>
                <a:cubicBezTo>
                  <a:pt x="82" y="12"/>
                  <a:pt x="83" y="11"/>
                  <a:pt x="84" y="10"/>
                </a:cubicBezTo>
                <a:cubicBezTo>
                  <a:pt x="82" y="11"/>
                  <a:pt x="83" y="8"/>
                  <a:pt x="81" y="10"/>
                </a:cubicBezTo>
                <a:cubicBezTo>
                  <a:pt x="82" y="8"/>
                  <a:pt x="81" y="10"/>
                  <a:pt x="81" y="10"/>
                </a:cubicBezTo>
                <a:cubicBezTo>
                  <a:pt x="81" y="8"/>
                  <a:pt x="80" y="9"/>
                  <a:pt x="81" y="7"/>
                </a:cubicBezTo>
                <a:cubicBezTo>
                  <a:pt x="83" y="8"/>
                  <a:pt x="87" y="9"/>
                  <a:pt x="90" y="10"/>
                </a:cubicBezTo>
                <a:cubicBezTo>
                  <a:pt x="90" y="10"/>
                  <a:pt x="90" y="10"/>
                  <a:pt x="90" y="10"/>
                </a:cubicBezTo>
                <a:cubicBezTo>
                  <a:pt x="90" y="10"/>
                  <a:pt x="90" y="10"/>
                  <a:pt x="90" y="10"/>
                </a:cubicBezTo>
                <a:cubicBezTo>
                  <a:pt x="92" y="11"/>
                  <a:pt x="94" y="12"/>
                  <a:pt x="95" y="14"/>
                </a:cubicBezTo>
                <a:cubicBezTo>
                  <a:pt x="96" y="11"/>
                  <a:pt x="96" y="14"/>
                  <a:pt x="97" y="12"/>
                </a:cubicBezTo>
                <a:cubicBezTo>
                  <a:pt x="97" y="13"/>
                  <a:pt x="97" y="14"/>
                  <a:pt x="97" y="15"/>
                </a:cubicBezTo>
                <a:cubicBezTo>
                  <a:pt x="97" y="15"/>
                  <a:pt x="97" y="14"/>
                  <a:pt x="96" y="15"/>
                </a:cubicBezTo>
                <a:cubicBezTo>
                  <a:pt x="97" y="15"/>
                  <a:pt x="97" y="16"/>
                  <a:pt x="97" y="18"/>
                </a:cubicBezTo>
                <a:cubicBezTo>
                  <a:pt x="97" y="17"/>
                  <a:pt x="97" y="17"/>
                  <a:pt x="97" y="16"/>
                </a:cubicBezTo>
                <a:cubicBezTo>
                  <a:pt x="98" y="16"/>
                  <a:pt x="98" y="15"/>
                  <a:pt x="98" y="15"/>
                </a:cubicBezTo>
                <a:cubicBezTo>
                  <a:pt x="98" y="16"/>
                  <a:pt x="100" y="16"/>
                  <a:pt x="102" y="15"/>
                </a:cubicBezTo>
                <a:cubicBezTo>
                  <a:pt x="101" y="15"/>
                  <a:pt x="102" y="15"/>
                  <a:pt x="101" y="16"/>
                </a:cubicBezTo>
                <a:cubicBezTo>
                  <a:pt x="101" y="16"/>
                  <a:pt x="101" y="16"/>
                  <a:pt x="101" y="17"/>
                </a:cubicBezTo>
                <a:cubicBezTo>
                  <a:pt x="102" y="17"/>
                  <a:pt x="102" y="14"/>
                  <a:pt x="102" y="14"/>
                </a:cubicBezTo>
                <a:cubicBezTo>
                  <a:pt x="103" y="15"/>
                  <a:pt x="101" y="17"/>
                  <a:pt x="102" y="17"/>
                </a:cubicBezTo>
                <a:cubicBezTo>
                  <a:pt x="102" y="17"/>
                  <a:pt x="103" y="15"/>
                  <a:pt x="103" y="14"/>
                </a:cubicBezTo>
                <a:cubicBezTo>
                  <a:pt x="102" y="17"/>
                  <a:pt x="103" y="18"/>
                  <a:pt x="103" y="19"/>
                </a:cubicBezTo>
                <a:cubicBezTo>
                  <a:pt x="104" y="17"/>
                  <a:pt x="103" y="21"/>
                  <a:pt x="104" y="19"/>
                </a:cubicBezTo>
                <a:cubicBezTo>
                  <a:pt x="105" y="22"/>
                  <a:pt x="107" y="15"/>
                  <a:pt x="108" y="17"/>
                </a:cubicBezTo>
                <a:cubicBezTo>
                  <a:pt x="107" y="20"/>
                  <a:pt x="107" y="16"/>
                  <a:pt x="107" y="18"/>
                </a:cubicBezTo>
                <a:cubicBezTo>
                  <a:pt x="107" y="19"/>
                  <a:pt x="108" y="19"/>
                  <a:pt x="109" y="18"/>
                </a:cubicBezTo>
                <a:cubicBezTo>
                  <a:pt x="108" y="19"/>
                  <a:pt x="108" y="20"/>
                  <a:pt x="108" y="20"/>
                </a:cubicBezTo>
                <a:cubicBezTo>
                  <a:pt x="110" y="18"/>
                  <a:pt x="110" y="21"/>
                  <a:pt x="111" y="18"/>
                </a:cubicBezTo>
                <a:cubicBezTo>
                  <a:pt x="112" y="18"/>
                  <a:pt x="112" y="19"/>
                  <a:pt x="112" y="18"/>
                </a:cubicBezTo>
                <a:cubicBezTo>
                  <a:pt x="112" y="18"/>
                  <a:pt x="112" y="18"/>
                  <a:pt x="112" y="18"/>
                </a:cubicBezTo>
                <a:cubicBezTo>
                  <a:pt x="112" y="18"/>
                  <a:pt x="112" y="19"/>
                  <a:pt x="112" y="20"/>
                </a:cubicBezTo>
                <a:cubicBezTo>
                  <a:pt x="113" y="20"/>
                  <a:pt x="113" y="22"/>
                  <a:pt x="113" y="21"/>
                </a:cubicBezTo>
                <a:cubicBezTo>
                  <a:pt x="113" y="20"/>
                  <a:pt x="113" y="20"/>
                  <a:pt x="114" y="19"/>
                </a:cubicBezTo>
                <a:cubicBezTo>
                  <a:pt x="113" y="19"/>
                  <a:pt x="113" y="19"/>
                  <a:pt x="113" y="19"/>
                </a:cubicBezTo>
                <a:cubicBezTo>
                  <a:pt x="113" y="18"/>
                  <a:pt x="113" y="19"/>
                  <a:pt x="112" y="20"/>
                </a:cubicBezTo>
                <a:cubicBezTo>
                  <a:pt x="113" y="19"/>
                  <a:pt x="113" y="18"/>
                  <a:pt x="113" y="18"/>
                </a:cubicBezTo>
                <a:cubicBezTo>
                  <a:pt x="114" y="20"/>
                  <a:pt x="115" y="16"/>
                  <a:pt x="115" y="20"/>
                </a:cubicBezTo>
                <a:cubicBezTo>
                  <a:pt x="115" y="17"/>
                  <a:pt x="117" y="17"/>
                  <a:pt x="116" y="16"/>
                </a:cubicBezTo>
                <a:cubicBezTo>
                  <a:pt x="115" y="19"/>
                  <a:pt x="116" y="15"/>
                  <a:pt x="116" y="17"/>
                </a:cubicBezTo>
                <a:cubicBezTo>
                  <a:pt x="116" y="17"/>
                  <a:pt x="115" y="18"/>
                  <a:pt x="115" y="18"/>
                </a:cubicBezTo>
                <a:cubicBezTo>
                  <a:pt x="115" y="17"/>
                  <a:pt x="115" y="17"/>
                  <a:pt x="115" y="16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9"/>
                  <a:pt x="120" y="17"/>
                  <a:pt x="120" y="19"/>
                </a:cubicBezTo>
                <a:cubicBezTo>
                  <a:pt x="119" y="19"/>
                  <a:pt x="119" y="19"/>
                  <a:pt x="119" y="20"/>
                </a:cubicBezTo>
                <a:cubicBezTo>
                  <a:pt x="119" y="20"/>
                  <a:pt x="119" y="21"/>
                  <a:pt x="119" y="21"/>
                </a:cubicBezTo>
                <a:cubicBezTo>
                  <a:pt x="119" y="21"/>
                  <a:pt x="119" y="22"/>
                  <a:pt x="120" y="21"/>
                </a:cubicBezTo>
                <a:cubicBezTo>
                  <a:pt x="118" y="20"/>
                  <a:pt x="121" y="19"/>
                  <a:pt x="121" y="17"/>
                </a:cubicBezTo>
                <a:cubicBezTo>
                  <a:pt x="122" y="19"/>
                  <a:pt x="122" y="18"/>
                  <a:pt x="123" y="16"/>
                </a:cubicBezTo>
                <a:cubicBezTo>
                  <a:pt x="122" y="19"/>
                  <a:pt x="124" y="16"/>
                  <a:pt x="123" y="18"/>
                </a:cubicBezTo>
                <a:cubicBezTo>
                  <a:pt x="123" y="18"/>
                  <a:pt x="122" y="18"/>
                  <a:pt x="122" y="19"/>
                </a:cubicBezTo>
                <a:cubicBezTo>
                  <a:pt x="122" y="20"/>
                  <a:pt x="124" y="19"/>
                  <a:pt x="125" y="17"/>
                </a:cubicBezTo>
                <a:cubicBezTo>
                  <a:pt x="125" y="19"/>
                  <a:pt x="124" y="19"/>
                  <a:pt x="124" y="20"/>
                </a:cubicBezTo>
                <a:cubicBezTo>
                  <a:pt x="126" y="18"/>
                  <a:pt x="127" y="19"/>
                  <a:pt x="128" y="20"/>
                </a:cubicBezTo>
                <a:cubicBezTo>
                  <a:pt x="129" y="19"/>
                  <a:pt x="129" y="16"/>
                  <a:pt x="130" y="17"/>
                </a:cubicBezTo>
                <a:cubicBezTo>
                  <a:pt x="129" y="17"/>
                  <a:pt x="129" y="17"/>
                  <a:pt x="129" y="18"/>
                </a:cubicBezTo>
                <a:cubicBezTo>
                  <a:pt x="129" y="18"/>
                  <a:pt x="129" y="17"/>
                  <a:pt x="129" y="18"/>
                </a:cubicBezTo>
                <a:cubicBezTo>
                  <a:pt x="129" y="18"/>
                  <a:pt x="129" y="22"/>
                  <a:pt x="129" y="21"/>
                </a:cubicBezTo>
                <a:cubicBezTo>
                  <a:pt x="129" y="19"/>
                  <a:pt x="130" y="19"/>
                  <a:pt x="130" y="20"/>
                </a:cubicBezTo>
                <a:cubicBezTo>
                  <a:pt x="131" y="19"/>
                  <a:pt x="130" y="18"/>
                  <a:pt x="131" y="18"/>
                </a:cubicBezTo>
                <a:cubicBezTo>
                  <a:pt x="130" y="20"/>
                  <a:pt x="131" y="18"/>
                  <a:pt x="131" y="18"/>
                </a:cubicBezTo>
                <a:cubicBezTo>
                  <a:pt x="131" y="18"/>
                  <a:pt x="131" y="19"/>
                  <a:pt x="131" y="20"/>
                </a:cubicBezTo>
                <a:cubicBezTo>
                  <a:pt x="132" y="18"/>
                  <a:pt x="132" y="20"/>
                  <a:pt x="132" y="20"/>
                </a:cubicBezTo>
                <a:cubicBezTo>
                  <a:pt x="133" y="17"/>
                  <a:pt x="133" y="20"/>
                  <a:pt x="134" y="18"/>
                </a:cubicBezTo>
                <a:cubicBezTo>
                  <a:pt x="133" y="18"/>
                  <a:pt x="134" y="17"/>
                  <a:pt x="134" y="17"/>
                </a:cubicBezTo>
                <a:cubicBezTo>
                  <a:pt x="134" y="18"/>
                  <a:pt x="133" y="21"/>
                  <a:pt x="134" y="22"/>
                </a:cubicBezTo>
                <a:cubicBezTo>
                  <a:pt x="134" y="21"/>
                  <a:pt x="134" y="21"/>
                  <a:pt x="135" y="21"/>
                </a:cubicBezTo>
                <a:cubicBezTo>
                  <a:pt x="135" y="22"/>
                  <a:pt x="134" y="22"/>
                  <a:pt x="134" y="23"/>
                </a:cubicBezTo>
                <a:cubicBezTo>
                  <a:pt x="135" y="23"/>
                  <a:pt x="136" y="23"/>
                  <a:pt x="137" y="22"/>
                </a:cubicBezTo>
                <a:cubicBezTo>
                  <a:pt x="137" y="23"/>
                  <a:pt x="138" y="24"/>
                  <a:pt x="139" y="24"/>
                </a:cubicBezTo>
                <a:cubicBezTo>
                  <a:pt x="140" y="21"/>
                  <a:pt x="142" y="27"/>
                  <a:pt x="143" y="24"/>
                </a:cubicBezTo>
                <a:cubicBezTo>
                  <a:pt x="144" y="24"/>
                  <a:pt x="143" y="26"/>
                  <a:pt x="143" y="27"/>
                </a:cubicBezTo>
                <a:cubicBezTo>
                  <a:pt x="144" y="25"/>
                  <a:pt x="144" y="25"/>
                  <a:pt x="144" y="25"/>
                </a:cubicBezTo>
                <a:cubicBezTo>
                  <a:pt x="144" y="27"/>
                  <a:pt x="146" y="23"/>
                  <a:pt x="145" y="26"/>
                </a:cubicBezTo>
                <a:cubicBezTo>
                  <a:pt x="146" y="23"/>
                  <a:pt x="146" y="26"/>
                  <a:pt x="146" y="23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24"/>
                  <a:pt x="146" y="25"/>
                  <a:pt x="146" y="25"/>
                </a:cubicBezTo>
                <a:cubicBezTo>
                  <a:pt x="147" y="23"/>
                  <a:pt x="147" y="27"/>
                  <a:pt x="147" y="25"/>
                </a:cubicBezTo>
                <a:cubicBezTo>
                  <a:pt x="147" y="25"/>
                  <a:pt x="148" y="22"/>
                  <a:pt x="148" y="22"/>
                </a:cubicBezTo>
                <a:cubicBezTo>
                  <a:pt x="147" y="24"/>
                  <a:pt x="147" y="24"/>
                  <a:pt x="148" y="24"/>
                </a:cubicBezTo>
                <a:cubicBezTo>
                  <a:pt x="148" y="24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3"/>
                  <a:pt x="148" y="23"/>
                  <a:pt x="148" y="23"/>
                </a:cubicBezTo>
                <a:cubicBezTo>
                  <a:pt x="148" y="22"/>
                  <a:pt x="148" y="22"/>
                  <a:pt x="148" y="22"/>
                </a:cubicBezTo>
                <a:cubicBezTo>
                  <a:pt x="148" y="24"/>
                  <a:pt x="149" y="24"/>
                  <a:pt x="148" y="26"/>
                </a:cubicBezTo>
                <a:cubicBezTo>
                  <a:pt x="149" y="25"/>
                  <a:pt x="149" y="26"/>
                  <a:pt x="149" y="25"/>
                </a:cubicBezTo>
                <a:cubicBezTo>
                  <a:pt x="149" y="26"/>
                  <a:pt x="149" y="27"/>
                  <a:pt x="149" y="27"/>
                </a:cubicBezTo>
                <a:cubicBezTo>
                  <a:pt x="149" y="26"/>
                  <a:pt x="149" y="27"/>
                  <a:pt x="149" y="27"/>
                </a:cubicBezTo>
                <a:cubicBezTo>
                  <a:pt x="150" y="24"/>
                  <a:pt x="150" y="24"/>
                  <a:pt x="151" y="23"/>
                </a:cubicBezTo>
                <a:cubicBezTo>
                  <a:pt x="151" y="24"/>
                  <a:pt x="151" y="24"/>
                  <a:pt x="151" y="24"/>
                </a:cubicBezTo>
                <a:cubicBezTo>
                  <a:pt x="151" y="24"/>
                  <a:pt x="152" y="23"/>
                  <a:pt x="151" y="24"/>
                </a:cubicBezTo>
                <a:cubicBezTo>
                  <a:pt x="151" y="25"/>
                  <a:pt x="151" y="25"/>
                  <a:pt x="151" y="25"/>
                </a:cubicBezTo>
                <a:cubicBezTo>
                  <a:pt x="151" y="24"/>
                  <a:pt x="150" y="25"/>
                  <a:pt x="150" y="26"/>
                </a:cubicBezTo>
                <a:cubicBezTo>
                  <a:pt x="150" y="26"/>
                  <a:pt x="150" y="26"/>
                  <a:pt x="150" y="27"/>
                </a:cubicBezTo>
                <a:cubicBezTo>
                  <a:pt x="151" y="26"/>
                  <a:pt x="151" y="28"/>
                  <a:pt x="151" y="26"/>
                </a:cubicBezTo>
                <a:cubicBezTo>
                  <a:pt x="152" y="25"/>
                  <a:pt x="151" y="28"/>
                  <a:pt x="151" y="28"/>
                </a:cubicBezTo>
                <a:cubicBezTo>
                  <a:pt x="152" y="27"/>
                  <a:pt x="153" y="24"/>
                  <a:pt x="153" y="24"/>
                </a:cubicBezTo>
                <a:cubicBezTo>
                  <a:pt x="153" y="25"/>
                  <a:pt x="154" y="25"/>
                  <a:pt x="154" y="24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53" y="26"/>
                  <a:pt x="155" y="26"/>
                  <a:pt x="155" y="27"/>
                </a:cubicBezTo>
                <a:cubicBezTo>
                  <a:pt x="154" y="26"/>
                  <a:pt x="153" y="29"/>
                  <a:pt x="153" y="26"/>
                </a:cubicBezTo>
                <a:cubicBezTo>
                  <a:pt x="153" y="28"/>
                  <a:pt x="152" y="27"/>
                  <a:pt x="152" y="28"/>
                </a:cubicBezTo>
                <a:cubicBezTo>
                  <a:pt x="152" y="28"/>
                  <a:pt x="152" y="28"/>
                  <a:pt x="152" y="29"/>
                </a:cubicBezTo>
                <a:cubicBezTo>
                  <a:pt x="152" y="29"/>
                  <a:pt x="152" y="29"/>
                  <a:pt x="152" y="29"/>
                </a:cubicBezTo>
                <a:cubicBezTo>
                  <a:pt x="153" y="29"/>
                  <a:pt x="153" y="28"/>
                  <a:pt x="154" y="27"/>
                </a:cubicBezTo>
                <a:cubicBezTo>
                  <a:pt x="153" y="30"/>
                  <a:pt x="156" y="28"/>
                  <a:pt x="156" y="29"/>
                </a:cubicBezTo>
                <a:cubicBezTo>
                  <a:pt x="155" y="28"/>
                  <a:pt x="157" y="27"/>
                  <a:pt x="157" y="26"/>
                </a:cubicBezTo>
                <a:cubicBezTo>
                  <a:pt x="156" y="28"/>
                  <a:pt x="156" y="25"/>
                  <a:pt x="156" y="25"/>
                </a:cubicBezTo>
                <a:cubicBezTo>
                  <a:pt x="160" y="25"/>
                  <a:pt x="163" y="27"/>
                  <a:pt x="168" y="27"/>
                </a:cubicBezTo>
                <a:cubicBezTo>
                  <a:pt x="169" y="30"/>
                  <a:pt x="168" y="33"/>
                  <a:pt x="169" y="34"/>
                </a:cubicBezTo>
                <a:cubicBezTo>
                  <a:pt x="173" y="32"/>
                  <a:pt x="174" y="34"/>
                  <a:pt x="177" y="32"/>
                </a:cubicBezTo>
                <a:cubicBezTo>
                  <a:pt x="177" y="33"/>
                  <a:pt x="176" y="34"/>
                  <a:pt x="177" y="34"/>
                </a:cubicBezTo>
                <a:cubicBezTo>
                  <a:pt x="177" y="33"/>
                  <a:pt x="177" y="34"/>
                  <a:pt x="177" y="34"/>
                </a:cubicBezTo>
                <a:cubicBezTo>
                  <a:pt x="177" y="31"/>
                  <a:pt x="179" y="35"/>
                  <a:pt x="179" y="34"/>
                </a:cubicBezTo>
                <a:cubicBezTo>
                  <a:pt x="179" y="33"/>
                  <a:pt x="179" y="33"/>
                  <a:pt x="179" y="32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79" y="34"/>
                  <a:pt x="179" y="32"/>
                  <a:pt x="180" y="32"/>
                </a:cubicBezTo>
                <a:cubicBezTo>
                  <a:pt x="180" y="33"/>
                  <a:pt x="180" y="34"/>
                  <a:pt x="180" y="34"/>
                </a:cubicBezTo>
                <a:cubicBezTo>
                  <a:pt x="181" y="31"/>
                  <a:pt x="180" y="32"/>
                  <a:pt x="180" y="31"/>
                </a:cubicBezTo>
                <a:cubicBezTo>
                  <a:pt x="180" y="31"/>
                  <a:pt x="181" y="30"/>
                  <a:pt x="182" y="29"/>
                </a:cubicBezTo>
                <a:cubicBezTo>
                  <a:pt x="181" y="30"/>
                  <a:pt x="181" y="30"/>
                  <a:pt x="181" y="31"/>
                </a:cubicBezTo>
                <a:cubicBezTo>
                  <a:pt x="182" y="31"/>
                  <a:pt x="182" y="29"/>
                  <a:pt x="182" y="29"/>
                </a:cubicBezTo>
                <a:cubicBezTo>
                  <a:pt x="182" y="31"/>
                  <a:pt x="183" y="31"/>
                  <a:pt x="183" y="31"/>
                </a:cubicBezTo>
                <a:cubicBezTo>
                  <a:pt x="183" y="31"/>
                  <a:pt x="183" y="33"/>
                  <a:pt x="182" y="34"/>
                </a:cubicBezTo>
                <a:cubicBezTo>
                  <a:pt x="183" y="34"/>
                  <a:pt x="183" y="36"/>
                  <a:pt x="183" y="35"/>
                </a:cubicBezTo>
                <a:cubicBezTo>
                  <a:pt x="183" y="34"/>
                  <a:pt x="183" y="32"/>
                  <a:pt x="184" y="30"/>
                </a:cubicBezTo>
                <a:cubicBezTo>
                  <a:pt x="184" y="32"/>
                  <a:pt x="184" y="31"/>
                  <a:pt x="183" y="33"/>
                </a:cubicBezTo>
                <a:cubicBezTo>
                  <a:pt x="184" y="34"/>
                  <a:pt x="184" y="34"/>
                  <a:pt x="184" y="36"/>
                </a:cubicBezTo>
                <a:cubicBezTo>
                  <a:pt x="185" y="32"/>
                  <a:pt x="185" y="35"/>
                  <a:pt x="186" y="34"/>
                </a:cubicBezTo>
                <a:cubicBezTo>
                  <a:pt x="185" y="34"/>
                  <a:pt x="185" y="32"/>
                  <a:pt x="186" y="31"/>
                </a:cubicBezTo>
                <a:cubicBezTo>
                  <a:pt x="185" y="34"/>
                  <a:pt x="186" y="34"/>
                  <a:pt x="186" y="34"/>
                </a:cubicBezTo>
                <a:cubicBezTo>
                  <a:pt x="186" y="36"/>
                  <a:pt x="186" y="36"/>
                  <a:pt x="186" y="38"/>
                </a:cubicBezTo>
                <a:cubicBezTo>
                  <a:pt x="186" y="38"/>
                  <a:pt x="187" y="39"/>
                  <a:pt x="187" y="37"/>
                </a:cubicBezTo>
                <a:cubicBezTo>
                  <a:pt x="187" y="36"/>
                  <a:pt x="186" y="37"/>
                  <a:pt x="186" y="36"/>
                </a:cubicBezTo>
                <a:cubicBezTo>
                  <a:pt x="187" y="35"/>
                  <a:pt x="188" y="37"/>
                  <a:pt x="187" y="38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35"/>
                  <a:pt x="189" y="39"/>
                  <a:pt x="190" y="36"/>
                </a:cubicBezTo>
                <a:cubicBezTo>
                  <a:pt x="190" y="39"/>
                  <a:pt x="190" y="36"/>
                  <a:pt x="190" y="36"/>
                </a:cubicBezTo>
                <a:cubicBezTo>
                  <a:pt x="190" y="37"/>
                  <a:pt x="191" y="38"/>
                  <a:pt x="190" y="39"/>
                </a:cubicBezTo>
                <a:cubicBezTo>
                  <a:pt x="191" y="38"/>
                  <a:pt x="192" y="39"/>
                  <a:pt x="192" y="37"/>
                </a:cubicBezTo>
                <a:cubicBezTo>
                  <a:pt x="192" y="36"/>
                  <a:pt x="191" y="38"/>
                  <a:pt x="191" y="36"/>
                </a:cubicBezTo>
                <a:cubicBezTo>
                  <a:pt x="191" y="35"/>
                  <a:pt x="192" y="36"/>
                  <a:pt x="192" y="36"/>
                </a:cubicBezTo>
                <a:cubicBezTo>
                  <a:pt x="192" y="37"/>
                  <a:pt x="191" y="40"/>
                  <a:pt x="192" y="38"/>
                </a:cubicBezTo>
                <a:cubicBezTo>
                  <a:pt x="193" y="38"/>
                  <a:pt x="192" y="35"/>
                  <a:pt x="193" y="35"/>
                </a:cubicBezTo>
                <a:cubicBezTo>
                  <a:pt x="193" y="36"/>
                  <a:pt x="193" y="36"/>
                  <a:pt x="193" y="37"/>
                </a:cubicBezTo>
                <a:cubicBezTo>
                  <a:pt x="193" y="37"/>
                  <a:pt x="192" y="37"/>
                  <a:pt x="192" y="38"/>
                </a:cubicBezTo>
                <a:cubicBezTo>
                  <a:pt x="194" y="38"/>
                  <a:pt x="195" y="36"/>
                  <a:pt x="195" y="38"/>
                </a:cubicBezTo>
                <a:cubicBezTo>
                  <a:pt x="195" y="37"/>
                  <a:pt x="195" y="34"/>
                  <a:pt x="196" y="34"/>
                </a:cubicBezTo>
                <a:cubicBezTo>
                  <a:pt x="196" y="34"/>
                  <a:pt x="196" y="34"/>
                  <a:pt x="196" y="35"/>
                </a:cubicBezTo>
                <a:cubicBezTo>
                  <a:pt x="196" y="37"/>
                  <a:pt x="196" y="34"/>
                  <a:pt x="195" y="36"/>
                </a:cubicBezTo>
                <a:cubicBezTo>
                  <a:pt x="196" y="36"/>
                  <a:pt x="195" y="36"/>
                  <a:pt x="195" y="37"/>
                </a:cubicBezTo>
                <a:cubicBezTo>
                  <a:pt x="196" y="36"/>
                  <a:pt x="196" y="37"/>
                  <a:pt x="196" y="38"/>
                </a:cubicBezTo>
                <a:cubicBezTo>
                  <a:pt x="196" y="37"/>
                  <a:pt x="197" y="36"/>
                  <a:pt x="197" y="36"/>
                </a:cubicBezTo>
                <a:cubicBezTo>
                  <a:pt x="197" y="37"/>
                  <a:pt x="197" y="37"/>
                  <a:pt x="196" y="38"/>
                </a:cubicBezTo>
                <a:cubicBezTo>
                  <a:pt x="198" y="38"/>
                  <a:pt x="199" y="37"/>
                  <a:pt x="198" y="39"/>
                </a:cubicBezTo>
                <a:cubicBezTo>
                  <a:pt x="200" y="36"/>
                  <a:pt x="201" y="39"/>
                  <a:pt x="202" y="36"/>
                </a:cubicBezTo>
                <a:cubicBezTo>
                  <a:pt x="202" y="36"/>
                  <a:pt x="201" y="36"/>
                  <a:pt x="202" y="35"/>
                </a:cubicBezTo>
                <a:cubicBezTo>
                  <a:pt x="202" y="34"/>
                  <a:pt x="202" y="33"/>
                  <a:pt x="202" y="33"/>
                </a:cubicBezTo>
                <a:cubicBezTo>
                  <a:pt x="203" y="34"/>
                  <a:pt x="202" y="36"/>
                  <a:pt x="202" y="36"/>
                </a:cubicBezTo>
                <a:cubicBezTo>
                  <a:pt x="203" y="34"/>
                  <a:pt x="203" y="36"/>
                  <a:pt x="203" y="37"/>
                </a:cubicBezTo>
                <a:cubicBezTo>
                  <a:pt x="204" y="36"/>
                  <a:pt x="205" y="36"/>
                  <a:pt x="205" y="34"/>
                </a:cubicBezTo>
                <a:cubicBezTo>
                  <a:pt x="206" y="37"/>
                  <a:pt x="208" y="35"/>
                  <a:pt x="207" y="41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8" y="41"/>
                  <a:pt x="208" y="41"/>
                  <a:pt x="208" y="41"/>
                </a:cubicBezTo>
                <a:cubicBezTo>
                  <a:pt x="208" y="41"/>
                  <a:pt x="208" y="41"/>
                  <a:pt x="208" y="41"/>
                </a:cubicBezTo>
                <a:cubicBezTo>
                  <a:pt x="208" y="41"/>
                  <a:pt x="208" y="41"/>
                  <a:pt x="208" y="41"/>
                </a:cubicBezTo>
                <a:cubicBezTo>
                  <a:pt x="208" y="41"/>
                  <a:pt x="208" y="41"/>
                  <a:pt x="208" y="41"/>
                </a:cubicBezTo>
                <a:cubicBezTo>
                  <a:pt x="208" y="41"/>
                  <a:pt x="208" y="41"/>
                  <a:pt x="208" y="41"/>
                </a:cubicBezTo>
                <a:cubicBezTo>
                  <a:pt x="208" y="41"/>
                  <a:pt x="208" y="41"/>
                  <a:pt x="208" y="41"/>
                </a:cubicBezTo>
                <a:cubicBezTo>
                  <a:pt x="209" y="41"/>
                  <a:pt x="209" y="40"/>
                  <a:pt x="209" y="40"/>
                </a:cubicBezTo>
                <a:cubicBezTo>
                  <a:pt x="210" y="40"/>
                  <a:pt x="210" y="40"/>
                  <a:pt x="211" y="39"/>
                </a:cubicBezTo>
                <a:cubicBezTo>
                  <a:pt x="211" y="39"/>
                  <a:pt x="212" y="38"/>
                  <a:pt x="213" y="39"/>
                </a:cubicBezTo>
                <a:cubicBezTo>
                  <a:pt x="213" y="37"/>
                  <a:pt x="213" y="39"/>
                  <a:pt x="213" y="39"/>
                </a:cubicBezTo>
                <a:cubicBezTo>
                  <a:pt x="213" y="38"/>
                  <a:pt x="214" y="38"/>
                  <a:pt x="214" y="37"/>
                </a:cubicBezTo>
                <a:cubicBezTo>
                  <a:pt x="214" y="38"/>
                  <a:pt x="214" y="39"/>
                  <a:pt x="215" y="39"/>
                </a:cubicBezTo>
                <a:cubicBezTo>
                  <a:pt x="215" y="38"/>
                  <a:pt x="219" y="37"/>
                  <a:pt x="219" y="38"/>
                </a:cubicBezTo>
                <a:cubicBezTo>
                  <a:pt x="219" y="38"/>
                  <a:pt x="219" y="37"/>
                  <a:pt x="219" y="37"/>
                </a:cubicBezTo>
                <a:cubicBezTo>
                  <a:pt x="220" y="39"/>
                  <a:pt x="222" y="34"/>
                  <a:pt x="223" y="38"/>
                </a:cubicBezTo>
                <a:cubicBezTo>
                  <a:pt x="224" y="35"/>
                  <a:pt x="224" y="34"/>
                  <a:pt x="225" y="34"/>
                </a:cubicBezTo>
                <a:cubicBezTo>
                  <a:pt x="225" y="36"/>
                  <a:pt x="226" y="34"/>
                  <a:pt x="225" y="37"/>
                </a:cubicBezTo>
                <a:cubicBezTo>
                  <a:pt x="226" y="36"/>
                  <a:pt x="227" y="37"/>
                  <a:pt x="227" y="36"/>
                </a:cubicBezTo>
                <a:cubicBezTo>
                  <a:pt x="227" y="37"/>
                  <a:pt x="228" y="37"/>
                  <a:pt x="228" y="37"/>
                </a:cubicBezTo>
                <a:cubicBezTo>
                  <a:pt x="228" y="37"/>
                  <a:pt x="228" y="37"/>
                  <a:pt x="228" y="37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27" y="38"/>
                  <a:pt x="227" y="38"/>
                  <a:pt x="227" y="37"/>
                </a:cubicBezTo>
                <a:cubicBezTo>
                  <a:pt x="227" y="37"/>
                  <a:pt x="227" y="37"/>
                  <a:pt x="227" y="37"/>
                </a:cubicBezTo>
                <a:cubicBezTo>
                  <a:pt x="227" y="38"/>
                  <a:pt x="227" y="39"/>
                  <a:pt x="227" y="39"/>
                </a:cubicBezTo>
                <a:cubicBezTo>
                  <a:pt x="227" y="38"/>
                  <a:pt x="227" y="39"/>
                  <a:pt x="227" y="39"/>
                </a:cubicBezTo>
                <a:cubicBezTo>
                  <a:pt x="227" y="39"/>
                  <a:pt x="227" y="40"/>
                  <a:pt x="227" y="40"/>
                </a:cubicBezTo>
                <a:cubicBezTo>
                  <a:pt x="227" y="40"/>
                  <a:pt x="227" y="40"/>
                  <a:pt x="226" y="40"/>
                </a:cubicBezTo>
                <a:cubicBezTo>
                  <a:pt x="225" y="42"/>
                  <a:pt x="225" y="42"/>
                  <a:pt x="224" y="43"/>
                </a:cubicBezTo>
                <a:cubicBezTo>
                  <a:pt x="224" y="43"/>
                  <a:pt x="225" y="42"/>
                  <a:pt x="225" y="42"/>
                </a:cubicBezTo>
                <a:cubicBezTo>
                  <a:pt x="224" y="43"/>
                  <a:pt x="224" y="43"/>
                  <a:pt x="223" y="44"/>
                </a:cubicBezTo>
                <a:cubicBezTo>
                  <a:pt x="223" y="44"/>
                  <a:pt x="223" y="44"/>
                  <a:pt x="223" y="44"/>
                </a:cubicBezTo>
                <a:cubicBezTo>
                  <a:pt x="224" y="43"/>
                  <a:pt x="224" y="43"/>
                  <a:pt x="224" y="43"/>
                </a:cubicBezTo>
                <a:cubicBezTo>
                  <a:pt x="224" y="43"/>
                  <a:pt x="224" y="43"/>
                  <a:pt x="224" y="43"/>
                </a:cubicBezTo>
                <a:cubicBezTo>
                  <a:pt x="224" y="43"/>
                  <a:pt x="224" y="43"/>
                  <a:pt x="224" y="43"/>
                </a:cubicBezTo>
                <a:cubicBezTo>
                  <a:pt x="224" y="44"/>
                  <a:pt x="224" y="44"/>
                  <a:pt x="223" y="44"/>
                </a:cubicBezTo>
                <a:cubicBezTo>
                  <a:pt x="224" y="44"/>
                  <a:pt x="224" y="43"/>
                  <a:pt x="225" y="43"/>
                </a:cubicBezTo>
                <a:cubicBezTo>
                  <a:pt x="224" y="44"/>
                  <a:pt x="224" y="44"/>
                  <a:pt x="223" y="44"/>
                </a:cubicBezTo>
                <a:cubicBezTo>
                  <a:pt x="223" y="44"/>
                  <a:pt x="223" y="44"/>
                  <a:pt x="223" y="44"/>
                </a:cubicBezTo>
                <a:cubicBezTo>
                  <a:pt x="223" y="44"/>
                  <a:pt x="224" y="44"/>
                  <a:pt x="225" y="44"/>
                </a:cubicBezTo>
                <a:cubicBezTo>
                  <a:pt x="225" y="44"/>
                  <a:pt x="224" y="44"/>
                  <a:pt x="225" y="44"/>
                </a:cubicBezTo>
                <a:cubicBezTo>
                  <a:pt x="223" y="44"/>
                  <a:pt x="223" y="44"/>
                  <a:pt x="223" y="44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22" y="46"/>
                  <a:pt x="221" y="47"/>
                  <a:pt x="224" y="48"/>
                </a:cubicBezTo>
                <a:cubicBezTo>
                  <a:pt x="222" y="48"/>
                  <a:pt x="223" y="49"/>
                  <a:pt x="225" y="50"/>
                </a:cubicBezTo>
                <a:cubicBezTo>
                  <a:pt x="224" y="51"/>
                  <a:pt x="225" y="53"/>
                  <a:pt x="223" y="53"/>
                </a:cubicBezTo>
                <a:cubicBezTo>
                  <a:pt x="224" y="53"/>
                  <a:pt x="224" y="53"/>
                  <a:pt x="224" y="53"/>
                </a:cubicBezTo>
                <a:cubicBezTo>
                  <a:pt x="222" y="53"/>
                  <a:pt x="224" y="54"/>
                  <a:pt x="222" y="54"/>
                </a:cubicBezTo>
                <a:cubicBezTo>
                  <a:pt x="222" y="54"/>
                  <a:pt x="223" y="54"/>
                  <a:pt x="222" y="54"/>
                </a:cubicBezTo>
                <a:cubicBezTo>
                  <a:pt x="221" y="54"/>
                  <a:pt x="220" y="54"/>
                  <a:pt x="222" y="54"/>
                </a:cubicBezTo>
                <a:cubicBezTo>
                  <a:pt x="221" y="55"/>
                  <a:pt x="221" y="55"/>
                  <a:pt x="222" y="56"/>
                </a:cubicBezTo>
                <a:cubicBezTo>
                  <a:pt x="221" y="56"/>
                  <a:pt x="221" y="56"/>
                  <a:pt x="220" y="56"/>
                </a:cubicBezTo>
                <a:cubicBezTo>
                  <a:pt x="220" y="56"/>
                  <a:pt x="221" y="56"/>
                  <a:pt x="221" y="56"/>
                </a:cubicBezTo>
                <a:cubicBezTo>
                  <a:pt x="219" y="56"/>
                  <a:pt x="221" y="57"/>
                  <a:pt x="219" y="57"/>
                </a:cubicBezTo>
                <a:cubicBezTo>
                  <a:pt x="220" y="57"/>
                  <a:pt x="221" y="57"/>
                  <a:pt x="221" y="57"/>
                </a:cubicBezTo>
                <a:cubicBezTo>
                  <a:pt x="221" y="57"/>
                  <a:pt x="219" y="57"/>
                  <a:pt x="219" y="57"/>
                </a:cubicBezTo>
                <a:cubicBezTo>
                  <a:pt x="222" y="59"/>
                  <a:pt x="216" y="60"/>
                  <a:pt x="221" y="61"/>
                </a:cubicBezTo>
                <a:cubicBezTo>
                  <a:pt x="217" y="61"/>
                  <a:pt x="223" y="65"/>
                  <a:pt x="217" y="64"/>
                </a:cubicBezTo>
                <a:cubicBezTo>
                  <a:pt x="221" y="65"/>
                  <a:pt x="216" y="65"/>
                  <a:pt x="220" y="66"/>
                </a:cubicBezTo>
                <a:cubicBezTo>
                  <a:pt x="220" y="66"/>
                  <a:pt x="217" y="66"/>
                  <a:pt x="219" y="66"/>
                </a:cubicBezTo>
                <a:cubicBezTo>
                  <a:pt x="218" y="66"/>
                  <a:pt x="216" y="65"/>
                  <a:pt x="217" y="66"/>
                </a:cubicBezTo>
                <a:cubicBezTo>
                  <a:pt x="217" y="66"/>
                  <a:pt x="219" y="66"/>
                  <a:pt x="219" y="66"/>
                </a:cubicBezTo>
                <a:cubicBezTo>
                  <a:pt x="218" y="66"/>
                  <a:pt x="219" y="67"/>
                  <a:pt x="219" y="67"/>
                </a:cubicBezTo>
                <a:cubicBezTo>
                  <a:pt x="217" y="66"/>
                  <a:pt x="219" y="67"/>
                  <a:pt x="217" y="67"/>
                </a:cubicBezTo>
                <a:cubicBezTo>
                  <a:pt x="218" y="67"/>
                  <a:pt x="219" y="67"/>
                  <a:pt x="219" y="67"/>
                </a:cubicBezTo>
                <a:cubicBezTo>
                  <a:pt x="219" y="68"/>
                  <a:pt x="217" y="67"/>
                  <a:pt x="219" y="68"/>
                </a:cubicBezTo>
                <a:cubicBezTo>
                  <a:pt x="216" y="68"/>
                  <a:pt x="216" y="68"/>
                  <a:pt x="219" y="69"/>
                </a:cubicBezTo>
                <a:cubicBezTo>
                  <a:pt x="218" y="69"/>
                  <a:pt x="216" y="69"/>
                  <a:pt x="216" y="69"/>
                </a:cubicBezTo>
                <a:cubicBezTo>
                  <a:pt x="218" y="70"/>
                  <a:pt x="215" y="69"/>
                  <a:pt x="215" y="69"/>
                </a:cubicBezTo>
                <a:cubicBezTo>
                  <a:pt x="216" y="70"/>
                  <a:pt x="216" y="70"/>
                  <a:pt x="217" y="70"/>
                </a:cubicBezTo>
                <a:cubicBezTo>
                  <a:pt x="216" y="70"/>
                  <a:pt x="217" y="70"/>
                  <a:pt x="218" y="71"/>
                </a:cubicBezTo>
                <a:cubicBezTo>
                  <a:pt x="217" y="70"/>
                  <a:pt x="216" y="70"/>
                  <a:pt x="215" y="70"/>
                </a:cubicBezTo>
                <a:cubicBezTo>
                  <a:pt x="214" y="70"/>
                  <a:pt x="219" y="71"/>
                  <a:pt x="216" y="70"/>
                </a:cubicBezTo>
                <a:cubicBezTo>
                  <a:pt x="215" y="70"/>
                  <a:pt x="217" y="71"/>
                  <a:pt x="216" y="71"/>
                </a:cubicBezTo>
                <a:cubicBezTo>
                  <a:pt x="218" y="71"/>
                  <a:pt x="219" y="72"/>
                  <a:pt x="220" y="72"/>
                </a:cubicBezTo>
                <a:cubicBezTo>
                  <a:pt x="219" y="72"/>
                  <a:pt x="219" y="72"/>
                  <a:pt x="219" y="72"/>
                </a:cubicBezTo>
                <a:cubicBezTo>
                  <a:pt x="217" y="71"/>
                  <a:pt x="217" y="71"/>
                  <a:pt x="216" y="71"/>
                </a:cubicBezTo>
                <a:cubicBezTo>
                  <a:pt x="216" y="71"/>
                  <a:pt x="217" y="72"/>
                  <a:pt x="217" y="72"/>
                </a:cubicBezTo>
                <a:cubicBezTo>
                  <a:pt x="215" y="71"/>
                  <a:pt x="215" y="71"/>
                  <a:pt x="214" y="71"/>
                </a:cubicBezTo>
                <a:cubicBezTo>
                  <a:pt x="215" y="72"/>
                  <a:pt x="217" y="72"/>
                  <a:pt x="217" y="72"/>
                </a:cubicBezTo>
                <a:cubicBezTo>
                  <a:pt x="217" y="72"/>
                  <a:pt x="217" y="72"/>
                  <a:pt x="215" y="72"/>
                </a:cubicBezTo>
                <a:cubicBezTo>
                  <a:pt x="216" y="72"/>
                  <a:pt x="215" y="72"/>
                  <a:pt x="217" y="73"/>
                </a:cubicBezTo>
                <a:cubicBezTo>
                  <a:pt x="214" y="72"/>
                  <a:pt x="217" y="73"/>
                  <a:pt x="215" y="73"/>
                </a:cubicBezTo>
                <a:cubicBezTo>
                  <a:pt x="217" y="74"/>
                  <a:pt x="213" y="73"/>
                  <a:pt x="216" y="74"/>
                </a:cubicBezTo>
                <a:cubicBezTo>
                  <a:pt x="215" y="74"/>
                  <a:pt x="215" y="73"/>
                  <a:pt x="214" y="74"/>
                </a:cubicBezTo>
                <a:cubicBezTo>
                  <a:pt x="215" y="74"/>
                  <a:pt x="216" y="74"/>
                  <a:pt x="216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8" y="75"/>
                  <a:pt x="213" y="74"/>
                  <a:pt x="213" y="75"/>
                </a:cubicBezTo>
                <a:cubicBezTo>
                  <a:pt x="214" y="75"/>
                  <a:pt x="216" y="75"/>
                  <a:pt x="215" y="75"/>
                </a:cubicBezTo>
                <a:cubicBezTo>
                  <a:pt x="213" y="75"/>
                  <a:pt x="214" y="75"/>
                  <a:pt x="215" y="76"/>
                </a:cubicBezTo>
                <a:cubicBezTo>
                  <a:pt x="214" y="75"/>
                  <a:pt x="214" y="76"/>
                  <a:pt x="213" y="76"/>
                </a:cubicBezTo>
                <a:cubicBezTo>
                  <a:pt x="216" y="77"/>
                  <a:pt x="213" y="77"/>
                  <a:pt x="216" y="79"/>
                </a:cubicBezTo>
                <a:cubicBezTo>
                  <a:pt x="215" y="78"/>
                  <a:pt x="214" y="78"/>
                  <a:pt x="214" y="78"/>
                </a:cubicBezTo>
                <a:cubicBezTo>
                  <a:pt x="214" y="78"/>
                  <a:pt x="213" y="78"/>
                  <a:pt x="215" y="79"/>
                </a:cubicBezTo>
                <a:cubicBezTo>
                  <a:pt x="212" y="78"/>
                  <a:pt x="217" y="81"/>
                  <a:pt x="214" y="80"/>
                </a:cubicBezTo>
                <a:cubicBezTo>
                  <a:pt x="213" y="80"/>
                  <a:pt x="217" y="81"/>
                  <a:pt x="216" y="81"/>
                </a:cubicBezTo>
                <a:cubicBezTo>
                  <a:pt x="216" y="80"/>
                  <a:pt x="215" y="80"/>
                  <a:pt x="215" y="80"/>
                </a:cubicBezTo>
                <a:cubicBezTo>
                  <a:pt x="214" y="81"/>
                  <a:pt x="216" y="82"/>
                  <a:pt x="213" y="82"/>
                </a:cubicBezTo>
                <a:cubicBezTo>
                  <a:pt x="215" y="83"/>
                  <a:pt x="214" y="83"/>
                  <a:pt x="216" y="84"/>
                </a:cubicBezTo>
                <a:cubicBezTo>
                  <a:pt x="214" y="84"/>
                  <a:pt x="214" y="84"/>
                  <a:pt x="214" y="84"/>
                </a:cubicBezTo>
                <a:cubicBezTo>
                  <a:pt x="215" y="85"/>
                  <a:pt x="216" y="85"/>
                  <a:pt x="218" y="85"/>
                </a:cubicBezTo>
                <a:cubicBezTo>
                  <a:pt x="215" y="85"/>
                  <a:pt x="215" y="85"/>
                  <a:pt x="214" y="84"/>
                </a:cubicBezTo>
                <a:cubicBezTo>
                  <a:pt x="214" y="85"/>
                  <a:pt x="213" y="84"/>
                  <a:pt x="213" y="84"/>
                </a:cubicBezTo>
                <a:cubicBezTo>
                  <a:pt x="213" y="84"/>
                  <a:pt x="213" y="83"/>
                  <a:pt x="213" y="83"/>
                </a:cubicBezTo>
                <a:cubicBezTo>
                  <a:pt x="212" y="85"/>
                  <a:pt x="213" y="81"/>
                  <a:pt x="213" y="82"/>
                </a:cubicBezTo>
                <a:cubicBezTo>
                  <a:pt x="212" y="82"/>
                  <a:pt x="212" y="81"/>
                  <a:pt x="211" y="81"/>
                </a:cubicBezTo>
                <a:cubicBezTo>
                  <a:pt x="211" y="82"/>
                  <a:pt x="211" y="83"/>
                  <a:pt x="211" y="83"/>
                </a:cubicBezTo>
                <a:cubicBezTo>
                  <a:pt x="211" y="82"/>
                  <a:pt x="211" y="82"/>
                  <a:pt x="211" y="81"/>
                </a:cubicBezTo>
                <a:cubicBezTo>
                  <a:pt x="210" y="82"/>
                  <a:pt x="209" y="82"/>
                  <a:pt x="209" y="83"/>
                </a:cubicBezTo>
                <a:cubicBezTo>
                  <a:pt x="209" y="80"/>
                  <a:pt x="207" y="81"/>
                  <a:pt x="207" y="83"/>
                </a:cubicBezTo>
                <a:cubicBezTo>
                  <a:pt x="206" y="83"/>
                  <a:pt x="207" y="82"/>
                  <a:pt x="206" y="83"/>
                </a:cubicBezTo>
                <a:cubicBezTo>
                  <a:pt x="207" y="81"/>
                  <a:pt x="207" y="81"/>
                  <a:pt x="207" y="81"/>
                </a:cubicBezTo>
                <a:cubicBezTo>
                  <a:pt x="206" y="81"/>
                  <a:pt x="205" y="80"/>
                  <a:pt x="205" y="80"/>
                </a:cubicBezTo>
                <a:cubicBezTo>
                  <a:pt x="204" y="79"/>
                  <a:pt x="203" y="79"/>
                  <a:pt x="202" y="79"/>
                </a:cubicBezTo>
                <a:cubicBezTo>
                  <a:pt x="200" y="78"/>
                  <a:pt x="198" y="78"/>
                  <a:pt x="197" y="80"/>
                </a:cubicBezTo>
                <a:cubicBezTo>
                  <a:pt x="197" y="79"/>
                  <a:pt x="197" y="78"/>
                  <a:pt x="196" y="78"/>
                </a:cubicBezTo>
                <a:cubicBezTo>
                  <a:pt x="195" y="79"/>
                  <a:pt x="194" y="79"/>
                  <a:pt x="193" y="80"/>
                </a:cubicBezTo>
                <a:cubicBezTo>
                  <a:pt x="192" y="79"/>
                  <a:pt x="188" y="80"/>
                  <a:pt x="186" y="78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85" y="77"/>
                  <a:pt x="185" y="79"/>
                  <a:pt x="184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5" y="76"/>
                  <a:pt x="183" y="75"/>
                  <a:pt x="184" y="77"/>
                </a:cubicBezTo>
                <a:cubicBezTo>
                  <a:pt x="183" y="76"/>
                  <a:pt x="182" y="76"/>
                  <a:pt x="180" y="77"/>
                </a:cubicBezTo>
                <a:cubicBezTo>
                  <a:pt x="180" y="76"/>
                  <a:pt x="181" y="76"/>
                  <a:pt x="181" y="75"/>
                </a:cubicBezTo>
                <a:cubicBezTo>
                  <a:pt x="180" y="75"/>
                  <a:pt x="180" y="76"/>
                  <a:pt x="180" y="76"/>
                </a:cubicBezTo>
                <a:cubicBezTo>
                  <a:pt x="180" y="74"/>
                  <a:pt x="178" y="75"/>
                  <a:pt x="178" y="74"/>
                </a:cubicBezTo>
                <a:cubicBezTo>
                  <a:pt x="177" y="75"/>
                  <a:pt x="178" y="76"/>
                  <a:pt x="177" y="76"/>
                </a:cubicBezTo>
                <a:cubicBezTo>
                  <a:pt x="177" y="76"/>
                  <a:pt x="177" y="74"/>
                  <a:pt x="177" y="74"/>
                </a:cubicBezTo>
                <a:cubicBezTo>
                  <a:pt x="174" y="76"/>
                  <a:pt x="171" y="71"/>
                  <a:pt x="169" y="75"/>
                </a:cubicBezTo>
                <a:cubicBezTo>
                  <a:pt x="168" y="72"/>
                  <a:pt x="164" y="77"/>
                  <a:pt x="163" y="72"/>
                </a:cubicBezTo>
                <a:cubicBezTo>
                  <a:pt x="163" y="76"/>
                  <a:pt x="161" y="71"/>
                  <a:pt x="161" y="75"/>
                </a:cubicBezTo>
                <a:cubicBezTo>
                  <a:pt x="160" y="75"/>
                  <a:pt x="160" y="72"/>
                  <a:pt x="159" y="74"/>
                </a:cubicBezTo>
                <a:cubicBezTo>
                  <a:pt x="159" y="73"/>
                  <a:pt x="160" y="71"/>
                  <a:pt x="159" y="72"/>
                </a:cubicBezTo>
                <a:cubicBezTo>
                  <a:pt x="159" y="71"/>
                  <a:pt x="159" y="74"/>
                  <a:pt x="159" y="74"/>
                </a:cubicBezTo>
                <a:cubicBezTo>
                  <a:pt x="159" y="72"/>
                  <a:pt x="159" y="74"/>
                  <a:pt x="158" y="74"/>
                </a:cubicBezTo>
                <a:cubicBezTo>
                  <a:pt x="159" y="72"/>
                  <a:pt x="158" y="74"/>
                  <a:pt x="158" y="72"/>
                </a:cubicBezTo>
                <a:cubicBezTo>
                  <a:pt x="157" y="73"/>
                  <a:pt x="158" y="74"/>
                  <a:pt x="157" y="74"/>
                </a:cubicBezTo>
                <a:cubicBezTo>
                  <a:pt x="157" y="74"/>
                  <a:pt x="157" y="71"/>
                  <a:pt x="156" y="74"/>
                </a:cubicBezTo>
                <a:cubicBezTo>
                  <a:pt x="155" y="70"/>
                  <a:pt x="155" y="71"/>
                  <a:pt x="154" y="74"/>
                </a:cubicBezTo>
                <a:cubicBezTo>
                  <a:pt x="154" y="73"/>
                  <a:pt x="154" y="71"/>
                  <a:pt x="154" y="71"/>
                </a:cubicBezTo>
                <a:cubicBezTo>
                  <a:pt x="153" y="73"/>
                  <a:pt x="153" y="70"/>
                  <a:pt x="152" y="70"/>
                </a:cubicBezTo>
                <a:cubicBezTo>
                  <a:pt x="152" y="71"/>
                  <a:pt x="152" y="71"/>
                  <a:pt x="152" y="72"/>
                </a:cubicBezTo>
                <a:cubicBezTo>
                  <a:pt x="152" y="71"/>
                  <a:pt x="151" y="72"/>
                  <a:pt x="151" y="73"/>
                </a:cubicBezTo>
                <a:cubicBezTo>
                  <a:pt x="151" y="71"/>
                  <a:pt x="151" y="71"/>
                  <a:pt x="151" y="70"/>
                </a:cubicBezTo>
                <a:cubicBezTo>
                  <a:pt x="151" y="69"/>
                  <a:pt x="150" y="74"/>
                  <a:pt x="151" y="71"/>
                </a:cubicBezTo>
                <a:cubicBezTo>
                  <a:pt x="150" y="70"/>
                  <a:pt x="150" y="72"/>
                  <a:pt x="150" y="71"/>
                </a:cubicBezTo>
                <a:cubicBezTo>
                  <a:pt x="149" y="73"/>
                  <a:pt x="149" y="74"/>
                  <a:pt x="149" y="75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2"/>
                  <a:pt x="149" y="71"/>
                  <a:pt x="149" y="70"/>
                </a:cubicBezTo>
                <a:cubicBezTo>
                  <a:pt x="149" y="71"/>
                  <a:pt x="149" y="72"/>
                  <a:pt x="149" y="72"/>
                </a:cubicBezTo>
                <a:cubicBezTo>
                  <a:pt x="149" y="70"/>
                  <a:pt x="149" y="70"/>
                  <a:pt x="148" y="69"/>
                </a:cubicBezTo>
                <a:cubicBezTo>
                  <a:pt x="148" y="70"/>
                  <a:pt x="148" y="72"/>
                  <a:pt x="148" y="72"/>
                </a:cubicBezTo>
                <a:cubicBezTo>
                  <a:pt x="148" y="71"/>
                  <a:pt x="147" y="71"/>
                  <a:pt x="148" y="70"/>
                </a:cubicBezTo>
                <a:cubicBezTo>
                  <a:pt x="147" y="71"/>
                  <a:pt x="147" y="70"/>
                  <a:pt x="146" y="71"/>
                </a:cubicBezTo>
                <a:cubicBezTo>
                  <a:pt x="146" y="69"/>
                  <a:pt x="145" y="71"/>
                  <a:pt x="145" y="69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70"/>
                  <a:pt x="144" y="70"/>
                  <a:pt x="144" y="71"/>
                </a:cubicBezTo>
                <a:cubicBezTo>
                  <a:pt x="144" y="70"/>
                  <a:pt x="145" y="69"/>
                  <a:pt x="144" y="69"/>
                </a:cubicBezTo>
                <a:cubicBezTo>
                  <a:pt x="144" y="69"/>
                  <a:pt x="144" y="70"/>
                  <a:pt x="144" y="70"/>
                </a:cubicBezTo>
                <a:cubicBezTo>
                  <a:pt x="144" y="69"/>
                  <a:pt x="144" y="69"/>
                  <a:pt x="144" y="68"/>
                </a:cubicBezTo>
                <a:cubicBezTo>
                  <a:pt x="144" y="69"/>
                  <a:pt x="144" y="69"/>
                  <a:pt x="144" y="68"/>
                </a:cubicBezTo>
                <a:cubicBezTo>
                  <a:pt x="142" y="72"/>
                  <a:pt x="143" y="68"/>
                  <a:pt x="142" y="68"/>
                </a:cubicBezTo>
                <a:cubicBezTo>
                  <a:pt x="142" y="69"/>
                  <a:pt x="141" y="70"/>
                  <a:pt x="141" y="70"/>
                </a:cubicBezTo>
                <a:cubicBezTo>
                  <a:pt x="142" y="68"/>
                  <a:pt x="141" y="69"/>
                  <a:pt x="141" y="70"/>
                </a:cubicBezTo>
                <a:cubicBezTo>
                  <a:pt x="141" y="69"/>
                  <a:pt x="140" y="69"/>
                  <a:pt x="140" y="68"/>
                </a:cubicBezTo>
                <a:cubicBezTo>
                  <a:pt x="138" y="70"/>
                  <a:pt x="137" y="67"/>
                  <a:pt x="135" y="70"/>
                </a:cubicBezTo>
                <a:cubicBezTo>
                  <a:pt x="135" y="69"/>
                  <a:pt x="136" y="69"/>
                  <a:pt x="136" y="68"/>
                </a:cubicBezTo>
                <a:cubicBezTo>
                  <a:pt x="135" y="68"/>
                  <a:pt x="135" y="68"/>
                  <a:pt x="134" y="70"/>
                </a:cubicBezTo>
                <a:cubicBezTo>
                  <a:pt x="135" y="66"/>
                  <a:pt x="132" y="71"/>
                  <a:pt x="133" y="68"/>
                </a:cubicBezTo>
                <a:cubicBezTo>
                  <a:pt x="132" y="67"/>
                  <a:pt x="132" y="71"/>
                  <a:pt x="132" y="71"/>
                </a:cubicBezTo>
                <a:cubicBezTo>
                  <a:pt x="132" y="70"/>
                  <a:pt x="132" y="69"/>
                  <a:pt x="132" y="69"/>
                </a:cubicBezTo>
                <a:cubicBezTo>
                  <a:pt x="130" y="68"/>
                  <a:pt x="129" y="70"/>
                  <a:pt x="128" y="67"/>
                </a:cubicBezTo>
                <a:cubicBezTo>
                  <a:pt x="127" y="69"/>
                  <a:pt x="126" y="68"/>
                  <a:pt x="125" y="69"/>
                </a:cubicBezTo>
                <a:cubicBezTo>
                  <a:pt x="126" y="68"/>
                  <a:pt x="125" y="68"/>
                  <a:pt x="125" y="67"/>
                </a:cubicBezTo>
                <a:cubicBezTo>
                  <a:pt x="124" y="69"/>
                  <a:pt x="124" y="70"/>
                  <a:pt x="123" y="72"/>
                </a:cubicBezTo>
                <a:cubicBezTo>
                  <a:pt x="124" y="69"/>
                  <a:pt x="124" y="69"/>
                  <a:pt x="125" y="67"/>
                </a:cubicBezTo>
                <a:cubicBezTo>
                  <a:pt x="123" y="67"/>
                  <a:pt x="124" y="67"/>
                  <a:pt x="123" y="66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2" y="67"/>
                  <a:pt x="123" y="68"/>
                  <a:pt x="122" y="68"/>
                </a:cubicBezTo>
                <a:cubicBezTo>
                  <a:pt x="123" y="66"/>
                  <a:pt x="121" y="70"/>
                  <a:pt x="122" y="67"/>
                </a:cubicBezTo>
                <a:cubicBezTo>
                  <a:pt x="122" y="67"/>
                  <a:pt x="122" y="66"/>
                  <a:pt x="122" y="66"/>
                </a:cubicBezTo>
                <a:cubicBezTo>
                  <a:pt x="122" y="67"/>
                  <a:pt x="122" y="66"/>
                  <a:pt x="122" y="66"/>
                </a:cubicBezTo>
                <a:cubicBezTo>
                  <a:pt x="121" y="67"/>
                  <a:pt x="122" y="68"/>
                  <a:pt x="121" y="68"/>
                </a:cubicBezTo>
                <a:cubicBezTo>
                  <a:pt x="121" y="67"/>
                  <a:pt x="121" y="68"/>
                  <a:pt x="122" y="66"/>
                </a:cubicBezTo>
                <a:cubicBezTo>
                  <a:pt x="121" y="65"/>
                  <a:pt x="120" y="66"/>
                  <a:pt x="120" y="68"/>
                </a:cubicBezTo>
                <a:cubicBezTo>
                  <a:pt x="120" y="67"/>
                  <a:pt x="120" y="66"/>
                  <a:pt x="120" y="66"/>
                </a:cubicBezTo>
                <a:cubicBezTo>
                  <a:pt x="120" y="65"/>
                  <a:pt x="117" y="68"/>
                  <a:pt x="118" y="65"/>
                </a:cubicBezTo>
                <a:cubicBezTo>
                  <a:pt x="117" y="65"/>
                  <a:pt x="117" y="67"/>
                  <a:pt x="117" y="67"/>
                </a:cubicBezTo>
                <a:cubicBezTo>
                  <a:pt x="117" y="66"/>
                  <a:pt x="115" y="64"/>
                  <a:pt x="115" y="67"/>
                </a:cubicBezTo>
                <a:cubicBezTo>
                  <a:pt x="114" y="68"/>
                  <a:pt x="115" y="64"/>
                  <a:pt x="114" y="66"/>
                </a:cubicBezTo>
                <a:cubicBezTo>
                  <a:pt x="114" y="66"/>
                  <a:pt x="113" y="67"/>
                  <a:pt x="114" y="68"/>
                </a:cubicBezTo>
                <a:cubicBezTo>
                  <a:pt x="113" y="68"/>
                  <a:pt x="113" y="70"/>
                  <a:pt x="113" y="68"/>
                </a:cubicBezTo>
                <a:cubicBezTo>
                  <a:pt x="114" y="68"/>
                  <a:pt x="113" y="66"/>
                  <a:pt x="114" y="65"/>
                </a:cubicBezTo>
                <a:cubicBezTo>
                  <a:pt x="113" y="66"/>
                  <a:pt x="112" y="65"/>
                  <a:pt x="112" y="67"/>
                </a:cubicBezTo>
                <a:cubicBezTo>
                  <a:pt x="111" y="66"/>
                  <a:pt x="111" y="65"/>
                  <a:pt x="110" y="64"/>
                </a:cubicBezTo>
                <a:cubicBezTo>
                  <a:pt x="110" y="65"/>
                  <a:pt x="110" y="65"/>
                  <a:pt x="110" y="66"/>
                </a:cubicBezTo>
                <a:cubicBezTo>
                  <a:pt x="109" y="66"/>
                  <a:pt x="110" y="64"/>
                  <a:pt x="110" y="64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08" y="66"/>
                  <a:pt x="109" y="63"/>
                  <a:pt x="109" y="65"/>
                </a:cubicBezTo>
                <a:cubicBezTo>
                  <a:pt x="108" y="65"/>
                  <a:pt x="108" y="62"/>
                  <a:pt x="107" y="64"/>
                </a:cubicBezTo>
                <a:cubicBezTo>
                  <a:pt x="106" y="62"/>
                  <a:pt x="104" y="63"/>
                  <a:pt x="103" y="64"/>
                </a:cubicBezTo>
                <a:cubicBezTo>
                  <a:pt x="103" y="63"/>
                  <a:pt x="103" y="63"/>
                  <a:pt x="103" y="62"/>
                </a:cubicBezTo>
                <a:cubicBezTo>
                  <a:pt x="102" y="63"/>
                  <a:pt x="102" y="63"/>
                  <a:pt x="102" y="64"/>
                </a:cubicBezTo>
                <a:cubicBezTo>
                  <a:pt x="102" y="63"/>
                  <a:pt x="102" y="63"/>
                  <a:pt x="102" y="62"/>
                </a:cubicBezTo>
                <a:cubicBezTo>
                  <a:pt x="102" y="62"/>
                  <a:pt x="101" y="62"/>
                  <a:pt x="101" y="64"/>
                </a:cubicBezTo>
                <a:cubicBezTo>
                  <a:pt x="101" y="62"/>
                  <a:pt x="100" y="64"/>
                  <a:pt x="99" y="64"/>
                </a:cubicBezTo>
                <a:cubicBezTo>
                  <a:pt x="99" y="61"/>
                  <a:pt x="98" y="63"/>
                  <a:pt x="97" y="64"/>
                </a:cubicBezTo>
                <a:cubicBezTo>
                  <a:pt x="98" y="61"/>
                  <a:pt x="97" y="64"/>
                  <a:pt x="97" y="62"/>
                </a:cubicBezTo>
                <a:cubicBezTo>
                  <a:pt x="96" y="64"/>
                  <a:pt x="96" y="61"/>
                  <a:pt x="96" y="61"/>
                </a:cubicBezTo>
                <a:cubicBezTo>
                  <a:pt x="95" y="62"/>
                  <a:pt x="94" y="64"/>
                  <a:pt x="95" y="61"/>
                </a:cubicBezTo>
                <a:cubicBezTo>
                  <a:pt x="94" y="61"/>
                  <a:pt x="93" y="60"/>
                  <a:pt x="92" y="63"/>
                </a:cubicBezTo>
                <a:cubicBezTo>
                  <a:pt x="93" y="59"/>
                  <a:pt x="91" y="63"/>
                  <a:pt x="91" y="61"/>
                </a:cubicBezTo>
                <a:cubicBezTo>
                  <a:pt x="90" y="63"/>
                  <a:pt x="90" y="62"/>
                  <a:pt x="89" y="61"/>
                </a:cubicBezTo>
                <a:cubicBezTo>
                  <a:pt x="88" y="62"/>
                  <a:pt x="88" y="63"/>
                  <a:pt x="88" y="63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1"/>
                  <a:pt x="87" y="61"/>
                  <a:pt x="86" y="61"/>
                </a:cubicBezTo>
                <a:cubicBezTo>
                  <a:pt x="86" y="61"/>
                  <a:pt x="86" y="61"/>
                  <a:pt x="84" y="61"/>
                </a:cubicBezTo>
                <a:cubicBezTo>
                  <a:pt x="85" y="61"/>
                  <a:pt x="85" y="61"/>
                  <a:pt x="85" y="60"/>
                </a:cubicBezTo>
                <a:cubicBezTo>
                  <a:pt x="86" y="61"/>
                  <a:pt x="87" y="61"/>
                  <a:pt x="87" y="61"/>
                </a:cubicBezTo>
                <a:cubicBezTo>
                  <a:pt x="85" y="60"/>
                  <a:pt x="88" y="61"/>
                  <a:pt x="87" y="61"/>
                </a:cubicBezTo>
                <a:cubicBezTo>
                  <a:pt x="87" y="61"/>
                  <a:pt x="84" y="60"/>
                  <a:pt x="84" y="60"/>
                </a:cubicBezTo>
                <a:cubicBezTo>
                  <a:pt x="88" y="61"/>
                  <a:pt x="84" y="60"/>
                  <a:pt x="84" y="59"/>
                </a:cubicBezTo>
                <a:cubicBezTo>
                  <a:pt x="86" y="60"/>
                  <a:pt x="86" y="60"/>
                  <a:pt x="87" y="60"/>
                </a:cubicBezTo>
                <a:cubicBezTo>
                  <a:pt x="86" y="60"/>
                  <a:pt x="88" y="60"/>
                  <a:pt x="87" y="60"/>
                </a:cubicBezTo>
                <a:cubicBezTo>
                  <a:pt x="88" y="60"/>
                  <a:pt x="88" y="61"/>
                  <a:pt x="89" y="60"/>
                </a:cubicBezTo>
                <a:cubicBezTo>
                  <a:pt x="88" y="60"/>
                  <a:pt x="88" y="60"/>
                  <a:pt x="89" y="60"/>
                </a:cubicBezTo>
                <a:cubicBezTo>
                  <a:pt x="86" y="59"/>
                  <a:pt x="86" y="59"/>
                  <a:pt x="85" y="58"/>
                </a:cubicBezTo>
                <a:cubicBezTo>
                  <a:pt x="85" y="58"/>
                  <a:pt x="86" y="59"/>
                  <a:pt x="86" y="58"/>
                </a:cubicBezTo>
                <a:cubicBezTo>
                  <a:pt x="86" y="58"/>
                  <a:pt x="85" y="58"/>
                  <a:pt x="86" y="58"/>
                </a:cubicBezTo>
                <a:cubicBezTo>
                  <a:pt x="87" y="59"/>
                  <a:pt x="87" y="59"/>
                  <a:pt x="87" y="59"/>
                </a:cubicBezTo>
                <a:cubicBezTo>
                  <a:pt x="86" y="59"/>
                  <a:pt x="86" y="59"/>
                  <a:pt x="88" y="60"/>
                </a:cubicBezTo>
                <a:cubicBezTo>
                  <a:pt x="88" y="59"/>
                  <a:pt x="88" y="60"/>
                  <a:pt x="89" y="60"/>
                </a:cubicBezTo>
                <a:cubicBezTo>
                  <a:pt x="88" y="59"/>
                  <a:pt x="90" y="60"/>
                  <a:pt x="88" y="59"/>
                </a:cubicBezTo>
                <a:cubicBezTo>
                  <a:pt x="87" y="58"/>
                  <a:pt x="90" y="60"/>
                  <a:pt x="90" y="59"/>
                </a:cubicBezTo>
                <a:cubicBezTo>
                  <a:pt x="89" y="59"/>
                  <a:pt x="86" y="58"/>
                  <a:pt x="86" y="57"/>
                </a:cubicBezTo>
                <a:cubicBezTo>
                  <a:pt x="87" y="58"/>
                  <a:pt x="87" y="57"/>
                  <a:pt x="86" y="57"/>
                </a:cubicBezTo>
                <a:cubicBezTo>
                  <a:pt x="86" y="57"/>
                  <a:pt x="86" y="57"/>
                  <a:pt x="86" y="57"/>
                </a:cubicBezTo>
                <a:cubicBezTo>
                  <a:pt x="87" y="58"/>
                  <a:pt x="87" y="57"/>
                  <a:pt x="89" y="58"/>
                </a:cubicBezTo>
                <a:cubicBezTo>
                  <a:pt x="88" y="58"/>
                  <a:pt x="91" y="59"/>
                  <a:pt x="87" y="58"/>
                </a:cubicBezTo>
                <a:cubicBezTo>
                  <a:pt x="89" y="59"/>
                  <a:pt x="89" y="59"/>
                  <a:pt x="90" y="59"/>
                </a:cubicBezTo>
                <a:cubicBezTo>
                  <a:pt x="90" y="59"/>
                  <a:pt x="90" y="59"/>
                  <a:pt x="90" y="59"/>
                </a:cubicBezTo>
                <a:cubicBezTo>
                  <a:pt x="91" y="60"/>
                  <a:pt x="90" y="60"/>
                  <a:pt x="91" y="60"/>
                </a:cubicBezTo>
                <a:cubicBezTo>
                  <a:pt x="91" y="59"/>
                  <a:pt x="90" y="59"/>
                  <a:pt x="89" y="58"/>
                </a:cubicBezTo>
                <a:cubicBezTo>
                  <a:pt x="92" y="59"/>
                  <a:pt x="90" y="57"/>
                  <a:pt x="91" y="57"/>
                </a:cubicBezTo>
                <a:cubicBezTo>
                  <a:pt x="89" y="57"/>
                  <a:pt x="89" y="56"/>
                  <a:pt x="88" y="56"/>
                </a:cubicBezTo>
                <a:cubicBezTo>
                  <a:pt x="90" y="57"/>
                  <a:pt x="87" y="56"/>
                  <a:pt x="87" y="56"/>
                </a:cubicBezTo>
                <a:cubicBezTo>
                  <a:pt x="87" y="56"/>
                  <a:pt x="87" y="55"/>
                  <a:pt x="87" y="55"/>
                </a:cubicBezTo>
                <a:cubicBezTo>
                  <a:pt x="87" y="54"/>
                  <a:pt x="87" y="54"/>
                  <a:pt x="88" y="53"/>
                </a:cubicBezTo>
                <a:cubicBezTo>
                  <a:pt x="88" y="53"/>
                  <a:pt x="88" y="53"/>
                  <a:pt x="88" y="52"/>
                </a:cubicBezTo>
                <a:cubicBezTo>
                  <a:pt x="89" y="52"/>
                  <a:pt x="89" y="51"/>
                  <a:pt x="89" y="51"/>
                </a:cubicBezTo>
                <a:cubicBezTo>
                  <a:pt x="92" y="51"/>
                  <a:pt x="94" y="52"/>
                  <a:pt x="95" y="51"/>
                </a:cubicBezTo>
                <a:cubicBezTo>
                  <a:pt x="95" y="50"/>
                  <a:pt x="94" y="49"/>
                  <a:pt x="94" y="48"/>
                </a:cubicBezTo>
                <a:cubicBezTo>
                  <a:pt x="94" y="48"/>
                  <a:pt x="94" y="48"/>
                  <a:pt x="94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5" y="48"/>
                  <a:pt x="95" y="46"/>
                  <a:pt x="96" y="44"/>
                </a:cubicBezTo>
                <a:cubicBezTo>
                  <a:pt x="95" y="46"/>
                  <a:pt x="95" y="43"/>
                  <a:pt x="94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4"/>
                  <a:pt x="94" y="44"/>
                  <a:pt x="94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4"/>
                  <a:pt x="94" y="44"/>
                  <a:pt x="94" y="44"/>
                </a:cubicBezTo>
                <a:cubicBezTo>
                  <a:pt x="94" y="44"/>
                  <a:pt x="95" y="44"/>
                  <a:pt x="95" y="44"/>
                </a:cubicBezTo>
                <a:cubicBezTo>
                  <a:pt x="93" y="44"/>
                  <a:pt x="98" y="44"/>
                  <a:pt x="95" y="44"/>
                </a:cubicBezTo>
                <a:cubicBezTo>
                  <a:pt x="94" y="44"/>
                  <a:pt x="94" y="44"/>
                  <a:pt x="93" y="44"/>
                </a:cubicBezTo>
                <a:cubicBezTo>
                  <a:pt x="93" y="43"/>
                  <a:pt x="93" y="43"/>
                  <a:pt x="93" y="43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3"/>
                  <a:pt x="95" y="43"/>
                  <a:pt x="95" y="43"/>
                </a:cubicBezTo>
                <a:cubicBezTo>
                  <a:pt x="97" y="43"/>
                  <a:pt x="99" y="43"/>
                  <a:pt x="101" y="44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3" y="44"/>
                  <a:pt x="104" y="45"/>
                  <a:pt x="105" y="46"/>
                </a:cubicBezTo>
                <a:cubicBezTo>
                  <a:pt x="105" y="43"/>
                  <a:pt x="105" y="46"/>
                  <a:pt x="106" y="44"/>
                </a:cubicBezTo>
                <a:cubicBezTo>
                  <a:pt x="106" y="45"/>
                  <a:pt x="106" y="46"/>
                  <a:pt x="106" y="47"/>
                </a:cubicBezTo>
                <a:cubicBezTo>
                  <a:pt x="106" y="47"/>
                  <a:pt x="106" y="46"/>
                  <a:pt x="106" y="47"/>
                </a:cubicBezTo>
                <a:cubicBezTo>
                  <a:pt x="107" y="47"/>
                  <a:pt x="106" y="48"/>
                  <a:pt x="107" y="50"/>
                </a:cubicBezTo>
                <a:cubicBezTo>
                  <a:pt x="107" y="49"/>
                  <a:pt x="107" y="49"/>
                  <a:pt x="107" y="47"/>
                </a:cubicBezTo>
                <a:cubicBezTo>
                  <a:pt x="107" y="48"/>
                  <a:pt x="107" y="47"/>
                  <a:pt x="107" y="47"/>
                </a:cubicBezTo>
                <a:cubicBezTo>
                  <a:pt x="107" y="48"/>
                  <a:pt x="108" y="48"/>
                  <a:pt x="110" y="46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10" y="47"/>
                  <a:pt x="109" y="47"/>
                  <a:pt x="109" y="48"/>
                </a:cubicBezTo>
                <a:cubicBezTo>
                  <a:pt x="110" y="48"/>
                  <a:pt x="110" y="45"/>
                  <a:pt x="110" y="45"/>
                </a:cubicBezTo>
                <a:cubicBezTo>
                  <a:pt x="110" y="46"/>
                  <a:pt x="110" y="48"/>
                  <a:pt x="110" y="49"/>
                </a:cubicBezTo>
                <a:cubicBezTo>
                  <a:pt x="110" y="48"/>
                  <a:pt x="110" y="46"/>
                  <a:pt x="111" y="45"/>
                </a:cubicBezTo>
                <a:cubicBezTo>
                  <a:pt x="110" y="48"/>
                  <a:pt x="111" y="49"/>
                  <a:pt x="111" y="50"/>
                </a:cubicBezTo>
                <a:cubicBezTo>
                  <a:pt x="112" y="48"/>
                  <a:pt x="111" y="52"/>
                  <a:pt x="112" y="49"/>
                </a:cubicBezTo>
                <a:cubicBezTo>
                  <a:pt x="112" y="53"/>
                  <a:pt x="114" y="45"/>
                  <a:pt x="115" y="47"/>
                </a:cubicBezTo>
                <a:cubicBezTo>
                  <a:pt x="114" y="50"/>
                  <a:pt x="114" y="47"/>
                  <a:pt x="114" y="48"/>
                </a:cubicBezTo>
                <a:cubicBezTo>
                  <a:pt x="114" y="49"/>
                  <a:pt x="115" y="49"/>
                  <a:pt x="115" y="48"/>
                </a:cubicBezTo>
                <a:cubicBezTo>
                  <a:pt x="115" y="49"/>
                  <a:pt x="115" y="49"/>
                  <a:pt x="115" y="50"/>
                </a:cubicBezTo>
                <a:cubicBezTo>
                  <a:pt x="116" y="48"/>
                  <a:pt x="116" y="51"/>
                  <a:pt x="117" y="47"/>
                </a:cubicBezTo>
                <a:cubicBezTo>
                  <a:pt x="117" y="48"/>
                  <a:pt x="117" y="49"/>
                  <a:pt x="118" y="48"/>
                </a:cubicBezTo>
                <a:cubicBezTo>
                  <a:pt x="118" y="48"/>
                  <a:pt x="118" y="47"/>
                  <a:pt x="118" y="47"/>
                </a:cubicBezTo>
                <a:cubicBezTo>
                  <a:pt x="118" y="48"/>
                  <a:pt x="118" y="48"/>
                  <a:pt x="118" y="49"/>
                </a:cubicBezTo>
                <a:cubicBezTo>
                  <a:pt x="118" y="49"/>
                  <a:pt x="118" y="51"/>
                  <a:pt x="119" y="50"/>
                </a:cubicBezTo>
                <a:cubicBezTo>
                  <a:pt x="119" y="49"/>
                  <a:pt x="119" y="49"/>
                  <a:pt x="119" y="48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9" y="47"/>
                  <a:pt x="118" y="49"/>
                  <a:pt x="118" y="49"/>
                </a:cubicBezTo>
                <a:cubicBezTo>
                  <a:pt x="118" y="48"/>
                  <a:pt x="118" y="47"/>
                  <a:pt x="119" y="47"/>
                </a:cubicBezTo>
                <a:cubicBezTo>
                  <a:pt x="119" y="49"/>
                  <a:pt x="120" y="45"/>
                  <a:pt x="120" y="49"/>
                </a:cubicBezTo>
                <a:cubicBezTo>
                  <a:pt x="120" y="46"/>
                  <a:pt x="121" y="45"/>
                  <a:pt x="121" y="45"/>
                </a:cubicBezTo>
                <a:cubicBezTo>
                  <a:pt x="120" y="47"/>
                  <a:pt x="121" y="44"/>
                  <a:pt x="121" y="46"/>
                </a:cubicBezTo>
                <a:cubicBezTo>
                  <a:pt x="120" y="46"/>
                  <a:pt x="120" y="47"/>
                  <a:pt x="120" y="47"/>
                </a:cubicBezTo>
                <a:cubicBezTo>
                  <a:pt x="120" y="46"/>
                  <a:pt x="120" y="45"/>
                  <a:pt x="120" y="45"/>
                </a:cubicBezTo>
                <a:cubicBezTo>
                  <a:pt x="121" y="43"/>
                  <a:pt x="122" y="44"/>
                  <a:pt x="123" y="44"/>
                </a:cubicBezTo>
                <a:cubicBezTo>
                  <a:pt x="122" y="48"/>
                  <a:pt x="124" y="45"/>
                  <a:pt x="124" y="47"/>
                </a:cubicBezTo>
                <a:cubicBezTo>
                  <a:pt x="123" y="47"/>
                  <a:pt x="123" y="48"/>
                  <a:pt x="123" y="48"/>
                </a:cubicBezTo>
                <a:cubicBezTo>
                  <a:pt x="123" y="49"/>
                  <a:pt x="123" y="49"/>
                  <a:pt x="123" y="50"/>
                </a:cubicBezTo>
                <a:cubicBezTo>
                  <a:pt x="123" y="50"/>
                  <a:pt x="123" y="50"/>
                  <a:pt x="124" y="49"/>
                </a:cubicBezTo>
                <a:cubicBezTo>
                  <a:pt x="122" y="48"/>
                  <a:pt x="125" y="47"/>
                  <a:pt x="124" y="45"/>
                </a:cubicBezTo>
                <a:cubicBezTo>
                  <a:pt x="125" y="47"/>
                  <a:pt x="125" y="46"/>
                  <a:pt x="126" y="44"/>
                </a:cubicBezTo>
                <a:cubicBezTo>
                  <a:pt x="125" y="47"/>
                  <a:pt x="127" y="43"/>
                  <a:pt x="126" y="46"/>
                </a:cubicBezTo>
                <a:cubicBezTo>
                  <a:pt x="126" y="46"/>
                  <a:pt x="126" y="46"/>
                  <a:pt x="125" y="47"/>
                </a:cubicBezTo>
                <a:cubicBezTo>
                  <a:pt x="126" y="48"/>
                  <a:pt x="127" y="47"/>
                  <a:pt x="127" y="45"/>
                </a:cubicBezTo>
                <a:cubicBezTo>
                  <a:pt x="127" y="46"/>
                  <a:pt x="127" y="47"/>
                  <a:pt x="127" y="48"/>
                </a:cubicBezTo>
                <a:cubicBezTo>
                  <a:pt x="128" y="45"/>
                  <a:pt x="129" y="46"/>
                  <a:pt x="130" y="47"/>
                </a:cubicBezTo>
                <a:cubicBezTo>
                  <a:pt x="130" y="46"/>
                  <a:pt x="131" y="44"/>
                  <a:pt x="131" y="44"/>
                </a:cubicBezTo>
                <a:cubicBezTo>
                  <a:pt x="131" y="44"/>
                  <a:pt x="131" y="45"/>
                  <a:pt x="131" y="45"/>
                </a:cubicBezTo>
                <a:cubicBezTo>
                  <a:pt x="131" y="45"/>
                  <a:pt x="131" y="44"/>
                  <a:pt x="131" y="46"/>
                </a:cubicBezTo>
                <a:cubicBezTo>
                  <a:pt x="131" y="45"/>
                  <a:pt x="131" y="49"/>
                  <a:pt x="131" y="48"/>
                </a:cubicBezTo>
                <a:cubicBezTo>
                  <a:pt x="131" y="46"/>
                  <a:pt x="132" y="47"/>
                  <a:pt x="132" y="47"/>
                </a:cubicBezTo>
                <a:cubicBezTo>
                  <a:pt x="132" y="46"/>
                  <a:pt x="132" y="45"/>
                  <a:pt x="132" y="45"/>
                </a:cubicBezTo>
                <a:cubicBezTo>
                  <a:pt x="132" y="47"/>
                  <a:pt x="132" y="45"/>
                  <a:pt x="133" y="45"/>
                </a:cubicBezTo>
                <a:cubicBezTo>
                  <a:pt x="133" y="45"/>
                  <a:pt x="133" y="46"/>
                  <a:pt x="133" y="47"/>
                </a:cubicBezTo>
                <a:cubicBezTo>
                  <a:pt x="133" y="45"/>
                  <a:pt x="133" y="47"/>
                  <a:pt x="133" y="47"/>
                </a:cubicBezTo>
                <a:cubicBezTo>
                  <a:pt x="133" y="44"/>
                  <a:pt x="134" y="47"/>
                  <a:pt x="134" y="45"/>
                </a:cubicBezTo>
                <a:cubicBezTo>
                  <a:pt x="134" y="45"/>
                  <a:pt x="134" y="44"/>
                  <a:pt x="135" y="44"/>
                </a:cubicBezTo>
                <a:cubicBezTo>
                  <a:pt x="135" y="45"/>
                  <a:pt x="134" y="48"/>
                  <a:pt x="134" y="48"/>
                </a:cubicBezTo>
                <a:cubicBezTo>
                  <a:pt x="134" y="48"/>
                  <a:pt x="135" y="48"/>
                  <a:pt x="135" y="48"/>
                </a:cubicBezTo>
                <a:cubicBezTo>
                  <a:pt x="135" y="49"/>
                  <a:pt x="135" y="49"/>
                  <a:pt x="135" y="50"/>
                </a:cubicBezTo>
                <a:cubicBezTo>
                  <a:pt x="136" y="49"/>
                  <a:pt x="136" y="49"/>
                  <a:pt x="137" y="48"/>
                </a:cubicBezTo>
                <a:cubicBezTo>
                  <a:pt x="137" y="50"/>
                  <a:pt x="137" y="50"/>
                  <a:pt x="138" y="50"/>
                </a:cubicBezTo>
                <a:cubicBezTo>
                  <a:pt x="139" y="47"/>
                  <a:pt x="141" y="53"/>
                  <a:pt x="142" y="50"/>
                </a:cubicBezTo>
                <a:cubicBezTo>
                  <a:pt x="142" y="50"/>
                  <a:pt x="142" y="51"/>
                  <a:pt x="142" y="52"/>
                </a:cubicBezTo>
                <a:cubicBezTo>
                  <a:pt x="142" y="51"/>
                  <a:pt x="142" y="51"/>
                  <a:pt x="142" y="50"/>
                </a:cubicBezTo>
                <a:cubicBezTo>
                  <a:pt x="142" y="53"/>
                  <a:pt x="143" y="49"/>
                  <a:pt x="143" y="52"/>
                </a:cubicBezTo>
                <a:cubicBezTo>
                  <a:pt x="144" y="49"/>
                  <a:pt x="144" y="51"/>
                  <a:pt x="144" y="48"/>
                </a:cubicBezTo>
                <a:cubicBezTo>
                  <a:pt x="144" y="48"/>
                  <a:pt x="144" y="49"/>
                  <a:pt x="145" y="48"/>
                </a:cubicBezTo>
                <a:cubicBezTo>
                  <a:pt x="145" y="50"/>
                  <a:pt x="144" y="50"/>
                  <a:pt x="144" y="51"/>
                </a:cubicBezTo>
                <a:cubicBezTo>
                  <a:pt x="145" y="48"/>
                  <a:pt x="144" y="52"/>
                  <a:pt x="145" y="50"/>
                </a:cubicBezTo>
                <a:cubicBezTo>
                  <a:pt x="144" y="50"/>
                  <a:pt x="145" y="47"/>
                  <a:pt x="145" y="48"/>
                </a:cubicBezTo>
                <a:cubicBezTo>
                  <a:pt x="145" y="51"/>
                  <a:pt x="145" y="48"/>
                  <a:pt x="146" y="48"/>
                </a:cubicBezTo>
                <a:cubicBezTo>
                  <a:pt x="145" y="49"/>
                  <a:pt x="146" y="49"/>
                  <a:pt x="145" y="51"/>
                </a:cubicBezTo>
                <a:cubicBezTo>
                  <a:pt x="146" y="50"/>
                  <a:pt x="146" y="51"/>
                  <a:pt x="146" y="50"/>
                </a:cubicBezTo>
                <a:cubicBezTo>
                  <a:pt x="146" y="51"/>
                  <a:pt x="146" y="52"/>
                  <a:pt x="146" y="52"/>
                </a:cubicBezTo>
                <a:cubicBezTo>
                  <a:pt x="146" y="51"/>
                  <a:pt x="146" y="52"/>
                  <a:pt x="146" y="52"/>
                </a:cubicBezTo>
                <a:cubicBezTo>
                  <a:pt x="147" y="49"/>
                  <a:pt x="147" y="49"/>
                  <a:pt x="148" y="48"/>
                </a:cubicBezTo>
                <a:cubicBezTo>
                  <a:pt x="148" y="49"/>
                  <a:pt x="148" y="49"/>
                  <a:pt x="148" y="49"/>
                </a:cubicBezTo>
                <a:cubicBezTo>
                  <a:pt x="148" y="49"/>
                  <a:pt x="148" y="49"/>
                  <a:pt x="148" y="49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8" y="49"/>
                  <a:pt x="147" y="50"/>
                  <a:pt x="147" y="51"/>
                </a:cubicBezTo>
                <a:cubicBezTo>
                  <a:pt x="147" y="51"/>
                  <a:pt x="147" y="52"/>
                  <a:pt x="147" y="52"/>
                </a:cubicBezTo>
                <a:cubicBezTo>
                  <a:pt x="147" y="52"/>
                  <a:pt x="147" y="53"/>
                  <a:pt x="147" y="51"/>
                </a:cubicBezTo>
                <a:cubicBezTo>
                  <a:pt x="148" y="50"/>
                  <a:pt x="147" y="53"/>
                  <a:pt x="148" y="53"/>
                </a:cubicBezTo>
                <a:cubicBezTo>
                  <a:pt x="148" y="52"/>
                  <a:pt x="149" y="49"/>
                  <a:pt x="149" y="49"/>
                </a:cubicBezTo>
                <a:cubicBezTo>
                  <a:pt x="149" y="50"/>
                  <a:pt x="150" y="50"/>
                  <a:pt x="150" y="49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49" y="51"/>
                  <a:pt x="150" y="51"/>
                  <a:pt x="150" y="52"/>
                </a:cubicBezTo>
                <a:cubicBezTo>
                  <a:pt x="150" y="51"/>
                  <a:pt x="149" y="54"/>
                  <a:pt x="149" y="51"/>
                </a:cubicBezTo>
                <a:cubicBezTo>
                  <a:pt x="149" y="53"/>
                  <a:pt x="148" y="52"/>
                  <a:pt x="148" y="53"/>
                </a:cubicBezTo>
                <a:cubicBezTo>
                  <a:pt x="148" y="53"/>
                  <a:pt x="148" y="53"/>
                  <a:pt x="148" y="54"/>
                </a:cubicBezTo>
                <a:cubicBezTo>
                  <a:pt x="148" y="54"/>
                  <a:pt x="148" y="54"/>
                  <a:pt x="148" y="55"/>
                </a:cubicBezTo>
                <a:cubicBezTo>
                  <a:pt x="148" y="55"/>
                  <a:pt x="149" y="53"/>
                  <a:pt x="150" y="52"/>
                </a:cubicBezTo>
                <a:cubicBezTo>
                  <a:pt x="149" y="55"/>
                  <a:pt x="151" y="54"/>
                  <a:pt x="151" y="54"/>
                </a:cubicBezTo>
                <a:cubicBezTo>
                  <a:pt x="151" y="53"/>
                  <a:pt x="152" y="52"/>
                  <a:pt x="152" y="51"/>
                </a:cubicBezTo>
                <a:cubicBezTo>
                  <a:pt x="151" y="53"/>
                  <a:pt x="152" y="50"/>
                  <a:pt x="151" y="50"/>
                </a:cubicBezTo>
                <a:cubicBezTo>
                  <a:pt x="155" y="50"/>
                  <a:pt x="157" y="52"/>
                  <a:pt x="161" y="52"/>
                </a:cubicBezTo>
                <a:cubicBezTo>
                  <a:pt x="161" y="55"/>
                  <a:pt x="160" y="58"/>
                  <a:pt x="161" y="59"/>
                </a:cubicBezTo>
                <a:cubicBezTo>
                  <a:pt x="164" y="57"/>
                  <a:pt x="165" y="59"/>
                  <a:pt x="167" y="56"/>
                </a:cubicBezTo>
                <a:cubicBezTo>
                  <a:pt x="167" y="57"/>
                  <a:pt x="167" y="58"/>
                  <a:pt x="167" y="58"/>
                </a:cubicBezTo>
                <a:cubicBezTo>
                  <a:pt x="167" y="57"/>
                  <a:pt x="167" y="58"/>
                  <a:pt x="167" y="58"/>
                </a:cubicBezTo>
                <a:cubicBezTo>
                  <a:pt x="167" y="55"/>
                  <a:pt x="168" y="59"/>
                  <a:pt x="168" y="58"/>
                </a:cubicBezTo>
                <a:cubicBezTo>
                  <a:pt x="168" y="58"/>
                  <a:pt x="168" y="57"/>
                  <a:pt x="168" y="56"/>
                </a:cubicBezTo>
                <a:cubicBezTo>
                  <a:pt x="169" y="56"/>
                  <a:pt x="169" y="56"/>
                  <a:pt x="169" y="56"/>
                </a:cubicBezTo>
                <a:cubicBezTo>
                  <a:pt x="169" y="58"/>
                  <a:pt x="169" y="57"/>
                  <a:pt x="169" y="56"/>
                </a:cubicBezTo>
                <a:cubicBezTo>
                  <a:pt x="169" y="57"/>
                  <a:pt x="169" y="58"/>
                  <a:pt x="169" y="58"/>
                </a:cubicBezTo>
                <a:cubicBezTo>
                  <a:pt x="170" y="55"/>
                  <a:pt x="169" y="56"/>
                  <a:pt x="169" y="55"/>
                </a:cubicBezTo>
                <a:cubicBezTo>
                  <a:pt x="170" y="55"/>
                  <a:pt x="170" y="54"/>
                  <a:pt x="171" y="53"/>
                </a:cubicBezTo>
                <a:cubicBezTo>
                  <a:pt x="171" y="54"/>
                  <a:pt x="170" y="54"/>
                  <a:pt x="170" y="55"/>
                </a:cubicBezTo>
                <a:cubicBezTo>
                  <a:pt x="171" y="55"/>
                  <a:pt x="171" y="53"/>
                  <a:pt x="171" y="53"/>
                </a:cubicBezTo>
                <a:cubicBezTo>
                  <a:pt x="171" y="55"/>
                  <a:pt x="172" y="55"/>
                  <a:pt x="172" y="56"/>
                </a:cubicBezTo>
                <a:cubicBezTo>
                  <a:pt x="171" y="55"/>
                  <a:pt x="171" y="57"/>
                  <a:pt x="171" y="58"/>
                </a:cubicBezTo>
                <a:cubicBezTo>
                  <a:pt x="171" y="58"/>
                  <a:pt x="172" y="60"/>
                  <a:pt x="172" y="59"/>
                </a:cubicBezTo>
                <a:cubicBezTo>
                  <a:pt x="172" y="58"/>
                  <a:pt x="172" y="56"/>
                  <a:pt x="172" y="54"/>
                </a:cubicBezTo>
                <a:cubicBezTo>
                  <a:pt x="173" y="56"/>
                  <a:pt x="172" y="55"/>
                  <a:pt x="172" y="57"/>
                </a:cubicBezTo>
                <a:cubicBezTo>
                  <a:pt x="172" y="58"/>
                  <a:pt x="173" y="58"/>
                  <a:pt x="173" y="60"/>
                </a:cubicBezTo>
                <a:cubicBezTo>
                  <a:pt x="173" y="56"/>
                  <a:pt x="173" y="59"/>
                  <a:pt x="174" y="58"/>
                </a:cubicBezTo>
                <a:cubicBezTo>
                  <a:pt x="173" y="57"/>
                  <a:pt x="173" y="56"/>
                  <a:pt x="174" y="55"/>
                </a:cubicBezTo>
                <a:cubicBezTo>
                  <a:pt x="173" y="58"/>
                  <a:pt x="174" y="58"/>
                  <a:pt x="174" y="58"/>
                </a:cubicBezTo>
                <a:cubicBezTo>
                  <a:pt x="174" y="60"/>
                  <a:pt x="174" y="60"/>
                  <a:pt x="173" y="62"/>
                </a:cubicBezTo>
                <a:cubicBezTo>
                  <a:pt x="174" y="62"/>
                  <a:pt x="174" y="62"/>
                  <a:pt x="175" y="60"/>
                </a:cubicBezTo>
                <a:cubicBezTo>
                  <a:pt x="174" y="60"/>
                  <a:pt x="174" y="61"/>
                  <a:pt x="174" y="60"/>
                </a:cubicBezTo>
                <a:cubicBezTo>
                  <a:pt x="175" y="59"/>
                  <a:pt x="175" y="61"/>
                  <a:pt x="174" y="62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5" y="59"/>
                  <a:pt x="176" y="62"/>
                  <a:pt x="177" y="60"/>
                </a:cubicBezTo>
                <a:cubicBezTo>
                  <a:pt x="176" y="63"/>
                  <a:pt x="177" y="60"/>
                  <a:pt x="177" y="60"/>
                </a:cubicBezTo>
                <a:cubicBezTo>
                  <a:pt x="177" y="61"/>
                  <a:pt x="177" y="61"/>
                  <a:pt x="177" y="63"/>
                </a:cubicBezTo>
                <a:cubicBezTo>
                  <a:pt x="177" y="62"/>
                  <a:pt x="178" y="62"/>
                  <a:pt x="178" y="61"/>
                </a:cubicBezTo>
                <a:cubicBezTo>
                  <a:pt x="178" y="59"/>
                  <a:pt x="178" y="62"/>
                  <a:pt x="178" y="60"/>
                </a:cubicBezTo>
                <a:cubicBezTo>
                  <a:pt x="178" y="59"/>
                  <a:pt x="178" y="60"/>
                  <a:pt x="179" y="60"/>
                </a:cubicBezTo>
                <a:cubicBezTo>
                  <a:pt x="179" y="61"/>
                  <a:pt x="178" y="64"/>
                  <a:pt x="178" y="62"/>
                </a:cubicBezTo>
                <a:cubicBezTo>
                  <a:pt x="179" y="62"/>
                  <a:pt x="178" y="59"/>
                  <a:pt x="179" y="59"/>
                </a:cubicBezTo>
                <a:cubicBezTo>
                  <a:pt x="179" y="60"/>
                  <a:pt x="179" y="60"/>
                  <a:pt x="179" y="61"/>
                </a:cubicBezTo>
                <a:cubicBezTo>
                  <a:pt x="179" y="61"/>
                  <a:pt x="179" y="61"/>
                  <a:pt x="179" y="62"/>
                </a:cubicBezTo>
                <a:cubicBezTo>
                  <a:pt x="180" y="62"/>
                  <a:pt x="180" y="60"/>
                  <a:pt x="180" y="62"/>
                </a:cubicBezTo>
                <a:cubicBezTo>
                  <a:pt x="181" y="61"/>
                  <a:pt x="181" y="57"/>
                  <a:pt x="181" y="57"/>
                </a:cubicBezTo>
                <a:cubicBezTo>
                  <a:pt x="182" y="57"/>
                  <a:pt x="182" y="58"/>
                  <a:pt x="182" y="59"/>
                </a:cubicBezTo>
                <a:cubicBezTo>
                  <a:pt x="181" y="60"/>
                  <a:pt x="181" y="57"/>
                  <a:pt x="181" y="59"/>
                </a:cubicBezTo>
                <a:cubicBezTo>
                  <a:pt x="181" y="59"/>
                  <a:pt x="181" y="60"/>
                  <a:pt x="181" y="60"/>
                </a:cubicBezTo>
                <a:cubicBezTo>
                  <a:pt x="181" y="60"/>
                  <a:pt x="181" y="60"/>
                  <a:pt x="182" y="61"/>
                </a:cubicBezTo>
                <a:cubicBezTo>
                  <a:pt x="182" y="60"/>
                  <a:pt x="182" y="60"/>
                  <a:pt x="182" y="59"/>
                </a:cubicBezTo>
                <a:cubicBezTo>
                  <a:pt x="182" y="60"/>
                  <a:pt x="182" y="61"/>
                  <a:pt x="182" y="61"/>
                </a:cubicBezTo>
                <a:cubicBezTo>
                  <a:pt x="183" y="61"/>
                  <a:pt x="183" y="60"/>
                  <a:pt x="183" y="62"/>
                </a:cubicBezTo>
                <a:cubicBezTo>
                  <a:pt x="184" y="60"/>
                  <a:pt x="185" y="63"/>
                  <a:pt x="186" y="59"/>
                </a:cubicBezTo>
                <a:cubicBezTo>
                  <a:pt x="186" y="59"/>
                  <a:pt x="186" y="59"/>
                  <a:pt x="186" y="58"/>
                </a:cubicBezTo>
                <a:cubicBezTo>
                  <a:pt x="186" y="58"/>
                  <a:pt x="186" y="57"/>
                  <a:pt x="186" y="57"/>
                </a:cubicBezTo>
                <a:cubicBezTo>
                  <a:pt x="187" y="57"/>
                  <a:pt x="186" y="60"/>
                  <a:pt x="186" y="60"/>
                </a:cubicBezTo>
                <a:cubicBezTo>
                  <a:pt x="187" y="57"/>
                  <a:pt x="187" y="59"/>
                  <a:pt x="187" y="60"/>
                </a:cubicBezTo>
                <a:cubicBezTo>
                  <a:pt x="187" y="59"/>
                  <a:pt x="188" y="59"/>
                  <a:pt x="188" y="58"/>
                </a:cubicBezTo>
                <a:cubicBezTo>
                  <a:pt x="189" y="60"/>
                  <a:pt x="190" y="59"/>
                  <a:pt x="189" y="64"/>
                </a:cubicBezTo>
                <a:cubicBezTo>
                  <a:pt x="191" y="64"/>
                  <a:pt x="192" y="60"/>
                  <a:pt x="193" y="63"/>
                </a:cubicBezTo>
                <a:cubicBezTo>
                  <a:pt x="194" y="60"/>
                  <a:pt x="194" y="63"/>
                  <a:pt x="194" y="63"/>
                </a:cubicBezTo>
                <a:cubicBezTo>
                  <a:pt x="194" y="62"/>
                  <a:pt x="194" y="61"/>
                  <a:pt x="194" y="61"/>
                </a:cubicBezTo>
                <a:cubicBezTo>
                  <a:pt x="194" y="62"/>
                  <a:pt x="195" y="62"/>
                  <a:pt x="195" y="63"/>
                </a:cubicBezTo>
                <a:cubicBezTo>
                  <a:pt x="195" y="62"/>
                  <a:pt x="198" y="61"/>
                  <a:pt x="198" y="62"/>
                </a:cubicBezTo>
                <a:cubicBezTo>
                  <a:pt x="198" y="62"/>
                  <a:pt x="198" y="61"/>
                  <a:pt x="199" y="61"/>
                </a:cubicBezTo>
                <a:cubicBezTo>
                  <a:pt x="199" y="63"/>
                  <a:pt x="201" y="59"/>
                  <a:pt x="201" y="63"/>
                </a:cubicBezTo>
                <a:cubicBezTo>
                  <a:pt x="202" y="60"/>
                  <a:pt x="202" y="59"/>
                  <a:pt x="204" y="59"/>
                </a:cubicBezTo>
                <a:cubicBezTo>
                  <a:pt x="203" y="61"/>
                  <a:pt x="204" y="59"/>
                  <a:pt x="203" y="62"/>
                </a:cubicBezTo>
                <a:cubicBezTo>
                  <a:pt x="204" y="61"/>
                  <a:pt x="205" y="62"/>
                  <a:pt x="206" y="61"/>
                </a:cubicBezTo>
                <a:cubicBezTo>
                  <a:pt x="206" y="62"/>
                  <a:pt x="205" y="63"/>
                  <a:pt x="206" y="63"/>
                </a:cubicBezTo>
                <a:cubicBezTo>
                  <a:pt x="207" y="59"/>
                  <a:pt x="209" y="65"/>
                  <a:pt x="210" y="60"/>
                </a:cubicBezTo>
                <a:cubicBezTo>
                  <a:pt x="211" y="60"/>
                  <a:pt x="210" y="62"/>
                  <a:pt x="210" y="62"/>
                </a:cubicBezTo>
                <a:cubicBezTo>
                  <a:pt x="210" y="62"/>
                  <a:pt x="211" y="61"/>
                  <a:pt x="211" y="61"/>
                </a:cubicBezTo>
                <a:cubicBezTo>
                  <a:pt x="212" y="59"/>
                  <a:pt x="211" y="59"/>
                  <a:pt x="212" y="57"/>
                </a:cubicBezTo>
                <a:cubicBezTo>
                  <a:pt x="212" y="58"/>
                  <a:pt x="212" y="59"/>
                  <a:pt x="212" y="59"/>
                </a:cubicBezTo>
                <a:cubicBezTo>
                  <a:pt x="212" y="57"/>
                  <a:pt x="212" y="57"/>
                  <a:pt x="212" y="56"/>
                </a:cubicBezTo>
                <a:cubicBezTo>
                  <a:pt x="211" y="59"/>
                  <a:pt x="213" y="54"/>
                  <a:pt x="212" y="55"/>
                </a:cubicBezTo>
                <a:cubicBezTo>
                  <a:pt x="212" y="56"/>
                  <a:pt x="211" y="54"/>
                  <a:pt x="211" y="55"/>
                </a:cubicBezTo>
                <a:cubicBezTo>
                  <a:pt x="210" y="56"/>
                  <a:pt x="211" y="56"/>
                  <a:pt x="210" y="57"/>
                </a:cubicBezTo>
                <a:cubicBezTo>
                  <a:pt x="210" y="56"/>
                  <a:pt x="210" y="55"/>
                  <a:pt x="210" y="55"/>
                </a:cubicBezTo>
                <a:cubicBezTo>
                  <a:pt x="209" y="55"/>
                  <a:pt x="209" y="56"/>
                  <a:pt x="208" y="57"/>
                </a:cubicBezTo>
                <a:cubicBezTo>
                  <a:pt x="209" y="54"/>
                  <a:pt x="207" y="54"/>
                  <a:pt x="207" y="57"/>
                </a:cubicBezTo>
                <a:cubicBezTo>
                  <a:pt x="206" y="56"/>
                  <a:pt x="207" y="56"/>
                  <a:pt x="206" y="56"/>
                </a:cubicBezTo>
                <a:cubicBezTo>
                  <a:pt x="206" y="54"/>
                  <a:pt x="206" y="54"/>
                  <a:pt x="206" y="54"/>
                </a:cubicBezTo>
                <a:cubicBezTo>
                  <a:pt x="206" y="54"/>
                  <a:pt x="204" y="53"/>
                  <a:pt x="202" y="52"/>
                </a:cubicBezTo>
                <a:cubicBezTo>
                  <a:pt x="201" y="52"/>
                  <a:pt x="201" y="52"/>
                  <a:pt x="200" y="52"/>
                </a:cubicBezTo>
                <a:cubicBezTo>
                  <a:pt x="199" y="52"/>
                  <a:pt x="198" y="53"/>
                  <a:pt x="198" y="54"/>
                </a:cubicBezTo>
                <a:cubicBezTo>
                  <a:pt x="198" y="51"/>
                  <a:pt x="195" y="52"/>
                  <a:pt x="194" y="54"/>
                </a:cubicBezTo>
                <a:cubicBezTo>
                  <a:pt x="192" y="52"/>
                  <a:pt x="189" y="53"/>
                  <a:pt x="187" y="52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6" y="50"/>
                  <a:pt x="186" y="52"/>
                  <a:pt x="185" y="51"/>
                </a:cubicBezTo>
                <a:cubicBezTo>
                  <a:pt x="186" y="50"/>
                  <a:pt x="186" y="51"/>
                  <a:pt x="186" y="50"/>
                </a:cubicBezTo>
                <a:cubicBezTo>
                  <a:pt x="186" y="50"/>
                  <a:pt x="184" y="48"/>
                  <a:pt x="185" y="51"/>
                </a:cubicBezTo>
                <a:cubicBezTo>
                  <a:pt x="184" y="49"/>
                  <a:pt x="183" y="49"/>
                  <a:pt x="182" y="50"/>
                </a:cubicBezTo>
                <a:cubicBezTo>
                  <a:pt x="182" y="49"/>
                  <a:pt x="182" y="49"/>
                  <a:pt x="182" y="48"/>
                </a:cubicBezTo>
                <a:cubicBezTo>
                  <a:pt x="182" y="48"/>
                  <a:pt x="182" y="49"/>
                  <a:pt x="181" y="49"/>
                </a:cubicBezTo>
                <a:cubicBezTo>
                  <a:pt x="181" y="47"/>
                  <a:pt x="180" y="49"/>
                  <a:pt x="179" y="47"/>
                </a:cubicBezTo>
                <a:cubicBezTo>
                  <a:pt x="179" y="48"/>
                  <a:pt x="179" y="49"/>
                  <a:pt x="179" y="49"/>
                </a:cubicBezTo>
                <a:cubicBezTo>
                  <a:pt x="179" y="49"/>
                  <a:pt x="179" y="47"/>
                  <a:pt x="179" y="47"/>
                </a:cubicBezTo>
                <a:cubicBezTo>
                  <a:pt x="175" y="49"/>
                  <a:pt x="173" y="44"/>
                  <a:pt x="171" y="48"/>
                </a:cubicBezTo>
                <a:cubicBezTo>
                  <a:pt x="170" y="44"/>
                  <a:pt x="166" y="50"/>
                  <a:pt x="165" y="45"/>
                </a:cubicBezTo>
                <a:cubicBezTo>
                  <a:pt x="165" y="48"/>
                  <a:pt x="163" y="44"/>
                  <a:pt x="163" y="48"/>
                </a:cubicBezTo>
                <a:cubicBezTo>
                  <a:pt x="163" y="48"/>
                  <a:pt x="162" y="45"/>
                  <a:pt x="162" y="47"/>
                </a:cubicBezTo>
                <a:cubicBezTo>
                  <a:pt x="162" y="46"/>
                  <a:pt x="162" y="46"/>
                  <a:pt x="162" y="45"/>
                </a:cubicBezTo>
                <a:cubicBezTo>
                  <a:pt x="162" y="45"/>
                  <a:pt x="162" y="45"/>
                  <a:pt x="162" y="44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1" y="44"/>
                  <a:pt x="162" y="46"/>
                  <a:pt x="161" y="46"/>
                </a:cubicBezTo>
                <a:cubicBezTo>
                  <a:pt x="162" y="45"/>
                  <a:pt x="161" y="47"/>
                  <a:pt x="161" y="47"/>
                </a:cubicBezTo>
                <a:cubicBezTo>
                  <a:pt x="162" y="44"/>
                  <a:pt x="160" y="46"/>
                  <a:pt x="160" y="45"/>
                </a:cubicBezTo>
                <a:cubicBezTo>
                  <a:pt x="160" y="46"/>
                  <a:pt x="160" y="46"/>
                  <a:pt x="160" y="47"/>
                </a:cubicBezTo>
                <a:cubicBezTo>
                  <a:pt x="159" y="47"/>
                  <a:pt x="159" y="44"/>
                  <a:pt x="158" y="46"/>
                </a:cubicBezTo>
                <a:cubicBezTo>
                  <a:pt x="158" y="43"/>
                  <a:pt x="158" y="44"/>
                  <a:pt x="156" y="46"/>
                </a:cubicBezTo>
                <a:cubicBezTo>
                  <a:pt x="156" y="45"/>
                  <a:pt x="157" y="44"/>
                  <a:pt x="157" y="44"/>
                </a:cubicBezTo>
                <a:cubicBezTo>
                  <a:pt x="156" y="46"/>
                  <a:pt x="155" y="42"/>
                  <a:pt x="155" y="43"/>
                </a:cubicBezTo>
                <a:cubicBezTo>
                  <a:pt x="155" y="43"/>
                  <a:pt x="155" y="44"/>
                  <a:pt x="155" y="45"/>
                </a:cubicBezTo>
                <a:cubicBezTo>
                  <a:pt x="155" y="43"/>
                  <a:pt x="154" y="45"/>
                  <a:pt x="154" y="45"/>
                </a:cubicBezTo>
                <a:cubicBezTo>
                  <a:pt x="154" y="44"/>
                  <a:pt x="154" y="44"/>
                  <a:pt x="154" y="42"/>
                </a:cubicBezTo>
                <a:cubicBezTo>
                  <a:pt x="154" y="41"/>
                  <a:pt x="153" y="47"/>
                  <a:pt x="153" y="43"/>
                </a:cubicBezTo>
                <a:cubicBezTo>
                  <a:pt x="153" y="43"/>
                  <a:pt x="153" y="44"/>
                  <a:pt x="153" y="44"/>
                </a:cubicBezTo>
                <a:cubicBezTo>
                  <a:pt x="152" y="45"/>
                  <a:pt x="152" y="47"/>
                  <a:pt x="152" y="47"/>
                </a:cubicBezTo>
                <a:cubicBezTo>
                  <a:pt x="152" y="46"/>
                  <a:pt x="152" y="47"/>
                  <a:pt x="152" y="46"/>
                </a:cubicBezTo>
                <a:cubicBezTo>
                  <a:pt x="152" y="44"/>
                  <a:pt x="152" y="44"/>
                  <a:pt x="152" y="43"/>
                </a:cubicBezTo>
                <a:cubicBezTo>
                  <a:pt x="152" y="44"/>
                  <a:pt x="152" y="45"/>
                  <a:pt x="152" y="45"/>
                </a:cubicBezTo>
                <a:cubicBezTo>
                  <a:pt x="152" y="42"/>
                  <a:pt x="151" y="42"/>
                  <a:pt x="151" y="41"/>
                </a:cubicBezTo>
                <a:cubicBezTo>
                  <a:pt x="151" y="42"/>
                  <a:pt x="151" y="44"/>
                  <a:pt x="151" y="45"/>
                </a:cubicBezTo>
                <a:cubicBezTo>
                  <a:pt x="151" y="44"/>
                  <a:pt x="150" y="44"/>
                  <a:pt x="151" y="43"/>
                </a:cubicBezTo>
                <a:cubicBezTo>
                  <a:pt x="150" y="43"/>
                  <a:pt x="150" y="42"/>
                  <a:pt x="149" y="44"/>
                </a:cubicBezTo>
                <a:cubicBezTo>
                  <a:pt x="149" y="41"/>
                  <a:pt x="148" y="44"/>
                  <a:pt x="148" y="42"/>
                </a:cubicBezTo>
                <a:cubicBezTo>
                  <a:pt x="148" y="44"/>
                  <a:pt x="148" y="40"/>
                  <a:pt x="147" y="43"/>
                </a:cubicBezTo>
                <a:cubicBezTo>
                  <a:pt x="147" y="42"/>
                  <a:pt x="147" y="42"/>
                  <a:pt x="147" y="41"/>
                </a:cubicBezTo>
                <a:cubicBezTo>
                  <a:pt x="147" y="42"/>
                  <a:pt x="147" y="43"/>
                  <a:pt x="147" y="43"/>
                </a:cubicBezTo>
                <a:cubicBezTo>
                  <a:pt x="147" y="41"/>
                  <a:pt x="147" y="41"/>
                  <a:pt x="147" y="41"/>
                </a:cubicBezTo>
                <a:cubicBezTo>
                  <a:pt x="147" y="41"/>
                  <a:pt x="147" y="41"/>
                  <a:pt x="146" y="41"/>
                </a:cubicBezTo>
                <a:cubicBezTo>
                  <a:pt x="145" y="45"/>
                  <a:pt x="145" y="40"/>
                  <a:pt x="145" y="40"/>
                </a:cubicBezTo>
                <a:cubicBezTo>
                  <a:pt x="145" y="41"/>
                  <a:pt x="144" y="42"/>
                  <a:pt x="144" y="42"/>
                </a:cubicBezTo>
                <a:cubicBezTo>
                  <a:pt x="145" y="40"/>
                  <a:pt x="144" y="41"/>
                  <a:pt x="144" y="42"/>
                </a:cubicBezTo>
                <a:cubicBezTo>
                  <a:pt x="144" y="41"/>
                  <a:pt x="143" y="41"/>
                  <a:pt x="143" y="40"/>
                </a:cubicBezTo>
                <a:cubicBezTo>
                  <a:pt x="141" y="43"/>
                  <a:pt x="140" y="40"/>
                  <a:pt x="139" y="42"/>
                </a:cubicBezTo>
                <a:cubicBezTo>
                  <a:pt x="139" y="42"/>
                  <a:pt x="139" y="41"/>
                  <a:pt x="139" y="41"/>
                </a:cubicBezTo>
                <a:cubicBezTo>
                  <a:pt x="138" y="41"/>
                  <a:pt x="138" y="40"/>
                  <a:pt x="137" y="42"/>
                </a:cubicBezTo>
                <a:cubicBezTo>
                  <a:pt x="138" y="38"/>
                  <a:pt x="135" y="44"/>
                  <a:pt x="136" y="41"/>
                </a:cubicBezTo>
                <a:cubicBezTo>
                  <a:pt x="136" y="40"/>
                  <a:pt x="136" y="44"/>
                  <a:pt x="135" y="43"/>
                </a:cubicBezTo>
                <a:cubicBezTo>
                  <a:pt x="135" y="42"/>
                  <a:pt x="135" y="42"/>
                  <a:pt x="136" y="41"/>
                </a:cubicBezTo>
                <a:cubicBezTo>
                  <a:pt x="133" y="40"/>
                  <a:pt x="132" y="42"/>
                  <a:pt x="131" y="40"/>
                </a:cubicBezTo>
                <a:cubicBezTo>
                  <a:pt x="131" y="42"/>
                  <a:pt x="130" y="40"/>
                  <a:pt x="129" y="42"/>
                </a:cubicBezTo>
                <a:cubicBezTo>
                  <a:pt x="129" y="41"/>
                  <a:pt x="129" y="40"/>
                  <a:pt x="129" y="40"/>
                </a:cubicBezTo>
                <a:cubicBezTo>
                  <a:pt x="128" y="42"/>
                  <a:pt x="128" y="43"/>
                  <a:pt x="127" y="44"/>
                </a:cubicBezTo>
                <a:cubicBezTo>
                  <a:pt x="127" y="42"/>
                  <a:pt x="128" y="42"/>
                  <a:pt x="128" y="40"/>
                </a:cubicBezTo>
                <a:cubicBezTo>
                  <a:pt x="127" y="40"/>
                  <a:pt x="128" y="40"/>
                  <a:pt x="127" y="38"/>
                </a:cubicBezTo>
                <a:cubicBezTo>
                  <a:pt x="127" y="39"/>
                  <a:pt x="127" y="39"/>
                  <a:pt x="127" y="39"/>
                </a:cubicBezTo>
                <a:cubicBezTo>
                  <a:pt x="126" y="40"/>
                  <a:pt x="127" y="41"/>
                  <a:pt x="126" y="41"/>
                </a:cubicBezTo>
                <a:cubicBezTo>
                  <a:pt x="127" y="39"/>
                  <a:pt x="125" y="43"/>
                  <a:pt x="126" y="40"/>
                </a:cubicBezTo>
                <a:cubicBezTo>
                  <a:pt x="126" y="40"/>
                  <a:pt x="126" y="39"/>
                  <a:pt x="126" y="39"/>
                </a:cubicBezTo>
                <a:cubicBezTo>
                  <a:pt x="126" y="40"/>
                  <a:pt x="126" y="39"/>
                  <a:pt x="126" y="39"/>
                </a:cubicBezTo>
                <a:cubicBezTo>
                  <a:pt x="125" y="40"/>
                  <a:pt x="126" y="41"/>
                  <a:pt x="125" y="41"/>
                </a:cubicBezTo>
                <a:cubicBezTo>
                  <a:pt x="125" y="40"/>
                  <a:pt x="125" y="41"/>
                  <a:pt x="125" y="39"/>
                </a:cubicBezTo>
                <a:cubicBezTo>
                  <a:pt x="125" y="38"/>
                  <a:pt x="124" y="39"/>
                  <a:pt x="124" y="41"/>
                </a:cubicBezTo>
                <a:cubicBezTo>
                  <a:pt x="124" y="40"/>
                  <a:pt x="124" y="39"/>
                  <a:pt x="124" y="39"/>
                </a:cubicBezTo>
                <a:cubicBezTo>
                  <a:pt x="123" y="38"/>
                  <a:pt x="121" y="41"/>
                  <a:pt x="122" y="38"/>
                </a:cubicBezTo>
                <a:cubicBezTo>
                  <a:pt x="121" y="38"/>
                  <a:pt x="121" y="40"/>
                  <a:pt x="121" y="40"/>
                </a:cubicBezTo>
                <a:cubicBezTo>
                  <a:pt x="121" y="39"/>
                  <a:pt x="119" y="37"/>
                  <a:pt x="119" y="40"/>
                </a:cubicBezTo>
                <a:cubicBezTo>
                  <a:pt x="118" y="41"/>
                  <a:pt x="119" y="37"/>
                  <a:pt x="118" y="39"/>
                </a:cubicBezTo>
                <a:cubicBezTo>
                  <a:pt x="118" y="39"/>
                  <a:pt x="118" y="40"/>
                  <a:pt x="118" y="41"/>
                </a:cubicBezTo>
                <a:cubicBezTo>
                  <a:pt x="118" y="41"/>
                  <a:pt x="117" y="43"/>
                  <a:pt x="117" y="42"/>
                </a:cubicBezTo>
                <a:cubicBezTo>
                  <a:pt x="118" y="41"/>
                  <a:pt x="118" y="39"/>
                  <a:pt x="118" y="38"/>
                </a:cubicBezTo>
                <a:cubicBezTo>
                  <a:pt x="117" y="39"/>
                  <a:pt x="117" y="38"/>
                  <a:pt x="116" y="40"/>
                </a:cubicBezTo>
                <a:cubicBezTo>
                  <a:pt x="115" y="39"/>
                  <a:pt x="115" y="38"/>
                  <a:pt x="114" y="37"/>
                </a:cubicBezTo>
                <a:cubicBezTo>
                  <a:pt x="114" y="38"/>
                  <a:pt x="114" y="39"/>
                  <a:pt x="114" y="39"/>
                </a:cubicBezTo>
                <a:cubicBezTo>
                  <a:pt x="113" y="40"/>
                  <a:pt x="114" y="38"/>
                  <a:pt x="114" y="37"/>
                </a:cubicBezTo>
                <a:cubicBezTo>
                  <a:pt x="113" y="37"/>
                  <a:pt x="113" y="37"/>
                  <a:pt x="113" y="37"/>
                </a:cubicBezTo>
                <a:cubicBezTo>
                  <a:pt x="112" y="40"/>
                  <a:pt x="113" y="37"/>
                  <a:pt x="113" y="38"/>
                </a:cubicBezTo>
                <a:cubicBezTo>
                  <a:pt x="112" y="39"/>
                  <a:pt x="112" y="36"/>
                  <a:pt x="111" y="38"/>
                </a:cubicBezTo>
                <a:cubicBezTo>
                  <a:pt x="110" y="36"/>
                  <a:pt x="109" y="37"/>
                  <a:pt x="107" y="38"/>
                </a:cubicBezTo>
                <a:cubicBezTo>
                  <a:pt x="107" y="37"/>
                  <a:pt x="108" y="37"/>
                  <a:pt x="107" y="36"/>
                </a:cubicBezTo>
                <a:cubicBezTo>
                  <a:pt x="107" y="37"/>
                  <a:pt x="107" y="37"/>
                  <a:pt x="106" y="38"/>
                </a:cubicBezTo>
                <a:cubicBezTo>
                  <a:pt x="107" y="37"/>
                  <a:pt x="106" y="38"/>
                  <a:pt x="106" y="36"/>
                </a:cubicBezTo>
                <a:cubicBezTo>
                  <a:pt x="106" y="37"/>
                  <a:pt x="105" y="37"/>
                  <a:pt x="105" y="38"/>
                </a:cubicBezTo>
                <a:cubicBezTo>
                  <a:pt x="105" y="36"/>
                  <a:pt x="104" y="38"/>
                  <a:pt x="103" y="39"/>
                </a:cubicBezTo>
                <a:cubicBezTo>
                  <a:pt x="103" y="36"/>
                  <a:pt x="103" y="37"/>
                  <a:pt x="102" y="38"/>
                </a:cubicBezTo>
                <a:cubicBezTo>
                  <a:pt x="102" y="37"/>
                  <a:pt x="102" y="38"/>
                  <a:pt x="102" y="36"/>
                </a:cubicBezTo>
                <a:cubicBezTo>
                  <a:pt x="101" y="39"/>
                  <a:pt x="101" y="36"/>
                  <a:pt x="101" y="36"/>
                </a:cubicBezTo>
                <a:cubicBezTo>
                  <a:pt x="100" y="37"/>
                  <a:pt x="99" y="39"/>
                  <a:pt x="100" y="36"/>
                </a:cubicBezTo>
                <a:cubicBezTo>
                  <a:pt x="99" y="36"/>
                  <a:pt x="98" y="35"/>
                  <a:pt x="97" y="38"/>
                </a:cubicBezTo>
                <a:cubicBezTo>
                  <a:pt x="97" y="37"/>
                  <a:pt x="97" y="37"/>
                  <a:pt x="97" y="37"/>
                </a:cubicBezTo>
                <a:cubicBezTo>
                  <a:pt x="98" y="34"/>
                  <a:pt x="96" y="38"/>
                  <a:pt x="96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5" y="36"/>
                  <a:pt x="94" y="37"/>
                  <a:pt x="94" y="37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6"/>
                  <a:pt x="93" y="36"/>
                  <a:pt x="93" y="37"/>
                </a:cubicBezTo>
                <a:cubicBezTo>
                  <a:pt x="93" y="37"/>
                  <a:pt x="92" y="37"/>
                  <a:pt x="92" y="36"/>
                </a:cubicBezTo>
                <a:cubicBezTo>
                  <a:pt x="92" y="36"/>
                  <a:pt x="93" y="36"/>
                  <a:pt x="93" y="36"/>
                </a:cubicBezTo>
                <a:cubicBezTo>
                  <a:pt x="95" y="36"/>
                  <a:pt x="92" y="36"/>
                  <a:pt x="94" y="36"/>
                </a:cubicBezTo>
                <a:cubicBezTo>
                  <a:pt x="94" y="36"/>
                  <a:pt x="95" y="36"/>
                  <a:pt x="95" y="36"/>
                </a:cubicBezTo>
                <a:cubicBezTo>
                  <a:pt x="95" y="36"/>
                  <a:pt x="95" y="36"/>
                  <a:pt x="96" y="36"/>
                </a:cubicBezTo>
                <a:cubicBezTo>
                  <a:pt x="95" y="36"/>
                  <a:pt x="95" y="36"/>
                  <a:pt x="94" y="36"/>
                </a:cubicBezTo>
                <a:cubicBezTo>
                  <a:pt x="95" y="36"/>
                  <a:pt x="96" y="36"/>
                  <a:pt x="96" y="36"/>
                </a:cubicBezTo>
                <a:cubicBezTo>
                  <a:pt x="96" y="35"/>
                  <a:pt x="95" y="35"/>
                  <a:pt x="97" y="34"/>
                </a:cubicBezTo>
                <a:cubicBezTo>
                  <a:pt x="94" y="34"/>
                  <a:pt x="96" y="33"/>
                  <a:pt x="95" y="33"/>
                </a:cubicBezTo>
                <a:cubicBezTo>
                  <a:pt x="95" y="33"/>
                  <a:pt x="95" y="34"/>
                  <a:pt x="95" y="34"/>
                </a:cubicBezTo>
                <a:cubicBezTo>
                  <a:pt x="94" y="34"/>
                  <a:pt x="94" y="34"/>
                  <a:pt x="93" y="33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1" y="34"/>
                  <a:pt x="91" y="33"/>
                </a:cubicBezTo>
                <a:cubicBezTo>
                  <a:pt x="91" y="33"/>
                  <a:pt x="94" y="33"/>
                  <a:pt x="94" y="33"/>
                </a:cubicBezTo>
                <a:cubicBezTo>
                  <a:pt x="91" y="33"/>
                  <a:pt x="93" y="33"/>
                  <a:pt x="94" y="33"/>
                </a:cubicBezTo>
                <a:cubicBezTo>
                  <a:pt x="93" y="32"/>
                  <a:pt x="93" y="32"/>
                  <a:pt x="91" y="32"/>
                </a:cubicBezTo>
                <a:cubicBezTo>
                  <a:pt x="93" y="31"/>
                  <a:pt x="92" y="30"/>
                  <a:pt x="97" y="29"/>
                </a:cubicBezTo>
                <a:cubicBezTo>
                  <a:pt x="97" y="28"/>
                  <a:pt x="96" y="28"/>
                  <a:pt x="95" y="28"/>
                </a:cubicBezTo>
                <a:cubicBezTo>
                  <a:pt x="94" y="28"/>
                  <a:pt x="93" y="27"/>
                  <a:pt x="94" y="27"/>
                </a:cubicBezTo>
                <a:cubicBezTo>
                  <a:pt x="92" y="27"/>
                  <a:pt x="94" y="27"/>
                  <a:pt x="94" y="26"/>
                </a:cubicBezTo>
                <a:cubicBezTo>
                  <a:pt x="94" y="27"/>
                  <a:pt x="93" y="27"/>
                  <a:pt x="92" y="27"/>
                </a:cubicBezTo>
                <a:cubicBezTo>
                  <a:pt x="93" y="26"/>
                  <a:pt x="93" y="26"/>
                  <a:pt x="94" y="26"/>
                </a:cubicBezTo>
                <a:cubicBezTo>
                  <a:pt x="93" y="26"/>
                  <a:pt x="91" y="24"/>
                  <a:pt x="92" y="24"/>
                </a:cubicBezTo>
                <a:cubicBezTo>
                  <a:pt x="92" y="24"/>
                  <a:pt x="91" y="24"/>
                  <a:pt x="91" y="24"/>
                </a:cubicBezTo>
                <a:cubicBezTo>
                  <a:pt x="93" y="23"/>
                  <a:pt x="88" y="24"/>
                  <a:pt x="91" y="22"/>
                </a:cubicBezTo>
                <a:cubicBezTo>
                  <a:pt x="88" y="23"/>
                  <a:pt x="88" y="23"/>
                  <a:pt x="87" y="23"/>
                </a:cubicBezTo>
                <a:cubicBezTo>
                  <a:pt x="89" y="22"/>
                  <a:pt x="87" y="22"/>
                  <a:pt x="90" y="21"/>
                </a:cubicBezTo>
                <a:cubicBezTo>
                  <a:pt x="89" y="21"/>
                  <a:pt x="89" y="20"/>
                  <a:pt x="88" y="21"/>
                </a:cubicBezTo>
                <a:cubicBezTo>
                  <a:pt x="89" y="20"/>
                  <a:pt x="90" y="20"/>
                  <a:pt x="90" y="20"/>
                </a:cubicBezTo>
                <a:cubicBezTo>
                  <a:pt x="88" y="20"/>
                  <a:pt x="88" y="19"/>
                  <a:pt x="88" y="19"/>
                </a:cubicBezTo>
                <a:cubicBezTo>
                  <a:pt x="88" y="19"/>
                  <a:pt x="88" y="18"/>
                  <a:pt x="85" y="18"/>
                </a:cubicBezTo>
                <a:cubicBezTo>
                  <a:pt x="85" y="18"/>
                  <a:pt x="87" y="18"/>
                  <a:pt x="88" y="18"/>
                </a:cubicBezTo>
                <a:cubicBezTo>
                  <a:pt x="88" y="18"/>
                  <a:pt x="86" y="18"/>
                  <a:pt x="86" y="17"/>
                </a:cubicBezTo>
                <a:cubicBezTo>
                  <a:pt x="84" y="18"/>
                  <a:pt x="84" y="18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2" y="18"/>
                  <a:pt x="82" y="18"/>
                  <a:pt x="81" y="18"/>
                </a:cubicBezTo>
                <a:cubicBezTo>
                  <a:pt x="84" y="18"/>
                  <a:pt x="79" y="19"/>
                  <a:pt x="80" y="19"/>
                </a:cubicBezTo>
                <a:cubicBezTo>
                  <a:pt x="81" y="19"/>
                  <a:pt x="80" y="19"/>
                  <a:pt x="80" y="20"/>
                </a:cubicBezTo>
                <a:cubicBezTo>
                  <a:pt x="81" y="20"/>
                  <a:pt x="82" y="19"/>
                  <a:pt x="82" y="19"/>
                </a:cubicBezTo>
                <a:cubicBezTo>
                  <a:pt x="81" y="20"/>
                  <a:pt x="81" y="20"/>
                  <a:pt x="80" y="20"/>
                </a:cubicBezTo>
                <a:cubicBezTo>
                  <a:pt x="81" y="20"/>
                  <a:pt x="82" y="21"/>
                  <a:pt x="83" y="21"/>
                </a:cubicBezTo>
                <a:cubicBezTo>
                  <a:pt x="82" y="21"/>
                  <a:pt x="81" y="22"/>
                  <a:pt x="81" y="22"/>
                </a:cubicBezTo>
                <a:cubicBezTo>
                  <a:pt x="82" y="22"/>
                  <a:pt x="83" y="22"/>
                  <a:pt x="84" y="22"/>
                </a:cubicBezTo>
                <a:cubicBezTo>
                  <a:pt x="84" y="22"/>
                  <a:pt x="83" y="22"/>
                  <a:pt x="84" y="22"/>
                </a:cubicBezTo>
                <a:cubicBezTo>
                  <a:pt x="82" y="23"/>
                  <a:pt x="82" y="23"/>
                  <a:pt x="82" y="23"/>
                </a:cubicBezTo>
                <a:cubicBezTo>
                  <a:pt x="81" y="24"/>
                  <a:pt x="81" y="25"/>
                  <a:pt x="81" y="26"/>
                </a:cubicBezTo>
                <a:cubicBezTo>
                  <a:pt x="82" y="27"/>
                  <a:pt x="83" y="28"/>
                  <a:pt x="85" y="28"/>
                </a:cubicBezTo>
                <a:cubicBezTo>
                  <a:pt x="82" y="29"/>
                  <a:pt x="84" y="30"/>
                  <a:pt x="86" y="30"/>
                </a:cubicBezTo>
                <a:cubicBezTo>
                  <a:pt x="86" y="31"/>
                  <a:pt x="86" y="31"/>
                  <a:pt x="86" y="32"/>
                </a:cubicBezTo>
                <a:cubicBezTo>
                  <a:pt x="86" y="33"/>
                  <a:pt x="86" y="33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5" y="34"/>
                  <a:pt x="85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5" y="35"/>
                  <a:pt x="86" y="35"/>
                  <a:pt x="85" y="35"/>
                </a:cubicBezTo>
                <a:cubicBezTo>
                  <a:pt x="85" y="35"/>
                  <a:pt x="85" y="35"/>
                  <a:pt x="84" y="35"/>
                </a:cubicBezTo>
                <a:cubicBezTo>
                  <a:pt x="84" y="35"/>
                  <a:pt x="83" y="36"/>
                  <a:pt x="85" y="36"/>
                </a:cubicBezTo>
                <a:cubicBezTo>
                  <a:pt x="84" y="36"/>
                  <a:pt x="84" y="37"/>
                  <a:pt x="85" y="37"/>
                </a:cubicBezTo>
                <a:cubicBezTo>
                  <a:pt x="84" y="37"/>
                  <a:pt x="84" y="37"/>
                  <a:pt x="83" y="37"/>
                </a:cubicBezTo>
                <a:cubicBezTo>
                  <a:pt x="83" y="38"/>
                  <a:pt x="84" y="38"/>
                  <a:pt x="84" y="38"/>
                </a:cubicBezTo>
                <a:cubicBezTo>
                  <a:pt x="82" y="38"/>
                  <a:pt x="84" y="39"/>
                  <a:pt x="83" y="39"/>
                </a:cubicBezTo>
                <a:cubicBezTo>
                  <a:pt x="84" y="39"/>
                  <a:pt x="84" y="39"/>
                  <a:pt x="85" y="39"/>
                </a:cubicBezTo>
                <a:cubicBezTo>
                  <a:pt x="85" y="39"/>
                  <a:pt x="83" y="39"/>
                  <a:pt x="83" y="39"/>
                </a:cubicBezTo>
                <a:cubicBezTo>
                  <a:pt x="84" y="40"/>
                  <a:pt x="83" y="41"/>
                  <a:pt x="83" y="42"/>
                </a:cubicBezTo>
                <a:cubicBezTo>
                  <a:pt x="83" y="42"/>
                  <a:pt x="82" y="43"/>
                  <a:pt x="85" y="44"/>
                </a:cubicBezTo>
                <a:cubicBezTo>
                  <a:pt x="83" y="44"/>
                  <a:pt x="83" y="45"/>
                  <a:pt x="84" y="45"/>
                </a:cubicBezTo>
                <a:cubicBezTo>
                  <a:pt x="84" y="46"/>
                  <a:pt x="84" y="47"/>
                  <a:pt x="82" y="47"/>
                </a:cubicBezTo>
                <a:cubicBezTo>
                  <a:pt x="85" y="47"/>
                  <a:pt x="81" y="48"/>
                  <a:pt x="85" y="48"/>
                </a:cubicBezTo>
                <a:cubicBezTo>
                  <a:pt x="84" y="49"/>
                  <a:pt x="82" y="49"/>
                  <a:pt x="84" y="49"/>
                </a:cubicBezTo>
                <a:cubicBezTo>
                  <a:pt x="83" y="49"/>
                  <a:pt x="81" y="48"/>
                  <a:pt x="81" y="49"/>
                </a:cubicBezTo>
                <a:cubicBezTo>
                  <a:pt x="81" y="49"/>
                  <a:pt x="83" y="49"/>
                  <a:pt x="83" y="49"/>
                </a:cubicBezTo>
                <a:cubicBezTo>
                  <a:pt x="82" y="49"/>
                  <a:pt x="83" y="50"/>
                  <a:pt x="84" y="50"/>
                </a:cubicBezTo>
                <a:cubicBezTo>
                  <a:pt x="81" y="49"/>
                  <a:pt x="83" y="50"/>
                  <a:pt x="82" y="50"/>
                </a:cubicBezTo>
                <a:cubicBezTo>
                  <a:pt x="83" y="50"/>
                  <a:pt x="83" y="50"/>
                  <a:pt x="84" y="50"/>
                </a:cubicBezTo>
                <a:cubicBezTo>
                  <a:pt x="84" y="51"/>
                  <a:pt x="81" y="50"/>
                  <a:pt x="83" y="51"/>
                </a:cubicBezTo>
                <a:cubicBezTo>
                  <a:pt x="80" y="51"/>
                  <a:pt x="81" y="51"/>
                  <a:pt x="83" y="52"/>
                </a:cubicBezTo>
                <a:cubicBezTo>
                  <a:pt x="82" y="52"/>
                  <a:pt x="81" y="52"/>
                  <a:pt x="81" y="52"/>
                </a:cubicBezTo>
                <a:cubicBezTo>
                  <a:pt x="83" y="53"/>
                  <a:pt x="79" y="52"/>
                  <a:pt x="80" y="52"/>
                </a:cubicBezTo>
                <a:cubicBezTo>
                  <a:pt x="81" y="53"/>
                  <a:pt x="81" y="53"/>
                  <a:pt x="82" y="53"/>
                </a:cubicBezTo>
                <a:cubicBezTo>
                  <a:pt x="81" y="53"/>
                  <a:pt x="82" y="53"/>
                  <a:pt x="82" y="54"/>
                </a:cubicBezTo>
                <a:cubicBezTo>
                  <a:pt x="81" y="53"/>
                  <a:pt x="81" y="53"/>
                  <a:pt x="80" y="53"/>
                </a:cubicBezTo>
                <a:cubicBezTo>
                  <a:pt x="78" y="53"/>
                  <a:pt x="84" y="54"/>
                  <a:pt x="80" y="53"/>
                </a:cubicBezTo>
                <a:cubicBezTo>
                  <a:pt x="80" y="53"/>
                  <a:pt x="81" y="54"/>
                  <a:pt x="81" y="54"/>
                </a:cubicBezTo>
                <a:cubicBezTo>
                  <a:pt x="82" y="55"/>
                  <a:pt x="84" y="55"/>
                  <a:pt x="84" y="55"/>
                </a:cubicBezTo>
                <a:cubicBezTo>
                  <a:pt x="83" y="55"/>
                  <a:pt x="84" y="55"/>
                  <a:pt x="83" y="55"/>
                </a:cubicBezTo>
                <a:cubicBezTo>
                  <a:pt x="81" y="54"/>
                  <a:pt x="81" y="54"/>
                  <a:pt x="80" y="54"/>
                </a:cubicBezTo>
                <a:cubicBezTo>
                  <a:pt x="81" y="54"/>
                  <a:pt x="82" y="55"/>
                  <a:pt x="82" y="55"/>
                </a:cubicBezTo>
                <a:cubicBezTo>
                  <a:pt x="79" y="54"/>
                  <a:pt x="80" y="54"/>
                  <a:pt x="79" y="54"/>
                </a:cubicBezTo>
                <a:cubicBezTo>
                  <a:pt x="79" y="55"/>
                  <a:pt x="81" y="55"/>
                  <a:pt x="82" y="55"/>
                </a:cubicBezTo>
                <a:cubicBezTo>
                  <a:pt x="81" y="55"/>
                  <a:pt x="81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55"/>
                  <a:pt x="80" y="56"/>
                  <a:pt x="80" y="56"/>
                </a:cubicBezTo>
                <a:cubicBezTo>
                  <a:pt x="80" y="56"/>
                  <a:pt x="80" y="56"/>
                  <a:pt x="81" y="56"/>
                </a:cubicBezTo>
                <a:cubicBezTo>
                  <a:pt x="78" y="55"/>
                  <a:pt x="81" y="57"/>
                  <a:pt x="79" y="56"/>
                </a:cubicBezTo>
                <a:cubicBezTo>
                  <a:pt x="80" y="57"/>
                  <a:pt x="77" y="56"/>
                  <a:pt x="80" y="58"/>
                </a:cubicBezTo>
                <a:cubicBezTo>
                  <a:pt x="79" y="57"/>
                  <a:pt x="79" y="57"/>
                  <a:pt x="78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78" y="57"/>
                  <a:pt x="78" y="57"/>
                  <a:pt x="77" y="57"/>
                </a:cubicBezTo>
                <a:cubicBezTo>
                  <a:pt x="78" y="57"/>
                  <a:pt x="78" y="57"/>
                  <a:pt x="77" y="57"/>
                </a:cubicBezTo>
                <a:cubicBezTo>
                  <a:pt x="81" y="59"/>
                  <a:pt x="77" y="58"/>
                  <a:pt x="77" y="58"/>
                </a:cubicBezTo>
                <a:cubicBezTo>
                  <a:pt x="78" y="58"/>
                  <a:pt x="79" y="59"/>
                  <a:pt x="79" y="59"/>
                </a:cubicBezTo>
                <a:cubicBezTo>
                  <a:pt x="77" y="58"/>
                  <a:pt x="78" y="59"/>
                  <a:pt x="79" y="59"/>
                </a:cubicBezTo>
                <a:cubicBezTo>
                  <a:pt x="78" y="59"/>
                  <a:pt x="78" y="59"/>
                  <a:pt x="77" y="59"/>
                </a:cubicBezTo>
                <a:cubicBezTo>
                  <a:pt x="79" y="61"/>
                  <a:pt x="76" y="60"/>
                  <a:pt x="79" y="62"/>
                </a:cubicBezTo>
                <a:cubicBezTo>
                  <a:pt x="78" y="62"/>
                  <a:pt x="78" y="62"/>
                  <a:pt x="77" y="62"/>
                </a:cubicBezTo>
                <a:cubicBezTo>
                  <a:pt x="77" y="62"/>
                  <a:pt x="76" y="62"/>
                  <a:pt x="78" y="63"/>
                </a:cubicBezTo>
                <a:cubicBezTo>
                  <a:pt x="75" y="62"/>
                  <a:pt x="80" y="65"/>
                  <a:pt x="77" y="63"/>
                </a:cubicBezTo>
                <a:cubicBezTo>
                  <a:pt x="76" y="63"/>
                  <a:pt x="80" y="65"/>
                  <a:pt x="79" y="65"/>
                </a:cubicBezTo>
                <a:cubicBezTo>
                  <a:pt x="78" y="64"/>
                  <a:pt x="78" y="64"/>
                  <a:pt x="77" y="64"/>
                </a:cubicBezTo>
                <a:cubicBezTo>
                  <a:pt x="76" y="65"/>
                  <a:pt x="78" y="66"/>
                  <a:pt x="76" y="66"/>
                </a:cubicBezTo>
                <a:cubicBezTo>
                  <a:pt x="77" y="67"/>
                  <a:pt x="76" y="67"/>
                  <a:pt x="77" y="68"/>
                </a:cubicBezTo>
                <a:cubicBezTo>
                  <a:pt x="76" y="68"/>
                  <a:pt x="76" y="68"/>
                  <a:pt x="75" y="68"/>
                </a:cubicBezTo>
                <a:cubicBezTo>
                  <a:pt x="77" y="69"/>
                  <a:pt x="78" y="69"/>
                  <a:pt x="79" y="70"/>
                </a:cubicBezTo>
                <a:cubicBezTo>
                  <a:pt x="77" y="69"/>
                  <a:pt x="77" y="69"/>
                  <a:pt x="75" y="68"/>
                </a:cubicBezTo>
                <a:cubicBezTo>
                  <a:pt x="75" y="69"/>
                  <a:pt x="75" y="68"/>
                  <a:pt x="74" y="68"/>
                </a:cubicBezTo>
                <a:cubicBezTo>
                  <a:pt x="74" y="68"/>
                  <a:pt x="74" y="68"/>
                  <a:pt x="74" y="69"/>
                </a:cubicBezTo>
                <a:cubicBezTo>
                  <a:pt x="75" y="69"/>
                  <a:pt x="76" y="69"/>
                  <a:pt x="76" y="70"/>
                </a:cubicBezTo>
                <a:cubicBezTo>
                  <a:pt x="74" y="69"/>
                  <a:pt x="77" y="71"/>
                  <a:pt x="75" y="70"/>
                </a:cubicBezTo>
                <a:cubicBezTo>
                  <a:pt x="75" y="69"/>
                  <a:pt x="74" y="69"/>
                  <a:pt x="74" y="69"/>
                </a:cubicBezTo>
                <a:cubicBezTo>
                  <a:pt x="75" y="69"/>
                  <a:pt x="74" y="69"/>
                  <a:pt x="74" y="69"/>
                </a:cubicBezTo>
                <a:cubicBezTo>
                  <a:pt x="75" y="70"/>
                  <a:pt x="75" y="70"/>
                  <a:pt x="76" y="70"/>
                </a:cubicBezTo>
                <a:cubicBezTo>
                  <a:pt x="75" y="70"/>
                  <a:pt x="76" y="70"/>
                  <a:pt x="74" y="69"/>
                </a:cubicBezTo>
                <a:cubicBezTo>
                  <a:pt x="73" y="69"/>
                  <a:pt x="74" y="70"/>
                  <a:pt x="75" y="71"/>
                </a:cubicBezTo>
                <a:cubicBezTo>
                  <a:pt x="74" y="71"/>
                  <a:pt x="74" y="70"/>
                  <a:pt x="73" y="70"/>
                </a:cubicBezTo>
                <a:cubicBezTo>
                  <a:pt x="72" y="70"/>
                  <a:pt x="75" y="72"/>
                  <a:pt x="73" y="71"/>
                </a:cubicBezTo>
                <a:cubicBezTo>
                  <a:pt x="72" y="71"/>
                  <a:pt x="74" y="72"/>
                  <a:pt x="74" y="72"/>
                </a:cubicBezTo>
                <a:cubicBezTo>
                  <a:pt x="73" y="72"/>
                  <a:pt x="71" y="72"/>
                  <a:pt x="74" y="73"/>
                </a:cubicBezTo>
                <a:cubicBezTo>
                  <a:pt x="74" y="74"/>
                  <a:pt x="71" y="72"/>
                  <a:pt x="73" y="74"/>
                </a:cubicBezTo>
                <a:cubicBezTo>
                  <a:pt x="73" y="74"/>
                  <a:pt x="73" y="74"/>
                  <a:pt x="74" y="75"/>
                </a:cubicBezTo>
                <a:cubicBezTo>
                  <a:pt x="74" y="75"/>
                  <a:pt x="76" y="76"/>
                  <a:pt x="75" y="75"/>
                </a:cubicBezTo>
                <a:cubicBezTo>
                  <a:pt x="74" y="74"/>
                  <a:pt x="73" y="74"/>
                  <a:pt x="72" y="73"/>
                </a:cubicBezTo>
                <a:cubicBezTo>
                  <a:pt x="73" y="74"/>
                  <a:pt x="72" y="74"/>
                  <a:pt x="73" y="75"/>
                </a:cubicBezTo>
                <a:cubicBezTo>
                  <a:pt x="72" y="75"/>
                  <a:pt x="72" y="75"/>
                  <a:pt x="70" y="75"/>
                </a:cubicBezTo>
                <a:cubicBezTo>
                  <a:pt x="71" y="75"/>
                  <a:pt x="72" y="76"/>
                  <a:pt x="72" y="76"/>
                </a:cubicBezTo>
                <a:cubicBezTo>
                  <a:pt x="72" y="76"/>
                  <a:pt x="71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2" y="77"/>
                  <a:pt x="70" y="75"/>
                  <a:pt x="71" y="76"/>
                </a:cubicBezTo>
                <a:cubicBezTo>
                  <a:pt x="71" y="76"/>
                  <a:pt x="68" y="75"/>
                  <a:pt x="70" y="77"/>
                </a:cubicBezTo>
                <a:cubicBezTo>
                  <a:pt x="68" y="77"/>
                  <a:pt x="69" y="78"/>
                  <a:pt x="69" y="79"/>
                </a:cubicBezTo>
                <a:cubicBezTo>
                  <a:pt x="69" y="79"/>
                  <a:pt x="68" y="78"/>
                  <a:pt x="68" y="78"/>
                </a:cubicBezTo>
                <a:cubicBezTo>
                  <a:pt x="68" y="79"/>
                  <a:pt x="68" y="79"/>
                  <a:pt x="69" y="79"/>
                </a:cubicBezTo>
                <a:cubicBezTo>
                  <a:pt x="68" y="79"/>
                  <a:pt x="69" y="79"/>
                  <a:pt x="68" y="78"/>
                </a:cubicBezTo>
                <a:cubicBezTo>
                  <a:pt x="68" y="79"/>
                  <a:pt x="68" y="79"/>
                  <a:pt x="69" y="80"/>
                </a:cubicBezTo>
                <a:cubicBezTo>
                  <a:pt x="67" y="79"/>
                  <a:pt x="68" y="81"/>
                  <a:pt x="68" y="81"/>
                </a:cubicBezTo>
                <a:cubicBezTo>
                  <a:pt x="66" y="79"/>
                  <a:pt x="67" y="81"/>
                  <a:pt x="68" y="82"/>
                </a:cubicBezTo>
                <a:cubicBezTo>
                  <a:pt x="66" y="80"/>
                  <a:pt x="68" y="82"/>
                  <a:pt x="66" y="81"/>
                </a:cubicBezTo>
                <a:cubicBezTo>
                  <a:pt x="67" y="82"/>
                  <a:pt x="67" y="82"/>
                  <a:pt x="66" y="82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81"/>
                  <a:pt x="65" y="81"/>
                  <a:pt x="65" y="81"/>
                </a:cubicBezTo>
                <a:cubicBezTo>
                  <a:pt x="64" y="82"/>
                  <a:pt x="64" y="82"/>
                  <a:pt x="63" y="82"/>
                </a:cubicBezTo>
                <a:cubicBezTo>
                  <a:pt x="63" y="82"/>
                  <a:pt x="64" y="81"/>
                  <a:pt x="64" y="81"/>
                </a:cubicBezTo>
                <a:close/>
                <a:moveTo>
                  <a:pt x="30" y="53"/>
                </a:moveTo>
                <a:cubicBezTo>
                  <a:pt x="30" y="53"/>
                  <a:pt x="30" y="52"/>
                  <a:pt x="30" y="52"/>
                </a:cubicBezTo>
                <a:cubicBezTo>
                  <a:pt x="30" y="52"/>
                  <a:pt x="30" y="53"/>
                  <a:pt x="30" y="53"/>
                </a:cubicBezTo>
                <a:cubicBezTo>
                  <a:pt x="30" y="53"/>
                  <a:pt x="30" y="53"/>
                  <a:pt x="30" y="53"/>
                </a:cubicBezTo>
                <a:close/>
                <a:moveTo>
                  <a:pt x="102" y="38"/>
                </a:moveTo>
                <a:cubicBezTo>
                  <a:pt x="102" y="38"/>
                  <a:pt x="103" y="38"/>
                  <a:pt x="103" y="38"/>
                </a:cubicBezTo>
                <a:cubicBezTo>
                  <a:pt x="103" y="38"/>
                  <a:pt x="102" y="38"/>
                  <a:pt x="102" y="38"/>
                </a:cubicBezTo>
                <a:cubicBezTo>
                  <a:pt x="102" y="38"/>
                  <a:pt x="102" y="38"/>
                  <a:pt x="102" y="38"/>
                </a:cubicBezTo>
                <a:close/>
                <a:moveTo>
                  <a:pt x="119" y="42"/>
                </a:moveTo>
                <a:cubicBezTo>
                  <a:pt x="119" y="42"/>
                  <a:pt x="119" y="42"/>
                  <a:pt x="119" y="42"/>
                </a:cubicBezTo>
                <a:cubicBezTo>
                  <a:pt x="119" y="44"/>
                  <a:pt x="119" y="44"/>
                  <a:pt x="118" y="46"/>
                </a:cubicBezTo>
                <a:cubicBezTo>
                  <a:pt x="118" y="45"/>
                  <a:pt x="118" y="44"/>
                  <a:pt x="118" y="42"/>
                </a:cubicBezTo>
                <a:cubicBezTo>
                  <a:pt x="118" y="42"/>
                  <a:pt x="119" y="42"/>
                  <a:pt x="119" y="42"/>
                </a:cubicBezTo>
                <a:close/>
                <a:moveTo>
                  <a:pt x="127" y="41"/>
                </a:moveTo>
                <a:cubicBezTo>
                  <a:pt x="128" y="42"/>
                  <a:pt x="127" y="44"/>
                  <a:pt x="127" y="45"/>
                </a:cubicBezTo>
                <a:cubicBezTo>
                  <a:pt x="126" y="47"/>
                  <a:pt x="127" y="42"/>
                  <a:pt x="127" y="41"/>
                </a:cubicBezTo>
                <a:close/>
                <a:moveTo>
                  <a:pt x="94" y="43"/>
                </a:moveTo>
                <a:cubicBezTo>
                  <a:pt x="94" y="43"/>
                  <a:pt x="94" y="43"/>
                  <a:pt x="93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3"/>
                  <a:pt x="94" y="43"/>
                  <a:pt x="94" y="43"/>
                </a:cubicBezTo>
                <a:close/>
                <a:moveTo>
                  <a:pt x="95" y="47"/>
                </a:move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lose/>
                <a:moveTo>
                  <a:pt x="93" y="47"/>
                </a:moveTo>
                <a:cubicBezTo>
                  <a:pt x="93" y="47"/>
                  <a:pt x="93" y="47"/>
                  <a:pt x="93" y="47"/>
                </a:cubicBezTo>
                <a:cubicBezTo>
                  <a:pt x="93" y="47"/>
                  <a:pt x="93" y="47"/>
                  <a:pt x="93" y="47"/>
                </a:cubicBezTo>
                <a:close/>
                <a:moveTo>
                  <a:pt x="93" y="45"/>
                </a:moveTo>
                <a:cubicBezTo>
                  <a:pt x="92" y="45"/>
                  <a:pt x="92" y="45"/>
                  <a:pt x="92" y="45"/>
                </a:cubicBezTo>
                <a:cubicBezTo>
                  <a:pt x="92" y="44"/>
                  <a:pt x="92" y="43"/>
                  <a:pt x="92" y="43"/>
                </a:cubicBezTo>
                <a:cubicBezTo>
                  <a:pt x="92" y="43"/>
                  <a:pt x="92" y="44"/>
                  <a:pt x="93" y="45"/>
                </a:cubicBezTo>
                <a:close/>
                <a:moveTo>
                  <a:pt x="92" y="45"/>
                </a:moveTo>
                <a:cubicBezTo>
                  <a:pt x="92" y="45"/>
                  <a:pt x="92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44"/>
                </a:move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90" y="44"/>
                  <a:pt x="90" y="44"/>
                </a:cubicBezTo>
                <a:close/>
                <a:moveTo>
                  <a:pt x="93" y="47"/>
                </a:moveTo>
                <a:cubicBezTo>
                  <a:pt x="93" y="47"/>
                  <a:pt x="93" y="47"/>
                  <a:pt x="93" y="47"/>
                </a:cubicBezTo>
                <a:cubicBezTo>
                  <a:pt x="93" y="47"/>
                  <a:pt x="93" y="47"/>
                  <a:pt x="93" y="47"/>
                </a:cubicBezTo>
                <a:cubicBezTo>
                  <a:pt x="93" y="47"/>
                  <a:pt x="93" y="47"/>
                  <a:pt x="93" y="47"/>
                </a:cubicBezTo>
                <a:cubicBezTo>
                  <a:pt x="93" y="47"/>
                  <a:pt x="93" y="47"/>
                  <a:pt x="93" y="47"/>
                </a:cubicBezTo>
                <a:close/>
                <a:moveTo>
                  <a:pt x="94" y="46"/>
                </a:moveTo>
                <a:cubicBezTo>
                  <a:pt x="94" y="46"/>
                  <a:pt x="94" y="46"/>
                  <a:pt x="94" y="47"/>
                </a:cubicBezTo>
                <a:cubicBezTo>
                  <a:pt x="94" y="46"/>
                  <a:pt x="94" y="46"/>
                  <a:pt x="94" y="46"/>
                </a:cubicBezTo>
                <a:close/>
                <a:moveTo>
                  <a:pt x="95" y="47"/>
                </a:move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6"/>
                  <a:pt x="94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6"/>
                  <a:pt x="94" y="46"/>
                  <a:pt x="94" y="46"/>
                </a:cubicBezTo>
                <a:cubicBezTo>
                  <a:pt x="94" y="46"/>
                  <a:pt x="94" y="46"/>
                  <a:pt x="94" y="46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5"/>
                  <a:pt x="95" y="46"/>
                  <a:pt x="95" y="46"/>
                </a:cubicBezTo>
                <a:cubicBezTo>
                  <a:pt x="95" y="46"/>
                  <a:pt x="95" y="47"/>
                  <a:pt x="95" y="47"/>
                </a:cubicBezTo>
                <a:close/>
                <a:moveTo>
                  <a:pt x="93" y="45"/>
                </a:moveTo>
                <a:cubicBezTo>
                  <a:pt x="93" y="45"/>
                  <a:pt x="93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lose/>
                <a:moveTo>
                  <a:pt x="94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4" y="45"/>
                  <a:pt x="93" y="45"/>
                </a:cubicBezTo>
                <a:cubicBezTo>
                  <a:pt x="94" y="45"/>
                  <a:pt x="94" y="45"/>
                  <a:pt x="94" y="45"/>
                </a:cubicBezTo>
                <a:close/>
                <a:moveTo>
                  <a:pt x="93" y="45"/>
                </a:moveTo>
                <a:cubicBezTo>
                  <a:pt x="93" y="45"/>
                  <a:pt x="93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ubicBezTo>
                  <a:pt x="93" y="45"/>
                  <a:pt x="93" y="45"/>
                  <a:pt x="93" y="45"/>
                </a:cubicBezTo>
                <a:close/>
                <a:moveTo>
                  <a:pt x="93" y="45"/>
                </a:moveTo>
                <a:cubicBezTo>
                  <a:pt x="93" y="44"/>
                  <a:pt x="93" y="44"/>
                  <a:pt x="93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44"/>
                  <a:pt x="93" y="44"/>
                  <a:pt x="93" y="45"/>
                </a:cubicBezTo>
                <a:cubicBezTo>
                  <a:pt x="93" y="45"/>
                  <a:pt x="93" y="45"/>
                  <a:pt x="93" y="45"/>
                </a:cubicBezTo>
                <a:close/>
                <a:moveTo>
                  <a:pt x="93" y="43"/>
                </a:moveTo>
                <a:cubicBezTo>
                  <a:pt x="93" y="43"/>
                  <a:pt x="93" y="43"/>
                  <a:pt x="93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93" y="43"/>
                  <a:pt x="93" y="43"/>
                  <a:pt x="93" y="43"/>
                </a:cubicBezTo>
                <a:close/>
                <a:moveTo>
                  <a:pt x="97" y="38"/>
                </a:moveTo>
                <a:cubicBezTo>
                  <a:pt x="97" y="38"/>
                  <a:pt x="97" y="38"/>
                  <a:pt x="97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38"/>
                  <a:pt x="97" y="38"/>
                  <a:pt x="97" y="38"/>
                </a:cubicBezTo>
                <a:close/>
                <a:moveTo>
                  <a:pt x="97" y="38"/>
                </a:moveTo>
                <a:cubicBezTo>
                  <a:pt x="97" y="38"/>
                  <a:pt x="97" y="38"/>
                  <a:pt x="97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38"/>
                  <a:pt x="97" y="38"/>
                  <a:pt x="97" y="38"/>
                </a:cubicBezTo>
                <a:close/>
                <a:moveTo>
                  <a:pt x="177" y="53"/>
                </a:moveTo>
                <a:cubicBezTo>
                  <a:pt x="177" y="51"/>
                  <a:pt x="177" y="54"/>
                  <a:pt x="177" y="54"/>
                </a:cubicBezTo>
                <a:cubicBezTo>
                  <a:pt x="178" y="54"/>
                  <a:pt x="177" y="53"/>
                  <a:pt x="178" y="52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78" y="54"/>
                  <a:pt x="177" y="55"/>
                  <a:pt x="177" y="55"/>
                </a:cubicBezTo>
                <a:cubicBezTo>
                  <a:pt x="177" y="54"/>
                  <a:pt x="177" y="53"/>
                  <a:pt x="177" y="53"/>
                </a:cubicBezTo>
                <a:close/>
                <a:moveTo>
                  <a:pt x="175" y="56"/>
                </a:moveTo>
                <a:cubicBezTo>
                  <a:pt x="175" y="56"/>
                  <a:pt x="175" y="56"/>
                  <a:pt x="175" y="56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3"/>
                </a:cubicBezTo>
                <a:cubicBezTo>
                  <a:pt x="176" y="52"/>
                  <a:pt x="175" y="54"/>
                  <a:pt x="175" y="56"/>
                </a:cubicBezTo>
                <a:close/>
                <a:moveTo>
                  <a:pt x="174" y="53"/>
                </a:moveTo>
                <a:cubicBezTo>
                  <a:pt x="174" y="52"/>
                  <a:pt x="174" y="54"/>
                  <a:pt x="173" y="53"/>
                </a:cubicBezTo>
                <a:cubicBezTo>
                  <a:pt x="174" y="52"/>
                  <a:pt x="174" y="52"/>
                  <a:pt x="174" y="51"/>
                </a:cubicBezTo>
                <a:cubicBezTo>
                  <a:pt x="174" y="51"/>
                  <a:pt x="174" y="52"/>
                  <a:pt x="174" y="53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0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104 0.00833 0.00195 0.0169 0.00312 0.02546 C 0.00351 0.02824 0.0043 0.03102 0.00469 0.03403 C 0.00547 0.03958 0.00573 0.04537 0.00638 0.05093 C 0.0069 0.05671 0.00937 0.08056 0.01107 0.09074 C 0.01211 0.0963 0.01276 0.10231 0.01432 0.10764 L 0.01588 0.11343 L 0.04297 0.15023 L 0.07969 0.15023 L 0.19466 0.02546 L 0.32383 -0.09074 L 0.38607 -0.09074 L 0.44349 -0.06806 L 0.49779 -0.02847 L 0.55364 0.02546 L 0.61107 0.07639 L 0.68763 0.13889 L 0.73073 0.16736 L 0.76107 0.13889 L 0.77383 0.0963 L 0.77864 0.03403 L 0.77539 -0.02847 " pathEditMode="relative" ptsTypes="AAAAAAAAAAAAAAAAAAAAAAA">
                                      <p:cBhvr>
                                        <p:cTn id="1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7" grpId="0" animBg="1"/>
      <p:bldP spid="2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031644" y="3482052"/>
            <a:ext cx="4649588" cy="343061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81232" y="3488928"/>
            <a:ext cx="2767015" cy="1703472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81233" y="5200184"/>
            <a:ext cx="2767014" cy="1712485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60122" y="3488928"/>
            <a:ext cx="2857145" cy="171248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442095" y="5200184"/>
            <a:ext cx="2875172" cy="1712485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59979" y="4016450"/>
            <a:ext cx="2419429" cy="2419429"/>
            <a:chOff x="916932" y="1867577"/>
            <a:chExt cx="1864633" cy="1864633"/>
          </a:xfrm>
        </p:grpSpPr>
        <p:grpSp>
          <p:nvGrpSpPr>
            <p:cNvPr id="23" name="组合 22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25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微软雅黑"/>
                </a:endParaRPr>
              </a:p>
            </p:txBody>
          </p:sp>
          <p:sp>
            <p:nvSpPr>
              <p:cNvPr id="26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762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微软雅黑"/>
                </a:endParaRPr>
              </a:p>
            </p:txBody>
          </p:sp>
          <p:sp>
            <p:nvSpPr>
              <p:cNvPr id="27" name="TextBox 24"/>
              <p:cNvSpPr txBox="1"/>
              <p:nvPr/>
            </p:nvSpPr>
            <p:spPr>
              <a:xfrm>
                <a:off x="1248591" y="1743630"/>
                <a:ext cx="493147" cy="302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微软雅黑"/>
                  </a:rPr>
                  <a:t>80%</a:t>
                </a:r>
              </a:p>
            </p:txBody>
          </p:sp>
          <p:sp>
            <p:nvSpPr>
              <p:cNvPr id="28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635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微软雅黑"/>
                </a:endParaRPr>
              </a:p>
            </p:txBody>
          </p:sp>
        </p:grpSp>
        <p:sp>
          <p:nvSpPr>
            <p:cNvPr id="24" name="Rectangle 37"/>
            <p:cNvSpPr/>
            <p:nvPr/>
          </p:nvSpPr>
          <p:spPr>
            <a:xfrm>
              <a:off x="1031737" y="2663297"/>
              <a:ext cx="1685591" cy="686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您的内容打在这里，或者通过复制您的文本后，在此框中选择粘贴，并选择只保留文字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1232175" y="2295571"/>
            <a:ext cx="8549466" cy="4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0" name="文本框 25"/>
          <p:cNvSpPr txBox="1"/>
          <p:nvPr/>
        </p:nvSpPr>
        <p:spPr>
          <a:xfrm>
            <a:off x="779813" y="1329743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实验结果综述</a:t>
            </a:r>
          </a:p>
        </p:txBody>
      </p:sp>
      <p:sp>
        <p:nvSpPr>
          <p:cNvPr id="31" name="文本框 26"/>
          <p:cNvSpPr txBox="1"/>
          <p:nvPr/>
        </p:nvSpPr>
        <p:spPr>
          <a:xfrm>
            <a:off x="216421" y="1283576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8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流程图: 离页连接符 14"/>
          <p:cNvSpPr/>
          <p:nvPr/>
        </p:nvSpPr>
        <p:spPr>
          <a:xfrm>
            <a:off x="2016621" y="2775392"/>
            <a:ext cx="1692234" cy="1773054"/>
          </a:xfrm>
          <a:prstGeom prst="flowChartOffpage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kern="0" dirty="0">
                <a:solidFill>
                  <a:prstClr val="white"/>
                </a:solidFill>
                <a:latin typeface="Arial"/>
                <a:ea typeface="微软雅黑"/>
              </a:rPr>
              <a:t>3</a:t>
            </a:r>
            <a:endParaRPr lang="zh-CN" altLang="en-US" sz="9600" b="1" kern="0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912055" y="3625331"/>
            <a:ext cx="575310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32"/>
          <p:cNvSpPr txBox="1"/>
          <p:nvPr/>
        </p:nvSpPr>
        <p:spPr>
          <a:xfrm>
            <a:off x="4409081" y="278948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关键技术与实践难点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502474" y="4057047"/>
            <a:ext cx="204811" cy="1738490"/>
            <a:chOff x="6962660" y="2067973"/>
            <a:chExt cx="200967" cy="1705866"/>
          </a:xfrm>
          <a:solidFill>
            <a:srgbClr val="F2F2F2"/>
          </a:solidFill>
        </p:grpSpPr>
        <p:cxnSp>
          <p:nvCxnSpPr>
            <p:cNvPr id="19" name="直接连接符 18"/>
            <p:cNvCxnSpPr>
              <a:endCxn id="23" idx="4"/>
            </p:cNvCxnSpPr>
            <p:nvPr/>
          </p:nvCxnSpPr>
          <p:spPr>
            <a:xfrm>
              <a:off x="7063143" y="2219103"/>
              <a:ext cx="1" cy="1554736"/>
            </a:xfrm>
            <a:prstGeom prst="line">
              <a:avLst/>
            </a:prstGeom>
            <a:grp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20" name="椭圆 19"/>
            <p:cNvSpPr/>
            <p:nvPr/>
          </p:nvSpPr>
          <p:spPr>
            <a:xfrm>
              <a:off x="6962660" y="206797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962660" y="256103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6962660" y="3066910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962660" y="3572872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24" name="矩形 122"/>
          <p:cNvSpPr>
            <a:spLocks noChangeArrowheads="1"/>
          </p:cNvSpPr>
          <p:nvPr/>
        </p:nvSpPr>
        <p:spPr bwMode="auto">
          <a:xfrm>
            <a:off x="4877220" y="3960380"/>
            <a:ext cx="3202386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关键技术</a:t>
            </a:r>
          </a:p>
        </p:txBody>
      </p:sp>
      <p:sp>
        <p:nvSpPr>
          <p:cNvPr id="25" name="矩形 122"/>
          <p:cNvSpPr>
            <a:spLocks noChangeArrowheads="1"/>
          </p:cNvSpPr>
          <p:nvPr/>
        </p:nvSpPr>
        <p:spPr bwMode="auto">
          <a:xfrm>
            <a:off x="4877219" y="4435051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实践难点</a:t>
            </a:r>
          </a:p>
        </p:txBody>
      </p:sp>
      <p:sp>
        <p:nvSpPr>
          <p:cNvPr id="26" name="矩形 122"/>
          <p:cNvSpPr>
            <a:spLocks noChangeArrowheads="1"/>
          </p:cNvSpPr>
          <p:nvPr/>
        </p:nvSpPr>
        <p:spPr bwMode="auto">
          <a:xfrm>
            <a:off x="4877219" y="4958803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市场调研分析</a:t>
            </a:r>
          </a:p>
        </p:txBody>
      </p:sp>
      <p:sp>
        <p:nvSpPr>
          <p:cNvPr id="27" name="矩形 122"/>
          <p:cNvSpPr>
            <a:spLocks noChangeArrowheads="1"/>
          </p:cNvSpPr>
          <p:nvPr/>
        </p:nvSpPr>
        <p:spPr bwMode="auto">
          <a:xfrm>
            <a:off x="4877219" y="5473704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案例对比分析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文本框 25"/>
          <p:cNvSpPr txBox="1"/>
          <p:nvPr/>
        </p:nvSpPr>
        <p:spPr>
          <a:xfrm>
            <a:off x="851821" y="1342212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关键技术</a:t>
            </a:r>
          </a:p>
        </p:txBody>
      </p:sp>
      <p:sp>
        <p:nvSpPr>
          <p:cNvPr id="73" name="文本框 26"/>
          <p:cNvSpPr txBox="1"/>
          <p:nvPr/>
        </p:nvSpPr>
        <p:spPr>
          <a:xfrm>
            <a:off x="288429" y="1296045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74" name="Freeform 19"/>
          <p:cNvSpPr>
            <a:spLocks/>
          </p:cNvSpPr>
          <p:nvPr/>
        </p:nvSpPr>
        <p:spPr bwMode="auto">
          <a:xfrm rot="976095">
            <a:off x="4140969" y="4482740"/>
            <a:ext cx="18929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Freeform 21"/>
          <p:cNvSpPr>
            <a:spLocks/>
          </p:cNvSpPr>
          <p:nvPr/>
        </p:nvSpPr>
        <p:spPr bwMode="auto">
          <a:xfrm rot="976095">
            <a:off x="4174870" y="4794031"/>
            <a:ext cx="1261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4730789" y="2859282"/>
            <a:ext cx="2110351" cy="3655719"/>
            <a:chOff x="4857448" y="2251348"/>
            <a:chExt cx="2110351" cy="3655719"/>
          </a:xfrm>
        </p:grpSpPr>
        <p:grpSp>
          <p:nvGrpSpPr>
            <p:cNvPr id="77" name="组合 76"/>
            <p:cNvGrpSpPr/>
            <p:nvPr/>
          </p:nvGrpSpPr>
          <p:grpSpPr>
            <a:xfrm>
              <a:off x="4857448" y="2251348"/>
              <a:ext cx="2081975" cy="3655719"/>
              <a:chOff x="4857448" y="2251348"/>
              <a:chExt cx="2081975" cy="3655719"/>
            </a:xfrm>
          </p:grpSpPr>
          <p:sp>
            <p:nvSpPr>
              <p:cNvPr id="100" name="Freeform 46"/>
              <p:cNvSpPr>
                <a:spLocks noEditPoints="1"/>
              </p:cNvSpPr>
              <p:nvPr/>
            </p:nvSpPr>
            <p:spPr bwMode="auto">
              <a:xfrm rot="976095">
                <a:off x="5425986" y="3097767"/>
                <a:ext cx="984207" cy="1230260"/>
              </a:xfrm>
              <a:custGeom>
                <a:avLst/>
                <a:gdLst>
                  <a:gd name="T0" fmla="*/ 45 w 58"/>
                  <a:gd name="T1" fmla="*/ 53 h 73"/>
                  <a:gd name="T2" fmla="*/ 44 w 58"/>
                  <a:gd name="T3" fmla="*/ 36 h 73"/>
                  <a:gd name="T4" fmla="*/ 48 w 58"/>
                  <a:gd name="T5" fmla="*/ 22 h 73"/>
                  <a:gd name="T6" fmla="*/ 50 w 58"/>
                  <a:gd name="T7" fmla="*/ 14 h 73"/>
                  <a:gd name="T8" fmla="*/ 46 w 58"/>
                  <a:gd name="T9" fmla="*/ 9 h 73"/>
                  <a:gd name="T10" fmla="*/ 44 w 58"/>
                  <a:gd name="T11" fmla="*/ 9 h 73"/>
                  <a:gd name="T12" fmla="*/ 43 w 58"/>
                  <a:gd name="T13" fmla="*/ 9 h 73"/>
                  <a:gd name="T14" fmla="*/ 42 w 58"/>
                  <a:gd name="T15" fmla="*/ 12 h 73"/>
                  <a:gd name="T16" fmla="*/ 38 w 58"/>
                  <a:gd name="T17" fmla="*/ 7 h 73"/>
                  <a:gd name="T18" fmla="*/ 37 w 58"/>
                  <a:gd name="T19" fmla="*/ 6 h 73"/>
                  <a:gd name="T20" fmla="*/ 30 w 58"/>
                  <a:gd name="T21" fmla="*/ 11 h 73"/>
                  <a:gd name="T22" fmla="*/ 27 w 58"/>
                  <a:gd name="T23" fmla="*/ 14 h 73"/>
                  <a:gd name="T24" fmla="*/ 25 w 58"/>
                  <a:gd name="T25" fmla="*/ 17 h 73"/>
                  <a:gd name="T26" fmla="*/ 26 w 58"/>
                  <a:gd name="T27" fmla="*/ 19 h 73"/>
                  <a:gd name="T28" fmla="*/ 29 w 58"/>
                  <a:gd name="T29" fmla="*/ 20 h 73"/>
                  <a:gd name="T30" fmla="*/ 25 w 58"/>
                  <a:gd name="T31" fmla="*/ 19 h 73"/>
                  <a:gd name="T32" fmla="*/ 23 w 58"/>
                  <a:gd name="T33" fmla="*/ 14 h 73"/>
                  <a:gd name="T34" fmla="*/ 11 w 58"/>
                  <a:gd name="T35" fmla="*/ 19 h 73"/>
                  <a:gd name="T36" fmla="*/ 14 w 58"/>
                  <a:gd name="T37" fmla="*/ 29 h 73"/>
                  <a:gd name="T38" fmla="*/ 14 w 58"/>
                  <a:gd name="T39" fmla="*/ 31 h 73"/>
                  <a:gd name="T40" fmla="*/ 36 w 58"/>
                  <a:gd name="T41" fmla="*/ 53 h 73"/>
                  <a:gd name="T42" fmla="*/ 43 w 58"/>
                  <a:gd name="T43" fmla="*/ 66 h 73"/>
                  <a:gd name="T44" fmla="*/ 44 w 58"/>
                  <a:gd name="T45" fmla="*/ 73 h 73"/>
                  <a:gd name="T46" fmla="*/ 38 w 58"/>
                  <a:gd name="T47" fmla="*/ 64 h 73"/>
                  <a:gd name="T48" fmla="*/ 23 w 58"/>
                  <a:gd name="T49" fmla="*/ 49 h 73"/>
                  <a:gd name="T50" fmla="*/ 13 w 58"/>
                  <a:gd name="T51" fmla="*/ 35 h 73"/>
                  <a:gd name="T52" fmla="*/ 9 w 58"/>
                  <a:gd name="T53" fmla="*/ 35 h 73"/>
                  <a:gd name="T54" fmla="*/ 9 w 58"/>
                  <a:gd name="T55" fmla="*/ 35 h 73"/>
                  <a:gd name="T56" fmla="*/ 5 w 58"/>
                  <a:gd name="T57" fmla="*/ 28 h 73"/>
                  <a:gd name="T58" fmla="*/ 3 w 58"/>
                  <a:gd name="T59" fmla="*/ 24 h 73"/>
                  <a:gd name="T60" fmla="*/ 2 w 58"/>
                  <a:gd name="T61" fmla="*/ 20 h 73"/>
                  <a:gd name="T62" fmla="*/ 2 w 58"/>
                  <a:gd name="T63" fmla="*/ 12 h 73"/>
                  <a:gd name="T64" fmla="*/ 10 w 58"/>
                  <a:gd name="T65" fmla="*/ 10 h 73"/>
                  <a:gd name="T66" fmla="*/ 13 w 58"/>
                  <a:gd name="T67" fmla="*/ 8 h 73"/>
                  <a:gd name="T68" fmla="*/ 16 w 58"/>
                  <a:gd name="T69" fmla="*/ 5 h 73"/>
                  <a:gd name="T70" fmla="*/ 26 w 58"/>
                  <a:gd name="T71" fmla="*/ 7 h 73"/>
                  <a:gd name="T72" fmla="*/ 22 w 58"/>
                  <a:gd name="T73" fmla="*/ 21 h 73"/>
                  <a:gd name="T74" fmla="*/ 18 w 58"/>
                  <a:gd name="T75" fmla="*/ 14 h 73"/>
                  <a:gd name="T76" fmla="*/ 22 w 58"/>
                  <a:gd name="T77" fmla="*/ 15 h 73"/>
                  <a:gd name="T78" fmla="*/ 22 w 58"/>
                  <a:gd name="T79" fmla="*/ 13 h 73"/>
                  <a:gd name="T80" fmla="*/ 26 w 58"/>
                  <a:gd name="T81" fmla="*/ 9 h 73"/>
                  <a:gd name="T82" fmla="*/ 28 w 58"/>
                  <a:gd name="T83" fmla="*/ 3 h 73"/>
                  <a:gd name="T84" fmla="*/ 42 w 58"/>
                  <a:gd name="T85" fmla="*/ 5 h 73"/>
                  <a:gd name="T86" fmla="*/ 40 w 58"/>
                  <a:gd name="T87" fmla="*/ 11 h 73"/>
                  <a:gd name="T88" fmla="*/ 41 w 58"/>
                  <a:gd name="T89" fmla="*/ 16 h 73"/>
                  <a:gd name="T90" fmla="*/ 38 w 58"/>
                  <a:gd name="T91" fmla="*/ 10 h 73"/>
                  <a:gd name="T92" fmla="*/ 40 w 58"/>
                  <a:gd name="T93" fmla="*/ 7 h 73"/>
                  <a:gd name="T94" fmla="*/ 42 w 58"/>
                  <a:gd name="T95" fmla="*/ 3 h 73"/>
                  <a:gd name="T96" fmla="*/ 49 w 58"/>
                  <a:gd name="T97" fmla="*/ 8 h 73"/>
                  <a:gd name="T98" fmla="*/ 53 w 58"/>
                  <a:gd name="T99" fmla="*/ 9 h 73"/>
                  <a:gd name="T100" fmla="*/ 53 w 58"/>
                  <a:gd name="T101" fmla="*/ 11 h 73"/>
                  <a:gd name="T102" fmla="*/ 55 w 58"/>
                  <a:gd name="T103" fmla="*/ 22 h 73"/>
                  <a:gd name="T104" fmla="*/ 52 w 58"/>
                  <a:gd name="T105" fmla="*/ 27 h 73"/>
                  <a:gd name="T106" fmla="*/ 50 w 58"/>
                  <a:gd name="T107" fmla="*/ 37 h 73"/>
                  <a:gd name="T108" fmla="*/ 51 w 58"/>
                  <a:gd name="T109" fmla="*/ 54 h 73"/>
                  <a:gd name="T110" fmla="*/ 51 w 58"/>
                  <a:gd name="T111" fmla="*/ 61 h 73"/>
                  <a:gd name="T112" fmla="*/ 55 w 58"/>
                  <a:gd name="T113" fmla="*/ 72 h 73"/>
                  <a:gd name="T114" fmla="*/ 6 w 58"/>
                  <a:gd name="T115" fmla="*/ 14 h 73"/>
                  <a:gd name="T116" fmla="*/ 10 w 58"/>
                  <a:gd name="T117" fmla="*/ 13 h 73"/>
                  <a:gd name="T118" fmla="*/ 50 w 58"/>
                  <a:gd name="T119" fmla="*/ 1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8" h="73">
                    <a:moveTo>
                      <a:pt x="55" y="72"/>
                    </a:moveTo>
                    <a:cubicBezTo>
                      <a:pt x="53" y="71"/>
                      <a:pt x="51" y="70"/>
                      <a:pt x="49" y="68"/>
                    </a:cubicBezTo>
                    <a:cubicBezTo>
                      <a:pt x="48" y="66"/>
                      <a:pt x="47" y="64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6" y="60"/>
                      <a:pt x="46" y="61"/>
                    </a:cubicBezTo>
                    <a:cubicBezTo>
                      <a:pt x="46" y="58"/>
                      <a:pt x="46" y="56"/>
                      <a:pt x="44" y="56"/>
                    </a:cubicBezTo>
                    <a:cubicBezTo>
                      <a:pt x="45" y="55"/>
                      <a:pt x="42" y="53"/>
                      <a:pt x="45" y="53"/>
                    </a:cubicBezTo>
                    <a:cubicBezTo>
                      <a:pt x="43" y="53"/>
                      <a:pt x="43" y="51"/>
                      <a:pt x="43" y="49"/>
                    </a:cubicBezTo>
                    <a:cubicBezTo>
                      <a:pt x="45" y="49"/>
                      <a:pt x="44" y="48"/>
                      <a:pt x="43" y="48"/>
                    </a:cubicBezTo>
                    <a:cubicBezTo>
                      <a:pt x="43" y="46"/>
                      <a:pt x="45" y="45"/>
                      <a:pt x="43" y="45"/>
                    </a:cubicBezTo>
                    <a:cubicBezTo>
                      <a:pt x="45" y="44"/>
                      <a:pt x="43" y="44"/>
                      <a:pt x="45" y="44"/>
                    </a:cubicBezTo>
                    <a:cubicBezTo>
                      <a:pt x="44" y="42"/>
                      <a:pt x="43" y="41"/>
                      <a:pt x="45" y="41"/>
                    </a:cubicBezTo>
                    <a:cubicBezTo>
                      <a:pt x="45" y="39"/>
                      <a:pt x="44" y="38"/>
                      <a:pt x="45" y="37"/>
                    </a:cubicBezTo>
                    <a:cubicBezTo>
                      <a:pt x="45" y="37"/>
                      <a:pt x="44" y="36"/>
                      <a:pt x="44" y="36"/>
                    </a:cubicBezTo>
                    <a:cubicBezTo>
                      <a:pt x="44" y="36"/>
                      <a:pt x="44" y="35"/>
                      <a:pt x="44" y="35"/>
                    </a:cubicBezTo>
                    <a:cubicBezTo>
                      <a:pt x="45" y="35"/>
                      <a:pt x="45" y="34"/>
                      <a:pt x="45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5" y="34"/>
                      <a:pt x="45" y="33"/>
                      <a:pt x="44" y="33"/>
                    </a:cubicBezTo>
                    <a:cubicBezTo>
                      <a:pt x="45" y="32"/>
                      <a:pt x="45" y="34"/>
                      <a:pt x="46" y="33"/>
                    </a:cubicBezTo>
                    <a:cubicBezTo>
                      <a:pt x="46" y="30"/>
                      <a:pt x="45" y="28"/>
                      <a:pt x="47" y="26"/>
                    </a:cubicBezTo>
                    <a:cubicBezTo>
                      <a:pt x="45" y="24"/>
                      <a:pt x="48" y="23"/>
                      <a:pt x="48" y="22"/>
                    </a:cubicBezTo>
                    <a:cubicBezTo>
                      <a:pt x="46" y="22"/>
                      <a:pt x="48" y="23"/>
                      <a:pt x="47" y="23"/>
                    </a:cubicBezTo>
                    <a:cubicBezTo>
                      <a:pt x="47" y="22"/>
                      <a:pt x="47" y="22"/>
                      <a:pt x="47" y="21"/>
                    </a:cubicBezTo>
                    <a:cubicBezTo>
                      <a:pt x="47" y="21"/>
                      <a:pt x="48" y="21"/>
                      <a:pt x="48" y="20"/>
                    </a:cubicBezTo>
                    <a:cubicBezTo>
                      <a:pt x="48" y="20"/>
                      <a:pt x="48" y="21"/>
                      <a:pt x="47" y="20"/>
                    </a:cubicBezTo>
                    <a:cubicBezTo>
                      <a:pt x="48" y="18"/>
                      <a:pt x="48" y="18"/>
                      <a:pt x="49" y="17"/>
                    </a:cubicBezTo>
                    <a:cubicBezTo>
                      <a:pt x="48" y="16"/>
                      <a:pt x="48" y="15"/>
                      <a:pt x="47" y="14"/>
                    </a:cubicBezTo>
                    <a:cubicBezTo>
                      <a:pt x="48" y="14"/>
                      <a:pt x="49" y="13"/>
                      <a:pt x="50" y="14"/>
                    </a:cubicBezTo>
                    <a:cubicBezTo>
                      <a:pt x="51" y="14"/>
                      <a:pt x="49" y="13"/>
                      <a:pt x="49" y="13"/>
                    </a:cubicBezTo>
                    <a:cubicBezTo>
                      <a:pt x="48" y="14"/>
                      <a:pt x="48" y="13"/>
                      <a:pt x="48" y="14"/>
                    </a:cubicBezTo>
                    <a:cubicBezTo>
                      <a:pt x="46" y="14"/>
                      <a:pt x="49" y="13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2"/>
                      <a:pt x="46" y="12"/>
                      <a:pt x="46" y="11"/>
                    </a:cubicBezTo>
                    <a:cubicBezTo>
                      <a:pt x="46" y="11"/>
                      <a:pt x="46" y="11"/>
                      <a:pt x="46" y="10"/>
                    </a:cubicBezTo>
                    <a:cubicBezTo>
                      <a:pt x="46" y="10"/>
                      <a:pt x="46" y="10"/>
                      <a:pt x="46" y="9"/>
                    </a:cubicBezTo>
                    <a:cubicBezTo>
                      <a:pt x="46" y="9"/>
                      <a:pt x="45" y="11"/>
                      <a:pt x="45" y="10"/>
                    </a:cubicBezTo>
                    <a:cubicBezTo>
                      <a:pt x="45" y="10"/>
                      <a:pt x="45" y="9"/>
                      <a:pt x="45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5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9"/>
                    </a:cubicBezTo>
                    <a:cubicBezTo>
                      <a:pt x="44" y="9"/>
                      <a:pt x="44" y="9"/>
                      <a:pt x="44" y="8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8"/>
                      <a:pt x="43" y="9"/>
                      <a:pt x="43" y="8"/>
                    </a:cubicBezTo>
                    <a:cubicBezTo>
                      <a:pt x="43" y="9"/>
                      <a:pt x="43" y="9"/>
                      <a:pt x="44" y="9"/>
                    </a:cubicBezTo>
                    <a:cubicBezTo>
                      <a:pt x="44" y="9"/>
                      <a:pt x="43" y="9"/>
                      <a:pt x="44" y="9"/>
                    </a:cubicBezTo>
                    <a:cubicBezTo>
                      <a:pt x="44" y="9"/>
                      <a:pt x="43" y="9"/>
                      <a:pt x="43" y="9"/>
                    </a:cubicBezTo>
                    <a:cubicBezTo>
                      <a:pt x="43" y="8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4" y="10"/>
                    </a:cubicBezTo>
                    <a:cubicBezTo>
                      <a:pt x="43" y="10"/>
                      <a:pt x="44" y="10"/>
                      <a:pt x="44" y="10"/>
                    </a:cubicBezTo>
                    <a:cubicBezTo>
                      <a:pt x="43" y="10"/>
                      <a:pt x="43" y="10"/>
                      <a:pt x="43" y="11"/>
                    </a:cubicBezTo>
                    <a:cubicBezTo>
                      <a:pt x="41" y="11"/>
                      <a:pt x="42" y="10"/>
                      <a:pt x="40" y="11"/>
                    </a:cubicBezTo>
                    <a:cubicBezTo>
                      <a:pt x="40" y="11"/>
                      <a:pt x="41" y="11"/>
                      <a:pt x="41" y="11"/>
                    </a:cubicBezTo>
                    <a:cubicBezTo>
                      <a:pt x="42" y="11"/>
                      <a:pt x="42" y="11"/>
                      <a:pt x="43" y="11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3" y="12"/>
                      <a:pt x="43" y="13"/>
                      <a:pt x="43" y="13"/>
                    </a:cubicBezTo>
                    <a:cubicBezTo>
                      <a:pt x="41" y="13"/>
                      <a:pt x="39" y="14"/>
                      <a:pt x="37" y="15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8" y="13"/>
                      <a:pt x="38" y="12"/>
                      <a:pt x="38" y="11"/>
                    </a:cubicBezTo>
                    <a:cubicBezTo>
                      <a:pt x="38" y="11"/>
                      <a:pt x="38" y="10"/>
                      <a:pt x="38" y="9"/>
                    </a:cubicBezTo>
                    <a:cubicBezTo>
                      <a:pt x="38" y="9"/>
                      <a:pt x="38" y="9"/>
                      <a:pt x="38" y="8"/>
                    </a:cubicBezTo>
                    <a:cubicBezTo>
                      <a:pt x="38" y="8"/>
                      <a:pt x="38" y="8"/>
                      <a:pt x="38" y="7"/>
                    </a:cubicBezTo>
                    <a:cubicBezTo>
                      <a:pt x="38" y="7"/>
                      <a:pt x="38" y="7"/>
                      <a:pt x="39" y="7"/>
                    </a:cubicBezTo>
                    <a:cubicBezTo>
                      <a:pt x="39" y="6"/>
                      <a:pt x="37" y="7"/>
                      <a:pt x="37" y="7"/>
                    </a:cubicBezTo>
                    <a:cubicBezTo>
                      <a:pt x="38" y="7"/>
                      <a:pt x="38" y="7"/>
                      <a:pt x="37" y="6"/>
                    </a:cubicBezTo>
                    <a:cubicBezTo>
                      <a:pt x="37" y="6"/>
                      <a:pt x="37" y="6"/>
                      <a:pt x="38" y="5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6"/>
                      <a:pt x="36" y="6"/>
                      <a:pt x="36" y="6"/>
                    </a:cubicBezTo>
                    <a:cubicBezTo>
                      <a:pt x="35" y="7"/>
                      <a:pt x="34" y="7"/>
                      <a:pt x="33" y="8"/>
                    </a:cubicBezTo>
                    <a:cubicBezTo>
                      <a:pt x="33" y="8"/>
                      <a:pt x="32" y="8"/>
                      <a:pt x="31" y="8"/>
                    </a:cubicBezTo>
                    <a:cubicBezTo>
                      <a:pt x="32" y="9"/>
                      <a:pt x="31" y="10"/>
                      <a:pt x="31" y="8"/>
                    </a:cubicBezTo>
                    <a:cubicBezTo>
                      <a:pt x="30" y="9"/>
                      <a:pt x="31" y="9"/>
                      <a:pt x="31" y="10"/>
                    </a:cubicBezTo>
                    <a:cubicBezTo>
                      <a:pt x="31" y="10"/>
                      <a:pt x="28" y="9"/>
                      <a:pt x="30" y="11"/>
                    </a:cubicBezTo>
                    <a:cubicBezTo>
                      <a:pt x="29" y="11"/>
                      <a:pt x="29" y="11"/>
                      <a:pt x="29" y="12"/>
                    </a:cubicBezTo>
                    <a:cubicBezTo>
                      <a:pt x="29" y="12"/>
                      <a:pt x="29" y="12"/>
                      <a:pt x="28" y="11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7" y="12"/>
                    </a:cubicBezTo>
                    <a:cubicBezTo>
                      <a:pt x="28" y="12"/>
                      <a:pt x="28" y="13"/>
                      <a:pt x="27" y="13"/>
                    </a:cubicBezTo>
                    <a:cubicBezTo>
                      <a:pt x="27" y="13"/>
                      <a:pt x="27" y="13"/>
                      <a:pt x="27" y="14"/>
                    </a:cubicBezTo>
                    <a:cubicBezTo>
                      <a:pt x="27" y="13"/>
                      <a:pt x="27" y="14"/>
                      <a:pt x="27" y="14"/>
                    </a:cubicBezTo>
                    <a:cubicBezTo>
                      <a:pt x="26" y="14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6"/>
                      <a:pt x="26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6" y="16"/>
                    </a:cubicBezTo>
                    <a:cubicBezTo>
                      <a:pt x="26" y="16"/>
                      <a:pt x="27" y="16"/>
                      <a:pt x="27" y="16"/>
                    </a:cubicBezTo>
                    <a:cubicBezTo>
                      <a:pt x="26" y="17"/>
                      <a:pt x="27" y="17"/>
                      <a:pt x="25" y="17"/>
                    </a:cubicBezTo>
                    <a:cubicBezTo>
                      <a:pt x="25" y="17"/>
                      <a:pt x="26" y="17"/>
                      <a:pt x="26" y="17"/>
                    </a:cubicBezTo>
                    <a:cubicBezTo>
                      <a:pt x="26" y="17"/>
                      <a:pt x="25" y="18"/>
                      <a:pt x="24" y="18"/>
                    </a:cubicBezTo>
                    <a:cubicBezTo>
                      <a:pt x="24" y="18"/>
                      <a:pt x="24" y="18"/>
                      <a:pt x="23" y="18"/>
                    </a:cubicBezTo>
                    <a:cubicBezTo>
                      <a:pt x="24" y="18"/>
                      <a:pt x="25" y="18"/>
                      <a:pt x="26" y="17"/>
                    </a:cubicBezTo>
                    <a:cubicBezTo>
                      <a:pt x="26" y="18"/>
                      <a:pt x="26" y="17"/>
                      <a:pt x="26" y="18"/>
                    </a:cubicBezTo>
                    <a:cubicBezTo>
                      <a:pt x="25" y="19"/>
                      <a:pt x="27" y="17"/>
                      <a:pt x="27" y="18"/>
                    </a:cubicBezTo>
                    <a:cubicBezTo>
                      <a:pt x="27" y="18"/>
                      <a:pt x="26" y="18"/>
                      <a:pt x="26" y="19"/>
                    </a:cubicBezTo>
                    <a:cubicBezTo>
                      <a:pt x="26" y="19"/>
                      <a:pt x="26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27" y="19"/>
                      <a:pt x="28" y="18"/>
                    </a:cubicBezTo>
                    <a:cubicBezTo>
                      <a:pt x="28" y="18"/>
                      <a:pt x="28" y="18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30" y="20"/>
                      <a:pt x="29" y="21"/>
                      <a:pt x="29" y="21"/>
                    </a:cubicBezTo>
                    <a:cubicBezTo>
                      <a:pt x="29" y="21"/>
                      <a:pt x="30" y="21"/>
                      <a:pt x="30" y="21"/>
                    </a:cubicBezTo>
                    <a:cubicBezTo>
                      <a:pt x="28" y="22"/>
                      <a:pt x="26" y="22"/>
                      <a:pt x="24" y="23"/>
                    </a:cubicBezTo>
                    <a:cubicBezTo>
                      <a:pt x="24" y="22"/>
                      <a:pt x="24" y="22"/>
                      <a:pt x="26" y="21"/>
                    </a:cubicBezTo>
                    <a:cubicBezTo>
                      <a:pt x="25" y="21"/>
                      <a:pt x="25" y="20"/>
                      <a:pt x="25" y="20"/>
                    </a:cubicBezTo>
                    <a:cubicBezTo>
                      <a:pt x="26" y="20"/>
                      <a:pt x="26" y="19"/>
                      <a:pt x="26" y="19"/>
                    </a:cubicBezTo>
                    <a:cubicBezTo>
                      <a:pt x="26" y="19"/>
                      <a:pt x="25" y="19"/>
                      <a:pt x="25" y="19"/>
                    </a:cubicBezTo>
                    <a:cubicBezTo>
                      <a:pt x="26" y="19"/>
                      <a:pt x="24" y="18"/>
                      <a:pt x="26" y="17"/>
                    </a:cubicBezTo>
                    <a:cubicBezTo>
                      <a:pt x="25" y="17"/>
                      <a:pt x="24" y="17"/>
                      <a:pt x="25" y="17"/>
                    </a:cubicBezTo>
                    <a:cubicBezTo>
                      <a:pt x="25" y="16"/>
                      <a:pt x="24" y="18"/>
                      <a:pt x="24" y="17"/>
                    </a:cubicBezTo>
                    <a:cubicBezTo>
                      <a:pt x="23" y="17"/>
                      <a:pt x="25" y="17"/>
                      <a:pt x="25" y="16"/>
                    </a:cubicBezTo>
                    <a:cubicBezTo>
                      <a:pt x="25" y="16"/>
                      <a:pt x="24" y="16"/>
                      <a:pt x="25" y="16"/>
                    </a:cubicBezTo>
                    <a:cubicBezTo>
                      <a:pt x="25" y="15"/>
                      <a:pt x="25" y="14"/>
                      <a:pt x="25" y="14"/>
                    </a:cubicBezTo>
                    <a:cubicBezTo>
                      <a:pt x="24" y="15"/>
                      <a:pt x="24" y="15"/>
                      <a:pt x="23" y="14"/>
                    </a:cubicBezTo>
                    <a:cubicBezTo>
                      <a:pt x="23" y="13"/>
                      <a:pt x="22" y="13"/>
                      <a:pt x="21" y="14"/>
                    </a:cubicBezTo>
                    <a:cubicBezTo>
                      <a:pt x="22" y="12"/>
                      <a:pt x="20" y="11"/>
                      <a:pt x="19" y="11"/>
                    </a:cubicBezTo>
                    <a:cubicBezTo>
                      <a:pt x="17" y="11"/>
                      <a:pt x="16" y="12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2" y="14"/>
                      <a:pt x="11" y="15"/>
                    </a:cubicBezTo>
                    <a:cubicBezTo>
                      <a:pt x="10" y="16"/>
                      <a:pt x="10" y="17"/>
                      <a:pt x="11" y="19"/>
                    </a:cubicBezTo>
                    <a:cubicBezTo>
                      <a:pt x="10" y="20"/>
                      <a:pt x="9" y="19"/>
                      <a:pt x="9" y="20"/>
                    </a:cubicBezTo>
                    <a:cubicBezTo>
                      <a:pt x="9" y="20"/>
                      <a:pt x="10" y="20"/>
                      <a:pt x="11" y="20"/>
                    </a:cubicBezTo>
                    <a:cubicBezTo>
                      <a:pt x="10" y="21"/>
                      <a:pt x="11" y="22"/>
                      <a:pt x="10" y="23"/>
                    </a:cubicBezTo>
                    <a:cubicBezTo>
                      <a:pt x="11" y="24"/>
                      <a:pt x="11" y="23"/>
                      <a:pt x="11" y="24"/>
                    </a:cubicBezTo>
                    <a:cubicBezTo>
                      <a:pt x="11" y="24"/>
                      <a:pt x="11" y="24"/>
                      <a:pt x="10" y="24"/>
                    </a:cubicBezTo>
                    <a:cubicBezTo>
                      <a:pt x="12" y="26"/>
                      <a:pt x="12" y="27"/>
                      <a:pt x="13" y="29"/>
                    </a:cubicBezTo>
                    <a:cubicBezTo>
                      <a:pt x="13" y="28"/>
                      <a:pt x="13" y="28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30"/>
                      <a:pt x="14" y="30"/>
                      <a:pt x="15" y="30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4" y="30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6" y="36"/>
                      <a:pt x="22" y="40"/>
                      <a:pt x="24" y="43"/>
                    </a:cubicBezTo>
                    <a:cubicBezTo>
                      <a:pt x="25" y="43"/>
                      <a:pt x="30" y="46"/>
                      <a:pt x="29" y="47"/>
                    </a:cubicBezTo>
                    <a:cubicBezTo>
                      <a:pt x="31" y="48"/>
                      <a:pt x="34" y="50"/>
                      <a:pt x="36" y="53"/>
                    </a:cubicBezTo>
                    <a:cubicBezTo>
                      <a:pt x="37" y="54"/>
                      <a:pt x="38" y="56"/>
                      <a:pt x="39" y="57"/>
                    </a:cubicBezTo>
                    <a:cubicBezTo>
                      <a:pt x="40" y="58"/>
                      <a:pt x="40" y="59"/>
                      <a:pt x="40" y="6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0" y="62"/>
                      <a:pt x="40" y="62"/>
                      <a:pt x="40" y="63"/>
                    </a:cubicBezTo>
                    <a:cubicBezTo>
                      <a:pt x="41" y="62"/>
                      <a:pt x="42" y="62"/>
                      <a:pt x="42" y="63"/>
                    </a:cubicBezTo>
                    <a:cubicBezTo>
                      <a:pt x="43" y="63"/>
                      <a:pt x="43" y="65"/>
                      <a:pt x="42" y="65"/>
                    </a:cubicBezTo>
                    <a:cubicBezTo>
                      <a:pt x="42" y="65"/>
                      <a:pt x="43" y="65"/>
                      <a:pt x="43" y="66"/>
                    </a:cubicBezTo>
                    <a:cubicBezTo>
                      <a:pt x="44" y="66"/>
                      <a:pt x="44" y="67"/>
                      <a:pt x="45" y="67"/>
                    </a:cubicBezTo>
                    <a:cubicBezTo>
                      <a:pt x="45" y="67"/>
                      <a:pt x="44" y="68"/>
                      <a:pt x="44" y="68"/>
                    </a:cubicBezTo>
                    <a:cubicBezTo>
                      <a:pt x="44" y="69"/>
                      <a:pt x="44" y="68"/>
                      <a:pt x="45" y="68"/>
                    </a:cubicBezTo>
                    <a:cubicBezTo>
                      <a:pt x="46" y="68"/>
                      <a:pt x="46" y="69"/>
                      <a:pt x="46" y="70"/>
                    </a:cubicBezTo>
                    <a:cubicBezTo>
                      <a:pt x="46" y="70"/>
                      <a:pt x="46" y="71"/>
                      <a:pt x="46" y="71"/>
                    </a:cubicBezTo>
                    <a:cubicBezTo>
                      <a:pt x="47" y="71"/>
                      <a:pt x="44" y="72"/>
                      <a:pt x="46" y="72"/>
                    </a:cubicBezTo>
                    <a:cubicBezTo>
                      <a:pt x="46" y="72"/>
                      <a:pt x="45" y="72"/>
                      <a:pt x="44" y="73"/>
                    </a:cubicBezTo>
                    <a:cubicBezTo>
                      <a:pt x="44" y="72"/>
                      <a:pt x="45" y="72"/>
                      <a:pt x="45" y="71"/>
                    </a:cubicBezTo>
                    <a:cubicBezTo>
                      <a:pt x="44" y="72"/>
                      <a:pt x="44" y="72"/>
                      <a:pt x="43" y="73"/>
                    </a:cubicBezTo>
                    <a:cubicBezTo>
                      <a:pt x="42" y="72"/>
                      <a:pt x="41" y="72"/>
                      <a:pt x="41" y="71"/>
                    </a:cubicBezTo>
                    <a:cubicBezTo>
                      <a:pt x="41" y="71"/>
                      <a:pt x="43" y="71"/>
                      <a:pt x="43" y="70"/>
                    </a:cubicBezTo>
                    <a:cubicBezTo>
                      <a:pt x="41" y="71"/>
                      <a:pt x="40" y="70"/>
                      <a:pt x="40" y="68"/>
                    </a:cubicBezTo>
                    <a:cubicBezTo>
                      <a:pt x="39" y="67"/>
                      <a:pt x="39" y="65"/>
                      <a:pt x="37" y="65"/>
                    </a:cubicBezTo>
                    <a:cubicBezTo>
                      <a:pt x="37" y="65"/>
                      <a:pt x="37" y="64"/>
                      <a:pt x="38" y="64"/>
                    </a:cubicBezTo>
                    <a:cubicBezTo>
                      <a:pt x="36" y="63"/>
                      <a:pt x="35" y="61"/>
                      <a:pt x="34" y="61"/>
                    </a:cubicBezTo>
                    <a:cubicBezTo>
                      <a:pt x="36" y="60"/>
                      <a:pt x="34" y="59"/>
                      <a:pt x="36" y="59"/>
                    </a:cubicBezTo>
                    <a:cubicBezTo>
                      <a:pt x="34" y="58"/>
                      <a:pt x="34" y="59"/>
                      <a:pt x="32" y="59"/>
                    </a:cubicBezTo>
                    <a:cubicBezTo>
                      <a:pt x="32" y="56"/>
                      <a:pt x="28" y="56"/>
                      <a:pt x="29" y="54"/>
                    </a:cubicBezTo>
                    <a:cubicBezTo>
                      <a:pt x="28" y="54"/>
                      <a:pt x="28" y="54"/>
                      <a:pt x="27" y="54"/>
                    </a:cubicBezTo>
                    <a:cubicBezTo>
                      <a:pt x="28" y="54"/>
                      <a:pt x="24" y="50"/>
                      <a:pt x="23" y="50"/>
                    </a:cubicBezTo>
                    <a:cubicBezTo>
                      <a:pt x="23" y="50"/>
                      <a:pt x="22" y="49"/>
                      <a:pt x="23" y="49"/>
                    </a:cubicBezTo>
                    <a:cubicBezTo>
                      <a:pt x="22" y="49"/>
                      <a:pt x="22" y="49"/>
                      <a:pt x="21" y="49"/>
                    </a:cubicBezTo>
                    <a:cubicBezTo>
                      <a:pt x="21" y="49"/>
                      <a:pt x="22" y="47"/>
                      <a:pt x="21" y="49"/>
                    </a:cubicBezTo>
                    <a:cubicBezTo>
                      <a:pt x="20" y="46"/>
                      <a:pt x="17" y="46"/>
                      <a:pt x="14" y="44"/>
                    </a:cubicBezTo>
                    <a:cubicBezTo>
                      <a:pt x="17" y="42"/>
                      <a:pt x="15" y="41"/>
                      <a:pt x="15" y="38"/>
                    </a:cubicBezTo>
                    <a:cubicBezTo>
                      <a:pt x="14" y="39"/>
                      <a:pt x="13" y="37"/>
                      <a:pt x="12" y="37"/>
                    </a:cubicBezTo>
                    <a:cubicBezTo>
                      <a:pt x="12" y="37"/>
                      <a:pt x="13" y="36"/>
                      <a:pt x="11" y="37"/>
                    </a:cubicBezTo>
                    <a:cubicBezTo>
                      <a:pt x="11" y="36"/>
                      <a:pt x="13" y="35"/>
                      <a:pt x="13" y="35"/>
                    </a:cubicBezTo>
                    <a:cubicBezTo>
                      <a:pt x="12" y="35"/>
                      <a:pt x="12" y="35"/>
                      <a:pt x="11" y="35"/>
                    </a:cubicBezTo>
                    <a:cubicBezTo>
                      <a:pt x="11" y="35"/>
                      <a:pt x="11" y="35"/>
                      <a:pt x="11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5"/>
                      <a:pt x="8" y="34"/>
                      <a:pt x="8" y="34"/>
                    </a:cubicBezTo>
                    <a:cubicBezTo>
                      <a:pt x="7" y="34"/>
                      <a:pt x="7" y="33"/>
                      <a:pt x="6" y="33"/>
                    </a:cubicBezTo>
                    <a:cubicBezTo>
                      <a:pt x="7" y="32"/>
                      <a:pt x="6" y="32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6" y="30"/>
                      <a:pt x="5" y="30"/>
                      <a:pt x="5" y="30"/>
                    </a:cubicBezTo>
                    <a:cubicBezTo>
                      <a:pt x="5" y="29"/>
                      <a:pt x="5" y="29"/>
                      <a:pt x="4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5" y="29"/>
                      <a:pt x="6" y="29"/>
                    </a:cubicBezTo>
                    <a:cubicBezTo>
                      <a:pt x="7" y="28"/>
                      <a:pt x="7" y="28"/>
                      <a:pt x="6" y="28"/>
                    </a:cubicBezTo>
                    <a:cubicBezTo>
                      <a:pt x="6" y="27"/>
                      <a:pt x="4" y="28"/>
                      <a:pt x="3" y="28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6"/>
                      <a:pt x="2" y="26"/>
                      <a:pt x="1" y="24"/>
                    </a:cubicBezTo>
                    <a:cubicBezTo>
                      <a:pt x="2" y="24"/>
                      <a:pt x="2" y="25"/>
                      <a:pt x="3" y="25"/>
                    </a:cubicBezTo>
                    <a:cubicBezTo>
                      <a:pt x="3" y="25"/>
                      <a:pt x="3" y="24"/>
                      <a:pt x="3" y="24"/>
                    </a:cubicBezTo>
                    <a:cubicBezTo>
                      <a:pt x="3" y="23"/>
                      <a:pt x="2" y="25"/>
                      <a:pt x="1" y="24"/>
                    </a:cubicBezTo>
                    <a:cubicBezTo>
                      <a:pt x="0" y="23"/>
                      <a:pt x="2" y="24"/>
                      <a:pt x="3" y="23"/>
                    </a:cubicBezTo>
                    <a:cubicBezTo>
                      <a:pt x="3" y="23"/>
                      <a:pt x="3" y="22"/>
                      <a:pt x="2" y="22"/>
                    </a:cubicBezTo>
                    <a:cubicBezTo>
                      <a:pt x="1" y="22"/>
                      <a:pt x="3" y="22"/>
                      <a:pt x="2" y="23"/>
                    </a:cubicBezTo>
                    <a:cubicBezTo>
                      <a:pt x="1" y="23"/>
                      <a:pt x="1" y="22"/>
                      <a:pt x="0" y="21"/>
                    </a:cubicBezTo>
                    <a:cubicBezTo>
                      <a:pt x="1" y="21"/>
                      <a:pt x="1" y="21"/>
                      <a:pt x="2" y="20"/>
                    </a:cubicBezTo>
                    <a:cubicBezTo>
                      <a:pt x="2" y="20"/>
                      <a:pt x="0" y="20"/>
                      <a:pt x="2" y="20"/>
                    </a:cubicBezTo>
                    <a:cubicBezTo>
                      <a:pt x="1" y="19"/>
                      <a:pt x="1" y="18"/>
                      <a:pt x="1" y="17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1" y="14"/>
                      <a:pt x="2" y="14"/>
                      <a:pt x="2" y="14"/>
                    </a:cubicBezTo>
                    <a:cubicBezTo>
                      <a:pt x="3" y="14"/>
                      <a:pt x="3" y="13"/>
                      <a:pt x="3" y="13"/>
                    </a:cubicBezTo>
                    <a:cubicBezTo>
                      <a:pt x="3" y="12"/>
                      <a:pt x="3" y="13"/>
                      <a:pt x="2" y="14"/>
                    </a:cubicBezTo>
                    <a:cubicBezTo>
                      <a:pt x="1" y="14"/>
                      <a:pt x="2" y="12"/>
                      <a:pt x="2" y="12"/>
                    </a:cubicBezTo>
                    <a:cubicBezTo>
                      <a:pt x="4" y="12"/>
                      <a:pt x="3" y="12"/>
                      <a:pt x="4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8" y="11"/>
                      <a:pt x="6" y="11"/>
                      <a:pt x="5" y="12"/>
                    </a:cubicBezTo>
                    <a:cubicBezTo>
                      <a:pt x="5" y="10"/>
                      <a:pt x="7" y="11"/>
                      <a:pt x="6" y="9"/>
                    </a:cubicBezTo>
                    <a:cubicBezTo>
                      <a:pt x="6" y="9"/>
                      <a:pt x="7" y="9"/>
                      <a:pt x="8" y="9"/>
                    </a:cubicBezTo>
                    <a:cubicBezTo>
                      <a:pt x="9" y="10"/>
                      <a:pt x="8" y="10"/>
                      <a:pt x="10" y="10"/>
                    </a:cubicBezTo>
                    <a:cubicBezTo>
                      <a:pt x="10" y="9"/>
                      <a:pt x="8" y="8"/>
                      <a:pt x="7" y="8"/>
                    </a:cubicBezTo>
                    <a:cubicBezTo>
                      <a:pt x="7" y="8"/>
                      <a:pt x="9" y="8"/>
                      <a:pt x="9" y="7"/>
                    </a:cubicBezTo>
                    <a:cubicBezTo>
                      <a:pt x="9" y="8"/>
                      <a:pt x="11" y="9"/>
                      <a:pt x="9" y="9"/>
                    </a:cubicBezTo>
                    <a:cubicBezTo>
                      <a:pt x="11" y="9"/>
                      <a:pt x="11" y="8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3" y="8"/>
                    </a:cubicBezTo>
                    <a:cubicBezTo>
                      <a:pt x="13" y="8"/>
                      <a:pt x="13" y="8"/>
                      <a:pt x="13" y="9"/>
                    </a:cubicBezTo>
                    <a:cubicBezTo>
                      <a:pt x="13" y="8"/>
                      <a:pt x="14" y="7"/>
                      <a:pt x="15" y="7"/>
                    </a:cubicBezTo>
                    <a:cubicBezTo>
                      <a:pt x="15" y="6"/>
                      <a:pt x="14" y="7"/>
                      <a:pt x="13" y="5"/>
                    </a:cubicBezTo>
                    <a:cubicBezTo>
                      <a:pt x="14" y="5"/>
                      <a:pt x="14" y="6"/>
                      <a:pt x="14" y="6"/>
                    </a:cubicBezTo>
                    <a:cubicBezTo>
                      <a:pt x="15" y="6"/>
                      <a:pt x="15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4"/>
                      <a:pt x="17" y="4"/>
                      <a:pt x="17" y="5"/>
                    </a:cubicBezTo>
                    <a:cubicBezTo>
                      <a:pt x="18" y="5"/>
                      <a:pt x="19" y="5"/>
                      <a:pt x="18" y="4"/>
                    </a:cubicBezTo>
                    <a:cubicBezTo>
                      <a:pt x="19" y="4"/>
                      <a:pt x="19" y="5"/>
                      <a:pt x="20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ubicBezTo>
                      <a:pt x="24" y="6"/>
                      <a:pt x="25" y="6"/>
                      <a:pt x="26" y="7"/>
                    </a:cubicBezTo>
                    <a:cubicBezTo>
                      <a:pt x="28" y="8"/>
                      <a:pt x="30" y="9"/>
                      <a:pt x="32" y="12"/>
                    </a:cubicBezTo>
                    <a:cubicBezTo>
                      <a:pt x="32" y="13"/>
                      <a:pt x="32" y="14"/>
                      <a:pt x="31" y="14"/>
                    </a:cubicBezTo>
                    <a:cubicBezTo>
                      <a:pt x="30" y="15"/>
                      <a:pt x="30" y="15"/>
                      <a:pt x="29" y="16"/>
                    </a:cubicBezTo>
                    <a:cubicBezTo>
                      <a:pt x="30" y="19"/>
                      <a:pt x="29" y="22"/>
                      <a:pt x="28" y="25"/>
                    </a:cubicBezTo>
                    <a:cubicBezTo>
                      <a:pt x="28" y="24"/>
                      <a:pt x="28" y="24"/>
                      <a:pt x="29" y="24"/>
                    </a:cubicBezTo>
                    <a:cubicBezTo>
                      <a:pt x="26" y="23"/>
                      <a:pt x="23" y="22"/>
                      <a:pt x="22" y="19"/>
                    </a:cubicBezTo>
                    <a:cubicBezTo>
                      <a:pt x="22" y="19"/>
                      <a:pt x="20" y="21"/>
                      <a:pt x="22" y="21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0" y="21"/>
                      <a:pt x="20" y="20"/>
                      <a:pt x="20" y="21"/>
                    </a:cubicBezTo>
                    <a:cubicBezTo>
                      <a:pt x="20" y="21"/>
                      <a:pt x="20" y="21"/>
                      <a:pt x="19" y="20"/>
                    </a:cubicBezTo>
                    <a:cubicBezTo>
                      <a:pt x="19" y="20"/>
                      <a:pt x="19" y="19"/>
                      <a:pt x="19" y="19"/>
                    </a:cubicBezTo>
                    <a:cubicBezTo>
                      <a:pt x="18" y="18"/>
                      <a:pt x="18" y="17"/>
                      <a:pt x="19" y="17"/>
                    </a:cubicBezTo>
                    <a:cubicBezTo>
                      <a:pt x="19" y="16"/>
                      <a:pt x="18" y="15"/>
                      <a:pt x="18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9" y="15"/>
                      <a:pt x="19" y="14"/>
                      <a:pt x="19" y="14"/>
                    </a:cubicBezTo>
                    <a:cubicBezTo>
                      <a:pt x="20" y="14"/>
                      <a:pt x="19" y="15"/>
                      <a:pt x="21" y="15"/>
                    </a:cubicBezTo>
                    <a:cubicBezTo>
                      <a:pt x="19" y="15"/>
                      <a:pt x="19" y="16"/>
                      <a:pt x="19" y="16"/>
                    </a:cubicBezTo>
                    <a:cubicBezTo>
                      <a:pt x="20" y="17"/>
                      <a:pt x="20" y="17"/>
                      <a:pt x="20" y="18"/>
                    </a:cubicBezTo>
                    <a:cubicBezTo>
                      <a:pt x="21" y="18"/>
                      <a:pt x="20" y="16"/>
                      <a:pt x="22" y="17"/>
                    </a:cubicBezTo>
                    <a:cubicBezTo>
                      <a:pt x="22" y="17"/>
                      <a:pt x="22" y="16"/>
                      <a:pt x="22" y="16"/>
                    </a:cubicBezTo>
                    <a:cubicBezTo>
                      <a:pt x="21" y="16"/>
                      <a:pt x="21" y="15"/>
                      <a:pt x="22" y="15"/>
                    </a:cubicBezTo>
                    <a:cubicBezTo>
                      <a:pt x="22" y="14"/>
                      <a:pt x="20" y="13"/>
                      <a:pt x="19" y="13"/>
                    </a:cubicBezTo>
                    <a:cubicBezTo>
                      <a:pt x="20" y="12"/>
                      <a:pt x="21" y="14"/>
                      <a:pt x="21" y="12"/>
                    </a:cubicBezTo>
                    <a:cubicBezTo>
                      <a:pt x="20" y="12"/>
                      <a:pt x="21" y="12"/>
                      <a:pt x="21" y="10"/>
                    </a:cubicBezTo>
                    <a:cubicBezTo>
                      <a:pt x="21" y="11"/>
                      <a:pt x="22" y="11"/>
                      <a:pt x="22" y="11"/>
                    </a:cubicBezTo>
                    <a:cubicBezTo>
                      <a:pt x="22" y="11"/>
                      <a:pt x="22" y="12"/>
                      <a:pt x="21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13"/>
                      <a:pt x="22" y="13"/>
                      <a:pt x="22" y="13"/>
                    </a:cubicBezTo>
                    <a:cubicBezTo>
                      <a:pt x="23" y="12"/>
                      <a:pt x="23" y="13"/>
                      <a:pt x="23" y="13"/>
                    </a:cubicBezTo>
                    <a:cubicBezTo>
                      <a:pt x="23" y="11"/>
                      <a:pt x="23" y="10"/>
                      <a:pt x="21" y="10"/>
                    </a:cubicBezTo>
                    <a:cubicBezTo>
                      <a:pt x="22" y="10"/>
                      <a:pt x="22" y="10"/>
                      <a:pt x="22" y="9"/>
                    </a:cubicBezTo>
                    <a:cubicBezTo>
                      <a:pt x="22" y="9"/>
                      <a:pt x="22" y="10"/>
                      <a:pt x="23" y="10"/>
                    </a:cubicBezTo>
                    <a:cubicBezTo>
                      <a:pt x="23" y="9"/>
                      <a:pt x="24" y="9"/>
                      <a:pt x="23" y="9"/>
                    </a:cubicBezTo>
                    <a:cubicBezTo>
                      <a:pt x="24" y="9"/>
                      <a:pt x="25" y="8"/>
                      <a:pt x="25" y="9"/>
                    </a:cubicBezTo>
                    <a:cubicBezTo>
                      <a:pt x="26" y="9"/>
                      <a:pt x="24" y="7"/>
                      <a:pt x="26" y="9"/>
                    </a:cubicBezTo>
                    <a:cubicBezTo>
                      <a:pt x="27" y="8"/>
                      <a:pt x="25" y="7"/>
                      <a:pt x="25" y="7"/>
                    </a:cubicBezTo>
                    <a:cubicBezTo>
                      <a:pt x="24" y="7"/>
                      <a:pt x="26" y="7"/>
                      <a:pt x="25" y="6"/>
                    </a:cubicBezTo>
                    <a:cubicBezTo>
                      <a:pt x="26" y="6"/>
                      <a:pt x="25" y="7"/>
                      <a:pt x="26" y="8"/>
                    </a:cubicBezTo>
                    <a:cubicBezTo>
                      <a:pt x="26" y="7"/>
                      <a:pt x="27" y="7"/>
                      <a:pt x="27" y="7"/>
                    </a:cubicBezTo>
                    <a:cubicBezTo>
                      <a:pt x="26" y="6"/>
                      <a:pt x="27" y="6"/>
                      <a:pt x="26" y="4"/>
                    </a:cubicBezTo>
                    <a:cubicBezTo>
                      <a:pt x="27" y="6"/>
                      <a:pt x="27" y="3"/>
                      <a:pt x="28" y="4"/>
                    </a:cubicBezTo>
                    <a:cubicBezTo>
                      <a:pt x="28" y="4"/>
                      <a:pt x="28" y="3"/>
                      <a:pt x="28" y="3"/>
                    </a:cubicBezTo>
                    <a:cubicBezTo>
                      <a:pt x="29" y="3"/>
                      <a:pt x="29" y="4"/>
                      <a:pt x="30" y="3"/>
                    </a:cubicBezTo>
                    <a:cubicBezTo>
                      <a:pt x="30" y="3"/>
                      <a:pt x="30" y="2"/>
                      <a:pt x="31" y="2"/>
                    </a:cubicBezTo>
                    <a:cubicBezTo>
                      <a:pt x="31" y="2"/>
                      <a:pt x="32" y="1"/>
                      <a:pt x="33" y="1"/>
                    </a:cubicBezTo>
                    <a:cubicBezTo>
                      <a:pt x="35" y="1"/>
                      <a:pt x="36" y="1"/>
                      <a:pt x="36" y="0"/>
                    </a:cubicBezTo>
                    <a:cubicBezTo>
                      <a:pt x="38" y="0"/>
                      <a:pt x="39" y="1"/>
                      <a:pt x="40" y="2"/>
                    </a:cubicBezTo>
                    <a:cubicBezTo>
                      <a:pt x="41" y="3"/>
                      <a:pt x="42" y="3"/>
                      <a:pt x="43" y="5"/>
                    </a:cubicBezTo>
                    <a:cubicBezTo>
                      <a:pt x="43" y="5"/>
                      <a:pt x="42" y="5"/>
                      <a:pt x="42" y="5"/>
                    </a:cubicBezTo>
                    <a:cubicBezTo>
                      <a:pt x="42" y="6"/>
                      <a:pt x="42" y="6"/>
                      <a:pt x="42" y="7"/>
                    </a:cubicBezTo>
                    <a:cubicBezTo>
                      <a:pt x="43" y="8"/>
                      <a:pt x="40" y="7"/>
                      <a:pt x="39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2" y="8"/>
                      <a:pt x="40" y="10"/>
                      <a:pt x="42" y="9"/>
                    </a:cubicBezTo>
                    <a:cubicBezTo>
                      <a:pt x="42" y="9"/>
                      <a:pt x="41" y="10"/>
                      <a:pt x="42" y="10"/>
                    </a:cubicBezTo>
                    <a:cubicBezTo>
                      <a:pt x="41" y="11"/>
                      <a:pt x="41" y="11"/>
                      <a:pt x="40" y="11"/>
                    </a:cubicBezTo>
                    <a:cubicBezTo>
                      <a:pt x="40" y="11"/>
                      <a:pt x="42" y="12"/>
                      <a:pt x="40" y="11"/>
                    </a:cubicBezTo>
                    <a:cubicBezTo>
                      <a:pt x="40" y="12"/>
                      <a:pt x="41" y="11"/>
                      <a:pt x="42" y="12"/>
                    </a:cubicBezTo>
                    <a:cubicBezTo>
                      <a:pt x="41" y="12"/>
                      <a:pt x="41" y="14"/>
                      <a:pt x="42" y="13"/>
                    </a:cubicBezTo>
                    <a:cubicBezTo>
                      <a:pt x="43" y="14"/>
                      <a:pt x="40" y="14"/>
                      <a:pt x="40" y="14"/>
                    </a:cubicBezTo>
                    <a:cubicBezTo>
                      <a:pt x="39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39" y="14"/>
                    </a:cubicBezTo>
                    <a:cubicBezTo>
                      <a:pt x="39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0" y="15"/>
                      <a:pt x="40" y="14"/>
                      <a:pt x="39" y="13"/>
                    </a:cubicBezTo>
                    <a:cubicBezTo>
                      <a:pt x="39" y="13"/>
                      <a:pt x="39" y="13"/>
                      <a:pt x="39" y="12"/>
                    </a:cubicBezTo>
                    <a:cubicBezTo>
                      <a:pt x="38" y="12"/>
                      <a:pt x="38" y="12"/>
                      <a:pt x="38" y="11"/>
                    </a:cubicBezTo>
                    <a:cubicBezTo>
                      <a:pt x="38" y="10"/>
                      <a:pt x="39" y="12"/>
                      <a:pt x="39" y="11"/>
                    </a:cubicBezTo>
                    <a:cubicBezTo>
                      <a:pt x="39" y="11"/>
                      <a:pt x="38" y="10"/>
                      <a:pt x="38" y="10"/>
                    </a:cubicBezTo>
                    <a:cubicBezTo>
                      <a:pt x="38" y="9"/>
                      <a:pt x="38" y="9"/>
                      <a:pt x="38" y="8"/>
                    </a:cubicBezTo>
                    <a:cubicBezTo>
                      <a:pt x="38" y="8"/>
                      <a:pt x="39" y="8"/>
                      <a:pt x="39" y="7"/>
                    </a:cubicBezTo>
                    <a:cubicBezTo>
                      <a:pt x="39" y="8"/>
                      <a:pt x="39" y="8"/>
                      <a:pt x="39" y="9"/>
                    </a:cubicBezTo>
                    <a:cubicBezTo>
                      <a:pt x="39" y="9"/>
                      <a:pt x="39" y="9"/>
                      <a:pt x="39" y="10"/>
                    </a:cubicBezTo>
                    <a:cubicBezTo>
                      <a:pt x="40" y="10"/>
                      <a:pt x="40" y="9"/>
                      <a:pt x="39" y="9"/>
                    </a:cubicBezTo>
                    <a:cubicBezTo>
                      <a:pt x="39" y="8"/>
                      <a:pt x="39" y="8"/>
                      <a:pt x="40" y="8"/>
                    </a:cubicBezTo>
                    <a:cubicBezTo>
                      <a:pt x="40" y="8"/>
                      <a:pt x="40" y="7"/>
                      <a:pt x="40" y="7"/>
                    </a:cubicBezTo>
                    <a:cubicBezTo>
                      <a:pt x="40" y="7"/>
                      <a:pt x="40" y="7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5"/>
                      <a:pt x="41" y="5"/>
                    </a:cubicBezTo>
                    <a:cubicBezTo>
                      <a:pt x="41" y="4"/>
                      <a:pt x="42" y="4"/>
                      <a:pt x="41" y="4"/>
                    </a:cubicBezTo>
                    <a:cubicBezTo>
                      <a:pt x="41" y="4"/>
                      <a:pt x="41" y="4"/>
                      <a:pt x="40" y="4"/>
                    </a:cubicBezTo>
                    <a:cubicBezTo>
                      <a:pt x="40" y="4"/>
                      <a:pt x="40" y="4"/>
                      <a:pt x="40" y="3"/>
                    </a:cubicBezTo>
                    <a:cubicBezTo>
                      <a:pt x="41" y="3"/>
                      <a:pt x="41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4"/>
                      <a:pt x="42" y="4"/>
                      <a:pt x="41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4" y="5"/>
                      <a:pt x="44" y="5"/>
                      <a:pt x="44" y="6"/>
                    </a:cubicBezTo>
                    <a:cubicBezTo>
                      <a:pt x="45" y="6"/>
                      <a:pt x="46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8" y="7"/>
                      <a:pt x="48" y="8"/>
                      <a:pt x="49" y="8"/>
                    </a:cubicBezTo>
                    <a:cubicBezTo>
                      <a:pt x="49" y="8"/>
                      <a:pt x="49" y="7"/>
                      <a:pt x="49" y="6"/>
                    </a:cubicBezTo>
                    <a:cubicBezTo>
                      <a:pt x="49" y="6"/>
                      <a:pt x="49" y="6"/>
                      <a:pt x="48" y="6"/>
                    </a:cubicBezTo>
                    <a:cubicBezTo>
                      <a:pt x="47" y="7"/>
                      <a:pt x="50" y="6"/>
                      <a:pt x="48" y="7"/>
                    </a:cubicBezTo>
                    <a:cubicBezTo>
                      <a:pt x="47" y="6"/>
                      <a:pt x="49" y="7"/>
                      <a:pt x="50" y="5"/>
                    </a:cubicBezTo>
                    <a:cubicBezTo>
                      <a:pt x="49" y="7"/>
                      <a:pt x="50" y="7"/>
                      <a:pt x="50" y="7"/>
                    </a:cubicBezTo>
                    <a:cubicBezTo>
                      <a:pt x="51" y="8"/>
                      <a:pt x="52" y="8"/>
                      <a:pt x="51" y="9"/>
                    </a:cubicBezTo>
                    <a:cubicBezTo>
                      <a:pt x="52" y="9"/>
                      <a:pt x="52" y="9"/>
                      <a:pt x="53" y="9"/>
                    </a:cubicBezTo>
                    <a:cubicBezTo>
                      <a:pt x="52" y="8"/>
                      <a:pt x="52" y="9"/>
                      <a:pt x="51" y="8"/>
                    </a:cubicBezTo>
                    <a:cubicBezTo>
                      <a:pt x="52" y="8"/>
                      <a:pt x="52" y="8"/>
                      <a:pt x="52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8"/>
                      <a:pt x="54" y="9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2" y="11"/>
                      <a:pt x="53" y="10"/>
                      <a:pt x="53" y="10"/>
                    </a:cubicBezTo>
                    <a:cubicBezTo>
                      <a:pt x="53" y="10"/>
                      <a:pt x="53" y="11"/>
                      <a:pt x="53" y="11"/>
                    </a:cubicBezTo>
                    <a:cubicBezTo>
                      <a:pt x="54" y="11"/>
                      <a:pt x="55" y="12"/>
                      <a:pt x="55" y="13"/>
                    </a:cubicBezTo>
                    <a:cubicBezTo>
                      <a:pt x="55" y="13"/>
                      <a:pt x="55" y="14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5" y="16"/>
                      <a:pt x="55" y="17"/>
                      <a:pt x="55" y="18"/>
                    </a:cubicBezTo>
                    <a:cubicBezTo>
                      <a:pt x="53" y="18"/>
                      <a:pt x="55" y="17"/>
                      <a:pt x="54" y="17"/>
                    </a:cubicBezTo>
                    <a:cubicBezTo>
                      <a:pt x="53" y="18"/>
                      <a:pt x="54" y="18"/>
                      <a:pt x="55" y="19"/>
                    </a:cubicBezTo>
                    <a:cubicBezTo>
                      <a:pt x="56" y="20"/>
                      <a:pt x="56" y="21"/>
                      <a:pt x="55" y="22"/>
                    </a:cubicBezTo>
                    <a:cubicBezTo>
                      <a:pt x="57" y="23"/>
                      <a:pt x="54" y="23"/>
                      <a:pt x="55" y="24"/>
                    </a:cubicBezTo>
                    <a:cubicBezTo>
                      <a:pt x="54" y="24"/>
                      <a:pt x="54" y="25"/>
                      <a:pt x="52" y="25"/>
                    </a:cubicBezTo>
                    <a:cubicBezTo>
                      <a:pt x="52" y="25"/>
                      <a:pt x="53" y="26"/>
                      <a:pt x="54" y="26"/>
                    </a:cubicBezTo>
                    <a:cubicBezTo>
                      <a:pt x="53" y="27"/>
                      <a:pt x="53" y="25"/>
                      <a:pt x="52" y="26"/>
                    </a:cubicBezTo>
                    <a:cubicBezTo>
                      <a:pt x="52" y="27"/>
                      <a:pt x="54" y="26"/>
                      <a:pt x="53" y="27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27"/>
                      <a:pt x="52" y="27"/>
                      <a:pt x="52" y="27"/>
                    </a:cubicBezTo>
                    <a:cubicBezTo>
                      <a:pt x="53" y="29"/>
                      <a:pt x="53" y="31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3"/>
                      <a:pt x="53" y="32"/>
                      <a:pt x="54" y="32"/>
                    </a:cubicBezTo>
                    <a:cubicBezTo>
                      <a:pt x="52" y="33"/>
                      <a:pt x="52" y="33"/>
                      <a:pt x="51" y="34"/>
                    </a:cubicBezTo>
                    <a:cubicBezTo>
                      <a:pt x="50" y="34"/>
                      <a:pt x="51" y="34"/>
                      <a:pt x="51" y="33"/>
                    </a:cubicBezTo>
                    <a:cubicBezTo>
                      <a:pt x="51" y="33"/>
                      <a:pt x="50" y="34"/>
                      <a:pt x="50" y="33"/>
                    </a:cubicBezTo>
                    <a:cubicBezTo>
                      <a:pt x="51" y="35"/>
                      <a:pt x="49" y="36"/>
                      <a:pt x="50" y="37"/>
                    </a:cubicBezTo>
                    <a:cubicBezTo>
                      <a:pt x="49" y="39"/>
                      <a:pt x="48" y="44"/>
                      <a:pt x="48" y="47"/>
                    </a:cubicBezTo>
                    <a:cubicBezTo>
                      <a:pt x="48" y="51"/>
                      <a:pt x="49" y="55"/>
                      <a:pt x="49" y="58"/>
                    </a:cubicBezTo>
                    <a:cubicBezTo>
                      <a:pt x="51" y="58"/>
                      <a:pt x="50" y="57"/>
                      <a:pt x="51" y="57"/>
                    </a:cubicBezTo>
                    <a:cubicBezTo>
                      <a:pt x="51" y="57"/>
                      <a:pt x="49" y="56"/>
                      <a:pt x="51" y="56"/>
                    </a:cubicBezTo>
                    <a:cubicBezTo>
                      <a:pt x="49" y="55"/>
                      <a:pt x="51" y="54"/>
                      <a:pt x="50" y="53"/>
                    </a:cubicBezTo>
                    <a:cubicBezTo>
                      <a:pt x="51" y="53"/>
                      <a:pt x="52" y="54"/>
                      <a:pt x="52" y="55"/>
                    </a:cubicBezTo>
                    <a:cubicBezTo>
                      <a:pt x="50" y="55"/>
                      <a:pt x="52" y="54"/>
                      <a:pt x="51" y="54"/>
                    </a:cubicBezTo>
                    <a:cubicBezTo>
                      <a:pt x="50" y="54"/>
                      <a:pt x="51" y="56"/>
                      <a:pt x="52" y="55"/>
                    </a:cubicBezTo>
                    <a:cubicBezTo>
                      <a:pt x="53" y="56"/>
                      <a:pt x="51" y="57"/>
                      <a:pt x="52" y="57"/>
                    </a:cubicBezTo>
                    <a:cubicBezTo>
                      <a:pt x="51" y="57"/>
                      <a:pt x="51" y="59"/>
                      <a:pt x="50" y="58"/>
                    </a:cubicBezTo>
                    <a:cubicBezTo>
                      <a:pt x="50" y="59"/>
                      <a:pt x="53" y="59"/>
                      <a:pt x="52" y="58"/>
                    </a:cubicBezTo>
                    <a:cubicBezTo>
                      <a:pt x="52" y="57"/>
                      <a:pt x="52" y="58"/>
                      <a:pt x="53" y="58"/>
                    </a:cubicBezTo>
                    <a:cubicBezTo>
                      <a:pt x="52" y="59"/>
                      <a:pt x="52" y="59"/>
                      <a:pt x="51" y="59"/>
                    </a:cubicBezTo>
                    <a:cubicBezTo>
                      <a:pt x="51" y="60"/>
                      <a:pt x="50" y="60"/>
                      <a:pt x="51" y="61"/>
                    </a:cubicBezTo>
                    <a:cubicBezTo>
                      <a:pt x="51" y="61"/>
                      <a:pt x="51" y="61"/>
                      <a:pt x="52" y="61"/>
                    </a:cubicBezTo>
                    <a:cubicBezTo>
                      <a:pt x="52" y="61"/>
                      <a:pt x="53" y="62"/>
                      <a:pt x="53" y="63"/>
                    </a:cubicBezTo>
                    <a:cubicBezTo>
                      <a:pt x="53" y="63"/>
                      <a:pt x="54" y="64"/>
                      <a:pt x="52" y="65"/>
                    </a:cubicBezTo>
                    <a:cubicBezTo>
                      <a:pt x="53" y="66"/>
                      <a:pt x="54" y="67"/>
                      <a:pt x="54" y="68"/>
                    </a:cubicBezTo>
                    <a:cubicBezTo>
                      <a:pt x="55" y="68"/>
                      <a:pt x="55" y="69"/>
                      <a:pt x="55" y="69"/>
                    </a:cubicBezTo>
                    <a:cubicBezTo>
                      <a:pt x="56" y="70"/>
                      <a:pt x="57" y="70"/>
                      <a:pt x="57" y="71"/>
                    </a:cubicBezTo>
                    <a:cubicBezTo>
                      <a:pt x="58" y="71"/>
                      <a:pt x="56" y="71"/>
                      <a:pt x="55" y="72"/>
                    </a:cubicBezTo>
                    <a:close/>
                    <a:moveTo>
                      <a:pt x="7" y="17"/>
                    </a:moveTo>
                    <a:cubicBezTo>
                      <a:pt x="6" y="18"/>
                      <a:pt x="6" y="17"/>
                      <a:pt x="5" y="18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8"/>
                      <a:pt x="8" y="18"/>
                      <a:pt x="7" y="17"/>
                    </a:cubicBezTo>
                    <a:close/>
                    <a:moveTo>
                      <a:pt x="6" y="14"/>
                    </a:moveTo>
                    <a:cubicBezTo>
                      <a:pt x="5" y="14"/>
                      <a:pt x="5" y="14"/>
                      <a:pt x="5" y="15"/>
                    </a:cubicBezTo>
                    <a:cubicBezTo>
                      <a:pt x="6" y="15"/>
                      <a:pt x="7" y="16"/>
                      <a:pt x="8" y="15"/>
                    </a:cubicBezTo>
                    <a:cubicBezTo>
                      <a:pt x="7" y="14"/>
                      <a:pt x="7" y="14"/>
                      <a:pt x="6" y="15"/>
                    </a:cubicBezTo>
                    <a:cubicBezTo>
                      <a:pt x="6" y="14"/>
                      <a:pt x="6" y="14"/>
                      <a:pt x="6" y="14"/>
                    </a:cubicBezTo>
                    <a:close/>
                    <a:moveTo>
                      <a:pt x="9" y="12"/>
                    </a:moveTo>
                    <a:cubicBezTo>
                      <a:pt x="8" y="13"/>
                      <a:pt x="9" y="13"/>
                      <a:pt x="8" y="13"/>
                    </a:cubicBezTo>
                    <a:cubicBezTo>
                      <a:pt x="9" y="14"/>
                      <a:pt x="10" y="14"/>
                      <a:pt x="10" y="13"/>
                    </a:cubicBezTo>
                    <a:cubicBezTo>
                      <a:pt x="9" y="13"/>
                      <a:pt x="10" y="12"/>
                      <a:pt x="9" y="12"/>
                    </a:cubicBezTo>
                    <a:close/>
                    <a:moveTo>
                      <a:pt x="39" y="11"/>
                    </a:moveTo>
                    <a:cubicBezTo>
                      <a:pt x="40" y="10"/>
                      <a:pt x="40" y="10"/>
                      <a:pt x="41" y="10"/>
                    </a:cubicBezTo>
                    <a:cubicBezTo>
                      <a:pt x="41" y="10"/>
                      <a:pt x="42" y="10"/>
                      <a:pt x="42" y="10"/>
                    </a:cubicBezTo>
                    <a:cubicBezTo>
                      <a:pt x="42" y="10"/>
                      <a:pt x="41" y="10"/>
                      <a:pt x="40" y="10"/>
                    </a:cubicBezTo>
                    <a:cubicBezTo>
                      <a:pt x="39" y="10"/>
                      <a:pt x="39" y="10"/>
                      <a:pt x="39" y="11"/>
                    </a:cubicBezTo>
                    <a:close/>
                    <a:moveTo>
                      <a:pt x="50" y="12"/>
                    </a:moveTo>
                    <a:cubicBezTo>
                      <a:pt x="50" y="11"/>
                      <a:pt x="51" y="11"/>
                      <a:pt x="52" y="10"/>
                    </a:cubicBezTo>
                    <a:cubicBezTo>
                      <a:pt x="50" y="11"/>
                      <a:pt x="50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2"/>
                      <a:pt x="49" y="12"/>
                      <a:pt x="50" y="12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4857448" y="2251348"/>
                <a:ext cx="2081975" cy="3655719"/>
                <a:chOff x="4857448" y="2251348"/>
                <a:chExt cx="2081975" cy="3655719"/>
              </a:xfrm>
            </p:grpSpPr>
            <p:sp>
              <p:nvSpPr>
                <p:cNvPr id="102" name="Freeform 41"/>
                <p:cNvSpPr>
                  <a:spLocks noEditPoints="1"/>
                </p:cNvSpPr>
                <p:nvPr/>
              </p:nvSpPr>
              <p:spPr bwMode="auto">
                <a:xfrm rot="976095">
                  <a:off x="4857448" y="2251348"/>
                  <a:ext cx="2081975" cy="2517298"/>
                </a:xfrm>
                <a:custGeom>
                  <a:avLst/>
                  <a:gdLst>
                    <a:gd name="T0" fmla="*/ 112 w 123"/>
                    <a:gd name="T1" fmla="*/ 80 h 149"/>
                    <a:gd name="T2" fmla="*/ 115 w 123"/>
                    <a:gd name="T3" fmla="*/ 66 h 149"/>
                    <a:gd name="T4" fmla="*/ 114 w 123"/>
                    <a:gd name="T5" fmla="*/ 51 h 149"/>
                    <a:gd name="T6" fmla="*/ 112 w 123"/>
                    <a:gd name="T7" fmla="*/ 41 h 149"/>
                    <a:gd name="T8" fmla="*/ 106 w 123"/>
                    <a:gd name="T9" fmla="*/ 25 h 149"/>
                    <a:gd name="T10" fmla="*/ 99 w 123"/>
                    <a:gd name="T11" fmla="*/ 17 h 149"/>
                    <a:gd name="T12" fmla="*/ 92 w 123"/>
                    <a:gd name="T13" fmla="*/ 14 h 149"/>
                    <a:gd name="T14" fmla="*/ 76 w 123"/>
                    <a:gd name="T15" fmla="*/ 7 h 149"/>
                    <a:gd name="T16" fmla="*/ 63 w 123"/>
                    <a:gd name="T17" fmla="*/ 6 h 149"/>
                    <a:gd name="T18" fmla="*/ 47 w 123"/>
                    <a:gd name="T19" fmla="*/ 10 h 149"/>
                    <a:gd name="T20" fmla="*/ 36 w 123"/>
                    <a:gd name="T21" fmla="*/ 13 h 149"/>
                    <a:gd name="T22" fmla="*/ 31 w 123"/>
                    <a:gd name="T23" fmla="*/ 16 h 149"/>
                    <a:gd name="T24" fmla="*/ 23 w 123"/>
                    <a:gd name="T25" fmla="*/ 23 h 149"/>
                    <a:gd name="T26" fmla="*/ 13 w 123"/>
                    <a:gd name="T27" fmla="*/ 32 h 149"/>
                    <a:gd name="T28" fmla="*/ 8 w 123"/>
                    <a:gd name="T29" fmla="*/ 46 h 149"/>
                    <a:gd name="T30" fmla="*/ 11 w 123"/>
                    <a:gd name="T31" fmla="*/ 68 h 149"/>
                    <a:gd name="T32" fmla="*/ 16 w 123"/>
                    <a:gd name="T33" fmla="*/ 81 h 149"/>
                    <a:gd name="T34" fmla="*/ 25 w 123"/>
                    <a:gd name="T35" fmla="*/ 95 h 149"/>
                    <a:gd name="T36" fmla="*/ 25 w 123"/>
                    <a:gd name="T37" fmla="*/ 96 h 149"/>
                    <a:gd name="T38" fmla="*/ 53 w 123"/>
                    <a:gd name="T39" fmla="*/ 121 h 149"/>
                    <a:gd name="T40" fmla="*/ 64 w 123"/>
                    <a:gd name="T41" fmla="*/ 142 h 149"/>
                    <a:gd name="T42" fmla="*/ 64 w 123"/>
                    <a:gd name="T43" fmla="*/ 148 h 149"/>
                    <a:gd name="T44" fmla="*/ 57 w 123"/>
                    <a:gd name="T45" fmla="*/ 135 h 149"/>
                    <a:gd name="T46" fmla="*/ 37 w 123"/>
                    <a:gd name="T47" fmla="*/ 114 h 149"/>
                    <a:gd name="T48" fmla="*/ 21 w 123"/>
                    <a:gd name="T49" fmla="*/ 99 h 149"/>
                    <a:gd name="T50" fmla="*/ 21 w 123"/>
                    <a:gd name="T51" fmla="*/ 99 h 149"/>
                    <a:gd name="T52" fmla="*/ 20 w 123"/>
                    <a:gd name="T53" fmla="*/ 96 h 149"/>
                    <a:gd name="T54" fmla="*/ 12 w 123"/>
                    <a:gd name="T55" fmla="*/ 86 h 149"/>
                    <a:gd name="T56" fmla="*/ 6 w 123"/>
                    <a:gd name="T57" fmla="*/ 81 h 149"/>
                    <a:gd name="T58" fmla="*/ 2 w 123"/>
                    <a:gd name="T59" fmla="*/ 73 h 149"/>
                    <a:gd name="T60" fmla="*/ 3 w 123"/>
                    <a:gd name="T61" fmla="*/ 67 h 149"/>
                    <a:gd name="T62" fmla="*/ 4 w 123"/>
                    <a:gd name="T63" fmla="*/ 59 h 149"/>
                    <a:gd name="T64" fmla="*/ 1 w 123"/>
                    <a:gd name="T65" fmla="*/ 52 h 149"/>
                    <a:gd name="T66" fmla="*/ 3 w 123"/>
                    <a:gd name="T67" fmla="*/ 37 h 149"/>
                    <a:gd name="T68" fmla="*/ 26 w 123"/>
                    <a:gd name="T69" fmla="*/ 12 h 149"/>
                    <a:gd name="T70" fmla="*/ 32 w 123"/>
                    <a:gd name="T71" fmla="*/ 8 h 149"/>
                    <a:gd name="T72" fmla="*/ 39 w 123"/>
                    <a:gd name="T73" fmla="*/ 5 h 149"/>
                    <a:gd name="T74" fmla="*/ 40 w 123"/>
                    <a:gd name="T75" fmla="*/ 4 h 149"/>
                    <a:gd name="T76" fmla="*/ 47 w 123"/>
                    <a:gd name="T77" fmla="*/ 3 h 149"/>
                    <a:gd name="T78" fmla="*/ 56 w 123"/>
                    <a:gd name="T79" fmla="*/ 1 h 149"/>
                    <a:gd name="T80" fmla="*/ 76 w 123"/>
                    <a:gd name="T81" fmla="*/ 3 h 149"/>
                    <a:gd name="T82" fmla="*/ 83 w 123"/>
                    <a:gd name="T83" fmla="*/ 5 h 149"/>
                    <a:gd name="T84" fmla="*/ 95 w 123"/>
                    <a:gd name="T85" fmla="*/ 9 h 149"/>
                    <a:gd name="T86" fmla="*/ 103 w 123"/>
                    <a:gd name="T87" fmla="*/ 13 h 149"/>
                    <a:gd name="T88" fmla="*/ 106 w 123"/>
                    <a:gd name="T89" fmla="*/ 21 h 149"/>
                    <a:gd name="T90" fmla="*/ 108 w 123"/>
                    <a:gd name="T91" fmla="*/ 21 h 149"/>
                    <a:gd name="T92" fmla="*/ 113 w 123"/>
                    <a:gd name="T93" fmla="*/ 25 h 149"/>
                    <a:gd name="T94" fmla="*/ 114 w 123"/>
                    <a:gd name="T95" fmla="*/ 28 h 149"/>
                    <a:gd name="T96" fmla="*/ 119 w 123"/>
                    <a:gd name="T97" fmla="*/ 38 h 149"/>
                    <a:gd name="T98" fmla="*/ 120 w 123"/>
                    <a:gd name="T99" fmla="*/ 48 h 149"/>
                    <a:gd name="T100" fmla="*/ 121 w 123"/>
                    <a:gd name="T101" fmla="*/ 59 h 149"/>
                    <a:gd name="T102" fmla="*/ 112 w 123"/>
                    <a:gd name="T103" fmla="*/ 93 h 149"/>
                    <a:gd name="T104" fmla="*/ 115 w 123"/>
                    <a:gd name="T105" fmla="*/ 93 h 149"/>
                    <a:gd name="T106" fmla="*/ 109 w 123"/>
                    <a:gd name="T107" fmla="*/ 103 h 149"/>
                    <a:gd name="T108" fmla="*/ 10 w 123"/>
                    <a:gd name="T109" fmla="*/ 75 h 149"/>
                    <a:gd name="T110" fmla="*/ 6 w 123"/>
                    <a:gd name="T111" fmla="*/ 69 h 149"/>
                    <a:gd name="T112" fmla="*/ 94 w 123"/>
                    <a:gd name="T113" fmla="*/ 1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3" h="149">
                      <a:moveTo>
                        <a:pt x="105" y="114"/>
                      </a:moveTo>
                      <a:cubicBezTo>
                        <a:pt x="104" y="108"/>
                        <a:pt x="103" y="102"/>
                        <a:pt x="107" y="94"/>
                      </a:cubicBezTo>
                      <a:cubicBezTo>
                        <a:pt x="107" y="94"/>
                        <a:pt x="107" y="95"/>
                        <a:pt x="107" y="95"/>
                      </a:cubicBezTo>
                      <a:cubicBezTo>
                        <a:pt x="108" y="94"/>
                        <a:pt x="107" y="94"/>
                        <a:pt x="107" y="94"/>
                      </a:cubicBezTo>
                      <a:cubicBezTo>
                        <a:pt x="108" y="91"/>
                        <a:pt x="110" y="89"/>
                        <a:pt x="109" y="87"/>
                      </a:cubicBezTo>
                      <a:cubicBezTo>
                        <a:pt x="110" y="87"/>
                        <a:pt x="109" y="83"/>
                        <a:pt x="112" y="84"/>
                      </a:cubicBezTo>
                      <a:cubicBezTo>
                        <a:pt x="110" y="84"/>
                        <a:pt x="111" y="82"/>
                        <a:pt x="112" y="80"/>
                      </a:cubicBezTo>
                      <a:cubicBezTo>
                        <a:pt x="112" y="80"/>
                        <a:pt x="112" y="80"/>
                        <a:pt x="112" y="81"/>
                      </a:cubicBezTo>
                      <a:cubicBezTo>
                        <a:pt x="112" y="80"/>
                        <a:pt x="112" y="79"/>
                        <a:pt x="112" y="79"/>
                      </a:cubicBezTo>
                      <a:cubicBezTo>
                        <a:pt x="114" y="80"/>
                        <a:pt x="113" y="77"/>
                        <a:pt x="112" y="77"/>
                      </a:cubicBezTo>
                      <a:cubicBezTo>
                        <a:pt x="112" y="76"/>
                        <a:pt x="115" y="74"/>
                        <a:pt x="113" y="73"/>
                      </a:cubicBezTo>
                      <a:cubicBezTo>
                        <a:pt x="115" y="73"/>
                        <a:pt x="113" y="72"/>
                        <a:pt x="115" y="72"/>
                      </a:cubicBezTo>
                      <a:cubicBezTo>
                        <a:pt x="114" y="70"/>
                        <a:pt x="113" y="69"/>
                        <a:pt x="115" y="68"/>
                      </a:cubicBezTo>
                      <a:cubicBezTo>
                        <a:pt x="115" y="67"/>
                        <a:pt x="115" y="66"/>
                        <a:pt x="115" y="66"/>
                      </a:cubicBezTo>
                      <a:cubicBezTo>
                        <a:pt x="114" y="65"/>
                        <a:pt x="114" y="64"/>
                        <a:pt x="115" y="64"/>
                      </a:cubicBezTo>
                      <a:cubicBezTo>
                        <a:pt x="114" y="63"/>
                        <a:pt x="114" y="62"/>
                        <a:pt x="114" y="61"/>
                      </a:cubicBezTo>
                      <a:cubicBezTo>
                        <a:pt x="115" y="61"/>
                        <a:pt x="115" y="60"/>
                        <a:pt x="115" y="60"/>
                      </a:cubicBezTo>
                      <a:cubicBezTo>
                        <a:pt x="115" y="60"/>
                        <a:pt x="115" y="60"/>
                        <a:pt x="114" y="59"/>
                      </a:cubicBezTo>
                      <a:cubicBezTo>
                        <a:pt x="114" y="57"/>
                        <a:pt x="115" y="59"/>
                        <a:pt x="115" y="59"/>
                      </a:cubicBezTo>
                      <a:cubicBezTo>
                        <a:pt x="115" y="57"/>
                        <a:pt x="114" y="55"/>
                        <a:pt x="114" y="54"/>
                      </a:cubicBezTo>
                      <a:cubicBezTo>
                        <a:pt x="114" y="53"/>
                        <a:pt x="114" y="52"/>
                        <a:pt x="114" y="51"/>
                      </a:cubicBezTo>
                      <a:cubicBezTo>
                        <a:pt x="114" y="51"/>
                        <a:pt x="114" y="50"/>
                        <a:pt x="114" y="49"/>
                      </a:cubicBezTo>
                      <a:cubicBezTo>
                        <a:pt x="113" y="48"/>
                        <a:pt x="113" y="47"/>
                        <a:pt x="113" y="46"/>
                      </a:cubicBezTo>
                      <a:cubicBezTo>
                        <a:pt x="113" y="45"/>
                        <a:pt x="114" y="44"/>
                        <a:pt x="114" y="44"/>
                      </a:cubicBezTo>
                      <a:cubicBezTo>
                        <a:pt x="112" y="44"/>
                        <a:pt x="115" y="45"/>
                        <a:pt x="113" y="45"/>
                      </a:cubicBezTo>
                      <a:cubicBezTo>
                        <a:pt x="112" y="43"/>
                        <a:pt x="112" y="43"/>
                        <a:pt x="112" y="43"/>
                      </a:cubicBezTo>
                      <a:cubicBezTo>
                        <a:pt x="113" y="42"/>
                        <a:pt x="114" y="42"/>
                        <a:pt x="113" y="41"/>
                      </a:cubicBezTo>
                      <a:cubicBezTo>
                        <a:pt x="113" y="40"/>
                        <a:pt x="113" y="42"/>
                        <a:pt x="112" y="41"/>
                      </a:cubicBezTo>
                      <a:cubicBezTo>
                        <a:pt x="112" y="39"/>
                        <a:pt x="112" y="38"/>
                        <a:pt x="112" y="36"/>
                      </a:cubicBezTo>
                      <a:cubicBezTo>
                        <a:pt x="111" y="35"/>
                        <a:pt x="110" y="34"/>
                        <a:pt x="109" y="32"/>
                      </a:cubicBezTo>
                      <a:cubicBezTo>
                        <a:pt x="110" y="32"/>
                        <a:pt x="110" y="31"/>
                        <a:pt x="112" y="32"/>
                      </a:cubicBezTo>
                      <a:cubicBezTo>
                        <a:pt x="112" y="32"/>
                        <a:pt x="111" y="31"/>
                        <a:pt x="111" y="31"/>
                      </a:cubicBezTo>
                      <a:cubicBezTo>
                        <a:pt x="110" y="32"/>
                        <a:pt x="109" y="31"/>
                        <a:pt x="109" y="32"/>
                      </a:cubicBezTo>
                      <a:cubicBezTo>
                        <a:pt x="108" y="32"/>
                        <a:pt x="110" y="30"/>
                        <a:pt x="109" y="29"/>
                      </a:cubicBezTo>
                      <a:cubicBezTo>
                        <a:pt x="108" y="31"/>
                        <a:pt x="106" y="27"/>
                        <a:pt x="106" y="25"/>
                      </a:cubicBezTo>
                      <a:cubicBezTo>
                        <a:pt x="106" y="25"/>
                        <a:pt x="106" y="25"/>
                        <a:pt x="106" y="25"/>
                      </a:cubicBezTo>
                      <a:cubicBezTo>
                        <a:pt x="106" y="25"/>
                        <a:pt x="106" y="25"/>
                        <a:pt x="106" y="25"/>
                      </a:cubicBezTo>
                      <a:cubicBezTo>
                        <a:pt x="105" y="24"/>
                        <a:pt x="105" y="26"/>
                        <a:pt x="104" y="25"/>
                      </a:cubicBezTo>
                      <a:cubicBezTo>
                        <a:pt x="106" y="24"/>
                        <a:pt x="101" y="23"/>
                        <a:pt x="101" y="21"/>
                      </a:cubicBezTo>
                      <a:cubicBezTo>
                        <a:pt x="101" y="21"/>
                        <a:pt x="102" y="21"/>
                        <a:pt x="101" y="20"/>
                      </a:cubicBezTo>
                      <a:cubicBezTo>
                        <a:pt x="100" y="20"/>
                        <a:pt x="99" y="20"/>
                        <a:pt x="98" y="18"/>
                      </a:cubicBezTo>
                      <a:cubicBezTo>
                        <a:pt x="100" y="18"/>
                        <a:pt x="98" y="18"/>
                        <a:pt x="99" y="17"/>
                      </a:cubicBezTo>
                      <a:cubicBezTo>
                        <a:pt x="98" y="17"/>
                        <a:pt x="98" y="18"/>
                        <a:pt x="98" y="18"/>
                      </a:cubicBezTo>
                      <a:cubicBezTo>
                        <a:pt x="97" y="18"/>
                        <a:pt x="97" y="17"/>
                        <a:pt x="97" y="17"/>
                      </a:cubicBezTo>
                      <a:cubicBezTo>
                        <a:pt x="96" y="17"/>
                        <a:pt x="97" y="17"/>
                        <a:pt x="98" y="17"/>
                      </a:cubicBezTo>
                      <a:cubicBezTo>
                        <a:pt x="99" y="16"/>
                        <a:pt x="96" y="17"/>
                        <a:pt x="97" y="16"/>
                      </a:cubicBezTo>
                      <a:cubicBezTo>
                        <a:pt x="96" y="15"/>
                        <a:pt x="97" y="17"/>
                        <a:pt x="96" y="17"/>
                      </a:cubicBezTo>
                      <a:cubicBezTo>
                        <a:pt x="95" y="16"/>
                        <a:pt x="95" y="16"/>
                        <a:pt x="95" y="16"/>
                      </a:cubicBezTo>
                      <a:cubicBezTo>
                        <a:pt x="94" y="15"/>
                        <a:pt x="94" y="15"/>
                        <a:pt x="92" y="14"/>
                      </a:cubicBezTo>
                      <a:cubicBezTo>
                        <a:pt x="93" y="13"/>
                        <a:pt x="94" y="13"/>
                        <a:pt x="95" y="12"/>
                      </a:cubicBezTo>
                      <a:cubicBezTo>
                        <a:pt x="93" y="12"/>
                        <a:pt x="93" y="13"/>
                        <a:pt x="91" y="13"/>
                      </a:cubicBezTo>
                      <a:cubicBezTo>
                        <a:pt x="90" y="13"/>
                        <a:pt x="90" y="12"/>
                        <a:pt x="91" y="12"/>
                      </a:cubicBezTo>
                      <a:cubicBezTo>
                        <a:pt x="89" y="12"/>
                        <a:pt x="86" y="10"/>
                        <a:pt x="85" y="11"/>
                      </a:cubicBezTo>
                      <a:cubicBezTo>
                        <a:pt x="84" y="9"/>
                        <a:pt x="82" y="9"/>
                        <a:pt x="81" y="8"/>
                      </a:cubicBezTo>
                      <a:cubicBezTo>
                        <a:pt x="80" y="8"/>
                        <a:pt x="79" y="8"/>
                        <a:pt x="78" y="8"/>
                      </a:cubicBezTo>
                      <a:cubicBezTo>
                        <a:pt x="78" y="8"/>
                        <a:pt x="77" y="8"/>
                        <a:pt x="76" y="7"/>
                      </a:cubicBezTo>
                      <a:cubicBezTo>
                        <a:pt x="76" y="7"/>
                        <a:pt x="75" y="7"/>
                        <a:pt x="74" y="7"/>
                      </a:cubicBezTo>
                      <a:cubicBezTo>
                        <a:pt x="75" y="7"/>
                        <a:pt x="75" y="6"/>
                        <a:pt x="75" y="6"/>
                      </a:cubicBezTo>
                      <a:cubicBezTo>
                        <a:pt x="74" y="5"/>
                        <a:pt x="74" y="8"/>
                        <a:pt x="73" y="7"/>
                      </a:cubicBezTo>
                      <a:cubicBezTo>
                        <a:pt x="75" y="5"/>
                        <a:pt x="69" y="8"/>
                        <a:pt x="70" y="6"/>
                      </a:cubicBezTo>
                      <a:cubicBezTo>
                        <a:pt x="68" y="7"/>
                        <a:pt x="67" y="6"/>
                        <a:pt x="66" y="7"/>
                      </a:cubicBezTo>
                      <a:cubicBezTo>
                        <a:pt x="66" y="5"/>
                        <a:pt x="66" y="5"/>
                        <a:pt x="66" y="5"/>
                      </a:cubicBezTo>
                      <a:cubicBezTo>
                        <a:pt x="65" y="6"/>
                        <a:pt x="64" y="6"/>
                        <a:pt x="63" y="6"/>
                      </a:cubicBezTo>
                      <a:cubicBezTo>
                        <a:pt x="62" y="6"/>
                        <a:pt x="62" y="6"/>
                        <a:pt x="61" y="6"/>
                      </a:cubicBezTo>
                      <a:cubicBezTo>
                        <a:pt x="60" y="7"/>
                        <a:pt x="59" y="7"/>
                        <a:pt x="58" y="7"/>
                      </a:cubicBezTo>
                      <a:cubicBezTo>
                        <a:pt x="57" y="7"/>
                        <a:pt x="56" y="7"/>
                        <a:pt x="55" y="8"/>
                      </a:cubicBezTo>
                      <a:cubicBezTo>
                        <a:pt x="55" y="7"/>
                        <a:pt x="53" y="8"/>
                        <a:pt x="53" y="7"/>
                      </a:cubicBezTo>
                      <a:cubicBezTo>
                        <a:pt x="52" y="8"/>
                        <a:pt x="51" y="9"/>
                        <a:pt x="52" y="7"/>
                      </a:cubicBezTo>
                      <a:cubicBezTo>
                        <a:pt x="51" y="7"/>
                        <a:pt x="51" y="8"/>
                        <a:pt x="51" y="9"/>
                      </a:cubicBezTo>
                      <a:cubicBezTo>
                        <a:pt x="49" y="9"/>
                        <a:pt x="47" y="7"/>
                        <a:pt x="47" y="10"/>
                      </a:cubicBezTo>
                      <a:cubicBezTo>
                        <a:pt x="46" y="10"/>
                        <a:pt x="46" y="9"/>
                        <a:pt x="46" y="10"/>
                      </a:cubicBezTo>
                      <a:cubicBezTo>
                        <a:pt x="46" y="10"/>
                        <a:pt x="45" y="10"/>
                        <a:pt x="45" y="9"/>
                      </a:cubicBezTo>
                      <a:cubicBezTo>
                        <a:pt x="44" y="9"/>
                        <a:pt x="45" y="10"/>
                        <a:pt x="45" y="10"/>
                      </a:cubicBezTo>
                      <a:cubicBezTo>
                        <a:pt x="44" y="10"/>
                        <a:pt x="44" y="10"/>
                        <a:pt x="44" y="9"/>
                      </a:cubicBezTo>
                      <a:cubicBezTo>
                        <a:pt x="43" y="11"/>
                        <a:pt x="42" y="10"/>
                        <a:pt x="41" y="11"/>
                      </a:cubicBezTo>
                      <a:cubicBezTo>
                        <a:pt x="40" y="10"/>
                        <a:pt x="39" y="12"/>
                        <a:pt x="38" y="11"/>
                      </a:cubicBezTo>
                      <a:cubicBezTo>
                        <a:pt x="38" y="13"/>
                        <a:pt x="37" y="12"/>
                        <a:pt x="36" y="13"/>
                      </a:cubicBezTo>
                      <a:cubicBezTo>
                        <a:pt x="36" y="12"/>
                        <a:pt x="35" y="13"/>
                        <a:pt x="34" y="13"/>
                      </a:cubicBezTo>
                      <a:cubicBezTo>
                        <a:pt x="33" y="14"/>
                        <a:pt x="36" y="13"/>
                        <a:pt x="35" y="15"/>
                      </a:cubicBezTo>
                      <a:cubicBezTo>
                        <a:pt x="34" y="14"/>
                        <a:pt x="33" y="16"/>
                        <a:pt x="32" y="14"/>
                      </a:cubicBezTo>
                      <a:cubicBezTo>
                        <a:pt x="32" y="14"/>
                        <a:pt x="32" y="15"/>
                        <a:pt x="32" y="15"/>
                      </a:cubicBezTo>
                      <a:cubicBezTo>
                        <a:pt x="31" y="15"/>
                        <a:pt x="31" y="15"/>
                        <a:pt x="31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5"/>
                        <a:pt x="31" y="16"/>
                      </a:cubicBezTo>
                      <a:cubicBezTo>
                        <a:pt x="30" y="16"/>
                        <a:pt x="30" y="17"/>
                        <a:pt x="29" y="17"/>
                      </a:cubicBezTo>
                      <a:cubicBezTo>
                        <a:pt x="27" y="16"/>
                        <a:pt x="31" y="18"/>
                        <a:pt x="28" y="18"/>
                      </a:cubicBezTo>
                      <a:cubicBezTo>
                        <a:pt x="28" y="18"/>
                        <a:pt x="28" y="18"/>
                        <a:pt x="28" y="17"/>
                      </a:cubicBezTo>
                      <a:cubicBezTo>
                        <a:pt x="27" y="18"/>
                        <a:pt x="27" y="19"/>
                        <a:pt x="26" y="19"/>
                      </a:cubicBezTo>
                      <a:cubicBezTo>
                        <a:pt x="26" y="19"/>
                        <a:pt x="27" y="19"/>
                        <a:pt x="27" y="19"/>
                      </a:cubicBezTo>
                      <a:cubicBezTo>
                        <a:pt x="27" y="20"/>
                        <a:pt x="26" y="20"/>
                        <a:pt x="25" y="20"/>
                      </a:cubicBezTo>
                      <a:cubicBezTo>
                        <a:pt x="24" y="21"/>
                        <a:pt x="23" y="22"/>
                        <a:pt x="23" y="23"/>
                      </a:cubicBezTo>
                      <a:cubicBezTo>
                        <a:pt x="23" y="23"/>
                        <a:pt x="22" y="22"/>
                        <a:pt x="22" y="22"/>
                      </a:cubicBezTo>
                      <a:cubicBezTo>
                        <a:pt x="21" y="23"/>
                        <a:pt x="21" y="24"/>
                        <a:pt x="21" y="25"/>
                      </a:cubicBezTo>
                      <a:cubicBezTo>
                        <a:pt x="20" y="25"/>
                        <a:pt x="19" y="26"/>
                        <a:pt x="18" y="26"/>
                      </a:cubicBezTo>
                      <a:cubicBezTo>
                        <a:pt x="18" y="28"/>
                        <a:pt x="16" y="28"/>
                        <a:pt x="15" y="29"/>
                      </a:cubicBezTo>
                      <a:cubicBezTo>
                        <a:pt x="15" y="30"/>
                        <a:pt x="16" y="29"/>
                        <a:pt x="16" y="30"/>
                      </a:cubicBezTo>
                      <a:cubicBezTo>
                        <a:pt x="15" y="30"/>
                        <a:pt x="15" y="32"/>
                        <a:pt x="14" y="31"/>
                      </a:cubicBezTo>
                      <a:cubicBezTo>
                        <a:pt x="14" y="32"/>
                        <a:pt x="14" y="32"/>
                        <a:pt x="13" y="32"/>
                      </a:cubicBezTo>
                      <a:cubicBezTo>
                        <a:pt x="13" y="33"/>
                        <a:pt x="15" y="32"/>
                        <a:pt x="14" y="33"/>
                      </a:cubicBezTo>
                      <a:cubicBezTo>
                        <a:pt x="14" y="34"/>
                        <a:pt x="13" y="33"/>
                        <a:pt x="12" y="33"/>
                      </a:cubicBezTo>
                      <a:cubicBezTo>
                        <a:pt x="13" y="34"/>
                        <a:pt x="11" y="35"/>
                        <a:pt x="10" y="37"/>
                      </a:cubicBezTo>
                      <a:cubicBezTo>
                        <a:pt x="12" y="36"/>
                        <a:pt x="11" y="37"/>
                        <a:pt x="11" y="38"/>
                      </a:cubicBezTo>
                      <a:cubicBezTo>
                        <a:pt x="10" y="40"/>
                        <a:pt x="9" y="41"/>
                        <a:pt x="10" y="42"/>
                      </a:cubicBezTo>
                      <a:cubicBezTo>
                        <a:pt x="9" y="42"/>
                        <a:pt x="9" y="43"/>
                        <a:pt x="8" y="44"/>
                      </a:cubicBezTo>
                      <a:cubicBezTo>
                        <a:pt x="8" y="45"/>
                        <a:pt x="8" y="46"/>
                        <a:pt x="8" y="46"/>
                      </a:cubicBezTo>
                      <a:cubicBezTo>
                        <a:pt x="8" y="47"/>
                        <a:pt x="8" y="48"/>
                        <a:pt x="8" y="49"/>
                      </a:cubicBezTo>
                      <a:cubicBezTo>
                        <a:pt x="8" y="49"/>
                        <a:pt x="8" y="50"/>
                        <a:pt x="8" y="51"/>
                      </a:cubicBezTo>
                      <a:cubicBezTo>
                        <a:pt x="8" y="52"/>
                        <a:pt x="8" y="52"/>
                        <a:pt x="8" y="53"/>
                      </a:cubicBezTo>
                      <a:cubicBezTo>
                        <a:pt x="8" y="54"/>
                        <a:pt x="8" y="55"/>
                        <a:pt x="7" y="56"/>
                      </a:cubicBezTo>
                      <a:cubicBezTo>
                        <a:pt x="8" y="57"/>
                        <a:pt x="8" y="58"/>
                        <a:pt x="9" y="59"/>
                      </a:cubicBezTo>
                      <a:cubicBezTo>
                        <a:pt x="9" y="61"/>
                        <a:pt x="9" y="62"/>
                        <a:pt x="10" y="63"/>
                      </a:cubicBezTo>
                      <a:cubicBezTo>
                        <a:pt x="10" y="65"/>
                        <a:pt x="10" y="67"/>
                        <a:pt x="11" y="68"/>
                      </a:cubicBezTo>
                      <a:cubicBezTo>
                        <a:pt x="11" y="70"/>
                        <a:pt x="12" y="72"/>
                        <a:pt x="14" y="73"/>
                      </a:cubicBezTo>
                      <a:cubicBezTo>
                        <a:pt x="14" y="74"/>
                        <a:pt x="12" y="74"/>
                        <a:pt x="13" y="75"/>
                      </a:cubicBezTo>
                      <a:cubicBezTo>
                        <a:pt x="13" y="75"/>
                        <a:pt x="13" y="74"/>
                        <a:pt x="14" y="74"/>
                      </a:cubicBezTo>
                      <a:cubicBezTo>
                        <a:pt x="14" y="75"/>
                        <a:pt x="15" y="76"/>
                        <a:pt x="15" y="77"/>
                      </a:cubicBezTo>
                      <a:cubicBezTo>
                        <a:pt x="16" y="78"/>
                        <a:pt x="16" y="79"/>
                        <a:pt x="16" y="80"/>
                      </a:cubicBezTo>
                      <a:cubicBezTo>
                        <a:pt x="16" y="81"/>
                        <a:pt x="17" y="80"/>
                        <a:pt x="17" y="81"/>
                      </a:cubicBezTo>
                      <a:cubicBezTo>
                        <a:pt x="17" y="81"/>
                        <a:pt x="16" y="81"/>
                        <a:pt x="16" y="81"/>
                      </a:cubicBezTo>
                      <a:cubicBezTo>
                        <a:pt x="17" y="82"/>
                        <a:pt x="18" y="83"/>
                        <a:pt x="19" y="84"/>
                      </a:cubicBezTo>
                      <a:cubicBezTo>
                        <a:pt x="19" y="86"/>
                        <a:pt x="20" y="87"/>
                        <a:pt x="21" y="89"/>
                      </a:cubicBezTo>
                      <a:cubicBezTo>
                        <a:pt x="20" y="86"/>
                        <a:pt x="22" y="90"/>
                        <a:pt x="23" y="90"/>
                      </a:cubicBezTo>
                      <a:cubicBezTo>
                        <a:pt x="22" y="91"/>
                        <a:pt x="22" y="90"/>
                        <a:pt x="22" y="90"/>
                      </a:cubicBezTo>
                      <a:cubicBezTo>
                        <a:pt x="22" y="92"/>
                        <a:pt x="23" y="92"/>
                        <a:pt x="24" y="94"/>
                      </a:cubicBezTo>
                      <a:cubicBezTo>
                        <a:pt x="24" y="94"/>
                        <a:pt x="24" y="94"/>
                        <a:pt x="24" y="94"/>
                      </a:cubicBezTo>
                      <a:cubicBezTo>
                        <a:pt x="24" y="94"/>
                        <a:pt x="25" y="95"/>
                        <a:pt x="25" y="95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26" y="96"/>
                        <a:pt x="26" y="97"/>
                        <a:pt x="26" y="97"/>
                      </a:cubicBezTo>
                      <a:cubicBezTo>
                        <a:pt x="27" y="98"/>
                        <a:pt x="28" y="99"/>
                        <a:pt x="30" y="101"/>
                      </a:cubicBezTo>
                      <a:cubicBezTo>
                        <a:pt x="32" y="103"/>
                        <a:pt x="35" y="105"/>
                        <a:pt x="37" y="107"/>
                      </a:cubicBezTo>
                      <a:cubicBezTo>
                        <a:pt x="39" y="107"/>
                        <a:pt x="45" y="112"/>
                        <a:pt x="44" y="113"/>
                      </a:cubicBezTo>
                      <a:cubicBezTo>
                        <a:pt x="46" y="114"/>
                        <a:pt x="50" y="117"/>
                        <a:pt x="53" y="121"/>
                      </a:cubicBezTo>
                      <a:cubicBezTo>
                        <a:pt x="56" y="125"/>
                        <a:pt x="59" y="129"/>
                        <a:pt x="60" y="131"/>
                      </a:cubicBezTo>
                      <a:cubicBezTo>
                        <a:pt x="59" y="132"/>
                        <a:pt x="59" y="132"/>
                        <a:pt x="59" y="132"/>
                      </a:cubicBezTo>
                      <a:cubicBezTo>
                        <a:pt x="60" y="133"/>
                        <a:pt x="59" y="133"/>
                        <a:pt x="60" y="134"/>
                      </a:cubicBezTo>
                      <a:cubicBezTo>
                        <a:pt x="60" y="133"/>
                        <a:pt x="61" y="134"/>
                        <a:pt x="62" y="135"/>
                      </a:cubicBezTo>
                      <a:cubicBezTo>
                        <a:pt x="63" y="136"/>
                        <a:pt x="63" y="137"/>
                        <a:pt x="62" y="138"/>
                      </a:cubicBezTo>
                      <a:cubicBezTo>
                        <a:pt x="63" y="138"/>
                        <a:pt x="64" y="140"/>
                        <a:pt x="65" y="141"/>
                      </a:cubicBezTo>
                      <a:cubicBezTo>
                        <a:pt x="65" y="142"/>
                        <a:pt x="65" y="142"/>
                        <a:pt x="64" y="142"/>
                      </a:cubicBezTo>
                      <a:cubicBezTo>
                        <a:pt x="65" y="143"/>
                        <a:pt x="65" y="142"/>
                        <a:pt x="66" y="143"/>
                      </a:cubicBezTo>
                      <a:cubicBezTo>
                        <a:pt x="66" y="143"/>
                        <a:pt x="66" y="144"/>
                        <a:pt x="66" y="144"/>
                      </a:cubicBezTo>
                      <a:cubicBezTo>
                        <a:pt x="66" y="145"/>
                        <a:pt x="66" y="145"/>
                        <a:pt x="66" y="146"/>
                      </a:cubicBezTo>
                      <a:cubicBezTo>
                        <a:pt x="66" y="147"/>
                        <a:pt x="65" y="148"/>
                        <a:pt x="66" y="148"/>
                      </a:cubicBezTo>
                      <a:cubicBezTo>
                        <a:pt x="66" y="149"/>
                        <a:pt x="63" y="148"/>
                        <a:pt x="65" y="149"/>
                      </a:cubicBezTo>
                      <a:cubicBezTo>
                        <a:pt x="64" y="149"/>
                        <a:pt x="64" y="149"/>
                        <a:pt x="63" y="149"/>
                      </a:cubicBezTo>
                      <a:cubicBezTo>
                        <a:pt x="63" y="148"/>
                        <a:pt x="64" y="148"/>
                        <a:pt x="64" y="148"/>
                      </a:cubicBezTo>
                      <a:cubicBezTo>
                        <a:pt x="63" y="148"/>
                        <a:pt x="63" y="149"/>
                        <a:pt x="62" y="148"/>
                      </a:cubicBezTo>
                      <a:cubicBezTo>
                        <a:pt x="62" y="148"/>
                        <a:pt x="61" y="147"/>
                        <a:pt x="61" y="147"/>
                      </a:cubicBezTo>
                      <a:cubicBezTo>
                        <a:pt x="61" y="146"/>
                        <a:pt x="61" y="146"/>
                        <a:pt x="61" y="145"/>
                      </a:cubicBezTo>
                      <a:cubicBezTo>
                        <a:pt x="61" y="145"/>
                        <a:pt x="62" y="146"/>
                        <a:pt x="62" y="145"/>
                      </a:cubicBezTo>
                      <a:cubicBezTo>
                        <a:pt x="61" y="145"/>
                        <a:pt x="61" y="143"/>
                        <a:pt x="60" y="141"/>
                      </a:cubicBezTo>
                      <a:cubicBezTo>
                        <a:pt x="59" y="139"/>
                        <a:pt x="59" y="137"/>
                        <a:pt x="57" y="137"/>
                      </a:cubicBezTo>
                      <a:cubicBezTo>
                        <a:pt x="56" y="136"/>
                        <a:pt x="57" y="136"/>
                        <a:pt x="57" y="135"/>
                      </a:cubicBezTo>
                      <a:cubicBezTo>
                        <a:pt x="56" y="134"/>
                        <a:pt x="54" y="131"/>
                        <a:pt x="53" y="130"/>
                      </a:cubicBezTo>
                      <a:cubicBezTo>
                        <a:pt x="55" y="130"/>
                        <a:pt x="52" y="129"/>
                        <a:pt x="54" y="129"/>
                      </a:cubicBezTo>
                      <a:cubicBezTo>
                        <a:pt x="52" y="127"/>
                        <a:pt x="52" y="128"/>
                        <a:pt x="49" y="128"/>
                      </a:cubicBezTo>
                      <a:cubicBezTo>
                        <a:pt x="50" y="124"/>
                        <a:pt x="45" y="124"/>
                        <a:pt x="45" y="121"/>
                      </a:cubicBezTo>
                      <a:cubicBezTo>
                        <a:pt x="44" y="121"/>
                        <a:pt x="44" y="122"/>
                        <a:pt x="43" y="121"/>
                      </a:cubicBezTo>
                      <a:cubicBezTo>
                        <a:pt x="44" y="121"/>
                        <a:pt x="38" y="116"/>
                        <a:pt x="37" y="116"/>
                      </a:cubicBezTo>
                      <a:cubicBezTo>
                        <a:pt x="37" y="115"/>
                        <a:pt x="36" y="114"/>
                        <a:pt x="37" y="114"/>
                      </a:cubicBezTo>
                      <a:cubicBezTo>
                        <a:pt x="36" y="114"/>
                        <a:pt x="36" y="114"/>
                        <a:pt x="35" y="114"/>
                      </a:cubicBezTo>
                      <a:cubicBezTo>
                        <a:pt x="35" y="114"/>
                        <a:pt x="36" y="112"/>
                        <a:pt x="34" y="113"/>
                      </a:cubicBezTo>
                      <a:cubicBezTo>
                        <a:pt x="33" y="110"/>
                        <a:pt x="30" y="110"/>
                        <a:pt x="26" y="107"/>
                      </a:cubicBezTo>
                      <a:cubicBezTo>
                        <a:pt x="29" y="105"/>
                        <a:pt x="25" y="103"/>
                        <a:pt x="25" y="100"/>
                      </a:cubicBezTo>
                      <a:cubicBezTo>
                        <a:pt x="23" y="101"/>
                        <a:pt x="22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9"/>
                        <a:pt x="21" y="99"/>
                        <a:pt x="21" y="99"/>
                      </a:cubicBezTo>
                      <a:cubicBezTo>
                        <a:pt x="21" y="98"/>
                        <a:pt x="21" y="98"/>
                        <a:pt x="21" y="98"/>
                      </a:cubicBezTo>
                      <a:cubicBezTo>
                        <a:pt x="21" y="98"/>
                        <a:pt x="21" y="98"/>
                        <a:pt x="21" y="98"/>
                      </a:cubicBezTo>
                      <a:cubicBezTo>
                        <a:pt x="21" y="97"/>
                        <a:pt x="21" y="97"/>
                        <a:pt x="20" y="98"/>
                      </a:cubicBezTo>
                      <a:cubicBezTo>
                        <a:pt x="20" y="97"/>
                        <a:pt x="22" y="97"/>
                        <a:pt x="21" y="96"/>
                      </a:cubicBezTo>
                      <a:cubicBezTo>
                        <a:pt x="21" y="95"/>
                        <a:pt x="20" y="95"/>
                        <a:pt x="19" y="95"/>
                      </a:cubicBezTo>
                      <a:cubicBezTo>
                        <a:pt x="19" y="96"/>
                        <a:pt x="20" y="96"/>
                        <a:pt x="20" y="96"/>
                      </a:cubicBezTo>
                      <a:cubicBezTo>
                        <a:pt x="18" y="97"/>
                        <a:pt x="18" y="96"/>
                        <a:pt x="17" y="95"/>
                      </a:cubicBezTo>
                      <a:cubicBezTo>
                        <a:pt x="16" y="94"/>
                        <a:pt x="15" y="93"/>
                        <a:pt x="14" y="92"/>
                      </a:cubicBezTo>
                      <a:cubicBezTo>
                        <a:pt x="15" y="92"/>
                        <a:pt x="13" y="91"/>
                        <a:pt x="12" y="89"/>
                      </a:cubicBezTo>
                      <a:cubicBezTo>
                        <a:pt x="12" y="89"/>
                        <a:pt x="13" y="89"/>
                        <a:pt x="13" y="89"/>
                      </a:cubicBezTo>
                      <a:cubicBezTo>
                        <a:pt x="13" y="88"/>
                        <a:pt x="12" y="88"/>
                        <a:pt x="12" y="88"/>
                      </a:cubicBezTo>
                      <a:cubicBezTo>
                        <a:pt x="12" y="87"/>
                        <a:pt x="12" y="87"/>
                        <a:pt x="11" y="86"/>
                      </a:cubicBezTo>
                      <a:cubicBezTo>
                        <a:pt x="11" y="86"/>
                        <a:pt x="12" y="86"/>
                        <a:pt x="12" y="86"/>
                      </a:cubicBezTo>
                      <a:cubicBezTo>
                        <a:pt x="13" y="86"/>
                        <a:pt x="12" y="87"/>
                        <a:pt x="13" y="87"/>
                      </a:cubicBezTo>
                      <a:cubicBezTo>
                        <a:pt x="13" y="87"/>
                        <a:pt x="13" y="86"/>
                        <a:pt x="13" y="86"/>
                      </a:cubicBezTo>
                      <a:cubicBezTo>
                        <a:pt x="12" y="85"/>
                        <a:pt x="11" y="87"/>
                        <a:pt x="10" y="86"/>
                      </a:cubicBezTo>
                      <a:cubicBezTo>
                        <a:pt x="10" y="85"/>
                        <a:pt x="8" y="84"/>
                        <a:pt x="7" y="82"/>
                      </a:cubicBezTo>
                      <a:cubicBezTo>
                        <a:pt x="8" y="82"/>
                        <a:pt x="8" y="82"/>
                        <a:pt x="8" y="83"/>
                      </a:cubicBezTo>
                      <a:cubicBezTo>
                        <a:pt x="9" y="82"/>
                        <a:pt x="8" y="81"/>
                        <a:pt x="9" y="81"/>
                      </a:cubicBezTo>
                      <a:cubicBezTo>
                        <a:pt x="8" y="80"/>
                        <a:pt x="7" y="83"/>
                        <a:pt x="6" y="81"/>
                      </a:cubicBezTo>
                      <a:cubicBezTo>
                        <a:pt x="5" y="81"/>
                        <a:pt x="7" y="81"/>
                        <a:pt x="8" y="81"/>
                      </a:cubicBezTo>
                      <a:cubicBezTo>
                        <a:pt x="8" y="80"/>
                        <a:pt x="7" y="79"/>
                        <a:pt x="7" y="79"/>
                      </a:cubicBezTo>
                      <a:cubicBezTo>
                        <a:pt x="6" y="80"/>
                        <a:pt x="7" y="79"/>
                        <a:pt x="7" y="80"/>
                      </a:cubicBezTo>
                      <a:cubicBezTo>
                        <a:pt x="6" y="81"/>
                        <a:pt x="5" y="79"/>
                        <a:pt x="4" y="79"/>
                      </a:cubicBezTo>
                      <a:cubicBezTo>
                        <a:pt x="5" y="78"/>
                        <a:pt x="5" y="78"/>
                        <a:pt x="6" y="77"/>
                      </a:cubicBezTo>
                      <a:cubicBezTo>
                        <a:pt x="5" y="77"/>
                        <a:pt x="4" y="77"/>
                        <a:pt x="5" y="77"/>
                      </a:cubicBezTo>
                      <a:cubicBezTo>
                        <a:pt x="3" y="76"/>
                        <a:pt x="4" y="72"/>
                        <a:pt x="2" y="73"/>
                      </a:cubicBezTo>
                      <a:cubicBezTo>
                        <a:pt x="2" y="73"/>
                        <a:pt x="2" y="72"/>
                        <a:pt x="1" y="72"/>
                      </a:cubicBezTo>
                      <a:cubicBezTo>
                        <a:pt x="3" y="72"/>
                        <a:pt x="3" y="71"/>
                        <a:pt x="2" y="69"/>
                      </a:cubicBezTo>
                      <a:cubicBezTo>
                        <a:pt x="2" y="70"/>
                        <a:pt x="3" y="70"/>
                        <a:pt x="3" y="71"/>
                      </a:cubicBezTo>
                      <a:cubicBezTo>
                        <a:pt x="1" y="72"/>
                        <a:pt x="1" y="70"/>
                        <a:pt x="1" y="69"/>
                      </a:cubicBezTo>
                      <a:cubicBezTo>
                        <a:pt x="2" y="69"/>
                        <a:pt x="2" y="68"/>
                        <a:pt x="3" y="68"/>
                      </a:cubicBezTo>
                      <a:cubicBezTo>
                        <a:pt x="3" y="68"/>
                        <a:pt x="3" y="66"/>
                        <a:pt x="5" y="66"/>
                      </a:cubicBezTo>
                      <a:cubicBezTo>
                        <a:pt x="4" y="65"/>
                        <a:pt x="3" y="66"/>
                        <a:pt x="3" y="67"/>
                      </a:cubicBezTo>
                      <a:cubicBezTo>
                        <a:pt x="1" y="66"/>
                        <a:pt x="3" y="65"/>
                        <a:pt x="1" y="65"/>
                      </a:cubicBezTo>
                      <a:cubicBezTo>
                        <a:pt x="2" y="65"/>
                        <a:pt x="2" y="63"/>
                        <a:pt x="2" y="63"/>
                      </a:cubicBezTo>
                      <a:cubicBezTo>
                        <a:pt x="3" y="63"/>
                        <a:pt x="3" y="63"/>
                        <a:pt x="4" y="62"/>
                      </a:cubicBezTo>
                      <a:cubicBezTo>
                        <a:pt x="3" y="61"/>
                        <a:pt x="2" y="62"/>
                        <a:pt x="1" y="63"/>
                      </a:cubicBezTo>
                      <a:cubicBezTo>
                        <a:pt x="0" y="63"/>
                        <a:pt x="1" y="61"/>
                        <a:pt x="1" y="61"/>
                      </a:cubicBezTo>
                      <a:cubicBezTo>
                        <a:pt x="2" y="61"/>
                        <a:pt x="3" y="60"/>
                        <a:pt x="3" y="61"/>
                      </a:cubicBezTo>
                      <a:cubicBezTo>
                        <a:pt x="3" y="60"/>
                        <a:pt x="3" y="59"/>
                        <a:pt x="4" y="59"/>
                      </a:cubicBezTo>
                      <a:cubicBezTo>
                        <a:pt x="4" y="58"/>
                        <a:pt x="3" y="58"/>
                        <a:pt x="3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ubicBezTo>
                        <a:pt x="3" y="56"/>
                        <a:pt x="3" y="55"/>
                        <a:pt x="2" y="54"/>
                      </a:cubicBezTo>
                      <a:cubicBezTo>
                        <a:pt x="2" y="54"/>
                        <a:pt x="3" y="56"/>
                        <a:pt x="1" y="56"/>
                      </a:cubicBezTo>
                      <a:cubicBezTo>
                        <a:pt x="1" y="55"/>
                        <a:pt x="1" y="55"/>
                        <a:pt x="1" y="55"/>
                      </a:cubicBezTo>
                      <a:cubicBezTo>
                        <a:pt x="1" y="54"/>
                        <a:pt x="1" y="54"/>
                        <a:pt x="2" y="53"/>
                      </a:cubicBezTo>
                      <a:cubicBezTo>
                        <a:pt x="2" y="53"/>
                        <a:pt x="1" y="53"/>
                        <a:pt x="1" y="52"/>
                      </a:cubicBezTo>
                      <a:cubicBezTo>
                        <a:pt x="1" y="52"/>
                        <a:pt x="1" y="52"/>
                        <a:pt x="0" y="53"/>
                      </a:cubicBezTo>
                      <a:cubicBezTo>
                        <a:pt x="0" y="53"/>
                        <a:pt x="0" y="52"/>
                        <a:pt x="1" y="51"/>
                      </a:cubicBezTo>
                      <a:cubicBezTo>
                        <a:pt x="1" y="50"/>
                        <a:pt x="1" y="50"/>
                        <a:pt x="0" y="50"/>
                      </a:cubicBezTo>
                      <a:cubicBezTo>
                        <a:pt x="0" y="49"/>
                        <a:pt x="1" y="49"/>
                        <a:pt x="0" y="49"/>
                      </a:cubicBezTo>
                      <a:cubicBezTo>
                        <a:pt x="0" y="48"/>
                        <a:pt x="1" y="48"/>
                        <a:pt x="2" y="48"/>
                      </a:cubicBezTo>
                      <a:cubicBezTo>
                        <a:pt x="1" y="46"/>
                        <a:pt x="1" y="43"/>
                        <a:pt x="2" y="41"/>
                      </a:cubicBezTo>
                      <a:cubicBezTo>
                        <a:pt x="2" y="40"/>
                        <a:pt x="2" y="39"/>
                        <a:pt x="3" y="37"/>
                      </a:cubicBezTo>
                      <a:cubicBezTo>
                        <a:pt x="3" y="36"/>
                        <a:pt x="3" y="35"/>
                        <a:pt x="4" y="35"/>
                      </a:cubicBezTo>
                      <a:cubicBezTo>
                        <a:pt x="4" y="34"/>
                        <a:pt x="4" y="33"/>
                        <a:pt x="4" y="32"/>
                      </a:cubicBezTo>
                      <a:cubicBezTo>
                        <a:pt x="7" y="29"/>
                        <a:pt x="7" y="31"/>
                        <a:pt x="10" y="31"/>
                      </a:cubicBezTo>
                      <a:cubicBezTo>
                        <a:pt x="13" y="26"/>
                        <a:pt x="16" y="23"/>
                        <a:pt x="19" y="20"/>
                      </a:cubicBezTo>
                      <a:cubicBezTo>
                        <a:pt x="22" y="17"/>
                        <a:pt x="25" y="15"/>
                        <a:pt x="29" y="12"/>
                      </a:cubicBezTo>
                      <a:cubicBezTo>
                        <a:pt x="28" y="13"/>
                        <a:pt x="26" y="11"/>
                        <a:pt x="27" y="13"/>
                      </a:cubicBezTo>
                      <a:cubicBezTo>
                        <a:pt x="26" y="13"/>
                        <a:pt x="26" y="13"/>
                        <a:pt x="26" y="12"/>
                      </a:cubicBezTo>
                      <a:cubicBezTo>
                        <a:pt x="27" y="11"/>
                        <a:pt x="27" y="11"/>
                        <a:pt x="26" y="11"/>
                      </a:cubicBezTo>
                      <a:cubicBezTo>
                        <a:pt x="27" y="11"/>
                        <a:pt x="30" y="7"/>
                        <a:pt x="31" y="9"/>
                      </a:cubicBezTo>
                      <a:cubicBezTo>
                        <a:pt x="31" y="8"/>
                        <a:pt x="32" y="7"/>
                        <a:pt x="34" y="6"/>
                      </a:cubicBezTo>
                      <a:cubicBezTo>
                        <a:pt x="34" y="6"/>
                        <a:pt x="33" y="6"/>
                        <a:pt x="33" y="7"/>
                      </a:cubicBezTo>
                      <a:cubicBezTo>
                        <a:pt x="33" y="7"/>
                        <a:pt x="34" y="7"/>
                        <a:pt x="34" y="6"/>
                      </a:cubicBezTo>
                      <a:cubicBezTo>
                        <a:pt x="34" y="7"/>
                        <a:pt x="33" y="7"/>
                        <a:pt x="34" y="8"/>
                      </a:cubicBezTo>
                      <a:cubicBezTo>
                        <a:pt x="33" y="8"/>
                        <a:pt x="32" y="8"/>
                        <a:pt x="32" y="8"/>
                      </a:cubicBezTo>
                      <a:cubicBezTo>
                        <a:pt x="31" y="9"/>
                        <a:pt x="31" y="10"/>
                        <a:pt x="30" y="10"/>
                      </a:cubicBezTo>
                      <a:cubicBezTo>
                        <a:pt x="30" y="11"/>
                        <a:pt x="33" y="9"/>
                        <a:pt x="32" y="11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2" y="9"/>
                        <a:pt x="34" y="9"/>
                        <a:pt x="35" y="9"/>
                      </a:cubicBezTo>
                      <a:cubicBezTo>
                        <a:pt x="35" y="9"/>
                        <a:pt x="35" y="7"/>
                        <a:pt x="35" y="6"/>
                      </a:cubicBezTo>
                      <a:cubicBezTo>
                        <a:pt x="37" y="5"/>
                        <a:pt x="35" y="8"/>
                        <a:pt x="38" y="6"/>
                      </a:cubicBezTo>
                      <a:cubicBezTo>
                        <a:pt x="36" y="5"/>
                        <a:pt x="38" y="6"/>
                        <a:pt x="39" y="5"/>
                      </a:cubicBezTo>
                      <a:cubicBezTo>
                        <a:pt x="38" y="5"/>
                        <a:pt x="39" y="6"/>
                        <a:pt x="40" y="5"/>
                      </a:cubicBezTo>
                      <a:cubicBezTo>
                        <a:pt x="40" y="6"/>
                        <a:pt x="39" y="6"/>
                        <a:pt x="39" y="6"/>
                      </a:cubicBezTo>
                      <a:cubicBezTo>
                        <a:pt x="38" y="7"/>
                        <a:pt x="38" y="7"/>
                        <a:pt x="37" y="7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8" y="8"/>
                        <a:pt x="38" y="8"/>
                        <a:pt x="38" y="7"/>
                      </a:cubicBezTo>
                      <a:cubicBezTo>
                        <a:pt x="39" y="7"/>
                        <a:pt x="38" y="8"/>
                        <a:pt x="38" y="8"/>
                      </a:cubicBezTo>
                      <a:cubicBezTo>
                        <a:pt x="40" y="7"/>
                        <a:pt x="41" y="6"/>
                        <a:pt x="40" y="4"/>
                      </a:cubicBezTo>
                      <a:cubicBezTo>
                        <a:pt x="40" y="5"/>
                        <a:pt x="41" y="5"/>
                        <a:pt x="41" y="4"/>
                      </a:cubicBezTo>
                      <a:cubicBezTo>
                        <a:pt x="41" y="4"/>
                        <a:pt x="41" y="5"/>
                        <a:pt x="41" y="5"/>
                      </a:cubicBezTo>
                      <a:cubicBezTo>
                        <a:pt x="42" y="4"/>
                        <a:pt x="43" y="5"/>
                        <a:pt x="43" y="4"/>
                      </a:cubicBezTo>
                      <a:cubicBezTo>
                        <a:pt x="43" y="5"/>
                        <a:pt x="45" y="5"/>
                        <a:pt x="44" y="6"/>
                      </a:cubicBezTo>
                      <a:cubicBezTo>
                        <a:pt x="45" y="5"/>
                        <a:pt x="45" y="3"/>
                        <a:pt x="46" y="5"/>
                      </a:cubicBezTo>
                      <a:cubicBezTo>
                        <a:pt x="47" y="5"/>
                        <a:pt x="46" y="3"/>
                        <a:pt x="45" y="4"/>
                      </a:cubicBezTo>
                      <a:cubicBezTo>
                        <a:pt x="45" y="3"/>
                        <a:pt x="47" y="4"/>
                        <a:pt x="47" y="3"/>
                      </a:cubicBezTo>
                      <a:cubicBezTo>
                        <a:pt x="48" y="3"/>
                        <a:pt x="46" y="4"/>
                        <a:pt x="47" y="5"/>
                      </a:cubicBezTo>
                      <a:cubicBezTo>
                        <a:pt x="47" y="4"/>
                        <a:pt x="48" y="4"/>
                        <a:pt x="48" y="4"/>
                      </a:cubicBezTo>
                      <a:cubicBezTo>
                        <a:pt x="48" y="3"/>
                        <a:pt x="49" y="3"/>
                        <a:pt x="49" y="2"/>
                      </a:cubicBezTo>
                      <a:cubicBezTo>
                        <a:pt x="49" y="3"/>
                        <a:pt x="51" y="0"/>
                        <a:pt x="51" y="2"/>
                      </a:cubicBezTo>
                      <a:cubicBezTo>
                        <a:pt x="52" y="2"/>
                        <a:pt x="52" y="1"/>
                        <a:pt x="52" y="1"/>
                      </a:cubicBezTo>
                      <a:cubicBezTo>
                        <a:pt x="53" y="1"/>
                        <a:pt x="53" y="2"/>
                        <a:pt x="54" y="2"/>
                      </a:cubicBezTo>
                      <a:cubicBezTo>
                        <a:pt x="54" y="1"/>
                        <a:pt x="55" y="1"/>
                        <a:pt x="56" y="1"/>
                      </a:cubicBezTo>
                      <a:cubicBezTo>
                        <a:pt x="56" y="1"/>
                        <a:pt x="57" y="1"/>
                        <a:pt x="57" y="1"/>
                      </a:cubicBezTo>
                      <a:cubicBezTo>
                        <a:pt x="58" y="1"/>
                        <a:pt x="59" y="1"/>
                        <a:pt x="59" y="1"/>
                      </a:cubicBezTo>
                      <a:cubicBezTo>
                        <a:pt x="61" y="1"/>
                        <a:pt x="63" y="1"/>
                        <a:pt x="63" y="0"/>
                      </a:cubicBezTo>
                      <a:cubicBezTo>
                        <a:pt x="66" y="0"/>
                        <a:pt x="67" y="1"/>
                        <a:pt x="69" y="2"/>
                      </a:cubicBezTo>
                      <a:cubicBezTo>
                        <a:pt x="70" y="1"/>
                        <a:pt x="71" y="1"/>
                        <a:pt x="74" y="1"/>
                      </a:cubicBezTo>
                      <a:cubicBezTo>
                        <a:pt x="74" y="2"/>
                        <a:pt x="74" y="2"/>
                        <a:pt x="73" y="3"/>
                      </a:cubicBezTo>
                      <a:cubicBezTo>
                        <a:pt x="75" y="3"/>
                        <a:pt x="75" y="3"/>
                        <a:pt x="76" y="3"/>
                      </a:cubicBezTo>
                      <a:cubicBezTo>
                        <a:pt x="77" y="3"/>
                        <a:pt x="76" y="5"/>
                        <a:pt x="76" y="6"/>
                      </a:cubicBezTo>
                      <a:cubicBezTo>
                        <a:pt x="77" y="6"/>
                        <a:pt x="77" y="5"/>
                        <a:pt x="77" y="5"/>
                      </a:cubicBezTo>
                      <a:cubicBezTo>
                        <a:pt x="77" y="4"/>
                        <a:pt x="79" y="6"/>
                        <a:pt x="79" y="4"/>
                      </a:cubicBezTo>
                      <a:cubicBezTo>
                        <a:pt x="79" y="4"/>
                        <a:pt x="80" y="6"/>
                        <a:pt x="81" y="5"/>
                      </a:cubicBezTo>
                      <a:cubicBezTo>
                        <a:pt x="81" y="5"/>
                        <a:pt x="81" y="6"/>
                        <a:pt x="81" y="6"/>
                      </a:cubicBezTo>
                      <a:cubicBezTo>
                        <a:pt x="82" y="6"/>
                        <a:pt x="83" y="5"/>
                        <a:pt x="82" y="6"/>
                      </a:cubicBezTo>
                      <a:cubicBezTo>
                        <a:pt x="83" y="6"/>
                        <a:pt x="82" y="5"/>
                        <a:pt x="83" y="5"/>
                      </a:cubicBezTo>
                      <a:cubicBezTo>
                        <a:pt x="83" y="5"/>
                        <a:pt x="86" y="7"/>
                        <a:pt x="85" y="5"/>
                      </a:cubicBezTo>
                      <a:cubicBezTo>
                        <a:pt x="86" y="5"/>
                        <a:pt x="85" y="7"/>
                        <a:pt x="86" y="7"/>
                      </a:cubicBezTo>
                      <a:cubicBezTo>
                        <a:pt x="86" y="8"/>
                        <a:pt x="86" y="7"/>
                        <a:pt x="85" y="7"/>
                      </a:cubicBezTo>
                      <a:cubicBezTo>
                        <a:pt x="85" y="7"/>
                        <a:pt x="85" y="8"/>
                        <a:pt x="85" y="8"/>
                      </a:cubicBezTo>
                      <a:cubicBezTo>
                        <a:pt x="86" y="8"/>
                        <a:pt x="87" y="7"/>
                        <a:pt x="87" y="7"/>
                      </a:cubicBezTo>
                      <a:cubicBezTo>
                        <a:pt x="89" y="7"/>
                        <a:pt x="90" y="8"/>
                        <a:pt x="91" y="9"/>
                      </a:cubicBezTo>
                      <a:cubicBezTo>
                        <a:pt x="92" y="9"/>
                        <a:pt x="94" y="10"/>
                        <a:pt x="95" y="9"/>
                      </a:cubicBezTo>
                      <a:cubicBezTo>
                        <a:pt x="96" y="10"/>
                        <a:pt x="94" y="10"/>
                        <a:pt x="94" y="11"/>
                      </a:cubicBezTo>
                      <a:cubicBezTo>
                        <a:pt x="96" y="10"/>
                        <a:pt x="98" y="11"/>
                        <a:pt x="99" y="13"/>
                      </a:cubicBezTo>
                      <a:cubicBezTo>
                        <a:pt x="98" y="13"/>
                        <a:pt x="97" y="12"/>
                        <a:pt x="96" y="11"/>
                      </a:cubicBezTo>
                      <a:cubicBezTo>
                        <a:pt x="95" y="13"/>
                        <a:pt x="99" y="12"/>
                        <a:pt x="97" y="14"/>
                      </a:cubicBezTo>
                      <a:cubicBezTo>
                        <a:pt x="99" y="14"/>
                        <a:pt x="99" y="13"/>
                        <a:pt x="99" y="13"/>
                      </a:cubicBezTo>
                      <a:cubicBezTo>
                        <a:pt x="100" y="13"/>
                        <a:pt x="100" y="14"/>
                        <a:pt x="101" y="15"/>
                      </a:cubicBezTo>
                      <a:cubicBezTo>
                        <a:pt x="100" y="13"/>
                        <a:pt x="105" y="16"/>
                        <a:pt x="103" y="13"/>
                      </a:cubicBezTo>
                      <a:cubicBezTo>
                        <a:pt x="103" y="13"/>
                        <a:pt x="104" y="14"/>
                        <a:pt x="104" y="14"/>
                      </a:cubicBezTo>
                      <a:cubicBezTo>
                        <a:pt x="104" y="15"/>
                        <a:pt x="104" y="15"/>
                        <a:pt x="104" y="15"/>
                      </a:cubicBezTo>
                      <a:cubicBezTo>
                        <a:pt x="104" y="15"/>
                        <a:pt x="103" y="15"/>
                        <a:pt x="103" y="15"/>
                      </a:cubicBezTo>
                      <a:cubicBezTo>
                        <a:pt x="102" y="16"/>
                        <a:pt x="105" y="17"/>
                        <a:pt x="103" y="18"/>
                      </a:cubicBezTo>
                      <a:cubicBezTo>
                        <a:pt x="103" y="19"/>
                        <a:pt x="104" y="19"/>
                        <a:pt x="104" y="19"/>
                      </a:cubicBezTo>
                      <a:cubicBezTo>
                        <a:pt x="104" y="19"/>
                        <a:pt x="104" y="19"/>
                        <a:pt x="105" y="20"/>
                      </a:cubicBezTo>
                      <a:cubicBezTo>
                        <a:pt x="105" y="20"/>
                        <a:pt x="105" y="21"/>
                        <a:pt x="106" y="21"/>
                      </a:cubicBezTo>
                      <a:cubicBezTo>
                        <a:pt x="107" y="22"/>
                        <a:pt x="107" y="23"/>
                        <a:pt x="109" y="24"/>
                      </a:cubicBezTo>
                      <a:cubicBezTo>
                        <a:pt x="109" y="24"/>
                        <a:pt x="109" y="24"/>
                        <a:pt x="109" y="23"/>
                      </a:cubicBezTo>
                      <a:cubicBezTo>
                        <a:pt x="109" y="24"/>
                        <a:pt x="109" y="24"/>
                        <a:pt x="109" y="24"/>
                      </a:cubicBezTo>
                      <a:cubicBezTo>
                        <a:pt x="109" y="24"/>
                        <a:pt x="109" y="23"/>
                        <a:pt x="109" y="23"/>
                      </a:cubicBezTo>
                      <a:cubicBezTo>
                        <a:pt x="109" y="23"/>
                        <a:pt x="109" y="23"/>
                        <a:pt x="109" y="23"/>
                      </a:cubicBezTo>
                      <a:cubicBezTo>
                        <a:pt x="109" y="23"/>
                        <a:pt x="109" y="22"/>
                        <a:pt x="109" y="22"/>
                      </a:cubicBezTo>
                      <a:cubicBezTo>
                        <a:pt x="109" y="22"/>
                        <a:pt x="109" y="22"/>
                        <a:pt x="108" y="21"/>
                      </a:cubicBezTo>
                      <a:cubicBezTo>
                        <a:pt x="107" y="22"/>
                        <a:pt x="110" y="22"/>
                        <a:pt x="108" y="23"/>
                      </a:cubicBezTo>
                      <a:cubicBezTo>
                        <a:pt x="107" y="21"/>
                        <a:pt x="109" y="22"/>
                        <a:pt x="110" y="21"/>
                      </a:cubicBezTo>
                      <a:cubicBezTo>
                        <a:pt x="110" y="22"/>
                        <a:pt x="110" y="22"/>
                        <a:pt x="110" y="23"/>
                      </a:cubicBezTo>
                      <a:cubicBezTo>
                        <a:pt x="110" y="23"/>
                        <a:pt x="110" y="23"/>
                        <a:pt x="110" y="23"/>
                      </a:cubicBezTo>
                      <a:cubicBezTo>
                        <a:pt x="110" y="23"/>
                        <a:pt x="110" y="23"/>
                        <a:pt x="110" y="23"/>
                      </a:cubicBezTo>
                      <a:cubicBezTo>
                        <a:pt x="111" y="23"/>
                        <a:pt x="112" y="24"/>
                        <a:pt x="112" y="25"/>
                      </a:cubicBezTo>
                      <a:cubicBezTo>
                        <a:pt x="112" y="26"/>
                        <a:pt x="113" y="25"/>
                        <a:pt x="113" y="25"/>
                      </a:cubicBezTo>
                      <a:cubicBezTo>
                        <a:pt x="113" y="25"/>
                        <a:pt x="112" y="25"/>
                        <a:pt x="112" y="24"/>
                      </a:cubicBezTo>
                      <a:cubicBezTo>
                        <a:pt x="112" y="24"/>
                        <a:pt x="112" y="24"/>
                        <a:pt x="112" y="24"/>
                      </a:cubicBezTo>
                      <a:cubicBezTo>
                        <a:pt x="113" y="23"/>
                        <a:pt x="113" y="23"/>
                        <a:pt x="113" y="23"/>
                      </a:cubicBezTo>
                      <a:cubicBezTo>
                        <a:pt x="114" y="24"/>
                        <a:pt x="113" y="25"/>
                        <a:pt x="114" y="26"/>
                      </a:cubicBezTo>
                      <a:cubicBezTo>
                        <a:pt x="113" y="26"/>
                        <a:pt x="113" y="27"/>
                        <a:pt x="113" y="27"/>
                      </a:cubicBezTo>
                      <a:cubicBezTo>
                        <a:pt x="113" y="28"/>
                        <a:pt x="114" y="27"/>
                        <a:pt x="113" y="27"/>
                      </a:cubicBezTo>
                      <a:cubicBezTo>
                        <a:pt x="114" y="27"/>
                        <a:pt x="114" y="28"/>
                        <a:pt x="114" y="28"/>
                      </a:cubicBezTo>
                      <a:cubicBezTo>
                        <a:pt x="115" y="28"/>
                        <a:pt x="115" y="29"/>
                        <a:pt x="116" y="29"/>
                      </a:cubicBezTo>
                      <a:cubicBezTo>
                        <a:pt x="116" y="29"/>
                        <a:pt x="116" y="29"/>
                        <a:pt x="116" y="30"/>
                      </a:cubicBezTo>
                      <a:cubicBezTo>
                        <a:pt x="116" y="31"/>
                        <a:pt x="117" y="31"/>
                        <a:pt x="117" y="32"/>
                      </a:cubicBezTo>
                      <a:cubicBezTo>
                        <a:pt x="118" y="32"/>
                        <a:pt x="117" y="33"/>
                        <a:pt x="117" y="33"/>
                      </a:cubicBezTo>
                      <a:cubicBezTo>
                        <a:pt x="118" y="34"/>
                        <a:pt x="119" y="35"/>
                        <a:pt x="118" y="37"/>
                      </a:cubicBezTo>
                      <a:cubicBezTo>
                        <a:pt x="117" y="36"/>
                        <a:pt x="119" y="35"/>
                        <a:pt x="117" y="35"/>
                      </a:cubicBezTo>
                      <a:cubicBezTo>
                        <a:pt x="117" y="36"/>
                        <a:pt x="118" y="37"/>
                        <a:pt x="119" y="38"/>
                      </a:cubicBezTo>
                      <a:cubicBezTo>
                        <a:pt x="120" y="38"/>
                        <a:pt x="121" y="39"/>
                        <a:pt x="120" y="41"/>
                      </a:cubicBezTo>
                      <a:cubicBezTo>
                        <a:pt x="123" y="42"/>
                        <a:pt x="120" y="42"/>
                        <a:pt x="121" y="43"/>
                      </a:cubicBezTo>
                      <a:cubicBezTo>
                        <a:pt x="121" y="44"/>
                        <a:pt x="120" y="46"/>
                        <a:pt x="119" y="46"/>
                      </a:cubicBezTo>
                      <a:cubicBezTo>
                        <a:pt x="119" y="46"/>
                        <a:pt x="120" y="46"/>
                        <a:pt x="121" y="47"/>
                      </a:cubicBezTo>
                      <a:cubicBezTo>
                        <a:pt x="121" y="48"/>
                        <a:pt x="119" y="46"/>
                        <a:pt x="119" y="48"/>
                      </a:cubicBezTo>
                      <a:cubicBezTo>
                        <a:pt x="119" y="48"/>
                        <a:pt x="121" y="47"/>
                        <a:pt x="121" y="49"/>
                      </a:cubicBezTo>
                      <a:cubicBezTo>
                        <a:pt x="121" y="49"/>
                        <a:pt x="121" y="48"/>
                        <a:pt x="120" y="48"/>
                      </a:cubicBezTo>
                      <a:cubicBezTo>
                        <a:pt x="120" y="48"/>
                        <a:pt x="120" y="48"/>
                        <a:pt x="120" y="49"/>
                      </a:cubicBezTo>
                      <a:cubicBezTo>
                        <a:pt x="120" y="49"/>
                        <a:pt x="120" y="50"/>
                        <a:pt x="121" y="51"/>
                      </a:cubicBezTo>
                      <a:cubicBezTo>
                        <a:pt x="121" y="51"/>
                        <a:pt x="121" y="52"/>
                        <a:pt x="121" y="53"/>
                      </a:cubicBezTo>
                      <a:cubicBezTo>
                        <a:pt x="121" y="54"/>
                        <a:pt x="121" y="55"/>
                        <a:pt x="121" y="55"/>
                      </a:cubicBezTo>
                      <a:cubicBezTo>
                        <a:pt x="121" y="56"/>
                        <a:pt x="121" y="56"/>
                        <a:pt x="121" y="56"/>
                      </a:cubicBezTo>
                      <a:cubicBezTo>
                        <a:pt x="122" y="56"/>
                        <a:pt x="122" y="56"/>
                        <a:pt x="123" y="56"/>
                      </a:cubicBezTo>
                      <a:cubicBezTo>
                        <a:pt x="122" y="57"/>
                        <a:pt x="121" y="57"/>
                        <a:pt x="121" y="59"/>
                      </a:cubicBezTo>
                      <a:cubicBezTo>
                        <a:pt x="120" y="59"/>
                        <a:pt x="121" y="58"/>
                        <a:pt x="121" y="58"/>
                      </a:cubicBezTo>
                      <a:cubicBezTo>
                        <a:pt x="120" y="58"/>
                        <a:pt x="120" y="58"/>
                        <a:pt x="119" y="58"/>
                      </a:cubicBezTo>
                      <a:cubicBezTo>
                        <a:pt x="121" y="60"/>
                        <a:pt x="119" y="61"/>
                        <a:pt x="120" y="63"/>
                      </a:cubicBezTo>
                      <a:cubicBezTo>
                        <a:pt x="119" y="68"/>
                        <a:pt x="118" y="75"/>
                        <a:pt x="116" y="81"/>
                      </a:cubicBezTo>
                      <a:cubicBezTo>
                        <a:pt x="116" y="81"/>
                        <a:pt x="116" y="81"/>
                        <a:pt x="116" y="81"/>
                      </a:cubicBezTo>
                      <a:cubicBezTo>
                        <a:pt x="116" y="82"/>
                        <a:pt x="116" y="82"/>
                        <a:pt x="116" y="82"/>
                      </a:cubicBezTo>
                      <a:cubicBezTo>
                        <a:pt x="115" y="86"/>
                        <a:pt x="113" y="90"/>
                        <a:pt x="112" y="93"/>
                      </a:cubicBezTo>
                      <a:cubicBezTo>
                        <a:pt x="113" y="94"/>
                        <a:pt x="112" y="92"/>
                        <a:pt x="114" y="92"/>
                      </a:cubicBezTo>
                      <a:cubicBezTo>
                        <a:pt x="114" y="92"/>
                        <a:pt x="113" y="90"/>
                        <a:pt x="114" y="91"/>
                      </a:cubicBezTo>
                      <a:cubicBezTo>
                        <a:pt x="113" y="89"/>
                        <a:pt x="116" y="88"/>
                        <a:pt x="115" y="86"/>
                      </a:cubicBezTo>
                      <a:cubicBezTo>
                        <a:pt x="116" y="87"/>
                        <a:pt x="117" y="88"/>
                        <a:pt x="116" y="90"/>
                      </a:cubicBezTo>
                      <a:cubicBezTo>
                        <a:pt x="114" y="90"/>
                        <a:pt x="116" y="89"/>
                        <a:pt x="116" y="88"/>
                      </a:cubicBezTo>
                      <a:cubicBezTo>
                        <a:pt x="115" y="88"/>
                        <a:pt x="114" y="91"/>
                        <a:pt x="116" y="91"/>
                      </a:cubicBezTo>
                      <a:cubicBezTo>
                        <a:pt x="116" y="92"/>
                        <a:pt x="114" y="93"/>
                        <a:pt x="115" y="93"/>
                      </a:cubicBezTo>
                      <a:cubicBezTo>
                        <a:pt x="114" y="93"/>
                        <a:pt x="112" y="95"/>
                        <a:pt x="112" y="93"/>
                      </a:cubicBezTo>
                      <a:cubicBezTo>
                        <a:pt x="111" y="94"/>
                        <a:pt x="113" y="95"/>
                        <a:pt x="114" y="93"/>
                      </a:cubicBezTo>
                      <a:cubicBezTo>
                        <a:pt x="114" y="94"/>
                        <a:pt x="113" y="95"/>
                        <a:pt x="114" y="95"/>
                      </a:cubicBezTo>
                      <a:cubicBezTo>
                        <a:pt x="113" y="95"/>
                        <a:pt x="112" y="96"/>
                        <a:pt x="112" y="95"/>
                      </a:cubicBezTo>
                      <a:cubicBezTo>
                        <a:pt x="111" y="96"/>
                        <a:pt x="111" y="96"/>
                        <a:pt x="110" y="97"/>
                      </a:cubicBezTo>
                      <a:cubicBezTo>
                        <a:pt x="110" y="97"/>
                        <a:pt x="111" y="98"/>
                        <a:pt x="112" y="98"/>
                      </a:cubicBezTo>
                      <a:cubicBezTo>
                        <a:pt x="110" y="99"/>
                        <a:pt x="112" y="103"/>
                        <a:pt x="109" y="103"/>
                      </a:cubicBezTo>
                      <a:cubicBezTo>
                        <a:pt x="109" y="104"/>
                        <a:pt x="109" y="105"/>
                        <a:pt x="108" y="105"/>
                      </a:cubicBezTo>
                      <a:cubicBezTo>
                        <a:pt x="108" y="106"/>
                        <a:pt x="108" y="107"/>
                        <a:pt x="108" y="108"/>
                      </a:cubicBezTo>
                      <a:cubicBezTo>
                        <a:pt x="107" y="110"/>
                        <a:pt x="107" y="112"/>
                        <a:pt x="108" y="114"/>
                      </a:cubicBezTo>
                      <a:cubicBezTo>
                        <a:pt x="108" y="115"/>
                        <a:pt x="106" y="114"/>
                        <a:pt x="105" y="114"/>
                      </a:cubicBezTo>
                      <a:close/>
                      <a:moveTo>
                        <a:pt x="9" y="72"/>
                      </a:moveTo>
                      <a:cubicBezTo>
                        <a:pt x="9" y="73"/>
                        <a:pt x="8" y="73"/>
                        <a:pt x="7" y="74"/>
                      </a:cubicBezTo>
                      <a:cubicBezTo>
                        <a:pt x="8" y="75"/>
                        <a:pt x="9" y="75"/>
                        <a:pt x="10" y="75"/>
                      </a:cubicBezTo>
                      <a:cubicBezTo>
                        <a:pt x="10" y="74"/>
                        <a:pt x="10" y="74"/>
                        <a:pt x="10" y="74"/>
                      </a:cubicBezTo>
                      <a:cubicBezTo>
                        <a:pt x="9" y="74"/>
                        <a:pt x="9" y="75"/>
                        <a:pt x="9" y="74"/>
                      </a:cubicBezTo>
                      <a:cubicBezTo>
                        <a:pt x="9" y="74"/>
                        <a:pt x="10" y="72"/>
                        <a:pt x="9" y="72"/>
                      </a:cubicBezTo>
                      <a:close/>
                      <a:moveTo>
                        <a:pt x="5" y="68"/>
                      </a:moveTo>
                      <a:cubicBezTo>
                        <a:pt x="6" y="70"/>
                        <a:pt x="6" y="70"/>
                        <a:pt x="6" y="70"/>
                      </a:cubicBezTo>
                      <a:cubicBezTo>
                        <a:pt x="7" y="70"/>
                        <a:pt x="8" y="69"/>
                        <a:pt x="7" y="68"/>
                      </a:cubicBezTo>
                      <a:cubicBezTo>
                        <a:pt x="7" y="68"/>
                        <a:pt x="6" y="69"/>
                        <a:pt x="6" y="69"/>
                      </a:cubicBezTo>
                      <a:cubicBezTo>
                        <a:pt x="6" y="68"/>
                        <a:pt x="6" y="68"/>
                        <a:pt x="5" y="68"/>
                      </a:cubicBezTo>
                      <a:close/>
                      <a:moveTo>
                        <a:pt x="5" y="64"/>
                      </a:moveTo>
                      <a:cubicBezTo>
                        <a:pt x="6" y="65"/>
                        <a:pt x="7" y="65"/>
                        <a:pt x="6" y="66"/>
                      </a:cubicBezTo>
                      <a:cubicBezTo>
                        <a:pt x="7" y="66"/>
                        <a:pt x="7" y="65"/>
                        <a:pt x="7" y="64"/>
                      </a:cubicBezTo>
                      <a:cubicBezTo>
                        <a:pt x="6" y="64"/>
                        <a:pt x="6" y="64"/>
                        <a:pt x="5" y="64"/>
                      </a:cubicBezTo>
                      <a:close/>
                      <a:moveTo>
                        <a:pt x="95" y="11"/>
                      </a:moveTo>
                      <a:cubicBezTo>
                        <a:pt x="96" y="13"/>
                        <a:pt x="93" y="13"/>
                        <a:pt x="94" y="14"/>
                      </a:cubicBezTo>
                      <a:cubicBezTo>
                        <a:pt x="95" y="14"/>
                        <a:pt x="97" y="11"/>
                        <a:pt x="95" y="11"/>
                      </a:cubicBezTo>
                      <a:close/>
                      <a:moveTo>
                        <a:pt x="111" y="29"/>
                      </a:moveTo>
                      <a:cubicBezTo>
                        <a:pt x="111" y="29"/>
                        <a:pt x="112" y="28"/>
                        <a:pt x="112" y="27"/>
                      </a:cubicBezTo>
                      <a:cubicBezTo>
                        <a:pt x="111" y="28"/>
                        <a:pt x="111" y="27"/>
                        <a:pt x="110" y="29"/>
                      </a:cubicBezTo>
                      <a:cubicBezTo>
                        <a:pt x="110" y="28"/>
                        <a:pt x="110" y="28"/>
                        <a:pt x="109" y="28"/>
                      </a:cubicBezTo>
                      <a:cubicBezTo>
                        <a:pt x="110" y="29"/>
                        <a:pt x="110" y="29"/>
                        <a:pt x="111" y="2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03" name="Freeform 56"/>
                <p:cNvSpPr>
                  <a:spLocks noEditPoints="1"/>
                </p:cNvSpPr>
                <p:nvPr/>
              </p:nvSpPr>
              <p:spPr bwMode="auto">
                <a:xfrm rot="976095">
                  <a:off x="5619085" y="4880207"/>
                  <a:ext cx="864337" cy="693991"/>
                </a:xfrm>
                <a:custGeom>
                  <a:avLst/>
                  <a:gdLst>
                    <a:gd name="T0" fmla="*/ 38 w 51"/>
                    <a:gd name="T1" fmla="*/ 31 h 41"/>
                    <a:gd name="T2" fmla="*/ 43 w 51"/>
                    <a:gd name="T3" fmla="*/ 26 h 41"/>
                    <a:gd name="T4" fmla="*/ 43 w 51"/>
                    <a:gd name="T5" fmla="*/ 25 h 41"/>
                    <a:gd name="T6" fmla="*/ 42 w 51"/>
                    <a:gd name="T7" fmla="*/ 24 h 41"/>
                    <a:gd name="T8" fmla="*/ 42 w 51"/>
                    <a:gd name="T9" fmla="*/ 24 h 41"/>
                    <a:gd name="T10" fmla="*/ 40 w 51"/>
                    <a:gd name="T11" fmla="*/ 24 h 41"/>
                    <a:gd name="T12" fmla="*/ 35 w 51"/>
                    <a:gd name="T13" fmla="*/ 22 h 41"/>
                    <a:gd name="T14" fmla="*/ 29 w 51"/>
                    <a:gd name="T15" fmla="*/ 25 h 41"/>
                    <a:gd name="T16" fmla="*/ 26 w 51"/>
                    <a:gd name="T17" fmla="*/ 26 h 41"/>
                    <a:gd name="T18" fmla="*/ 23 w 51"/>
                    <a:gd name="T19" fmla="*/ 27 h 41"/>
                    <a:gd name="T20" fmla="*/ 14 w 51"/>
                    <a:gd name="T21" fmla="*/ 25 h 41"/>
                    <a:gd name="T22" fmla="*/ 21 w 51"/>
                    <a:gd name="T23" fmla="*/ 23 h 41"/>
                    <a:gd name="T24" fmla="*/ 24 w 51"/>
                    <a:gd name="T25" fmla="*/ 21 h 41"/>
                    <a:gd name="T26" fmla="*/ 28 w 51"/>
                    <a:gd name="T27" fmla="*/ 19 h 41"/>
                    <a:gd name="T28" fmla="*/ 31 w 51"/>
                    <a:gd name="T29" fmla="*/ 18 h 41"/>
                    <a:gd name="T30" fmla="*/ 35 w 51"/>
                    <a:gd name="T31" fmla="*/ 17 h 41"/>
                    <a:gd name="T32" fmla="*/ 39 w 51"/>
                    <a:gd name="T33" fmla="*/ 12 h 41"/>
                    <a:gd name="T34" fmla="*/ 44 w 51"/>
                    <a:gd name="T35" fmla="*/ 9 h 41"/>
                    <a:gd name="T36" fmla="*/ 44 w 51"/>
                    <a:gd name="T37" fmla="*/ 10 h 41"/>
                    <a:gd name="T38" fmla="*/ 35 w 51"/>
                    <a:gd name="T39" fmla="*/ 9 h 41"/>
                    <a:gd name="T40" fmla="*/ 27 w 51"/>
                    <a:gd name="T41" fmla="*/ 11 h 41"/>
                    <a:gd name="T42" fmla="*/ 8 w 51"/>
                    <a:gd name="T43" fmla="*/ 23 h 41"/>
                    <a:gd name="T44" fmla="*/ 6 w 51"/>
                    <a:gd name="T45" fmla="*/ 27 h 41"/>
                    <a:gd name="T46" fmla="*/ 1 w 51"/>
                    <a:gd name="T47" fmla="*/ 26 h 41"/>
                    <a:gd name="T48" fmla="*/ 6 w 51"/>
                    <a:gd name="T49" fmla="*/ 18 h 41"/>
                    <a:gd name="T50" fmla="*/ 15 w 51"/>
                    <a:gd name="T51" fmla="*/ 11 h 41"/>
                    <a:gd name="T52" fmla="*/ 25 w 51"/>
                    <a:gd name="T53" fmla="*/ 6 h 41"/>
                    <a:gd name="T54" fmla="*/ 30 w 51"/>
                    <a:gd name="T55" fmla="*/ 4 h 41"/>
                    <a:gd name="T56" fmla="*/ 32 w 51"/>
                    <a:gd name="T57" fmla="*/ 2 h 41"/>
                    <a:gd name="T58" fmla="*/ 36 w 51"/>
                    <a:gd name="T59" fmla="*/ 2 h 41"/>
                    <a:gd name="T60" fmla="*/ 40 w 51"/>
                    <a:gd name="T61" fmla="*/ 0 h 41"/>
                    <a:gd name="T62" fmla="*/ 42 w 51"/>
                    <a:gd name="T63" fmla="*/ 3 h 41"/>
                    <a:gd name="T64" fmla="*/ 45 w 51"/>
                    <a:gd name="T65" fmla="*/ 2 h 41"/>
                    <a:gd name="T66" fmla="*/ 48 w 51"/>
                    <a:gd name="T67" fmla="*/ 6 h 41"/>
                    <a:gd name="T68" fmla="*/ 50 w 51"/>
                    <a:gd name="T69" fmla="*/ 6 h 41"/>
                    <a:gd name="T70" fmla="*/ 46 w 51"/>
                    <a:gd name="T71" fmla="*/ 18 h 41"/>
                    <a:gd name="T72" fmla="*/ 31 w 51"/>
                    <a:gd name="T73" fmla="*/ 27 h 41"/>
                    <a:gd name="T74" fmla="*/ 30 w 51"/>
                    <a:gd name="T75" fmla="*/ 23 h 41"/>
                    <a:gd name="T76" fmla="*/ 29 w 51"/>
                    <a:gd name="T77" fmla="*/ 25 h 41"/>
                    <a:gd name="T78" fmla="*/ 27 w 51"/>
                    <a:gd name="T79" fmla="*/ 26 h 41"/>
                    <a:gd name="T80" fmla="*/ 24 w 51"/>
                    <a:gd name="T81" fmla="*/ 26 h 41"/>
                    <a:gd name="T82" fmla="*/ 19 w 51"/>
                    <a:gd name="T83" fmla="*/ 29 h 41"/>
                    <a:gd name="T84" fmla="*/ 13 w 51"/>
                    <a:gd name="T85" fmla="*/ 28 h 41"/>
                    <a:gd name="T86" fmla="*/ 16 w 51"/>
                    <a:gd name="T87" fmla="*/ 28 h 41"/>
                    <a:gd name="T88" fmla="*/ 19 w 51"/>
                    <a:gd name="T89" fmla="*/ 27 h 41"/>
                    <a:gd name="T90" fmla="*/ 23 w 51"/>
                    <a:gd name="T91" fmla="*/ 24 h 41"/>
                    <a:gd name="T92" fmla="*/ 26 w 51"/>
                    <a:gd name="T93" fmla="*/ 22 h 41"/>
                    <a:gd name="T94" fmla="*/ 30 w 51"/>
                    <a:gd name="T95" fmla="*/ 19 h 41"/>
                    <a:gd name="T96" fmla="*/ 33 w 51"/>
                    <a:gd name="T97" fmla="*/ 18 h 41"/>
                    <a:gd name="T98" fmla="*/ 38 w 51"/>
                    <a:gd name="T99" fmla="*/ 17 h 41"/>
                    <a:gd name="T100" fmla="*/ 45 w 51"/>
                    <a:gd name="T101" fmla="*/ 17 h 41"/>
                    <a:gd name="T102" fmla="*/ 48 w 51"/>
                    <a:gd name="T103" fmla="*/ 20 h 41"/>
                    <a:gd name="T104" fmla="*/ 49 w 51"/>
                    <a:gd name="T105" fmla="*/ 23 h 41"/>
                    <a:gd name="T106" fmla="*/ 37 w 51"/>
                    <a:gd name="T107" fmla="*/ 37 h 41"/>
                    <a:gd name="T108" fmla="*/ 38 w 51"/>
                    <a:gd name="T109" fmla="*/ 38 h 41"/>
                    <a:gd name="T110" fmla="*/ 35 w 51"/>
                    <a:gd name="T111" fmla="*/ 38 h 41"/>
                    <a:gd name="T112" fmla="*/ 38 w 51"/>
                    <a:gd name="T113" fmla="*/ 6 h 41"/>
                    <a:gd name="T114" fmla="*/ 41 w 51"/>
                    <a:gd name="T115" fmla="*/ 6 h 41"/>
                    <a:gd name="T116" fmla="*/ 43 w 51"/>
                    <a:gd name="T117" fmla="*/ 6 h 41"/>
                    <a:gd name="T118" fmla="*/ 34 w 51"/>
                    <a:gd name="T119" fmla="*/ 2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" h="41">
                      <a:moveTo>
                        <a:pt x="25" y="38"/>
                      </a:moveTo>
                      <a:cubicBezTo>
                        <a:pt x="28" y="36"/>
                        <a:pt x="30" y="34"/>
                        <a:pt x="33" y="33"/>
                      </a:cubicBezTo>
                      <a:cubicBezTo>
                        <a:pt x="33" y="33"/>
                        <a:pt x="33" y="33"/>
                        <a:pt x="34" y="33"/>
                      </a:cubicBezTo>
                      <a:cubicBezTo>
                        <a:pt x="34" y="33"/>
                        <a:pt x="34" y="33"/>
                        <a:pt x="33" y="32"/>
                      </a:cubicBezTo>
                      <a:cubicBezTo>
                        <a:pt x="35" y="32"/>
                        <a:pt x="36" y="32"/>
                        <a:pt x="36" y="31"/>
                      </a:cubicBezTo>
                      <a:cubicBezTo>
                        <a:pt x="37" y="32"/>
                        <a:pt x="37" y="29"/>
                        <a:pt x="38" y="31"/>
                      </a:cubicBezTo>
                      <a:cubicBezTo>
                        <a:pt x="37" y="29"/>
                        <a:pt x="39" y="29"/>
                        <a:pt x="39" y="28"/>
                      </a:cubicBezTo>
                      <a:cubicBezTo>
                        <a:pt x="40" y="30"/>
                        <a:pt x="40" y="29"/>
                        <a:pt x="40" y="28"/>
                      </a:cubicBezTo>
                      <a:cubicBezTo>
                        <a:pt x="40" y="27"/>
                        <a:pt x="42" y="28"/>
                        <a:pt x="41" y="27"/>
                      </a:cubicBezTo>
                      <a:cubicBezTo>
                        <a:pt x="42" y="28"/>
                        <a:pt x="41" y="27"/>
                        <a:pt x="42" y="28"/>
                      </a:cubicBezTo>
                      <a:cubicBezTo>
                        <a:pt x="43" y="27"/>
                        <a:pt x="42" y="26"/>
                        <a:pt x="43" y="27"/>
                      </a:cubicBezTo>
                      <a:cubicBezTo>
                        <a:pt x="43" y="26"/>
                        <a:pt x="43" y="26"/>
                        <a:pt x="43" y="26"/>
                      </a:cubicBezTo>
                      <a:cubicBezTo>
                        <a:pt x="43" y="25"/>
                        <a:pt x="43" y="25"/>
                        <a:pt x="44" y="25"/>
                      </a:cubicBezTo>
                      <a:cubicBezTo>
                        <a:pt x="43" y="25"/>
                        <a:pt x="43" y="25"/>
                        <a:pt x="42" y="25"/>
                      </a:cubicBezTo>
                      <a:cubicBezTo>
                        <a:pt x="43" y="25"/>
                        <a:pt x="43" y="25"/>
                        <a:pt x="44" y="25"/>
                      </a:cubicBezTo>
                      <a:cubicBezTo>
                        <a:pt x="43" y="25"/>
                        <a:pt x="43" y="25"/>
                        <a:pt x="42" y="25"/>
                      </a:cubicBezTo>
                      <a:cubicBezTo>
                        <a:pt x="43" y="25"/>
                        <a:pt x="43" y="25"/>
                        <a:pt x="44" y="25"/>
                      </a:cubicBezTo>
                      <a:cubicBezTo>
                        <a:pt x="44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4"/>
                      </a:cubicBezTo>
                      <a:cubicBezTo>
                        <a:pt x="43" y="24"/>
                        <a:pt x="43" y="25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42" y="24"/>
                        <a:pt x="42" y="24"/>
                        <a:pt x="42" y="23"/>
                      </a:cubicBezTo>
                      <a:cubicBezTo>
                        <a:pt x="41" y="24"/>
                        <a:pt x="41" y="24"/>
                        <a:pt x="41" y="24"/>
                      </a:cubicBezTo>
                      <a:cubicBezTo>
                        <a:pt x="41" y="23"/>
                        <a:pt x="41" y="23"/>
                        <a:pt x="41" y="23"/>
                      </a:cubicBezTo>
                      <a:cubicBezTo>
                        <a:pt x="40" y="24"/>
                        <a:pt x="41" y="22"/>
                        <a:pt x="41" y="24"/>
                      </a:cubicBezTo>
                      <a:cubicBezTo>
                        <a:pt x="41" y="24"/>
                        <a:pt x="40" y="24"/>
                        <a:pt x="40" y="24"/>
                      </a:cubicBezTo>
                      <a:cubicBezTo>
                        <a:pt x="40" y="23"/>
                        <a:pt x="40" y="22"/>
                        <a:pt x="40" y="23"/>
                      </a:cubicBezTo>
                      <a:cubicBezTo>
                        <a:pt x="39" y="23"/>
                        <a:pt x="40" y="23"/>
                        <a:pt x="40" y="24"/>
                      </a:cubicBezTo>
                      <a:cubicBezTo>
                        <a:pt x="39" y="23"/>
                        <a:pt x="39" y="23"/>
                        <a:pt x="38" y="22"/>
                      </a:cubicBezTo>
                      <a:cubicBezTo>
                        <a:pt x="37" y="24"/>
                        <a:pt x="36" y="23"/>
                        <a:pt x="36" y="24"/>
                      </a:cubicBezTo>
                      <a:cubicBezTo>
                        <a:pt x="36" y="23"/>
                        <a:pt x="35" y="22"/>
                        <a:pt x="36" y="22"/>
                      </a:cubicBezTo>
                      <a:cubicBezTo>
                        <a:pt x="36" y="21"/>
                        <a:pt x="35" y="22"/>
                        <a:pt x="35" y="22"/>
                      </a:cubicBezTo>
                      <a:cubicBezTo>
                        <a:pt x="36" y="23"/>
                        <a:pt x="35" y="23"/>
                        <a:pt x="36" y="24"/>
                      </a:cubicBezTo>
                      <a:cubicBezTo>
                        <a:pt x="35" y="25"/>
                        <a:pt x="35" y="23"/>
                        <a:pt x="34" y="23"/>
                      </a:cubicBezTo>
                      <a:cubicBezTo>
                        <a:pt x="35" y="25"/>
                        <a:pt x="32" y="25"/>
                        <a:pt x="32" y="24"/>
                      </a:cubicBezTo>
                      <a:cubicBezTo>
                        <a:pt x="32" y="24"/>
                        <a:pt x="32" y="25"/>
                        <a:pt x="32" y="25"/>
                      </a:cubicBezTo>
                      <a:cubicBezTo>
                        <a:pt x="31" y="24"/>
                        <a:pt x="30" y="26"/>
                        <a:pt x="29" y="26"/>
                      </a:cubicBezTo>
                      <a:cubicBezTo>
                        <a:pt x="29" y="26"/>
                        <a:pt x="29" y="25"/>
                        <a:pt x="29" y="25"/>
                      </a:cubicBezTo>
                      <a:cubicBezTo>
                        <a:pt x="29" y="26"/>
                        <a:pt x="29" y="27"/>
                        <a:pt x="28" y="27"/>
                      </a:cubicBezTo>
                      <a:cubicBezTo>
                        <a:pt x="28" y="25"/>
                        <a:pt x="27" y="26"/>
                        <a:pt x="27" y="26"/>
                      </a:cubicBezTo>
                      <a:cubicBezTo>
                        <a:pt x="27" y="26"/>
                        <a:pt x="27" y="26"/>
                        <a:pt x="27" y="27"/>
                      </a:cubicBezTo>
                      <a:cubicBezTo>
                        <a:pt x="27" y="27"/>
                        <a:pt x="27" y="26"/>
                        <a:pt x="27" y="27"/>
                      </a:cubicBezTo>
                      <a:cubicBezTo>
                        <a:pt x="27" y="27"/>
                        <a:pt x="27" y="26"/>
                        <a:pt x="27" y="26"/>
                      </a:cubicBezTo>
                      <a:cubicBezTo>
                        <a:pt x="26" y="25"/>
                        <a:pt x="26" y="27"/>
                        <a:pt x="26" y="26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6" y="27"/>
                        <a:pt x="26" y="28"/>
                        <a:pt x="26" y="28"/>
                      </a:cubicBezTo>
                      <a:cubicBezTo>
                        <a:pt x="25" y="28"/>
                        <a:pt x="25" y="27"/>
                        <a:pt x="24" y="28"/>
                      </a:cubicBezTo>
                      <a:cubicBezTo>
                        <a:pt x="23" y="27"/>
                        <a:pt x="24" y="27"/>
                        <a:pt x="23" y="25"/>
                      </a:cubicBezTo>
                      <a:cubicBezTo>
                        <a:pt x="23" y="26"/>
                        <a:pt x="24" y="27"/>
                        <a:pt x="24" y="28"/>
                      </a:cubicBezTo>
                      <a:cubicBezTo>
                        <a:pt x="23" y="28"/>
                        <a:pt x="23" y="28"/>
                        <a:pt x="23" y="27"/>
                      </a:cubicBezTo>
                      <a:cubicBezTo>
                        <a:pt x="23" y="28"/>
                        <a:pt x="21" y="28"/>
                        <a:pt x="21" y="30"/>
                      </a:cubicBezTo>
                      <a:cubicBezTo>
                        <a:pt x="19" y="29"/>
                        <a:pt x="19" y="31"/>
                        <a:pt x="16" y="32"/>
                      </a:cubicBezTo>
                      <a:cubicBezTo>
                        <a:pt x="16" y="32"/>
                        <a:pt x="16" y="31"/>
                        <a:pt x="16" y="31"/>
                      </a:cubicBezTo>
                      <a:cubicBezTo>
                        <a:pt x="15" y="31"/>
                        <a:pt x="17" y="32"/>
                        <a:pt x="16" y="32"/>
                      </a:cubicBezTo>
                      <a:cubicBezTo>
                        <a:pt x="16" y="32"/>
                        <a:pt x="16" y="32"/>
                        <a:pt x="16" y="33"/>
                      </a:cubicBezTo>
                      <a:cubicBezTo>
                        <a:pt x="15" y="30"/>
                        <a:pt x="14" y="28"/>
                        <a:pt x="14" y="25"/>
                      </a:cubicBezTo>
                      <a:cubicBezTo>
                        <a:pt x="14" y="25"/>
                        <a:pt x="14" y="24"/>
                        <a:pt x="14" y="26"/>
                      </a:cubicBezTo>
                      <a:cubicBezTo>
                        <a:pt x="15" y="24"/>
                        <a:pt x="15" y="25"/>
                        <a:pt x="15" y="24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24"/>
                        <a:pt x="17" y="24"/>
                        <a:pt x="17" y="24"/>
                      </a:cubicBezTo>
                      <a:cubicBezTo>
                        <a:pt x="18" y="24"/>
                        <a:pt x="19" y="24"/>
                        <a:pt x="19" y="23"/>
                      </a:cubicBezTo>
                      <a:cubicBezTo>
                        <a:pt x="20" y="23"/>
                        <a:pt x="20" y="23"/>
                        <a:pt x="21" y="23"/>
                      </a:cubicBezTo>
                      <a:cubicBezTo>
                        <a:pt x="21" y="23"/>
                        <a:pt x="21" y="22"/>
                        <a:pt x="21" y="23"/>
                      </a:cubicBezTo>
                      <a:cubicBezTo>
                        <a:pt x="22" y="23"/>
                        <a:pt x="21" y="23"/>
                        <a:pt x="21" y="22"/>
                      </a:cubicBezTo>
                      <a:cubicBezTo>
                        <a:pt x="22" y="22"/>
                        <a:pt x="23" y="24"/>
                        <a:pt x="23" y="21"/>
                      </a:cubicBezTo>
                      <a:cubicBezTo>
                        <a:pt x="23" y="21"/>
                        <a:pt x="23" y="22"/>
                        <a:pt x="23" y="21"/>
                      </a:cubicBezTo>
                      <a:cubicBezTo>
                        <a:pt x="23" y="21"/>
                        <a:pt x="24" y="21"/>
                        <a:pt x="24" y="22"/>
                      </a:cubicBezTo>
                      <a:cubicBezTo>
                        <a:pt x="24" y="22"/>
                        <a:pt x="24" y="22"/>
                        <a:pt x="24" y="21"/>
                      </a:cubicBezTo>
                      <a:cubicBezTo>
                        <a:pt x="24" y="21"/>
                        <a:pt x="24" y="22"/>
                        <a:pt x="25" y="22"/>
                      </a:cubicBezTo>
                      <a:cubicBezTo>
                        <a:pt x="24" y="20"/>
                        <a:pt x="26" y="22"/>
                        <a:pt x="25" y="21"/>
                      </a:cubicBezTo>
                      <a:cubicBezTo>
                        <a:pt x="26" y="22"/>
                        <a:pt x="26" y="20"/>
                        <a:pt x="27" y="21"/>
                      </a:cubicBezTo>
                      <a:cubicBezTo>
                        <a:pt x="27" y="20"/>
                        <a:pt x="28" y="20"/>
                        <a:pt x="28" y="20"/>
                      </a:cubicBezTo>
                      <a:cubicBezTo>
                        <a:pt x="28" y="21"/>
                        <a:pt x="28" y="20"/>
                        <a:pt x="29" y="21"/>
                      </a:cubicBezTo>
                      <a:cubicBezTo>
                        <a:pt x="29" y="20"/>
                        <a:pt x="28" y="20"/>
                        <a:pt x="28" y="19"/>
                      </a:cubicBezTo>
                      <a:cubicBezTo>
                        <a:pt x="29" y="19"/>
                        <a:pt x="29" y="18"/>
                        <a:pt x="30" y="20"/>
                      </a:cubicBezTo>
                      <a:cubicBezTo>
                        <a:pt x="30" y="20"/>
                        <a:pt x="30" y="19"/>
                        <a:pt x="29" y="19"/>
                      </a:cubicBezTo>
                      <a:cubicBezTo>
                        <a:pt x="30" y="19"/>
                        <a:pt x="30" y="20"/>
                        <a:pt x="31" y="20"/>
                      </a:cubicBezTo>
                      <a:cubicBezTo>
                        <a:pt x="31" y="21"/>
                        <a:pt x="31" y="21"/>
                        <a:pt x="31" y="21"/>
                      </a:cubicBezTo>
                      <a:cubicBezTo>
                        <a:pt x="31" y="20"/>
                        <a:pt x="31" y="20"/>
                        <a:pt x="30" y="19"/>
                      </a:cubicBezTo>
                      <a:cubicBezTo>
                        <a:pt x="31" y="19"/>
                        <a:pt x="30" y="18"/>
                        <a:pt x="31" y="18"/>
                      </a:cubicBezTo>
                      <a:cubicBezTo>
                        <a:pt x="33" y="20"/>
                        <a:pt x="30" y="17"/>
                        <a:pt x="31" y="17"/>
                      </a:cubicBezTo>
                      <a:cubicBezTo>
                        <a:pt x="32" y="18"/>
                        <a:pt x="32" y="18"/>
                        <a:pt x="32" y="19"/>
                      </a:cubicBezTo>
                      <a:cubicBezTo>
                        <a:pt x="32" y="18"/>
                        <a:pt x="32" y="17"/>
                        <a:pt x="33" y="18"/>
                      </a:cubicBezTo>
                      <a:cubicBezTo>
                        <a:pt x="33" y="17"/>
                        <a:pt x="32" y="17"/>
                        <a:pt x="32" y="17"/>
                      </a:cubicBezTo>
                      <a:cubicBezTo>
                        <a:pt x="32" y="16"/>
                        <a:pt x="34" y="18"/>
                        <a:pt x="34" y="16"/>
                      </a:cubicBezTo>
                      <a:cubicBezTo>
                        <a:pt x="34" y="16"/>
                        <a:pt x="35" y="17"/>
                        <a:pt x="35" y="17"/>
                      </a:cubicBezTo>
                      <a:cubicBezTo>
                        <a:pt x="35" y="15"/>
                        <a:pt x="35" y="15"/>
                        <a:pt x="37" y="16"/>
                      </a:cubicBezTo>
                      <a:cubicBezTo>
                        <a:pt x="37" y="14"/>
                        <a:pt x="38" y="15"/>
                        <a:pt x="39" y="15"/>
                      </a:cubicBezTo>
                      <a:cubicBezTo>
                        <a:pt x="39" y="14"/>
                        <a:pt x="38" y="14"/>
                        <a:pt x="38" y="14"/>
                      </a:cubicBezTo>
                      <a:cubicBezTo>
                        <a:pt x="39" y="14"/>
                        <a:pt x="39" y="13"/>
                        <a:pt x="40" y="14"/>
                      </a:cubicBezTo>
                      <a:cubicBezTo>
                        <a:pt x="40" y="14"/>
                        <a:pt x="39" y="13"/>
                        <a:pt x="40" y="13"/>
                      </a:cubicBezTo>
                      <a:cubicBezTo>
                        <a:pt x="40" y="13"/>
                        <a:pt x="38" y="13"/>
                        <a:pt x="39" y="12"/>
                      </a:cubicBezTo>
                      <a:cubicBezTo>
                        <a:pt x="39" y="12"/>
                        <a:pt x="40" y="13"/>
                        <a:pt x="40" y="13"/>
                      </a:cubicBezTo>
                      <a:cubicBezTo>
                        <a:pt x="40" y="12"/>
                        <a:pt x="42" y="13"/>
                        <a:pt x="42" y="12"/>
                      </a:cubicBezTo>
                      <a:cubicBezTo>
                        <a:pt x="40" y="11"/>
                        <a:pt x="44" y="11"/>
                        <a:pt x="42" y="10"/>
                      </a:cubicBezTo>
                      <a:cubicBezTo>
                        <a:pt x="43" y="10"/>
                        <a:pt x="43" y="10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10"/>
                        <a:pt x="44" y="10"/>
                      </a:cubicBezTo>
                      <a:cubicBezTo>
                        <a:pt x="44" y="10"/>
                        <a:pt x="44" y="9"/>
                        <a:pt x="45" y="9"/>
                      </a:cubicBezTo>
                      <a:cubicBezTo>
                        <a:pt x="44" y="9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3" y="10"/>
                        <a:pt x="43" y="10"/>
                        <a:pt x="42" y="10"/>
                      </a:cubicBezTo>
                      <a:cubicBezTo>
                        <a:pt x="42" y="10"/>
                        <a:pt x="41" y="9"/>
                        <a:pt x="40" y="9"/>
                      </a:cubicBezTo>
                      <a:cubicBezTo>
                        <a:pt x="39" y="9"/>
                        <a:pt x="39" y="10"/>
                        <a:pt x="38" y="10"/>
                      </a:cubicBezTo>
                      <a:cubicBezTo>
                        <a:pt x="38" y="10"/>
                        <a:pt x="38" y="9"/>
                        <a:pt x="37" y="9"/>
                      </a:cubicBezTo>
                      <a:cubicBezTo>
                        <a:pt x="37" y="9"/>
                        <a:pt x="38" y="9"/>
                        <a:pt x="38" y="10"/>
                      </a:cubicBezTo>
                      <a:cubicBezTo>
                        <a:pt x="37" y="9"/>
                        <a:pt x="36" y="11"/>
                        <a:pt x="35" y="9"/>
                      </a:cubicBezTo>
                      <a:cubicBezTo>
                        <a:pt x="35" y="10"/>
                        <a:pt x="35" y="10"/>
                        <a:pt x="34" y="10"/>
                      </a:cubicBezTo>
                      <a:cubicBezTo>
                        <a:pt x="34" y="10"/>
                        <a:pt x="34" y="10"/>
                        <a:pt x="34" y="9"/>
                      </a:cubicBezTo>
                      <a:cubicBezTo>
                        <a:pt x="33" y="10"/>
                        <a:pt x="32" y="11"/>
                        <a:pt x="30" y="10"/>
                      </a:cubicBezTo>
                      <a:cubicBezTo>
                        <a:pt x="32" y="11"/>
                        <a:pt x="30" y="11"/>
                        <a:pt x="29" y="11"/>
                      </a:cubicBezTo>
                      <a:cubicBezTo>
                        <a:pt x="29" y="11"/>
                        <a:pt x="30" y="11"/>
                        <a:pt x="30" y="11"/>
                      </a:cubicBezTo>
                      <a:cubicBezTo>
                        <a:pt x="28" y="10"/>
                        <a:pt x="29" y="11"/>
                        <a:pt x="27" y="11"/>
                      </a:cubicBezTo>
                      <a:cubicBezTo>
                        <a:pt x="27" y="11"/>
                        <a:pt x="27" y="11"/>
                        <a:pt x="28" y="11"/>
                      </a:cubicBezTo>
                      <a:cubicBezTo>
                        <a:pt x="25" y="11"/>
                        <a:pt x="22" y="13"/>
                        <a:pt x="19" y="14"/>
                      </a:cubicBezTo>
                      <a:cubicBezTo>
                        <a:pt x="20" y="15"/>
                        <a:pt x="17" y="18"/>
                        <a:pt x="16" y="17"/>
                      </a:cubicBezTo>
                      <a:cubicBezTo>
                        <a:pt x="16" y="18"/>
                        <a:pt x="14" y="19"/>
                        <a:pt x="13" y="21"/>
                      </a:cubicBezTo>
                      <a:cubicBezTo>
                        <a:pt x="12" y="21"/>
                        <a:pt x="11" y="22"/>
                        <a:pt x="10" y="22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3"/>
                        <a:pt x="7" y="23"/>
                        <a:pt x="6" y="23"/>
                      </a:cubicBezTo>
                      <a:cubicBezTo>
                        <a:pt x="8" y="24"/>
                        <a:pt x="7" y="26"/>
                        <a:pt x="5" y="24"/>
                      </a:cubicBezTo>
                      <a:cubicBezTo>
                        <a:pt x="6" y="25"/>
                        <a:pt x="6" y="26"/>
                        <a:pt x="6" y="27"/>
                      </a:cubicBezTo>
                      <a:cubicBezTo>
                        <a:pt x="5" y="27"/>
                        <a:pt x="5" y="26"/>
                        <a:pt x="5" y="26"/>
                      </a:cubicBezTo>
                      <a:cubicBezTo>
                        <a:pt x="5" y="27"/>
                        <a:pt x="5" y="26"/>
                        <a:pt x="6" y="27"/>
                      </a:cubicBezTo>
                      <a:cubicBezTo>
                        <a:pt x="6" y="27"/>
                        <a:pt x="4" y="28"/>
                        <a:pt x="5" y="28"/>
                      </a:cubicBezTo>
                      <a:cubicBezTo>
                        <a:pt x="5" y="29"/>
                        <a:pt x="2" y="28"/>
                        <a:pt x="4" y="29"/>
                      </a:cubicBezTo>
                      <a:cubicBezTo>
                        <a:pt x="3" y="29"/>
                        <a:pt x="3" y="28"/>
                        <a:pt x="2" y="28"/>
                      </a:cubicBezTo>
                      <a:cubicBezTo>
                        <a:pt x="2" y="28"/>
                        <a:pt x="3" y="28"/>
                        <a:pt x="3" y="28"/>
                      </a:cubicBezTo>
                      <a:cubicBezTo>
                        <a:pt x="2" y="28"/>
                        <a:pt x="2" y="28"/>
                        <a:pt x="1" y="27"/>
                      </a:cubicBezTo>
                      <a:cubicBezTo>
                        <a:pt x="1" y="27"/>
                        <a:pt x="0" y="26"/>
                        <a:pt x="1" y="26"/>
                      </a:cubicBezTo>
                      <a:cubicBezTo>
                        <a:pt x="1" y="26"/>
                        <a:pt x="2" y="27"/>
                        <a:pt x="2" y="26"/>
                      </a:cubicBezTo>
                      <a:cubicBezTo>
                        <a:pt x="1" y="26"/>
                        <a:pt x="1" y="25"/>
                        <a:pt x="1" y="25"/>
                      </a:cubicBezTo>
                      <a:cubicBezTo>
                        <a:pt x="1" y="25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3" y="21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4" y="20"/>
                        <a:pt x="6" y="19"/>
                        <a:pt x="6" y="18"/>
                      </a:cubicBezTo>
                      <a:cubicBezTo>
                        <a:pt x="7" y="20"/>
                        <a:pt x="7" y="18"/>
                        <a:pt x="8" y="20"/>
                      </a:cubicBezTo>
                      <a:cubicBezTo>
                        <a:pt x="8" y="19"/>
                        <a:pt x="8" y="18"/>
                        <a:pt x="7" y="16"/>
                      </a:cubicBezTo>
                      <a:cubicBezTo>
                        <a:pt x="9" y="17"/>
                        <a:pt x="9" y="14"/>
                        <a:pt x="11" y="15"/>
                      </a:cubicBezTo>
                      <a:cubicBezTo>
                        <a:pt x="11" y="14"/>
                        <a:pt x="10" y="14"/>
                        <a:pt x="11" y="14"/>
                      </a:cubicBezTo>
                      <a:cubicBezTo>
                        <a:pt x="11" y="14"/>
                        <a:pt x="14" y="12"/>
                        <a:pt x="14" y="11"/>
                      </a:cubicBezTo>
                      <a:cubicBezTo>
                        <a:pt x="14" y="11"/>
                        <a:pt x="15" y="11"/>
                        <a:pt x="15" y="11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6" y="11"/>
                        <a:pt x="15" y="10"/>
                      </a:cubicBezTo>
                      <a:cubicBezTo>
                        <a:pt x="18" y="10"/>
                        <a:pt x="17" y="8"/>
                        <a:pt x="19" y="6"/>
                      </a:cubicBezTo>
                      <a:cubicBezTo>
                        <a:pt x="21" y="9"/>
                        <a:pt x="22" y="8"/>
                        <a:pt x="24" y="9"/>
                      </a:cubicBezTo>
                      <a:cubicBezTo>
                        <a:pt x="23" y="8"/>
                        <a:pt x="24" y="7"/>
                        <a:pt x="24" y="7"/>
                      </a:cubicBezTo>
                      <a:cubicBezTo>
                        <a:pt x="25" y="7"/>
                        <a:pt x="26" y="8"/>
                        <a:pt x="25" y="6"/>
                      </a:cubicBezTo>
                      <a:cubicBezTo>
                        <a:pt x="26" y="6"/>
                        <a:pt x="26" y="8"/>
                        <a:pt x="26" y="8"/>
                      </a:cubicBezTo>
                      <a:cubicBezTo>
                        <a:pt x="26" y="8"/>
                        <a:pt x="27" y="7"/>
                        <a:pt x="26" y="7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4"/>
                        <a:pt x="28" y="5"/>
                        <a:pt x="28" y="3"/>
                      </a:cubicBezTo>
                      <a:cubicBezTo>
                        <a:pt x="29" y="5"/>
                        <a:pt x="29" y="4"/>
                        <a:pt x="30" y="3"/>
                      </a:cubicBezTo>
                      <a:cubicBezTo>
                        <a:pt x="30" y="3"/>
                        <a:pt x="30" y="4"/>
                        <a:pt x="30" y="4"/>
                      </a:cubicBezTo>
                      <a:cubicBezTo>
                        <a:pt x="31" y="4"/>
                        <a:pt x="30" y="4"/>
                        <a:pt x="30" y="3"/>
                      </a:cubicBezTo>
                      <a:cubicBezTo>
                        <a:pt x="31" y="3"/>
                        <a:pt x="31" y="4"/>
                        <a:pt x="32" y="3"/>
                      </a:cubicBezTo>
                      <a:cubicBezTo>
                        <a:pt x="32" y="3"/>
                        <a:pt x="32" y="4"/>
                        <a:pt x="32" y="4"/>
                      </a:cubicBezTo>
                      <a:cubicBezTo>
                        <a:pt x="32" y="5"/>
                        <a:pt x="31" y="3"/>
                        <a:pt x="31" y="5"/>
                      </a:cubicBezTo>
                      <a:cubicBezTo>
                        <a:pt x="31" y="5"/>
                        <a:pt x="32" y="5"/>
                        <a:pt x="32" y="5"/>
                      </a:cubicBezTo>
                      <a:cubicBezTo>
                        <a:pt x="33" y="5"/>
                        <a:pt x="32" y="3"/>
                        <a:pt x="32" y="2"/>
                      </a:cubicBezTo>
                      <a:cubicBezTo>
                        <a:pt x="33" y="3"/>
                        <a:pt x="33" y="2"/>
                        <a:pt x="34" y="1"/>
                      </a:cubicBezTo>
                      <a:cubicBezTo>
                        <a:pt x="35" y="2"/>
                        <a:pt x="34" y="2"/>
                        <a:pt x="34" y="2"/>
                      </a:cubicBezTo>
                      <a:cubicBezTo>
                        <a:pt x="34" y="3"/>
                        <a:pt x="34" y="3"/>
                        <a:pt x="35" y="3"/>
                      </a:cubicBezTo>
                      <a:cubicBezTo>
                        <a:pt x="35" y="3"/>
                        <a:pt x="34" y="1"/>
                        <a:pt x="35" y="1"/>
                      </a:cubicBezTo>
                      <a:cubicBezTo>
                        <a:pt x="35" y="0"/>
                        <a:pt x="35" y="2"/>
                        <a:pt x="35" y="3"/>
                      </a:cubicBezTo>
                      <a:cubicBezTo>
                        <a:pt x="35" y="3"/>
                        <a:pt x="36" y="3"/>
                        <a:pt x="36" y="2"/>
                      </a:cubicBezTo>
                      <a:cubicBezTo>
                        <a:pt x="36" y="1"/>
                        <a:pt x="36" y="3"/>
                        <a:pt x="35" y="2"/>
                      </a:cubicBezTo>
                      <a:cubicBezTo>
                        <a:pt x="35" y="1"/>
                        <a:pt x="36" y="1"/>
                        <a:pt x="36" y="0"/>
                      </a:cubicBezTo>
                      <a:cubicBezTo>
                        <a:pt x="36" y="1"/>
                        <a:pt x="37" y="1"/>
                        <a:pt x="37" y="2"/>
                      </a:cubicBezTo>
                      <a:cubicBezTo>
                        <a:pt x="37" y="2"/>
                        <a:pt x="37" y="0"/>
                        <a:pt x="37" y="2"/>
                      </a:cubicBezTo>
                      <a:cubicBezTo>
                        <a:pt x="38" y="0"/>
                        <a:pt x="40" y="2"/>
                        <a:pt x="40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0" y="1"/>
                        <a:pt x="41" y="2"/>
                        <a:pt x="41" y="2"/>
                      </a:cubicBezTo>
                      <a:cubicBezTo>
                        <a:pt x="41" y="1"/>
                        <a:pt x="41" y="1"/>
                        <a:pt x="41" y="1"/>
                      </a:cubicBezTo>
                      <a:cubicBezTo>
                        <a:pt x="41" y="0"/>
                        <a:pt x="41" y="0"/>
                        <a:pt x="42" y="0"/>
                      </a:cubicBezTo>
                      <a:cubicBezTo>
                        <a:pt x="42" y="2"/>
                        <a:pt x="42" y="1"/>
                        <a:pt x="42" y="3"/>
                      </a:cubicBezTo>
                      <a:cubicBezTo>
                        <a:pt x="42" y="3"/>
                        <a:pt x="42" y="3"/>
                        <a:pt x="42" y="3"/>
                      </a:cubicBezTo>
                      <a:cubicBezTo>
                        <a:pt x="42" y="3"/>
                        <a:pt x="43" y="4"/>
                        <a:pt x="43" y="5"/>
                      </a:cubicBezTo>
                      <a:cubicBezTo>
                        <a:pt x="43" y="4"/>
                        <a:pt x="43" y="3"/>
                        <a:pt x="42" y="3"/>
                      </a:cubicBezTo>
                      <a:cubicBezTo>
                        <a:pt x="43" y="2"/>
                        <a:pt x="43" y="4"/>
                        <a:pt x="44" y="2"/>
                      </a:cubicBezTo>
                      <a:cubicBezTo>
                        <a:pt x="44" y="3"/>
                        <a:pt x="44" y="3"/>
                        <a:pt x="45" y="3"/>
                      </a:cubicBezTo>
                      <a:cubicBezTo>
                        <a:pt x="44" y="4"/>
                        <a:pt x="44" y="4"/>
                        <a:pt x="44" y="5"/>
                      </a:cubicBezTo>
                      <a:cubicBezTo>
                        <a:pt x="45" y="4"/>
                        <a:pt x="45" y="3"/>
                        <a:pt x="45" y="2"/>
                      </a:cubicBezTo>
                      <a:cubicBezTo>
                        <a:pt x="45" y="2"/>
                        <a:pt x="46" y="3"/>
                        <a:pt x="46" y="3"/>
                      </a:cubicBezTo>
                      <a:cubicBezTo>
                        <a:pt x="46" y="4"/>
                        <a:pt x="45" y="5"/>
                        <a:pt x="45" y="5"/>
                      </a:cubicBezTo>
                      <a:cubicBezTo>
                        <a:pt x="45" y="5"/>
                        <a:pt x="46" y="5"/>
                        <a:pt x="46" y="6"/>
                      </a:cubicBezTo>
                      <a:cubicBezTo>
                        <a:pt x="46" y="6"/>
                        <a:pt x="46" y="5"/>
                        <a:pt x="47" y="6"/>
                      </a:cubicBezTo>
                      <a:cubicBezTo>
                        <a:pt x="47" y="6"/>
                        <a:pt x="46" y="6"/>
                        <a:pt x="46" y="7"/>
                      </a:cubicBezTo>
                      <a:cubicBezTo>
                        <a:pt x="47" y="6"/>
                        <a:pt x="48" y="6"/>
                        <a:pt x="48" y="6"/>
                      </a:cubicBezTo>
                      <a:cubicBezTo>
                        <a:pt x="49" y="6"/>
                        <a:pt x="48" y="6"/>
                        <a:pt x="48" y="6"/>
                      </a:cubicBezTo>
                      <a:cubicBezTo>
                        <a:pt x="48" y="5"/>
                        <a:pt x="48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6"/>
                        <a:pt x="50" y="6"/>
                        <a:pt x="49" y="7"/>
                      </a:cubicBezTo>
                      <a:cubicBezTo>
                        <a:pt x="49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6"/>
                      </a:cubicBezTo>
                      <a:cubicBezTo>
                        <a:pt x="51" y="6"/>
                        <a:pt x="51" y="7"/>
                        <a:pt x="51" y="8"/>
                      </a:cubicBezTo>
                      <a:cubicBezTo>
                        <a:pt x="50" y="8"/>
                        <a:pt x="50" y="9"/>
                        <a:pt x="51" y="9"/>
                      </a:cubicBezTo>
                      <a:cubicBezTo>
                        <a:pt x="51" y="9"/>
                        <a:pt x="50" y="10"/>
                        <a:pt x="51" y="10"/>
                      </a:cubicBezTo>
                      <a:cubicBezTo>
                        <a:pt x="51" y="10"/>
                        <a:pt x="50" y="10"/>
                        <a:pt x="50" y="10"/>
                      </a:cubicBezTo>
                      <a:cubicBezTo>
                        <a:pt x="50" y="11"/>
                        <a:pt x="50" y="13"/>
                        <a:pt x="49" y="14"/>
                      </a:cubicBezTo>
                      <a:cubicBezTo>
                        <a:pt x="48" y="15"/>
                        <a:pt x="47" y="16"/>
                        <a:pt x="46" y="18"/>
                      </a:cubicBezTo>
                      <a:cubicBezTo>
                        <a:pt x="45" y="18"/>
                        <a:pt x="44" y="17"/>
                        <a:pt x="42" y="16"/>
                      </a:cubicBezTo>
                      <a:cubicBezTo>
                        <a:pt x="39" y="19"/>
                        <a:pt x="35" y="20"/>
                        <a:pt x="32" y="22"/>
                      </a:cubicBezTo>
                      <a:cubicBezTo>
                        <a:pt x="33" y="22"/>
                        <a:pt x="34" y="24"/>
                        <a:pt x="34" y="23"/>
                      </a:cubicBezTo>
                      <a:cubicBezTo>
                        <a:pt x="34" y="23"/>
                        <a:pt x="33" y="24"/>
                        <a:pt x="34" y="24"/>
                      </a:cubicBezTo>
                      <a:cubicBezTo>
                        <a:pt x="34" y="24"/>
                        <a:pt x="33" y="26"/>
                        <a:pt x="32" y="25"/>
                      </a:cubicBezTo>
                      <a:cubicBezTo>
                        <a:pt x="32" y="25"/>
                        <a:pt x="32" y="26"/>
                        <a:pt x="31" y="27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1" y="26"/>
                        <a:pt x="31" y="26"/>
                        <a:pt x="30" y="26"/>
                      </a:cubicBezTo>
                      <a:cubicBezTo>
                        <a:pt x="30" y="26"/>
                        <a:pt x="31" y="26"/>
                        <a:pt x="30" y="25"/>
                      </a:cubicBezTo>
                      <a:cubicBezTo>
                        <a:pt x="32" y="26"/>
                        <a:pt x="31" y="24"/>
                        <a:pt x="32" y="24"/>
                      </a:cubicBezTo>
                      <a:cubicBezTo>
                        <a:pt x="32" y="23"/>
                        <a:pt x="31" y="24"/>
                        <a:pt x="31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1" y="24"/>
                        <a:pt x="30" y="24"/>
                        <a:pt x="29" y="24"/>
                      </a:cubicBezTo>
                      <a:cubicBezTo>
                        <a:pt x="29" y="24"/>
                        <a:pt x="30" y="26"/>
                        <a:pt x="30" y="26"/>
                      </a:cubicBezTo>
                      <a:cubicBezTo>
                        <a:pt x="29" y="27"/>
                        <a:pt x="29" y="25"/>
                        <a:pt x="29" y="26"/>
                      </a:cubicBezTo>
                      <a:cubicBezTo>
                        <a:pt x="29" y="27"/>
                        <a:pt x="29" y="26"/>
                        <a:pt x="28" y="27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5"/>
                        <a:pt x="28" y="25"/>
                        <a:pt x="29" y="25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8" y="24"/>
                        <a:pt x="28" y="24"/>
                        <a:pt x="28" y="25"/>
                      </a:cubicBezTo>
                      <a:cubicBezTo>
                        <a:pt x="28" y="25"/>
                        <a:pt x="28" y="24"/>
                        <a:pt x="28" y="24"/>
                      </a:cubicBezTo>
                      <a:cubicBezTo>
                        <a:pt x="27" y="25"/>
                        <a:pt x="27" y="25"/>
                        <a:pt x="28" y="27"/>
                      </a:cubicBezTo>
                      <a:cubicBezTo>
                        <a:pt x="28" y="27"/>
                        <a:pt x="27" y="27"/>
                        <a:pt x="28" y="27"/>
                      </a:cubicBezTo>
                      <a:cubicBezTo>
                        <a:pt x="27" y="27"/>
                        <a:pt x="27" y="27"/>
                        <a:pt x="27" y="26"/>
                      </a:cubicBezTo>
                      <a:cubicBezTo>
                        <a:pt x="27" y="27"/>
                        <a:pt x="26" y="26"/>
                        <a:pt x="26" y="27"/>
                      </a:cubicBezTo>
                      <a:cubicBezTo>
                        <a:pt x="26" y="26"/>
                        <a:pt x="25" y="26"/>
                        <a:pt x="25" y="25"/>
                      </a:cubicBezTo>
                      <a:cubicBezTo>
                        <a:pt x="25" y="25"/>
                        <a:pt x="25" y="27"/>
                        <a:pt x="25" y="25"/>
                      </a:cubicBezTo>
                      <a:cubicBezTo>
                        <a:pt x="24" y="25"/>
                        <a:pt x="25" y="27"/>
                        <a:pt x="25" y="27"/>
                      </a:cubicBezTo>
                      <a:cubicBezTo>
                        <a:pt x="26" y="28"/>
                        <a:pt x="24" y="26"/>
                        <a:pt x="25" y="27"/>
                      </a:cubicBezTo>
                      <a:cubicBezTo>
                        <a:pt x="24" y="28"/>
                        <a:pt x="25" y="27"/>
                        <a:pt x="24" y="26"/>
                      </a:cubicBezTo>
                      <a:cubicBezTo>
                        <a:pt x="24" y="26"/>
                        <a:pt x="24" y="26"/>
                        <a:pt x="24" y="26"/>
                      </a:cubicBezTo>
                      <a:cubicBezTo>
                        <a:pt x="24" y="28"/>
                        <a:pt x="23" y="27"/>
                        <a:pt x="24" y="29"/>
                      </a:cubicBezTo>
                      <a:cubicBezTo>
                        <a:pt x="23" y="27"/>
                        <a:pt x="23" y="30"/>
                        <a:pt x="23" y="28"/>
                      </a:cubicBezTo>
                      <a:cubicBezTo>
                        <a:pt x="23" y="28"/>
                        <a:pt x="22" y="29"/>
                        <a:pt x="23" y="30"/>
                      </a:cubicBezTo>
                      <a:cubicBezTo>
                        <a:pt x="22" y="29"/>
                        <a:pt x="22" y="28"/>
                        <a:pt x="21" y="28"/>
                      </a:cubicBezTo>
                      <a:cubicBezTo>
                        <a:pt x="22" y="29"/>
                        <a:pt x="20" y="29"/>
                        <a:pt x="19" y="29"/>
                      </a:cubicBezTo>
                      <a:cubicBezTo>
                        <a:pt x="18" y="29"/>
                        <a:pt x="17" y="29"/>
                        <a:pt x="18" y="30"/>
                      </a:cubicBezTo>
                      <a:cubicBezTo>
                        <a:pt x="16" y="30"/>
                        <a:pt x="16" y="30"/>
                        <a:pt x="15" y="29"/>
                      </a:cubicBezTo>
                      <a:cubicBezTo>
                        <a:pt x="14" y="30"/>
                        <a:pt x="14" y="30"/>
                        <a:pt x="13" y="30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12" y="28"/>
                        <a:pt x="12" y="28"/>
                        <a:pt x="12" y="28"/>
                      </a:cubicBezTo>
                      <a:cubicBezTo>
                        <a:pt x="12" y="28"/>
                        <a:pt x="13" y="28"/>
                        <a:pt x="13" y="28"/>
                      </a:cubicBezTo>
                      <a:cubicBezTo>
                        <a:pt x="13" y="28"/>
                        <a:pt x="13" y="28"/>
                        <a:pt x="13" y="29"/>
                      </a:cubicBezTo>
                      <a:cubicBezTo>
                        <a:pt x="14" y="28"/>
                        <a:pt x="14" y="29"/>
                        <a:pt x="14" y="28"/>
                      </a:cubicBezTo>
                      <a:cubicBezTo>
                        <a:pt x="15" y="28"/>
                        <a:pt x="15" y="30"/>
                        <a:pt x="16" y="30"/>
                      </a:cubicBezTo>
                      <a:cubicBezTo>
                        <a:pt x="16" y="30"/>
                        <a:pt x="16" y="29"/>
                        <a:pt x="16" y="29"/>
                      </a:cubicBezTo>
                      <a:cubicBezTo>
                        <a:pt x="15" y="29"/>
                        <a:pt x="17" y="29"/>
                        <a:pt x="16" y="28"/>
                      </a:cubicBezTo>
                      <a:cubicBezTo>
                        <a:pt x="16" y="28"/>
                        <a:pt x="17" y="28"/>
                        <a:pt x="16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8" y="28"/>
                        <a:pt x="17" y="27"/>
                        <a:pt x="18" y="28"/>
                      </a:cubicBezTo>
                      <a:cubicBezTo>
                        <a:pt x="18" y="28"/>
                        <a:pt x="17" y="28"/>
                        <a:pt x="17" y="27"/>
                      </a:cubicBezTo>
                      <a:cubicBezTo>
                        <a:pt x="17" y="27"/>
                        <a:pt x="19" y="27"/>
                        <a:pt x="18" y="26"/>
                      </a:cubicBezTo>
                      <a:cubicBezTo>
                        <a:pt x="17" y="25"/>
                        <a:pt x="19" y="27"/>
                        <a:pt x="19" y="27"/>
                      </a:cubicBezTo>
                      <a:cubicBezTo>
                        <a:pt x="20" y="28"/>
                        <a:pt x="19" y="27"/>
                        <a:pt x="19" y="27"/>
                      </a:cubicBezTo>
                      <a:cubicBezTo>
                        <a:pt x="19" y="27"/>
                        <a:pt x="19" y="27"/>
                        <a:pt x="19" y="28"/>
                      </a:cubicBezTo>
                      <a:cubicBezTo>
                        <a:pt x="20" y="28"/>
                        <a:pt x="19" y="26"/>
                        <a:pt x="19" y="26"/>
                      </a:cubicBezTo>
                      <a:cubicBezTo>
                        <a:pt x="20" y="25"/>
                        <a:pt x="22" y="25"/>
                        <a:pt x="22" y="23"/>
                      </a:cubicBezTo>
                      <a:cubicBezTo>
                        <a:pt x="23" y="23"/>
                        <a:pt x="22" y="24"/>
                        <a:pt x="23" y="25"/>
                      </a:cubicBezTo>
                      <a:cubicBezTo>
                        <a:pt x="23" y="24"/>
                        <a:pt x="23" y="22"/>
                        <a:pt x="24" y="23"/>
                      </a:cubicBezTo>
                      <a:cubicBezTo>
                        <a:pt x="24" y="24"/>
                        <a:pt x="24" y="24"/>
                        <a:pt x="23" y="24"/>
                      </a:cubicBezTo>
                      <a:cubicBezTo>
                        <a:pt x="24" y="25"/>
                        <a:pt x="24" y="23"/>
                        <a:pt x="25" y="24"/>
                      </a:cubicBezTo>
                      <a:cubicBezTo>
                        <a:pt x="25" y="23"/>
                        <a:pt x="24" y="23"/>
                        <a:pt x="26" y="23"/>
                      </a:cubicBezTo>
                      <a:cubicBezTo>
                        <a:pt x="25" y="23"/>
                        <a:pt x="27" y="21"/>
                        <a:pt x="25" y="21"/>
                      </a:cubicBezTo>
                      <a:cubicBezTo>
                        <a:pt x="25" y="20"/>
                        <a:pt x="26" y="20"/>
                        <a:pt x="26" y="20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1"/>
                        <a:pt x="26" y="22"/>
                        <a:pt x="26" y="22"/>
                      </a:cubicBezTo>
                      <a:cubicBezTo>
                        <a:pt x="27" y="23"/>
                        <a:pt x="27" y="21"/>
                        <a:pt x="28" y="23"/>
                      </a:cubicBezTo>
                      <a:cubicBezTo>
                        <a:pt x="29" y="22"/>
                        <a:pt x="30" y="22"/>
                        <a:pt x="32" y="21"/>
                      </a:cubicBezTo>
                      <a:cubicBezTo>
                        <a:pt x="31" y="21"/>
                        <a:pt x="31" y="21"/>
                        <a:pt x="30" y="20"/>
                      </a:cubicBezTo>
                      <a:cubicBezTo>
                        <a:pt x="30" y="20"/>
                        <a:pt x="30" y="21"/>
                        <a:pt x="30" y="21"/>
                      </a:cubicBezTo>
                      <a:cubicBezTo>
                        <a:pt x="30" y="22"/>
                        <a:pt x="30" y="20"/>
                        <a:pt x="31" y="21"/>
                      </a:cubicBezTo>
                      <a:cubicBezTo>
                        <a:pt x="30" y="22"/>
                        <a:pt x="30" y="21"/>
                        <a:pt x="30" y="19"/>
                      </a:cubicBezTo>
                      <a:cubicBezTo>
                        <a:pt x="31" y="21"/>
                        <a:pt x="31" y="19"/>
                        <a:pt x="32" y="19"/>
                      </a:cubicBezTo>
                      <a:cubicBezTo>
                        <a:pt x="32" y="19"/>
                        <a:pt x="32" y="19"/>
                        <a:pt x="32" y="18"/>
                      </a:cubicBezTo>
                      <a:cubicBezTo>
                        <a:pt x="32" y="18"/>
                        <a:pt x="32" y="19"/>
                        <a:pt x="32" y="19"/>
                      </a:cubicBezTo>
                      <a:cubicBezTo>
                        <a:pt x="32" y="19"/>
                        <a:pt x="32" y="19"/>
                        <a:pt x="31" y="19"/>
                      </a:cubicBezTo>
                      <a:cubicBezTo>
                        <a:pt x="31" y="18"/>
                        <a:pt x="31" y="18"/>
                        <a:pt x="31" y="18"/>
                      </a:cubicBezTo>
                      <a:cubicBezTo>
                        <a:pt x="31" y="17"/>
                        <a:pt x="32" y="18"/>
                        <a:pt x="33" y="18"/>
                      </a:cubicBezTo>
                      <a:cubicBezTo>
                        <a:pt x="33" y="18"/>
                        <a:pt x="33" y="19"/>
                        <a:pt x="33" y="19"/>
                      </a:cubicBezTo>
                      <a:cubicBezTo>
                        <a:pt x="34" y="19"/>
                        <a:pt x="33" y="19"/>
                        <a:pt x="33" y="19"/>
                      </a:cubicBezTo>
                      <a:cubicBezTo>
                        <a:pt x="33" y="18"/>
                        <a:pt x="34" y="19"/>
                        <a:pt x="34" y="19"/>
                      </a:cubicBezTo>
                      <a:cubicBezTo>
                        <a:pt x="34" y="16"/>
                        <a:pt x="35" y="18"/>
                        <a:pt x="36" y="16"/>
                      </a:cubicBezTo>
                      <a:cubicBezTo>
                        <a:pt x="36" y="17"/>
                        <a:pt x="36" y="17"/>
                        <a:pt x="37" y="18"/>
                      </a:cubicBezTo>
                      <a:cubicBezTo>
                        <a:pt x="37" y="17"/>
                        <a:pt x="38" y="16"/>
                        <a:pt x="38" y="17"/>
                      </a:cubicBezTo>
                      <a:cubicBezTo>
                        <a:pt x="38" y="18"/>
                        <a:pt x="37" y="16"/>
                        <a:pt x="38" y="18"/>
                      </a:cubicBezTo>
                      <a:cubicBezTo>
                        <a:pt x="38" y="18"/>
                        <a:pt x="39" y="17"/>
                        <a:pt x="39" y="17"/>
                      </a:cubicBezTo>
                      <a:cubicBezTo>
                        <a:pt x="40" y="16"/>
                        <a:pt x="40" y="15"/>
                        <a:pt x="41" y="16"/>
                      </a:cubicBezTo>
                      <a:cubicBezTo>
                        <a:pt x="42" y="14"/>
                        <a:pt x="42" y="17"/>
                        <a:pt x="43" y="16"/>
                      </a:cubicBezTo>
                      <a:cubicBezTo>
                        <a:pt x="43" y="17"/>
                        <a:pt x="44" y="17"/>
                        <a:pt x="43" y="19"/>
                      </a:cubicBezTo>
                      <a:cubicBezTo>
                        <a:pt x="44" y="19"/>
                        <a:pt x="44" y="18"/>
                        <a:pt x="45" y="17"/>
                      </a:cubicBezTo>
                      <a:cubicBezTo>
                        <a:pt x="45" y="18"/>
                        <a:pt x="45" y="18"/>
                        <a:pt x="45" y="18"/>
                      </a:cubicBezTo>
                      <a:cubicBezTo>
                        <a:pt x="44" y="18"/>
                        <a:pt x="44" y="19"/>
                        <a:pt x="44" y="19"/>
                      </a:cubicBezTo>
                      <a:cubicBezTo>
                        <a:pt x="45" y="19"/>
                        <a:pt x="45" y="17"/>
                        <a:pt x="46" y="18"/>
                      </a:cubicBezTo>
                      <a:cubicBezTo>
                        <a:pt x="46" y="19"/>
                        <a:pt x="45" y="18"/>
                        <a:pt x="45" y="18"/>
                      </a:cubicBezTo>
                      <a:cubicBezTo>
                        <a:pt x="45" y="19"/>
                        <a:pt x="45" y="19"/>
                        <a:pt x="45" y="19"/>
                      </a:cubicBezTo>
                      <a:cubicBezTo>
                        <a:pt x="46" y="19"/>
                        <a:pt x="47" y="20"/>
                        <a:pt x="48" y="20"/>
                      </a:cubicBezTo>
                      <a:cubicBezTo>
                        <a:pt x="48" y="20"/>
                        <a:pt x="48" y="20"/>
                        <a:pt x="48" y="21"/>
                      </a:cubicBezTo>
                      <a:cubicBezTo>
                        <a:pt x="48" y="21"/>
                        <a:pt x="48" y="21"/>
                        <a:pt x="48" y="21"/>
                      </a:cubicBezTo>
                      <a:cubicBezTo>
                        <a:pt x="48" y="22"/>
                        <a:pt x="49" y="21"/>
                        <a:pt x="49" y="22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2"/>
                        <a:pt x="49" y="22"/>
                        <a:pt x="49" y="24"/>
                      </a:cubicBezTo>
                      <a:cubicBezTo>
                        <a:pt x="48" y="23"/>
                        <a:pt x="49" y="23"/>
                        <a:pt x="49" y="23"/>
                      </a:cubicBezTo>
                      <a:cubicBezTo>
                        <a:pt x="48" y="23"/>
                        <a:pt x="48" y="23"/>
                        <a:pt x="47" y="23"/>
                      </a:cubicBezTo>
                      <a:cubicBezTo>
                        <a:pt x="48" y="24"/>
                        <a:pt x="48" y="24"/>
                        <a:pt x="48" y="25"/>
                      </a:cubicBezTo>
                      <a:cubicBezTo>
                        <a:pt x="48" y="25"/>
                        <a:pt x="48" y="25"/>
                        <a:pt x="49" y="26"/>
                      </a:cubicBezTo>
                      <a:cubicBezTo>
                        <a:pt x="47" y="29"/>
                        <a:pt x="45" y="30"/>
                        <a:pt x="43" y="32"/>
                      </a:cubicBezTo>
                      <a:cubicBezTo>
                        <a:pt x="40" y="33"/>
                        <a:pt x="38" y="35"/>
                        <a:pt x="36" y="35"/>
                      </a:cubicBezTo>
                      <a:cubicBezTo>
                        <a:pt x="36" y="37"/>
                        <a:pt x="37" y="35"/>
                        <a:pt x="37" y="37"/>
                      </a:cubicBezTo>
                      <a:cubicBezTo>
                        <a:pt x="37" y="36"/>
                        <a:pt x="38" y="35"/>
                        <a:pt x="38" y="36"/>
                      </a:cubicBezTo>
                      <a:cubicBezTo>
                        <a:pt x="38" y="35"/>
                        <a:pt x="39" y="36"/>
                        <a:pt x="40" y="35"/>
                      </a:cubicBezTo>
                      <a:cubicBezTo>
                        <a:pt x="40" y="36"/>
                        <a:pt x="40" y="37"/>
                        <a:pt x="39" y="37"/>
                      </a:cubicBezTo>
                      <a:cubicBezTo>
                        <a:pt x="38" y="36"/>
                        <a:pt x="39" y="37"/>
                        <a:pt x="39" y="36"/>
                      </a:cubicBezTo>
                      <a:cubicBezTo>
                        <a:pt x="39" y="35"/>
                        <a:pt x="38" y="36"/>
                        <a:pt x="39" y="37"/>
                      </a:cubicBezTo>
                      <a:cubicBezTo>
                        <a:pt x="38" y="38"/>
                        <a:pt x="37" y="37"/>
                        <a:pt x="38" y="38"/>
                      </a:cubicBezTo>
                      <a:cubicBezTo>
                        <a:pt x="37" y="37"/>
                        <a:pt x="36" y="37"/>
                        <a:pt x="36" y="36"/>
                      </a:cubicBezTo>
                      <a:cubicBezTo>
                        <a:pt x="35" y="36"/>
                        <a:pt x="36" y="38"/>
                        <a:pt x="37" y="37"/>
                      </a:cubicBezTo>
                      <a:cubicBezTo>
                        <a:pt x="37" y="38"/>
                        <a:pt x="36" y="38"/>
                        <a:pt x="36" y="38"/>
                      </a:cubicBezTo>
                      <a:cubicBezTo>
                        <a:pt x="36" y="38"/>
                        <a:pt x="36" y="37"/>
                        <a:pt x="36" y="37"/>
                      </a:cubicBezTo>
                      <a:cubicBezTo>
                        <a:pt x="35" y="37"/>
                        <a:pt x="35" y="36"/>
                        <a:pt x="34" y="37"/>
                      </a:cubicBezTo>
                      <a:cubicBezTo>
                        <a:pt x="34" y="37"/>
                        <a:pt x="34" y="37"/>
                        <a:pt x="35" y="38"/>
                      </a:cubicBezTo>
                      <a:cubicBezTo>
                        <a:pt x="33" y="38"/>
                        <a:pt x="33" y="40"/>
                        <a:pt x="31" y="38"/>
                      </a:cubicBezTo>
                      <a:cubicBezTo>
                        <a:pt x="30" y="40"/>
                        <a:pt x="28" y="39"/>
                        <a:pt x="26" y="41"/>
                      </a:cubicBezTo>
                      <a:cubicBezTo>
                        <a:pt x="26" y="41"/>
                        <a:pt x="26" y="39"/>
                        <a:pt x="25" y="38"/>
                      </a:cubicBezTo>
                      <a:close/>
                      <a:moveTo>
                        <a:pt x="39" y="6"/>
                      </a:moveTo>
                      <a:cubicBezTo>
                        <a:pt x="39" y="6"/>
                        <a:pt x="39" y="5"/>
                        <a:pt x="38" y="5"/>
                      </a:cubicBezTo>
                      <a:cubicBezTo>
                        <a:pt x="38" y="5"/>
                        <a:pt x="38" y="5"/>
                        <a:pt x="38" y="6"/>
                      </a:cubicBezTo>
                      <a:cubicBezTo>
                        <a:pt x="38" y="6"/>
                        <a:pt x="38" y="7"/>
                        <a:pt x="38" y="7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38" y="6"/>
                        <a:pt x="39" y="7"/>
                        <a:pt x="39" y="6"/>
                      </a:cubicBezTo>
                      <a:close/>
                      <a:moveTo>
                        <a:pt x="41" y="4"/>
                      </a:move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5"/>
                        <a:pt x="40" y="6"/>
                        <a:pt x="41" y="6"/>
                      </a:cubicBezTo>
                      <a:cubicBezTo>
                        <a:pt x="41" y="6"/>
                        <a:pt x="41" y="5"/>
                        <a:pt x="41" y="5"/>
                      </a:cubicBezTo>
                      <a:cubicBezTo>
                        <a:pt x="41" y="5"/>
                        <a:pt x="41" y="5"/>
                        <a:pt x="41" y="4"/>
                      </a:cubicBezTo>
                      <a:close/>
                      <a:moveTo>
                        <a:pt x="43" y="6"/>
                      </a:moveTo>
                      <a:cubicBezTo>
                        <a:pt x="42" y="6"/>
                        <a:pt x="42" y="7"/>
                        <a:pt x="42" y="6"/>
                      </a:cubicBezTo>
                      <a:cubicBezTo>
                        <a:pt x="42" y="7"/>
                        <a:pt x="42" y="7"/>
                        <a:pt x="43" y="8"/>
                      </a:cubicBezTo>
                      <a:cubicBezTo>
                        <a:pt x="43" y="7"/>
                        <a:pt x="43" y="7"/>
                        <a:pt x="43" y="6"/>
                      </a:cubicBezTo>
                      <a:close/>
                      <a:moveTo>
                        <a:pt x="23" y="25"/>
                      </a:moveTo>
                      <a:cubicBezTo>
                        <a:pt x="24" y="25"/>
                        <a:pt x="24" y="27"/>
                        <a:pt x="24" y="27"/>
                      </a:cubicBezTo>
                      <a:cubicBezTo>
                        <a:pt x="25" y="26"/>
                        <a:pt x="23" y="23"/>
                        <a:pt x="23" y="25"/>
                      </a:cubicBezTo>
                      <a:close/>
                      <a:moveTo>
                        <a:pt x="34" y="22"/>
                      </a:moveTo>
                      <a:cubicBezTo>
                        <a:pt x="34" y="21"/>
                        <a:pt x="34" y="20"/>
                        <a:pt x="33" y="20"/>
                      </a:cubicBezTo>
                      <a:cubicBezTo>
                        <a:pt x="34" y="21"/>
                        <a:pt x="33" y="21"/>
                        <a:pt x="34" y="22"/>
                      </a:cubicBezTo>
                      <a:cubicBezTo>
                        <a:pt x="34" y="22"/>
                        <a:pt x="34" y="22"/>
                        <a:pt x="34" y="22"/>
                      </a:cubicBezTo>
                      <a:cubicBezTo>
                        <a:pt x="34" y="22"/>
                        <a:pt x="34" y="22"/>
                        <a:pt x="34" y="2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04" name="Freeform 61"/>
                <p:cNvSpPr>
                  <a:spLocks noEditPoints="1"/>
                </p:cNvSpPr>
                <p:nvPr/>
              </p:nvSpPr>
              <p:spPr bwMode="auto">
                <a:xfrm rot="976095">
                  <a:off x="5753533" y="5396035"/>
                  <a:ext cx="643520" cy="511032"/>
                </a:xfrm>
                <a:custGeom>
                  <a:avLst/>
                  <a:gdLst>
                    <a:gd name="T0" fmla="*/ 35 w 38"/>
                    <a:gd name="T1" fmla="*/ 6 h 30"/>
                    <a:gd name="T2" fmla="*/ 35 w 38"/>
                    <a:gd name="T3" fmla="*/ 9 h 30"/>
                    <a:gd name="T4" fmla="*/ 35 w 38"/>
                    <a:gd name="T5" fmla="*/ 12 h 30"/>
                    <a:gd name="T6" fmla="*/ 35 w 38"/>
                    <a:gd name="T7" fmla="*/ 15 h 30"/>
                    <a:gd name="T8" fmla="*/ 35 w 38"/>
                    <a:gd name="T9" fmla="*/ 16 h 30"/>
                    <a:gd name="T10" fmla="*/ 34 w 38"/>
                    <a:gd name="T11" fmla="*/ 18 h 30"/>
                    <a:gd name="T12" fmla="*/ 30 w 38"/>
                    <a:gd name="T13" fmla="*/ 17 h 30"/>
                    <a:gd name="T14" fmla="*/ 31 w 38"/>
                    <a:gd name="T15" fmla="*/ 22 h 30"/>
                    <a:gd name="T16" fmla="*/ 28 w 38"/>
                    <a:gd name="T17" fmla="*/ 25 h 30"/>
                    <a:gd name="T18" fmla="*/ 26 w 38"/>
                    <a:gd name="T19" fmla="*/ 26 h 30"/>
                    <a:gd name="T20" fmla="*/ 24 w 38"/>
                    <a:gd name="T21" fmla="*/ 27 h 30"/>
                    <a:gd name="T22" fmla="*/ 23 w 38"/>
                    <a:gd name="T23" fmla="*/ 29 h 30"/>
                    <a:gd name="T24" fmla="*/ 20 w 38"/>
                    <a:gd name="T25" fmla="*/ 27 h 30"/>
                    <a:gd name="T26" fmla="*/ 18 w 38"/>
                    <a:gd name="T27" fmla="*/ 28 h 30"/>
                    <a:gd name="T28" fmla="*/ 13 w 38"/>
                    <a:gd name="T29" fmla="*/ 27 h 30"/>
                    <a:gd name="T30" fmla="*/ 8 w 38"/>
                    <a:gd name="T31" fmla="*/ 26 h 30"/>
                    <a:gd name="T32" fmla="*/ 7 w 38"/>
                    <a:gd name="T33" fmla="*/ 23 h 30"/>
                    <a:gd name="T34" fmla="*/ 2 w 38"/>
                    <a:gd name="T35" fmla="*/ 15 h 30"/>
                    <a:gd name="T36" fmla="*/ 0 w 38"/>
                    <a:gd name="T37" fmla="*/ 13 h 30"/>
                    <a:gd name="T38" fmla="*/ 4 w 38"/>
                    <a:gd name="T39" fmla="*/ 13 h 30"/>
                    <a:gd name="T40" fmla="*/ 7 w 38"/>
                    <a:gd name="T41" fmla="*/ 16 h 30"/>
                    <a:gd name="T42" fmla="*/ 11 w 38"/>
                    <a:gd name="T43" fmla="*/ 16 h 30"/>
                    <a:gd name="T44" fmla="*/ 10 w 38"/>
                    <a:gd name="T45" fmla="*/ 19 h 30"/>
                    <a:gd name="T46" fmla="*/ 12 w 38"/>
                    <a:gd name="T47" fmla="*/ 20 h 30"/>
                    <a:gd name="T48" fmla="*/ 12 w 38"/>
                    <a:gd name="T49" fmla="*/ 20 h 30"/>
                    <a:gd name="T50" fmla="*/ 13 w 38"/>
                    <a:gd name="T51" fmla="*/ 19 h 30"/>
                    <a:gd name="T52" fmla="*/ 15 w 38"/>
                    <a:gd name="T53" fmla="*/ 18 h 30"/>
                    <a:gd name="T54" fmla="*/ 13 w 38"/>
                    <a:gd name="T55" fmla="*/ 23 h 30"/>
                    <a:gd name="T56" fmla="*/ 14 w 38"/>
                    <a:gd name="T57" fmla="*/ 24 h 30"/>
                    <a:gd name="T58" fmla="*/ 16 w 38"/>
                    <a:gd name="T59" fmla="*/ 21 h 30"/>
                    <a:gd name="T60" fmla="*/ 17 w 38"/>
                    <a:gd name="T61" fmla="*/ 20 h 30"/>
                    <a:gd name="T62" fmla="*/ 21 w 38"/>
                    <a:gd name="T63" fmla="*/ 22 h 30"/>
                    <a:gd name="T64" fmla="*/ 22 w 38"/>
                    <a:gd name="T65" fmla="*/ 22 h 30"/>
                    <a:gd name="T66" fmla="*/ 23 w 38"/>
                    <a:gd name="T67" fmla="*/ 21 h 30"/>
                    <a:gd name="T68" fmla="*/ 23 w 38"/>
                    <a:gd name="T69" fmla="*/ 21 h 30"/>
                    <a:gd name="T70" fmla="*/ 24 w 38"/>
                    <a:gd name="T71" fmla="*/ 22 h 30"/>
                    <a:gd name="T72" fmla="*/ 24 w 38"/>
                    <a:gd name="T73" fmla="*/ 20 h 30"/>
                    <a:gd name="T74" fmla="*/ 27 w 38"/>
                    <a:gd name="T75" fmla="*/ 20 h 30"/>
                    <a:gd name="T76" fmla="*/ 29 w 38"/>
                    <a:gd name="T77" fmla="*/ 19 h 30"/>
                    <a:gd name="T78" fmla="*/ 30 w 38"/>
                    <a:gd name="T79" fmla="*/ 19 h 30"/>
                    <a:gd name="T80" fmla="*/ 30 w 38"/>
                    <a:gd name="T81" fmla="*/ 17 h 30"/>
                    <a:gd name="T82" fmla="*/ 31 w 38"/>
                    <a:gd name="T83" fmla="*/ 16 h 30"/>
                    <a:gd name="T84" fmla="*/ 29 w 38"/>
                    <a:gd name="T85" fmla="*/ 14 h 30"/>
                    <a:gd name="T86" fmla="*/ 29 w 38"/>
                    <a:gd name="T87" fmla="*/ 13 h 30"/>
                    <a:gd name="T88" fmla="*/ 29 w 38"/>
                    <a:gd name="T89" fmla="*/ 12 h 30"/>
                    <a:gd name="T90" fmla="*/ 29 w 38"/>
                    <a:gd name="T91" fmla="*/ 10 h 30"/>
                    <a:gd name="T92" fmla="*/ 30 w 38"/>
                    <a:gd name="T93" fmla="*/ 9 h 30"/>
                    <a:gd name="T94" fmla="*/ 31 w 38"/>
                    <a:gd name="T95" fmla="*/ 4 h 30"/>
                    <a:gd name="T96" fmla="*/ 32 w 38"/>
                    <a:gd name="T97" fmla="*/ 4 h 30"/>
                    <a:gd name="T98" fmla="*/ 32 w 38"/>
                    <a:gd name="T99" fmla="*/ 3 h 30"/>
                    <a:gd name="T100" fmla="*/ 11 w 38"/>
                    <a:gd name="T101" fmla="*/ 24 h 30"/>
                    <a:gd name="T102" fmla="*/ 12 w 38"/>
                    <a:gd name="T103" fmla="*/ 23 h 30"/>
                    <a:gd name="T104" fmla="*/ 30 w 38"/>
                    <a:gd name="T105" fmla="*/ 17 h 30"/>
                    <a:gd name="T106" fmla="*/ 32 w 38"/>
                    <a:gd name="T10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8" h="30">
                      <a:moveTo>
                        <a:pt x="34" y="1"/>
                      </a:moveTo>
                      <a:cubicBezTo>
                        <a:pt x="35" y="2"/>
                        <a:pt x="37" y="4"/>
                        <a:pt x="36" y="5"/>
                      </a:cubicBezTo>
                      <a:cubicBezTo>
                        <a:pt x="36" y="4"/>
                        <a:pt x="36" y="4"/>
                        <a:pt x="35" y="4"/>
                      </a:cubicBezTo>
                      <a:cubicBezTo>
                        <a:pt x="36" y="4"/>
                        <a:pt x="36" y="5"/>
                        <a:pt x="37" y="5"/>
                      </a:cubicBezTo>
                      <a:cubicBezTo>
                        <a:pt x="36" y="5"/>
                        <a:pt x="35" y="5"/>
                        <a:pt x="37" y="6"/>
                      </a:cubicBezTo>
                      <a:cubicBezTo>
                        <a:pt x="36" y="6"/>
                        <a:pt x="38" y="7"/>
                        <a:pt x="35" y="6"/>
                      </a:cubicBezTo>
                      <a:cubicBezTo>
                        <a:pt x="37" y="6"/>
                        <a:pt x="37" y="7"/>
                        <a:pt x="37" y="7"/>
                      </a:cubicBezTo>
                      <a:cubicBezTo>
                        <a:pt x="35" y="7"/>
                        <a:pt x="36" y="7"/>
                        <a:pt x="37" y="7"/>
                      </a:cubicBezTo>
                      <a:cubicBezTo>
                        <a:pt x="37" y="8"/>
                        <a:pt x="35" y="8"/>
                        <a:pt x="37" y="8"/>
                      </a:cubicBezTo>
                      <a:cubicBezTo>
                        <a:pt x="35" y="8"/>
                        <a:pt x="37" y="8"/>
                        <a:pt x="35" y="8"/>
                      </a:cubicBezTo>
                      <a:cubicBezTo>
                        <a:pt x="36" y="8"/>
                        <a:pt x="37" y="9"/>
                        <a:pt x="35" y="8"/>
                      </a:cubicBezTo>
                      <a:cubicBezTo>
                        <a:pt x="36" y="9"/>
                        <a:pt x="37" y="9"/>
                        <a:pt x="35" y="9"/>
                      </a:cubicBezTo>
                      <a:cubicBezTo>
                        <a:pt x="36" y="9"/>
                        <a:pt x="36" y="10"/>
                        <a:pt x="37" y="10"/>
                      </a:cubicBezTo>
                      <a:cubicBezTo>
                        <a:pt x="36" y="10"/>
                        <a:pt x="36" y="10"/>
                        <a:pt x="35" y="10"/>
                      </a:cubicBezTo>
                      <a:cubicBezTo>
                        <a:pt x="36" y="10"/>
                        <a:pt x="36" y="10"/>
                        <a:pt x="37" y="10"/>
                      </a:cubicBezTo>
                      <a:cubicBezTo>
                        <a:pt x="36" y="10"/>
                        <a:pt x="36" y="10"/>
                        <a:pt x="35" y="10"/>
                      </a:cubicBezTo>
                      <a:cubicBezTo>
                        <a:pt x="36" y="11"/>
                        <a:pt x="37" y="11"/>
                        <a:pt x="35" y="12"/>
                      </a:cubicBezTo>
                      <a:cubicBezTo>
                        <a:pt x="37" y="12"/>
                        <a:pt x="35" y="12"/>
                        <a:pt x="35" y="12"/>
                      </a:cubicBezTo>
                      <a:cubicBezTo>
                        <a:pt x="36" y="13"/>
                        <a:pt x="34" y="12"/>
                        <a:pt x="36" y="12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5" y="13"/>
                        <a:pt x="34" y="12"/>
                        <a:pt x="34" y="13"/>
                      </a:cubicBezTo>
                      <a:cubicBezTo>
                        <a:pt x="35" y="13"/>
                        <a:pt x="35" y="13"/>
                        <a:pt x="36" y="13"/>
                      </a:cubicBezTo>
                      <a:cubicBezTo>
                        <a:pt x="35" y="13"/>
                        <a:pt x="35" y="13"/>
                        <a:pt x="34" y="13"/>
                      </a:cubicBezTo>
                      <a:cubicBezTo>
                        <a:pt x="35" y="14"/>
                        <a:pt x="34" y="14"/>
                        <a:pt x="35" y="15"/>
                      </a:cubicBezTo>
                      <a:cubicBezTo>
                        <a:pt x="34" y="14"/>
                        <a:pt x="33" y="14"/>
                        <a:pt x="33" y="14"/>
                      </a:cubicBezTo>
                      <a:cubicBezTo>
                        <a:pt x="32" y="13"/>
                        <a:pt x="33" y="14"/>
                        <a:pt x="33" y="14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6" y="15"/>
                        <a:pt x="33" y="14"/>
                        <a:pt x="34" y="15"/>
                      </a:cubicBezTo>
                      <a:cubicBezTo>
                        <a:pt x="36" y="15"/>
                        <a:pt x="34" y="16"/>
                        <a:pt x="33" y="16"/>
                      </a:cubicBezTo>
                      <a:cubicBezTo>
                        <a:pt x="33" y="16"/>
                        <a:pt x="35" y="16"/>
                        <a:pt x="35" y="16"/>
                      </a:cubicBezTo>
                      <a:cubicBezTo>
                        <a:pt x="33" y="16"/>
                        <a:pt x="35" y="17"/>
                        <a:pt x="34" y="17"/>
                      </a:cubicBezTo>
                      <a:cubicBezTo>
                        <a:pt x="34" y="17"/>
                        <a:pt x="34" y="17"/>
                        <a:pt x="33" y="17"/>
                      </a:cubicBezTo>
                      <a:cubicBezTo>
                        <a:pt x="34" y="17"/>
                        <a:pt x="34" y="17"/>
                        <a:pt x="34" y="18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7"/>
                        <a:pt x="33" y="17"/>
                        <a:pt x="34" y="18"/>
                      </a:cubicBezTo>
                      <a:cubicBezTo>
                        <a:pt x="34" y="18"/>
                        <a:pt x="33" y="18"/>
                        <a:pt x="34" y="18"/>
                      </a:cubicBezTo>
                      <a:cubicBezTo>
                        <a:pt x="34" y="18"/>
                        <a:pt x="33" y="18"/>
                        <a:pt x="33" y="18"/>
                      </a:cubicBezTo>
                      <a:cubicBezTo>
                        <a:pt x="32" y="17"/>
                        <a:pt x="34" y="18"/>
                        <a:pt x="32" y="18"/>
                      </a:cubicBezTo>
                      <a:cubicBezTo>
                        <a:pt x="33" y="18"/>
                        <a:pt x="33" y="18"/>
                        <a:pt x="34" y="18"/>
                      </a:cubicBezTo>
                      <a:cubicBezTo>
                        <a:pt x="33" y="18"/>
                        <a:pt x="34" y="18"/>
                        <a:pt x="34" y="18"/>
                      </a:cubicBezTo>
                      <a:cubicBezTo>
                        <a:pt x="33" y="18"/>
                        <a:pt x="33" y="18"/>
                        <a:pt x="33" y="19"/>
                      </a:cubicBezTo>
                      <a:cubicBezTo>
                        <a:pt x="32" y="18"/>
                        <a:pt x="32" y="18"/>
                        <a:pt x="30" y="17"/>
                      </a:cubicBezTo>
                      <a:cubicBezTo>
                        <a:pt x="31" y="18"/>
                        <a:pt x="32" y="18"/>
                        <a:pt x="33" y="19"/>
                      </a:cubicBezTo>
                      <a:cubicBezTo>
                        <a:pt x="32" y="19"/>
                        <a:pt x="32" y="19"/>
                        <a:pt x="31" y="18"/>
                      </a:cubicBezTo>
                      <a:cubicBezTo>
                        <a:pt x="32" y="19"/>
                        <a:pt x="31" y="19"/>
                        <a:pt x="32" y="20"/>
                      </a:cubicBezTo>
                      <a:cubicBezTo>
                        <a:pt x="31" y="20"/>
                        <a:pt x="32" y="21"/>
                        <a:pt x="31" y="22"/>
                      </a:cubicBezTo>
                      <a:cubicBezTo>
                        <a:pt x="31" y="22"/>
                        <a:pt x="30" y="21"/>
                        <a:pt x="30" y="21"/>
                      </a:cubicBezTo>
                      <a:cubicBezTo>
                        <a:pt x="29" y="21"/>
                        <a:pt x="31" y="22"/>
                        <a:pt x="31" y="22"/>
                      </a:cubicBezTo>
                      <a:cubicBezTo>
                        <a:pt x="30" y="21"/>
                        <a:pt x="32" y="24"/>
                        <a:pt x="30" y="22"/>
                      </a:cubicBezTo>
                      <a:cubicBezTo>
                        <a:pt x="31" y="23"/>
                        <a:pt x="30" y="23"/>
                        <a:pt x="30" y="24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30" y="24"/>
                        <a:pt x="28" y="24"/>
                        <a:pt x="29" y="26"/>
                      </a:cubicBezTo>
                      <a:cubicBezTo>
                        <a:pt x="29" y="25"/>
                        <a:pt x="28" y="26"/>
                        <a:pt x="28" y="25"/>
                      </a:cubicBezTo>
                      <a:cubicBezTo>
                        <a:pt x="28" y="26"/>
                        <a:pt x="28" y="26"/>
                        <a:pt x="28" y="25"/>
                      </a:cubicBezTo>
                      <a:cubicBezTo>
                        <a:pt x="27" y="25"/>
                        <a:pt x="28" y="26"/>
                        <a:pt x="28" y="26"/>
                      </a:cubicBezTo>
                      <a:cubicBezTo>
                        <a:pt x="28" y="27"/>
                        <a:pt x="26" y="25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7"/>
                        <a:pt x="27" y="27"/>
                        <a:pt x="26" y="26"/>
                      </a:cubicBezTo>
                      <a:cubicBezTo>
                        <a:pt x="26" y="26"/>
                        <a:pt x="27" y="26"/>
                        <a:pt x="27" y="27"/>
                      </a:cubicBezTo>
                      <a:cubicBezTo>
                        <a:pt x="27" y="27"/>
                        <a:pt x="26" y="26"/>
                        <a:pt x="26" y="26"/>
                      </a:cubicBezTo>
                      <a:cubicBezTo>
                        <a:pt x="27" y="28"/>
                        <a:pt x="26" y="26"/>
                        <a:pt x="26" y="27"/>
                      </a:cubicBezTo>
                      <a:cubicBezTo>
                        <a:pt x="25" y="26"/>
                        <a:pt x="26" y="28"/>
                        <a:pt x="25" y="26"/>
                      </a:cubicBezTo>
                      <a:cubicBezTo>
                        <a:pt x="25" y="28"/>
                        <a:pt x="25" y="27"/>
                        <a:pt x="25" y="27"/>
                      </a:cubicBezTo>
                      <a:cubicBezTo>
                        <a:pt x="25" y="27"/>
                        <a:pt x="24" y="27"/>
                        <a:pt x="24" y="26"/>
                      </a:cubicBezTo>
                      <a:cubicBezTo>
                        <a:pt x="24" y="27"/>
                        <a:pt x="25" y="28"/>
                        <a:pt x="25" y="28"/>
                      </a:cubicBezTo>
                      <a:cubicBezTo>
                        <a:pt x="24" y="28"/>
                        <a:pt x="24" y="28"/>
                        <a:pt x="24" y="27"/>
                      </a:cubicBezTo>
                      <a:cubicBezTo>
                        <a:pt x="23" y="27"/>
                        <a:pt x="24" y="27"/>
                        <a:pt x="24" y="28"/>
                      </a:cubicBezTo>
                      <a:cubicBezTo>
                        <a:pt x="23" y="27"/>
                        <a:pt x="23" y="27"/>
                        <a:pt x="23" y="26"/>
                      </a:cubicBezTo>
                      <a:cubicBezTo>
                        <a:pt x="23" y="26"/>
                        <a:pt x="23" y="26"/>
                        <a:pt x="23" y="25"/>
                      </a:cubicBezTo>
                      <a:cubicBezTo>
                        <a:pt x="23" y="26"/>
                        <a:pt x="23" y="27"/>
                        <a:pt x="23" y="28"/>
                      </a:cubicBezTo>
                      <a:cubicBezTo>
                        <a:pt x="23" y="27"/>
                        <a:pt x="23" y="28"/>
                        <a:pt x="23" y="28"/>
                      </a:cubicBezTo>
                      <a:cubicBezTo>
                        <a:pt x="22" y="26"/>
                        <a:pt x="24" y="29"/>
                        <a:pt x="23" y="29"/>
                      </a:cubicBezTo>
                      <a:cubicBezTo>
                        <a:pt x="23" y="28"/>
                        <a:pt x="23" y="28"/>
                        <a:pt x="23" y="27"/>
                      </a:cubicBezTo>
                      <a:cubicBezTo>
                        <a:pt x="22" y="27"/>
                        <a:pt x="22" y="28"/>
                        <a:pt x="22" y="28"/>
                      </a:cubicBezTo>
                      <a:cubicBezTo>
                        <a:pt x="22" y="28"/>
                        <a:pt x="22" y="28"/>
                        <a:pt x="23" y="29"/>
                      </a:cubicBezTo>
                      <a:cubicBezTo>
                        <a:pt x="22" y="29"/>
                        <a:pt x="21" y="27"/>
                        <a:pt x="21" y="29"/>
                      </a:cubicBezTo>
                      <a:cubicBezTo>
                        <a:pt x="21" y="29"/>
                        <a:pt x="21" y="28"/>
                        <a:pt x="21" y="27"/>
                      </a:cubicBezTo>
                      <a:cubicBezTo>
                        <a:pt x="21" y="29"/>
                        <a:pt x="21" y="29"/>
                        <a:pt x="20" y="27"/>
                      </a:cubicBezTo>
                      <a:cubicBezTo>
                        <a:pt x="20" y="29"/>
                        <a:pt x="19" y="27"/>
                        <a:pt x="19" y="27"/>
                      </a:cubicBezTo>
                      <a:cubicBezTo>
                        <a:pt x="19" y="28"/>
                        <a:pt x="19" y="28"/>
                        <a:pt x="19" y="29"/>
                      </a:cubicBezTo>
                      <a:cubicBezTo>
                        <a:pt x="19" y="28"/>
                        <a:pt x="19" y="29"/>
                        <a:pt x="19" y="28"/>
                      </a:cubicBezTo>
                      <a:cubicBezTo>
                        <a:pt x="19" y="28"/>
                        <a:pt x="19" y="29"/>
                        <a:pt x="18" y="28"/>
                      </a:cubicBezTo>
                      <a:cubicBezTo>
                        <a:pt x="18" y="28"/>
                        <a:pt x="19" y="29"/>
                        <a:pt x="19" y="29"/>
                      </a:cubicBezTo>
                      <a:cubicBezTo>
                        <a:pt x="18" y="30"/>
                        <a:pt x="18" y="28"/>
                        <a:pt x="18" y="28"/>
                      </a:cubicBezTo>
                      <a:cubicBezTo>
                        <a:pt x="18" y="29"/>
                        <a:pt x="18" y="27"/>
                        <a:pt x="17" y="27"/>
                      </a:cubicBezTo>
                      <a:cubicBezTo>
                        <a:pt x="18" y="29"/>
                        <a:pt x="17" y="28"/>
                        <a:pt x="17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5" y="28"/>
                        <a:pt x="15" y="28"/>
                        <a:pt x="15" y="29"/>
                      </a:cubicBezTo>
                      <a:cubicBezTo>
                        <a:pt x="16" y="26"/>
                        <a:pt x="12" y="29"/>
                        <a:pt x="13" y="27"/>
                      </a:cubicBezTo>
                      <a:cubicBezTo>
                        <a:pt x="12" y="28"/>
                        <a:pt x="11" y="28"/>
                        <a:pt x="11" y="27"/>
                      </a:cubicBezTo>
                      <a:cubicBezTo>
                        <a:pt x="11" y="27"/>
                        <a:pt x="10" y="26"/>
                        <a:pt x="9" y="27"/>
                      </a:cubicBezTo>
                      <a:cubicBezTo>
                        <a:pt x="9" y="27"/>
                        <a:pt x="10" y="26"/>
                        <a:pt x="9" y="26"/>
                      </a:cubicBezTo>
                      <a:cubicBezTo>
                        <a:pt x="9" y="26"/>
                        <a:pt x="9" y="26"/>
                        <a:pt x="9" y="27"/>
                      </a:cubicBezTo>
                      <a:cubicBezTo>
                        <a:pt x="9" y="26"/>
                        <a:pt x="8" y="27"/>
                        <a:pt x="8" y="25"/>
                      </a:cubicBezTo>
                      <a:cubicBezTo>
                        <a:pt x="8" y="25"/>
                        <a:pt x="8" y="26"/>
                        <a:pt x="8" y="26"/>
                      </a:cubicBezTo>
                      <a:cubicBezTo>
                        <a:pt x="8" y="25"/>
                        <a:pt x="8" y="25"/>
                        <a:pt x="9" y="25"/>
                      </a:cubicBezTo>
                      <a:cubicBezTo>
                        <a:pt x="8" y="25"/>
                        <a:pt x="7" y="25"/>
                        <a:pt x="7" y="24"/>
                      </a:cubicBezTo>
                      <a:cubicBezTo>
                        <a:pt x="7" y="25"/>
                        <a:pt x="6" y="24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23"/>
                        <a:pt x="6" y="24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2"/>
                        <a:pt x="5" y="21"/>
                        <a:pt x="5" y="20"/>
                      </a:cubicBezTo>
                      <a:cubicBezTo>
                        <a:pt x="3" y="21"/>
                        <a:pt x="2" y="20"/>
                        <a:pt x="3" y="19"/>
                      </a:cubicBezTo>
                      <a:cubicBezTo>
                        <a:pt x="2" y="20"/>
                        <a:pt x="1" y="19"/>
                        <a:pt x="1" y="18"/>
                      </a:cubicBezTo>
                      <a:cubicBezTo>
                        <a:pt x="0" y="17"/>
                        <a:pt x="1" y="16"/>
                        <a:pt x="1" y="16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5"/>
                        <a:pt x="2" y="14"/>
                      </a:cubicBezTo>
                      <a:cubicBezTo>
                        <a:pt x="2" y="14"/>
                        <a:pt x="1" y="14"/>
                        <a:pt x="1" y="14"/>
                      </a:cubicBezTo>
                      <a:cubicBezTo>
                        <a:pt x="1" y="14"/>
                        <a:pt x="0" y="14"/>
                        <a:pt x="0" y="14"/>
                      </a:cubicBezTo>
                      <a:cubicBezTo>
                        <a:pt x="0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0" y="14"/>
                      </a:cubicBezTo>
                      <a:cubicBezTo>
                        <a:pt x="0" y="14"/>
                        <a:pt x="1" y="13"/>
                        <a:pt x="0" y="13"/>
                      </a:cubicBezTo>
                      <a:cubicBezTo>
                        <a:pt x="0" y="13"/>
                        <a:pt x="3" y="13"/>
                        <a:pt x="1" y="13"/>
                      </a:cubicBezTo>
                      <a:cubicBezTo>
                        <a:pt x="1" y="13"/>
                        <a:pt x="2" y="13"/>
                        <a:pt x="3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3"/>
                        <a:pt x="3" y="13"/>
                        <a:pt x="4" y="13"/>
                      </a:cubicBezTo>
                      <a:cubicBezTo>
                        <a:pt x="4" y="13"/>
                        <a:pt x="5" y="13"/>
                        <a:pt x="5" y="13"/>
                      </a:cubicBezTo>
                      <a:cubicBezTo>
                        <a:pt x="5" y="13"/>
                        <a:pt x="4" y="13"/>
                        <a:pt x="4" y="13"/>
                      </a:cubicBezTo>
                      <a:cubicBezTo>
                        <a:pt x="7" y="13"/>
                        <a:pt x="3" y="14"/>
                        <a:pt x="6" y="14"/>
                      </a:cubicBezTo>
                      <a:cubicBezTo>
                        <a:pt x="6" y="14"/>
                        <a:pt x="6" y="14"/>
                        <a:pt x="5" y="14"/>
                      </a:cubicBezTo>
                      <a:cubicBezTo>
                        <a:pt x="6" y="14"/>
                        <a:pt x="5" y="15"/>
                        <a:pt x="6" y="15"/>
                      </a:cubicBezTo>
                      <a:cubicBezTo>
                        <a:pt x="4" y="15"/>
                        <a:pt x="6" y="15"/>
                        <a:pt x="4" y="16"/>
                      </a:cubicBezTo>
                      <a:cubicBezTo>
                        <a:pt x="5" y="16"/>
                        <a:pt x="5" y="16"/>
                        <a:pt x="7" y="15"/>
                      </a:cubicBezTo>
                      <a:cubicBezTo>
                        <a:pt x="5" y="16"/>
                        <a:pt x="8" y="15"/>
                        <a:pt x="7" y="16"/>
                      </a:cubicBezTo>
                      <a:cubicBezTo>
                        <a:pt x="7" y="16"/>
                        <a:pt x="8" y="16"/>
                        <a:pt x="8" y="16"/>
                      </a:cubicBezTo>
                      <a:cubicBezTo>
                        <a:pt x="7" y="16"/>
                        <a:pt x="8" y="17"/>
                        <a:pt x="9" y="16"/>
                      </a:cubicBezTo>
                      <a:cubicBezTo>
                        <a:pt x="9" y="16"/>
                        <a:pt x="8" y="17"/>
                        <a:pt x="8" y="17"/>
                      </a:cubicBezTo>
                      <a:cubicBezTo>
                        <a:pt x="8" y="17"/>
                        <a:pt x="9" y="17"/>
                        <a:pt x="9" y="16"/>
                      </a:cubicBezTo>
                      <a:cubicBezTo>
                        <a:pt x="9" y="16"/>
                        <a:pt x="8" y="17"/>
                        <a:pt x="9" y="16"/>
                      </a:cubicBezTo>
                      <a:cubicBezTo>
                        <a:pt x="8" y="17"/>
                        <a:pt x="10" y="16"/>
                        <a:pt x="11" y="16"/>
                      </a:cubicBezTo>
                      <a:cubicBezTo>
                        <a:pt x="8" y="19"/>
                        <a:pt x="9" y="18"/>
                        <a:pt x="8" y="20"/>
                      </a:cubicBezTo>
                      <a:cubicBezTo>
                        <a:pt x="9" y="19"/>
                        <a:pt x="9" y="19"/>
                        <a:pt x="10" y="19"/>
                      </a:cubicBezTo>
                      <a:cubicBezTo>
                        <a:pt x="10" y="19"/>
                        <a:pt x="9" y="20"/>
                        <a:pt x="10" y="19"/>
                      </a:cubicBezTo>
                      <a:cubicBezTo>
                        <a:pt x="10" y="19"/>
                        <a:pt x="9" y="20"/>
                        <a:pt x="9" y="20"/>
                      </a:cubicBezTo>
                      <a:cubicBezTo>
                        <a:pt x="9" y="20"/>
                        <a:pt x="9" y="20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17"/>
                        <a:pt x="11" y="19"/>
                        <a:pt x="12" y="18"/>
                      </a:cubicBezTo>
                      <a:cubicBezTo>
                        <a:pt x="11" y="19"/>
                        <a:pt x="12" y="18"/>
                        <a:pt x="12" y="18"/>
                      </a:cubicBezTo>
                      <a:cubicBezTo>
                        <a:pt x="12" y="19"/>
                        <a:pt x="11" y="19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20"/>
                      </a:cubicBezTo>
                      <a:cubicBezTo>
                        <a:pt x="11" y="21"/>
                        <a:pt x="12" y="19"/>
                        <a:pt x="11" y="20"/>
                      </a:cubicBezTo>
                      <a:cubicBezTo>
                        <a:pt x="11" y="20"/>
                        <a:pt x="11" y="21"/>
                        <a:pt x="11" y="21"/>
                      </a:cubicBezTo>
                      <a:cubicBezTo>
                        <a:pt x="11" y="21"/>
                        <a:pt x="12" y="19"/>
                        <a:pt x="13" y="18"/>
                      </a:cubicBezTo>
                      <a:cubicBezTo>
                        <a:pt x="12" y="19"/>
                        <a:pt x="13" y="18"/>
                        <a:pt x="13" y="18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9"/>
                        <a:pt x="12" y="20"/>
                        <a:pt x="12" y="20"/>
                      </a:cubicBezTo>
                      <a:cubicBezTo>
                        <a:pt x="12" y="20"/>
                        <a:pt x="13" y="18"/>
                        <a:pt x="13" y="18"/>
                      </a:cubicBezTo>
                      <a:cubicBezTo>
                        <a:pt x="14" y="17"/>
                        <a:pt x="13" y="19"/>
                        <a:pt x="12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8"/>
                        <a:pt x="13" y="20"/>
                        <a:pt x="13" y="19"/>
                      </a:cubicBezTo>
                      <a:cubicBezTo>
                        <a:pt x="13" y="18"/>
                        <a:pt x="14" y="18"/>
                        <a:pt x="14" y="18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4" y="18"/>
                        <a:pt x="13" y="19"/>
                      </a:cubicBezTo>
                      <a:cubicBezTo>
                        <a:pt x="14" y="18"/>
                        <a:pt x="13" y="20"/>
                        <a:pt x="14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4" y="19"/>
                        <a:pt x="14" y="20"/>
                        <a:pt x="14" y="20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5" y="18"/>
                        <a:pt x="15" y="19"/>
                        <a:pt x="15" y="18"/>
                      </a:cubicBezTo>
                      <a:cubicBezTo>
                        <a:pt x="14" y="20"/>
                        <a:pt x="14" y="19"/>
                        <a:pt x="14" y="21"/>
                      </a:cubicBezTo>
                      <a:cubicBezTo>
                        <a:pt x="14" y="21"/>
                        <a:pt x="14" y="21"/>
                        <a:pt x="13" y="23"/>
                      </a:cubicBezTo>
                      <a:cubicBezTo>
                        <a:pt x="13" y="22"/>
                        <a:pt x="14" y="21"/>
                        <a:pt x="14" y="21"/>
                      </a:cubicBezTo>
                      <a:cubicBezTo>
                        <a:pt x="14" y="20"/>
                        <a:pt x="14" y="22"/>
                        <a:pt x="15" y="20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2"/>
                        <a:pt x="14" y="22"/>
                        <a:pt x="13" y="23"/>
                      </a:cubicBezTo>
                      <a:cubicBezTo>
                        <a:pt x="14" y="22"/>
                        <a:pt x="14" y="21"/>
                        <a:pt x="15" y="20"/>
                      </a:cubicBezTo>
                      <a:cubicBezTo>
                        <a:pt x="15" y="20"/>
                        <a:pt x="15" y="21"/>
                        <a:pt x="15" y="21"/>
                      </a:cubicBezTo>
                      <a:cubicBezTo>
                        <a:pt x="14" y="22"/>
                        <a:pt x="14" y="23"/>
                        <a:pt x="14" y="22"/>
                      </a:cubicBezTo>
                      <a:cubicBezTo>
                        <a:pt x="14" y="23"/>
                        <a:pt x="14" y="23"/>
                        <a:pt x="14" y="24"/>
                      </a:cubicBezTo>
                      <a:cubicBezTo>
                        <a:pt x="14" y="24"/>
                        <a:pt x="14" y="23"/>
                        <a:pt x="14" y="23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4" y="24"/>
                        <a:pt x="15" y="23"/>
                        <a:pt x="15" y="23"/>
                      </a:cubicBezTo>
                      <a:cubicBezTo>
                        <a:pt x="15" y="22"/>
                        <a:pt x="15" y="23"/>
                        <a:pt x="15" y="21"/>
                      </a:cubicBezTo>
                      <a:cubicBezTo>
                        <a:pt x="15" y="21"/>
                        <a:pt x="15" y="22"/>
                        <a:pt x="15" y="22"/>
                      </a:cubicBezTo>
                      <a:cubicBezTo>
                        <a:pt x="15" y="22"/>
                        <a:pt x="16" y="21"/>
                        <a:pt x="15" y="22"/>
                      </a:cubicBezTo>
                      <a:cubicBezTo>
                        <a:pt x="15" y="22"/>
                        <a:pt x="15" y="22"/>
                        <a:pt x="16" y="22"/>
                      </a:cubicBezTo>
                      <a:cubicBezTo>
                        <a:pt x="16" y="22"/>
                        <a:pt x="16" y="21"/>
                        <a:pt x="16" y="21"/>
                      </a:cubicBezTo>
                      <a:cubicBezTo>
                        <a:pt x="16" y="20"/>
                        <a:pt x="16" y="23"/>
                        <a:pt x="16" y="21"/>
                      </a:cubicBezTo>
                      <a:cubicBezTo>
                        <a:pt x="16" y="21"/>
                        <a:pt x="16" y="22"/>
                        <a:pt x="16" y="21"/>
                      </a:cubicBezTo>
                      <a:cubicBezTo>
                        <a:pt x="16" y="21"/>
                        <a:pt x="16" y="22"/>
                        <a:pt x="16" y="22"/>
                      </a:cubicBezTo>
                      <a:cubicBezTo>
                        <a:pt x="17" y="21"/>
                        <a:pt x="17" y="21"/>
                        <a:pt x="18" y="21"/>
                      </a:cubicBezTo>
                      <a:cubicBezTo>
                        <a:pt x="18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0"/>
                      </a:cubicBezTo>
                      <a:cubicBezTo>
                        <a:pt x="18" y="21"/>
                        <a:pt x="18" y="23"/>
                        <a:pt x="18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1" y="24"/>
                        <a:pt x="22" y="24"/>
                        <a:pt x="22" y="24"/>
                      </a:cubicBezTo>
                      <a:cubicBezTo>
                        <a:pt x="22" y="24"/>
                        <a:pt x="21" y="22"/>
                        <a:pt x="21" y="23"/>
                      </a:cubicBezTo>
                      <a:cubicBezTo>
                        <a:pt x="21" y="23"/>
                        <a:pt x="21" y="22"/>
                        <a:pt x="21" y="22"/>
                      </a:cubicBezTo>
                      <a:cubicBezTo>
                        <a:pt x="21" y="22"/>
                        <a:pt x="21" y="20"/>
                        <a:pt x="22" y="22"/>
                      </a:cubicBezTo>
                      <a:cubicBezTo>
                        <a:pt x="22" y="21"/>
                        <a:pt x="21" y="21"/>
                        <a:pt x="22" y="20"/>
                      </a:cubicBez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22" y="22"/>
                        <a:pt x="22" y="22"/>
                        <a:pt x="23" y="23"/>
                      </a:cubicBezTo>
                      <a:cubicBezTo>
                        <a:pt x="22" y="21"/>
                        <a:pt x="22" y="23"/>
                        <a:pt x="22" y="22"/>
                      </a:cubicBezTo>
                      <a:cubicBezTo>
                        <a:pt x="22" y="23"/>
                        <a:pt x="22" y="23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2" y="23"/>
                        <a:pt x="23" y="23"/>
                        <a:pt x="23" y="24"/>
                      </a:cubicBezTo>
                      <a:cubicBezTo>
                        <a:pt x="23" y="23"/>
                        <a:pt x="22" y="22"/>
                        <a:pt x="22" y="21"/>
                      </a:cubicBezTo>
                      <a:cubicBezTo>
                        <a:pt x="22" y="21"/>
                        <a:pt x="23" y="23"/>
                        <a:pt x="23" y="22"/>
                      </a:cubicBezTo>
                      <a:cubicBezTo>
                        <a:pt x="22" y="21"/>
                        <a:pt x="23" y="22"/>
                        <a:pt x="23" y="21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4" y="23"/>
                        <a:pt x="23" y="23"/>
                        <a:pt x="23" y="22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4" y="24"/>
                        <a:pt x="24" y="23"/>
                        <a:pt x="23" y="23"/>
                      </a:cubicBezTo>
                      <a:cubicBezTo>
                        <a:pt x="24" y="23"/>
                        <a:pt x="24" y="23"/>
                        <a:pt x="24" y="24"/>
                      </a:cubicBezTo>
                      <a:cubicBezTo>
                        <a:pt x="24" y="23"/>
                        <a:pt x="24" y="23"/>
                        <a:pt x="23" y="21"/>
                      </a:cubicBezTo>
                      <a:cubicBezTo>
                        <a:pt x="23" y="21"/>
                        <a:pt x="23" y="22"/>
                        <a:pt x="23" y="21"/>
                      </a:cubicBezTo>
                      <a:cubicBezTo>
                        <a:pt x="23" y="21"/>
                        <a:pt x="23" y="22"/>
                        <a:pt x="24" y="22"/>
                      </a:cubicBezTo>
                      <a:cubicBezTo>
                        <a:pt x="23" y="22"/>
                        <a:pt x="24" y="22"/>
                        <a:pt x="24" y="22"/>
                      </a:cubicBezTo>
                      <a:cubicBezTo>
                        <a:pt x="24" y="23"/>
                        <a:pt x="24" y="22"/>
                        <a:pt x="25" y="23"/>
                      </a:cubicBezTo>
                      <a:cubicBezTo>
                        <a:pt x="25" y="23"/>
                        <a:pt x="24" y="21"/>
                        <a:pt x="25" y="23"/>
                      </a:cubicBezTo>
                      <a:cubicBezTo>
                        <a:pt x="25" y="23"/>
                        <a:pt x="24" y="22"/>
                        <a:pt x="24" y="22"/>
                      </a:cubicBezTo>
                      <a:cubicBezTo>
                        <a:pt x="23" y="21"/>
                        <a:pt x="25" y="23"/>
                        <a:pt x="24" y="21"/>
                      </a:cubicBezTo>
                      <a:cubicBezTo>
                        <a:pt x="24" y="21"/>
                        <a:pt x="24" y="22"/>
                        <a:pt x="25" y="23"/>
                      </a:cubicBezTo>
                      <a:cubicBezTo>
                        <a:pt x="25" y="22"/>
                        <a:pt x="25" y="23"/>
                        <a:pt x="25" y="23"/>
                      </a:cubicBezTo>
                      <a:cubicBezTo>
                        <a:pt x="24" y="21"/>
                        <a:pt x="25" y="22"/>
                        <a:pt x="24" y="21"/>
                      </a:cubicBezTo>
                      <a:cubicBezTo>
                        <a:pt x="25" y="22"/>
                        <a:pt x="23" y="20"/>
                        <a:pt x="24" y="21"/>
                      </a:cubicBezTo>
                      <a:cubicBezTo>
                        <a:pt x="24" y="21"/>
                        <a:pt x="24" y="21"/>
                        <a:pt x="24" y="20"/>
                      </a:cubicBezTo>
                      <a:cubicBezTo>
                        <a:pt x="24" y="20"/>
                        <a:pt x="25" y="21"/>
                        <a:pt x="25" y="21"/>
                      </a:cubicBezTo>
                      <a:cubicBezTo>
                        <a:pt x="24" y="20"/>
                        <a:pt x="25" y="20"/>
                        <a:pt x="25" y="20"/>
                      </a:cubicBezTo>
                      <a:cubicBezTo>
                        <a:pt x="26" y="20"/>
                        <a:pt x="26" y="20"/>
                        <a:pt x="25" y="20"/>
                      </a:cubicBezTo>
                      <a:cubicBezTo>
                        <a:pt x="25" y="19"/>
                        <a:pt x="26" y="20"/>
                        <a:pt x="27" y="20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7" y="19"/>
                        <a:pt x="27" y="19"/>
                        <a:pt x="27" y="20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7" y="19"/>
                        <a:pt x="29" y="20"/>
                        <a:pt x="30" y="21"/>
                      </a:cubicBezTo>
                      <a:cubicBezTo>
                        <a:pt x="30" y="20"/>
                        <a:pt x="29" y="20"/>
                        <a:pt x="29" y="20"/>
                      </a:cubicBezTo>
                      <a:cubicBezTo>
                        <a:pt x="28" y="19"/>
                        <a:pt x="29" y="20"/>
                        <a:pt x="28" y="19"/>
                      </a:cubicBezTo>
                      <a:cubicBezTo>
                        <a:pt x="28" y="19"/>
                        <a:pt x="29" y="19"/>
                        <a:pt x="28" y="19"/>
                      </a:cubicBezTo>
                      <a:cubicBezTo>
                        <a:pt x="29" y="19"/>
                        <a:pt x="29" y="19"/>
                        <a:pt x="29" y="19"/>
                      </a:cubicBezTo>
                      <a:cubicBezTo>
                        <a:pt x="29" y="19"/>
                        <a:pt x="28" y="18"/>
                        <a:pt x="29" y="19"/>
                      </a:cubicBezTo>
                      <a:cubicBezTo>
                        <a:pt x="29" y="19"/>
                        <a:pt x="29" y="19"/>
                        <a:pt x="28" y="18"/>
                      </a:cubicBezTo>
                      <a:cubicBezTo>
                        <a:pt x="28" y="19"/>
                        <a:pt x="29" y="18"/>
                        <a:pt x="28" y="18"/>
                      </a:cubicBezTo>
                      <a:cubicBezTo>
                        <a:pt x="27" y="18"/>
                        <a:pt x="29" y="19"/>
                        <a:pt x="29" y="18"/>
                      </a:cubicBezTo>
                      <a:cubicBezTo>
                        <a:pt x="30" y="19"/>
                        <a:pt x="29" y="19"/>
                        <a:pt x="29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29" y="18"/>
                        <a:pt x="28" y="18"/>
                      </a:cubicBezTo>
                      <a:cubicBezTo>
                        <a:pt x="29" y="18"/>
                        <a:pt x="30" y="17"/>
                        <a:pt x="28" y="16"/>
                      </a:cubicBezTo>
                      <a:cubicBezTo>
                        <a:pt x="29" y="16"/>
                        <a:pt x="29" y="17"/>
                        <a:pt x="30" y="17"/>
                      </a:cubicBezTo>
                      <a:cubicBezTo>
                        <a:pt x="29" y="17"/>
                        <a:pt x="28" y="16"/>
                        <a:pt x="29" y="16"/>
                      </a:cubicBezTo>
                      <a:cubicBezTo>
                        <a:pt x="29" y="16"/>
                        <a:pt x="30" y="17"/>
                        <a:pt x="29" y="17"/>
                      </a:cubicBezTo>
                      <a:cubicBezTo>
                        <a:pt x="31" y="17"/>
                        <a:pt x="29" y="16"/>
                        <a:pt x="30" y="17"/>
                      </a:cubicBezTo>
                      <a:cubicBezTo>
                        <a:pt x="29" y="16"/>
                        <a:pt x="29" y="16"/>
                        <a:pt x="30" y="16"/>
                      </a:cubicBezTo>
                      <a:cubicBezTo>
                        <a:pt x="29" y="16"/>
                        <a:pt x="28" y="15"/>
                        <a:pt x="28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9" y="15"/>
                        <a:pt x="29" y="15"/>
                      </a:cubicBezTo>
                      <a:cubicBezTo>
                        <a:pt x="30" y="16"/>
                        <a:pt x="28" y="15"/>
                        <a:pt x="31" y="16"/>
                      </a:cubicBezTo>
                      <a:cubicBezTo>
                        <a:pt x="31" y="15"/>
                        <a:pt x="31" y="15"/>
                        <a:pt x="31" y="14"/>
                      </a:cubicBezTo>
                      <a:cubicBezTo>
                        <a:pt x="30" y="14"/>
                        <a:pt x="30" y="14"/>
                        <a:pt x="29" y="14"/>
                      </a:cubicBezTo>
                      <a:cubicBezTo>
                        <a:pt x="29" y="14"/>
                        <a:pt x="30" y="14"/>
                        <a:pt x="30" y="14"/>
                      </a:cubicBezTo>
                      <a:cubicBezTo>
                        <a:pt x="31" y="15"/>
                        <a:pt x="29" y="14"/>
                        <a:pt x="31" y="15"/>
                      </a:cubicBezTo>
                      <a:cubicBezTo>
                        <a:pt x="30" y="15"/>
                        <a:pt x="30" y="14"/>
                        <a:pt x="28" y="14"/>
                      </a:cubicBezTo>
                      <a:cubicBezTo>
                        <a:pt x="31" y="15"/>
                        <a:pt x="28" y="13"/>
                        <a:pt x="29" y="14"/>
                      </a:cubicBezTo>
                      <a:cubicBezTo>
                        <a:pt x="29" y="13"/>
                        <a:pt x="28" y="13"/>
                        <a:pt x="28" y="13"/>
                      </a:cubicBezTo>
                      <a:cubicBezTo>
                        <a:pt x="28" y="13"/>
                        <a:pt x="29" y="13"/>
                        <a:pt x="29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7" y="13"/>
                        <a:pt x="28" y="13"/>
                        <a:pt x="28" y="13"/>
                      </a:cubicBezTo>
                      <a:cubicBezTo>
                        <a:pt x="28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8" y="13"/>
                        <a:pt x="29" y="13"/>
                        <a:pt x="29" y="13"/>
                      </a:cubicBezTo>
                      <a:cubicBezTo>
                        <a:pt x="27" y="12"/>
                        <a:pt x="29" y="12"/>
                        <a:pt x="28" y="12"/>
                      </a:cubicBezTo>
                      <a:cubicBezTo>
                        <a:pt x="28" y="12"/>
                        <a:pt x="28" y="12"/>
                        <a:pt x="29" y="12"/>
                      </a:cubicBezTo>
                      <a:cubicBezTo>
                        <a:pt x="28" y="12"/>
                        <a:pt x="28" y="12"/>
                        <a:pt x="29" y="12"/>
                      </a:cubicBezTo>
                      <a:cubicBezTo>
                        <a:pt x="30" y="12"/>
                        <a:pt x="28" y="11"/>
                        <a:pt x="29" y="12"/>
                      </a:cubicBezTo>
                      <a:cubicBezTo>
                        <a:pt x="31" y="12"/>
                        <a:pt x="26" y="10"/>
                        <a:pt x="28" y="11"/>
                      </a:cubicBezTo>
                      <a:cubicBezTo>
                        <a:pt x="26" y="10"/>
                        <a:pt x="29" y="11"/>
                        <a:pt x="28" y="10"/>
                      </a:cubicBezTo>
                      <a:cubicBezTo>
                        <a:pt x="28" y="10"/>
                        <a:pt x="29" y="10"/>
                        <a:pt x="31" y="11"/>
                      </a:cubicBezTo>
                      <a:cubicBezTo>
                        <a:pt x="30" y="11"/>
                        <a:pt x="29" y="10"/>
                        <a:pt x="29" y="10"/>
                      </a:cubicBezTo>
                      <a:cubicBezTo>
                        <a:pt x="29" y="10"/>
                        <a:pt x="30" y="11"/>
                        <a:pt x="31" y="11"/>
                      </a:cubicBezTo>
                      <a:cubicBezTo>
                        <a:pt x="31" y="10"/>
                        <a:pt x="29" y="10"/>
                        <a:pt x="29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29" y="10"/>
                        <a:pt x="29" y="9"/>
                        <a:pt x="30" y="9"/>
                      </a:cubicBezTo>
                      <a:cubicBezTo>
                        <a:pt x="30" y="9"/>
                        <a:pt x="29" y="9"/>
                        <a:pt x="29" y="9"/>
                      </a:cubicBezTo>
                      <a:cubicBezTo>
                        <a:pt x="29" y="9"/>
                        <a:pt x="28" y="9"/>
                        <a:pt x="28" y="9"/>
                      </a:cubicBezTo>
                      <a:cubicBezTo>
                        <a:pt x="29" y="9"/>
                        <a:pt x="29" y="9"/>
                        <a:pt x="30" y="9"/>
                      </a:cubicBezTo>
                      <a:cubicBezTo>
                        <a:pt x="31" y="9"/>
                        <a:pt x="30" y="9"/>
                        <a:pt x="30" y="9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0" y="9"/>
                        <a:pt x="32" y="9"/>
                        <a:pt x="30" y="8"/>
                      </a:cubicBezTo>
                      <a:cubicBezTo>
                        <a:pt x="33" y="8"/>
                        <a:pt x="32" y="5"/>
                        <a:pt x="32" y="4"/>
                      </a:cubicBezTo>
                      <a:cubicBezTo>
                        <a:pt x="31" y="4"/>
                        <a:pt x="32" y="4"/>
                        <a:pt x="31" y="4"/>
                      </a:cubicBezTo>
                      <a:cubicBezTo>
                        <a:pt x="31" y="4"/>
                        <a:pt x="32" y="5"/>
                        <a:pt x="31" y="4"/>
                      </a:cubicBezTo>
                      <a:cubicBezTo>
                        <a:pt x="32" y="5"/>
                        <a:pt x="30" y="5"/>
                        <a:pt x="31" y="5"/>
                      </a:cubicBezTo>
                      <a:cubicBezTo>
                        <a:pt x="30" y="5"/>
                        <a:pt x="29" y="4"/>
                        <a:pt x="29" y="4"/>
                      </a:cubicBezTo>
                      <a:cubicBezTo>
                        <a:pt x="31" y="5"/>
                        <a:pt x="29" y="4"/>
                        <a:pt x="30" y="5"/>
                      </a:cubicBezTo>
                      <a:cubicBezTo>
                        <a:pt x="31" y="5"/>
                        <a:pt x="31" y="4"/>
                        <a:pt x="29" y="4"/>
                      </a:cubicBezTo>
                      <a:cubicBezTo>
                        <a:pt x="29" y="4"/>
                        <a:pt x="30" y="4"/>
                        <a:pt x="29" y="4"/>
                      </a:cubicBezTo>
                      <a:cubicBezTo>
                        <a:pt x="30" y="4"/>
                        <a:pt x="31" y="4"/>
                        <a:pt x="32" y="4"/>
                      </a:cubicBezTo>
                      <a:cubicBezTo>
                        <a:pt x="32" y="4"/>
                        <a:pt x="30" y="3"/>
                        <a:pt x="30" y="4"/>
                      </a:cubicBezTo>
                      <a:cubicBezTo>
                        <a:pt x="30" y="4"/>
                        <a:pt x="30" y="4"/>
                        <a:pt x="29" y="3"/>
                      </a:cubicBezTo>
                      <a:cubicBezTo>
                        <a:pt x="30" y="3"/>
                        <a:pt x="31" y="4"/>
                        <a:pt x="31" y="4"/>
                      </a:cubicBezTo>
                      <a:cubicBezTo>
                        <a:pt x="31" y="3"/>
                        <a:pt x="32" y="4"/>
                        <a:pt x="32" y="4"/>
                      </a:cubicBezTo>
                      <a:cubicBezTo>
                        <a:pt x="32" y="3"/>
                        <a:pt x="31" y="3"/>
                        <a:pt x="30" y="3"/>
                      </a:cubicBezTo>
                      <a:cubicBezTo>
                        <a:pt x="32" y="3"/>
                        <a:pt x="29" y="2"/>
                        <a:pt x="32" y="3"/>
                      </a:cubicBezTo>
                      <a:cubicBezTo>
                        <a:pt x="31" y="2"/>
                        <a:pt x="33" y="2"/>
                        <a:pt x="31" y="1"/>
                      </a:cubicBezTo>
                      <a:cubicBezTo>
                        <a:pt x="31" y="0"/>
                        <a:pt x="33" y="1"/>
                        <a:pt x="34" y="1"/>
                      </a:cubicBezTo>
                      <a:close/>
                      <a:moveTo>
                        <a:pt x="11" y="24"/>
                      </a:move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2" y="22"/>
                        <a:pt x="11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1" y="25"/>
                        <a:pt x="11" y="24"/>
                      </a:cubicBezTo>
                      <a:close/>
                      <a:moveTo>
                        <a:pt x="13" y="2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23"/>
                        <a:pt x="12" y="24"/>
                        <a:pt x="12" y="24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3" y="23"/>
                        <a:pt x="13" y="23"/>
                        <a:pt x="13" y="22"/>
                      </a:cubicBezTo>
                      <a:close/>
                      <a:moveTo>
                        <a:pt x="13" y="24"/>
                      </a:moveTo>
                      <a:cubicBezTo>
                        <a:pt x="13" y="23"/>
                        <a:pt x="12" y="24"/>
                        <a:pt x="12" y="24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25"/>
                        <a:pt x="12" y="24"/>
                        <a:pt x="13" y="24"/>
                      </a:cubicBezTo>
                      <a:close/>
                      <a:moveTo>
                        <a:pt x="30" y="17"/>
                      </a:moveTo>
                      <a:cubicBezTo>
                        <a:pt x="30" y="17"/>
                        <a:pt x="32" y="18"/>
                        <a:pt x="32" y="18"/>
                      </a:cubicBezTo>
                      <a:cubicBezTo>
                        <a:pt x="32" y="18"/>
                        <a:pt x="28" y="16"/>
                        <a:pt x="30" y="17"/>
                      </a:cubicBezTo>
                      <a:close/>
                      <a:moveTo>
                        <a:pt x="32" y="14"/>
                      </a:moveTo>
                      <a:cubicBezTo>
                        <a:pt x="31" y="14"/>
                        <a:pt x="30" y="14"/>
                        <a:pt x="30" y="13"/>
                      </a:cubicBezTo>
                      <a:cubicBezTo>
                        <a:pt x="31" y="14"/>
                        <a:pt x="31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3" y="14"/>
                        <a:pt x="32" y="14"/>
                        <a:pt x="32" y="1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Calibri" panose="020F0502020204030204"/>
                    <a:ea typeface="宋体"/>
                  </a:endParaRPr>
                </a:p>
              </p:txBody>
            </p:sp>
          </p:grpSp>
        </p:grpSp>
        <p:grpSp>
          <p:nvGrpSpPr>
            <p:cNvPr id="78" name="组合 77"/>
            <p:cNvGrpSpPr/>
            <p:nvPr/>
          </p:nvGrpSpPr>
          <p:grpSpPr>
            <a:xfrm>
              <a:off x="4952409" y="2937132"/>
              <a:ext cx="2015390" cy="2808917"/>
              <a:chOff x="4952409" y="2937132"/>
              <a:chExt cx="2015390" cy="2808917"/>
            </a:xfrm>
          </p:grpSpPr>
          <p:sp>
            <p:nvSpPr>
              <p:cNvPr id="79" name="Freeform 40"/>
              <p:cNvSpPr>
                <a:spLocks/>
              </p:cNvSpPr>
              <p:nvPr/>
            </p:nvSpPr>
            <p:spPr bwMode="auto">
              <a:xfrm rot="976095">
                <a:off x="4952409" y="2937132"/>
                <a:ext cx="50472" cy="69401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1 h 4"/>
                  <a:gd name="T4" fmla="*/ 2 w 3"/>
                  <a:gd name="T5" fmla="*/ 3 h 4"/>
                  <a:gd name="T6" fmla="*/ 3 w 3"/>
                  <a:gd name="T7" fmla="*/ 3 h 4"/>
                  <a:gd name="T8" fmla="*/ 3 w 3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3" y="2"/>
                      <a:pt x="0" y="2"/>
                      <a:pt x="2" y="3"/>
                    </a:cubicBezTo>
                    <a:cubicBezTo>
                      <a:pt x="2" y="2"/>
                      <a:pt x="2" y="4"/>
                      <a:pt x="3" y="3"/>
                    </a:cubicBezTo>
                    <a:cubicBezTo>
                      <a:pt x="3" y="2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0" name="Freeform 42"/>
              <p:cNvSpPr>
                <a:spLocks/>
              </p:cNvSpPr>
              <p:nvPr/>
            </p:nvSpPr>
            <p:spPr bwMode="auto">
              <a:xfrm rot="976095">
                <a:off x="5196603" y="3630902"/>
                <a:ext cx="0" cy="18929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1" name="Freeform 43"/>
              <p:cNvSpPr>
                <a:spLocks/>
              </p:cNvSpPr>
              <p:nvPr/>
            </p:nvSpPr>
            <p:spPr bwMode="auto">
              <a:xfrm rot="976095">
                <a:off x="6847651" y="3751639"/>
                <a:ext cx="37854" cy="88326"/>
              </a:xfrm>
              <a:custGeom>
                <a:avLst/>
                <a:gdLst>
                  <a:gd name="T0" fmla="*/ 1 w 2"/>
                  <a:gd name="T1" fmla="*/ 4 h 5"/>
                  <a:gd name="T2" fmla="*/ 1 w 2"/>
                  <a:gd name="T3" fmla="*/ 1 h 5"/>
                  <a:gd name="T4" fmla="*/ 2 w 2"/>
                  <a:gd name="T5" fmla="*/ 1 h 5"/>
                  <a:gd name="T6" fmla="*/ 1 w 2"/>
                  <a:gd name="T7" fmla="*/ 0 h 5"/>
                  <a:gd name="T8" fmla="*/ 0 w 2"/>
                  <a:gd name="T9" fmla="*/ 3 h 5"/>
                  <a:gd name="T10" fmla="*/ 1 w 2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cubicBezTo>
                      <a:pt x="1" y="4"/>
                      <a:pt x="1" y="2"/>
                      <a:pt x="1" y="1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1" y="2"/>
                      <a:pt x="0" y="5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2" name="Freeform 44"/>
              <p:cNvSpPr>
                <a:spLocks/>
              </p:cNvSpPr>
              <p:nvPr/>
            </p:nvSpPr>
            <p:spPr bwMode="auto">
              <a:xfrm rot="976095">
                <a:off x="6936252" y="3585852"/>
                <a:ext cx="31547" cy="82019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0 h 5"/>
                  <a:gd name="T4" fmla="*/ 2 w 2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cubicBezTo>
                      <a:pt x="0" y="4"/>
                      <a:pt x="2" y="1"/>
                      <a:pt x="1" y="0"/>
                    </a:cubicBezTo>
                    <a:cubicBezTo>
                      <a:pt x="1" y="1"/>
                      <a:pt x="1" y="5"/>
                      <a:pt x="2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3" name="Freeform 45"/>
              <p:cNvSpPr>
                <a:spLocks/>
              </p:cNvSpPr>
              <p:nvPr/>
            </p:nvSpPr>
            <p:spPr bwMode="auto">
              <a:xfrm rot="976095">
                <a:off x="5738366" y="3113517"/>
                <a:ext cx="50472" cy="50472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1 h 3"/>
                  <a:gd name="T4" fmla="*/ 2 w 3"/>
                  <a:gd name="T5" fmla="*/ 1 h 3"/>
                  <a:gd name="T6" fmla="*/ 1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  <a:gd name="T14" fmla="*/ 2 w 3"/>
                  <a:gd name="T15" fmla="*/ 2 h 3"/>
                  <a:gd name="T16" fmla="*/ 2 w 3"/>
                  <a:gd name="T17" fmla="*/ 2 h 3"/>
                  <a:gd name="T18" fmla="*/ 3 w 3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2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2"/>
                    </a:cubicBezTo>
                    <a:cubicBezTo>
                      <a:pt x="2" y="1"/>
                      <a:pt x="0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4" name="Freeform 47"/>
              <p:cNvSpPr>
                <a:spLocks/>
              </p:cNvSpPr>
              <p:nvPr/>
            </p:nvSpPr>
            <p:spPr bwMode="auto">
              <a:xfrm rot="976095">
                <a:off x="5713446" y="3571418"/>
                <a:ext cx="0" cy="18929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5" name="Freeform 48"/>
              <p:cNvSpPr>
                <a:spLocks/>
              </p:cNvSpPr>
              <p:nvPr/>
            </p:nvSpPr>
            <p:spPr bwMode="auto">
              <a:xfrm rot="976095">
                <a:off x="6224677" y="3923030"/>
                <a:ext cx="31547" cy="50472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2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2" y="1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6" name="Freeform 49"/>
              <p:cNvSpPr>
                <a:spLocks/>
              </p:cNvSpPr>
              <p:nvPr/>
            </p:nvSpPr>
            <p:spPr bwMode="auto">
              <a:xfrm rot="976095">
                <a:off x="6288537" y="3816797"/>
                <a:ext cx="31547" cy="50472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1 w 2"/>
                  <a:gd name="T5" fmla="*/ 0 h 3"/>
                  <a:gd name="T6" fmla="*/ 2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3"/>
                      <a:pt x="2" y="2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7" name="Freeform 50"/>
              <p:cNvSpPr>
                <a:spLocks/>
              </p:cNvSpPr>
              <p:nvPr/>
            </p:nvSpPr>
            <p:spPr bwMode="auto">
              <a:xfrm rot="976095">
                <a:off x="5998208" y="4630616"/>
                <a:ext cx="18929" cy="50472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1 h 3"/>
                  <a:gd name="T4" fmla="*/ 0 w 1"/>
                  <a:gd name="T5" fmla="*/ 1 h 3"/>
                  <a:gd name="T6" fmla="*/ 1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3"/>
                      <a:pt x="0" y="1"/>
                      <a:pt x="0" y="1"/>
                    </a:cubicBezTo>
                    <a:cubicBezTo>
                      <a:pt x="1" y="3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8" name="Freeform 51"/>
              <p:cNvSpPr>
                <a:spLocks noEditPoints="1"/>
              </p:cNvSpPr>
              <p:nvPr/>
            </p:nvSpPr>
            <p:spPr bwMode="auto">
              <a:xfrm rot="976095">
                <a:off x="5764775" y="4403510"/>
                <a:ext cx="712921" cy="492103"/>
              </a:xfrm>
              <a:custGeom>
                <a:avLst/>
                <a:gdLst>
                  <a:gd name="T0" fmla="*/ 40 w 42"/>
                  <a:gd name="T1" fmla="*/ 1 h 29"/>
                  <a:gd name="T2" fmla="*/ 40 w 42"/>
                  <a:gd name="T3" fmla="*/ 5 h 29"/>
                  <a:gd name="T4" fmla="*/ 39 w 42"/>
                  <a:gd name="T5" fmla="*/ 8 h 29"/>
                  <a:gd name="T6" fmla="*/ 38 w 42"/>
                  <a:gd name="T7" fmla="*/ 11 h 29"/>
                  <a:gd name="T8" fmla="*/ 36 w 42"/>
                  <a:gd name="T9" fmla="*/ 12 h 29"/>
                  <a:gd name="T10" fmla="*/ 34 w 42"/>
                  <a:gd name="T11" fmla="*/ 12 h 29"/>
                  <a:gd name="T12" fmla="*/ 33 w 42"/>
                  <a:gd name="T13" fmla="*/ 13 h 29"/>
                  <a:gd name="T14" fmla="*/ 33 w 42"/>
                  <a:gd name="T15" fmla="*/ 15 h 29"/>
                  <a:gd name="T16" fmla="*/ 32 w 42"/>
                  <a:gd name="T17" fmla="*/ 14 h 29"/>
                  <a:gd name="T18" fmla="*/ 29 w 42"/>
                  <a:gd name="T19" fmla="*/ 16 h 29"/>
                  <a:gd name="T20" fmla="*/ 27 w 42"/>
                  <a:gd name="T21" fmla="*/ 18 h 29"/>
                  <a:gd name="T22" fmla="*/ 27 w 42"/>
                  <a:gd name="T23" fmla="*/ 20 h 29"/>
                  <a:gd name="T24" fmla="*/ 25 w 42"/>
                  <a:gd name="T25" fmla="*/ 19 h 29"/>
                  <a:gd name="T26" fmla="*/ 23 w 42"/>
                  <a:gd name="T27" fmla="*/ 18 h 29"/>
                  <a:gd name="T28" fmla="*/ 23 w 42"/>
                  <a:gd name="T29" fmla="*/ 20 h 29"/>
                  <a:gd name="T30" fmla="*/ 21 w 42"/>
                  <a:gd name="T31" fmla="*/ 20 h 29"/>
                  <a:gd name="T32" fmla="*/ 20 w 42"/>
                  <a:gd name="T33" fmla="*/ 21 h 29"/>
                  <a:gd name="T34" fmla="*/ 15 w 42"/>
                  <a:gd name="T35" fmla="*/ 23 h 29"/>
                  <a:gd name="T36" fmla="*/ 13 w 42"/>
                  <a:gd name="T37" fmla="*/ 24 h 29"/>
                  <a:gd name="T38" fmla="*/ 9 w 42"/>
                  <a:gd name="T39" fmla="*/ 25 h 29"/>
                  <a:gd name="T40" fmla="*/ 5 w 42"/>
                  <a:gd name="T41" fmla="*/ 27 h 29"/>
                  <a:gd name="T42" fmla="*/ 5 w 42"/>
                  <a:gd name="T43" fmla="*/ 28 h 29"/>
                  <a:gd name="T44" fmla="*/ 3 w 42"/>
                  <a:gd name="T45" fmla="*/ 27 h 29"/>
                  <a:gd name="T46" fmla="*/ 4 w 42"/>
                  <a:gd name="T47" fmla="*/ 23 h 29"/>
                  <a:gd name="T48" fmla="*/ 6 w 42"/>
                  <a:gd name="T49" fmla="*/ 20 h 29"/>
                  <a:gd name="T50" fmla="*/ 9 w 42"/>
                  <a:gd name="T51" fmla="*/ 20 h 29"/>
                  <a:gd name="T52" fmla="*/ 10 w 42"/>
                  <a:gd name="T53" fmla="*/ 18 h 29"/>
                  <a:gd name="T54" fmla="*/ 11 w 42"/>
                  <a:gd name="T55" fmla="*/ 19 h 29"/>
                  <a:gd name="T56" fmla="*/ 12 w 42"/>
                  <a:gd name="T57" fmla="*/ 18 h 29"/>
                  <a:gd name="T58" fmla="*/ 11 w 42"/>
                  <a:gd name="T59" fmla="*/ 16 h 29"/>
                  <a:gd name="T60" fmla="*/ 13 w 42"/>
                  <a:gd name="T61" fmla="*/ 17 h 29"/>
                  <a:gd name="T62" fmla="*/ 14 w 42"/>
                  <a:gd name="T63" fmla="*/ 18 h 29"/>
                  <a:gd name="T64" fmla="*/ 14 w 42"/>
                  <a:gd name="T65" fmla="*/ 17 h 29"/>
                  <a:gd name="T66" fmla="*/ 16 w 42"/>
                  <a:gd name="T67" fmla="*/ 18 h 29"/>
                  <a:gd name="T68" fmla="*/ 15 w 42"/>
                  <a:gd name="T69" fmla="*/ 16 h 29"/>
                  <a:gd name="T70" fmla="*/ 19 w 42"/>
                  <a:gd name="T71" fmla="*/ 18 h 29"/>
                  <a:gd name="T72" fmla="*/ 22 w 42"/>
                  <a:gd name="T73" fmla="*/ 13 h 29"/>
                  <a:gd name="T74" fmla="*/ 23 w 42"/>
                  <a:gd name="T75" fmla="*/ 17 h 29"/>
                  <a:gd name="T76" fmla="*/ 23 w 42"/>
                  <a:gd name="T77" fmla="*/ 14 h 29"/>
                  <a:gd name="T78" fmla="*/ 24 w 42"/>
                  <a:gd name="T79" fmla="*/ 16 h 29"/>
                  <a:gd name="T80" fmla="*/ 25 w 42"/>
                  <a:gd name="T81" fmla="*/ 16 h 29"/>
                  <a:gd name="T82" fmla="*/ 25 w 42"/>
                  <a:gd name="T83" fmla="*/ 15 h 29"/>
                  <a:gd name="T84" fmla="*/ 26 w 42"/>
                  <a:gd name="T85" fmla="*/ 13 h 29"/>
                  <a:gd name="T86" fmla="*/ 29 w 42"/>
                  <a:gd name="T87" fmla="*/ 15 h 29"/>
                  <a:gd name="T88" fmla="*/ 30 w 42"/>
                  <a:gd name="T89" fmla="*/ 14 h 29"/>
                  <a:gd name="T90" fmla="*/ 30 w 42"/>
                  <a:gd name="T91" fmla="*/ 14 h 29"/>
                  <a:gd name="T92" fmla="*/ 30 w 42"/>
                  <a:gd name="T93" fmla="*/ 11 h 29"/>
                  <a:gd name="T94" fmla="*/ 30 w 42"/>
                  <a:gd name="T95" fmla="*/ 9 h 29"/>
                  <a:gd name="T96" fmla="*/ 32 w 42"/>
                  <a:gd name="T97" fmla="*/ 10 h 29"/>
                  <a:gd name="T98" fmla="*/ 31 w 42"/>
                  <a:gd name="T99" fmla="*/ 9 h 29"/>
                  <a:gd name="T100" fmla="*/ 32 w 42"/>
                  <a:gd name="T101" fmla="*/ 8 h 29"/>
                  <a:gd name="T102" fmla="*/ 32 w 42"/>
                  <a:gd name="T103" fmla="*/ 8 h 29"/>
                  <a:gd name="T104" fmla="*/ 34 w 42"/>
                  <a:gd name="T105" fmla="*/ 7 h 29"/>
                  <a:gd name="T106" fmla="*/ 33 w 42"/>
                  <a:gd name="T107" fmla="*/ 5 h 29"/>
                  <a:gd name="T108" fmla="*/ 34 w 42"/>
                  <a:gd name="T109" fmla="*/ 5 h 29"/>
                  <a:gd name="T110" fmla="*/ 34 w 42"/>
                  <a:gd name="T111" fmla="*/ 3 h 29"/>
                  <a:gd name="T112" fmla="*/ 32 w 42"/>
                  <a:gd name="T113" fmla="*/ 3 h 29"/>
                  <a:gd name="T114" fmla="*/ 35 w 42"/>
                  <a:gd name="T115" fmla="*/ 2 h 29"/>
                  <a:gd name="T116" fmla="*/ 14 w 42"/>
                  <a:gd name="T117" fmla="*/ 21 h 29"/>
                  <a:gd name="T118" fmla="*/ 14 w 42"/>
                  <a:gd name="T119" fmla="*/ 21 h 29"/>
                  <a:gd name="T120" fmla="*/ 14 w 42"/>
                  <a:gd name="T121" fmla="*/ 19 h 29"/>
                  <a:gd name="T122" fmla="*/ 31 w 42"/>
                  <a:gd name="T123" fmla="*/ 12 h 29"/>
                  <a:gd name="T124" fmla="*/ 34 w 42"/>
                  <a:gd name="T125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2" h="29">
                    <a:moveTo>
                      <a:pt x="36" y="0"/>
                    </a:moveTo>
                    <a:cubicBezTo>
                      <a:pt x="36" y="0"/>
                      <a:pt x="37" y="0"/>
                      <a:pt x="38" y="0"/>
                    </a:cubicBezTo>
                    <a:cubicBezTo>
                      <a:pt x="39" y="0"/>
                      <a:pt x="39" y="1"/>
                      <a:pt x="39" y="1"/>
                    </a:cubicBezTo>
                    <a:cubicBezTo>
                      <a:pt x="39" y="1"/>
                      <a:pt x="39" y="1"/>
                      <a:pt x="39" y="2"/>
                    </a:cubicBezTo>
                    <a:cubicBezTo>
                      <a:pt x="39" y="2"/>
                      <a:pt x="39" y="2"/>
                      <a:pt x="40" y="1"/>
                    </a:cubicBezTo>
                    <a:cubicBezTo>
                      <a:pt x="39" y="2"/>
                      <a:pt x="39" y="3"/>
                      <a:pt x="40" y="3"/>
                    </a:cubicBezTo>
                    <a:cubicBezTo>
                      <a:pt x="39" y="3"/>
                      <a:pt x="42" y="3"/>
                      <a:pt x="39" y="3"/>
                    </a:cubicBezTo>
                    <a:cubicBezTo>
                      <a:pt x="41" y="3"/>
                      <a:pt x="41" y="4"/>
                      <a:pt x="41" y="4"/>
                    </a:cubicBezTo>
                    <a:cubicBezTo>
                      <a:pt x="39" y="4"/>
                      <a:pt x="40" y="5"/>
                      <a:pt x="41" y="5"/>
                    </a:cubicBezTo>
                    <a:cubicBezTo>
                      <a:pt x="41" y="5"/>
                      <a:pt x="39" y="5"/>
                      <a:pt x="40" y="5"/>
                    </a:cubicBezTo>
                    <a:cubicBezTo>
                      <a:pt x="39" y="5"/>
                      <a:pt x="41" y="6"/>
                      <a:pt x="39" y="5"/>
                    </a:cubicBezTo>
                    <a:cubicBezTo>
                      <a:pt x="39" y="6"/>
                      <a:pt x="41" y="7"/>
                      <a:pt x="39" y="6"/>
                    </a:cubicBezTo>
                    <a:cubicBezTo>
                      <a:pt x="39" y="7"/>
                      <a:pt x="40" y="7"/>
                      <a:pt x="39" y="7"/>
                    </a:cubicBezTo>
                    <a:cubicBezTo>
                      <a:pt x="40" y="7"/>
                      <a:pt x="40" y="8"/>
                      <a:pt x="40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40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9"/>
                      <a:pt x="39" y="10"/>
                      <a:pt x="38" y="9"/>
                    </a:cubicBezTo>
                    <a:cubicBezTo>
                      <a:pt x="39" y="11"/>
                      <a:pt x="37" y="10"/>
                      <a:pt x="37" y="10"/>
                    </a:cubicBezTo>
                    <a:cubicBezTo>
                      <a:pt x="38" y="11"/>
                      <a:pt x="37" y="9"/>
                      <a:pt x="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7" y="10"/>
                      <a:pt x="37" y="10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7" y="11"/>
                      <a:pt x="36" y="11"/>
                      <a:pt x="36" y="11"/>
                    </a:cubicBezTo>
                    <a:cubicBezTo>
                      <a:pt x="36" y="12"/>
                      <a:pt x="36" y="11"/>
                      <a:pt x="36" y="12"/>
                    </a:cubicBezTo>
                    <a:cubicBezTo>
                      <a:pt x="36" y="12"/>
                      <a:pt x="35" y="11"/>
                      <a:pt x="35" y="11"/>
                    </a:cubicBezTo>
                    <a:cubicBezTo>
                      <a:pt x="34" y="10"/>
                      <a:pt x="35" y="11"/>
                      <a:pt x="35" y="11"/>
                    </a:cubicBezTo>
                    <a:cubicBezTo>
                      <a:pt x="35" y="11"/>
                      <a:pt x="35" y="12"/>
                      <a:pt x="36" y="12"/>
                    </a:cubicBezTo>
                    <a:cubicBezTo>
                      <a:pt x="37" y="13"/>
                      <a:pt x="35" y="11"/>
                      <a:pt x="35" y="12"/>
                    </a:cubicBezTo>
                    <a:cubicBezTo>
                      <a:pt x="36" y="13"/>
                      <a:pt x="35" y="13"/>
                      <a:pt x="34" y="12"/>
                    </a:cubicBezTo>
                    <a:cubicBezTo>
                      <a:pt x="34" y="13"/>
                      <a:pt x="35" y="13"/>
                      <a:pt x="35" y="13"/>
                    </a:cubicBezTo>
                    <a:cubicBezTo>
                      <a:pt x="34" y="12"/>
                      <a:pt x="35" y="14"/>
                      <a:pt x="34" y="14"/>
                    </a:cubicBezTo>
                    <a:cubicBezTo>
                      <a:pt x="34" y="14"/>
                      <a:pt x="34" y="13"/>
                      <a:pt x="33" y="13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3" y="13"/>
                      <a:pt x="33" y="14"/>
                      <a:pt x="33" y="13"/>
                    </a:cubicBezTo>
                    <a:cubicBezTo>
                      <a:pt x="33" y="14"/>
                      <a:pt x="33" y="14"/>
                      <a:pt x="34" y="14"/>
                    </a:cubicBezTo>
                    <a:cubicBezTo>
                      <a:pt x="34" y="15"/>
                      <a:pt x="33" y="14"/>
                      <a:pt x="34" y="15"/>
                    </a:cubicBezTo>
                    <a:cubicBezTo>
                      <a:pt x="33" y="15"/>
                      <a:pt x="33" y="14"/>
                      <a:pt x="33" y="14"/>
                    </a:cubicBezTo>
                    <a:cubicBezTo>
                      <a:pt x="32" y="13"/>
                      <a:pt x="33" y="15"/>
                      <a:pt x="33" y="14"/>
                    </a:cubicBezTo>
                    <a:cubicBezTo>
                      <a:pt x="33" y="14"/>
                      <a:pt x="33" y="14"/>
                      <a:pt x="33" y="15"/>
                    </a:cubicBezTo>
                    <a:cubicBezTo>
                      <a:pt x="33" y="15"/>
                      <a:pt x="33" y="15"/>
                      <a:pt x="34" y="15"/>
                    </a:cubicBezTo>
                    <a:cubicBezTo>
                      <a:pt x="33" y="15"/>
                      <a:pt x="33" y="14"/>
                      <a:pt x="33" y="15"/>
                    </a:cubicBezTo>
                    <a:cubicBezTo>
                      <a:pt x="32" y="14"/>
                      <a:pt x="32" y="14"/>
                      <a:pt x="31" y="12"/>
                    </a:cubicBezTo>
                    <a:cubicBezTo>
                      <a:pt x="31" y="13"/>
                      <a:pt x="32" y="14"/>
                      <a:pt x="32" y="15"/>
                    </a:cubicBezTo>
                    <a:cubicBezTo>
                      <a:pt x="32" y="15"/>
                      <a:pt x="32" y="15"/>
                      <a:pt x="32" y="14"/>
                    </a:cubicBezTo>
                    <a:cubicBezTo>
                      <a:pt x="32" y="15"/>
                      <a:pt x="31" y="15"/>
                      <a:pt x="32" y="16"/>
                    </a:cubicBezTo>
                    <a:cubicBezTo>
                      <a:pt x="30" y="15"/>
                      <a:pt x="31" y="16"/>
                      <a:pt x="30" y="16"/>
                    </a:cubicBezTo>
                    <a:cubicBezTo>
                      <a:pt x="30" y="16"/>
                      <a:pt x="30" y="16"/>
                      <a:pt x="29" y="15"/>
                    </a:cubicBezTo>
                    <a:cubicBezTo>
                      <a:pt x="29" y="15"/>
                      <a:pt x="30" y="17"/>
                      <a:pt x="30" y="17"/>
                    </a:cubicBezTo>
                    <a:cubicBezTo>
                      <a:pt x="29" y="15"/>
                      <a:pt x="30" y="18"/>
                      <a:pt x="29" y="16"/>
                    </a:cubicBezTo>
                    <a:cubicBezTo>
                      <a:pt x="30" y="18"/>
                      <a:pt x="29" y="17"/>
                      <a:pt x="29" y="1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9"/>
                      <a:pt x="28" y="17"/>
                      <a:pt x="28" y="19"/>
                    </a:cubicBezTo>
                    <a:cubicBezTo>
                      <a:pt x="28" y="19"/>
                      <a:pt x="28" y="19"/>
                      <a:pt x="27" y="18"/>
                    </a:cubicBezTo>
                    <a:cubicBezTo>
                      <a:pt x="28" y="19"/>
                      <a:pt x="28" y="20"/>
                      <a:pt x="27" y="18"/>
                    </a:cubicBezTo>
                    <a:cubicBezTo>
                      <a:pt x="27" y="18"/>
                      <a:pt x="27" y="19"/>
                      <a:pt x="28" y="20"/>
                    </a:cubicBezTo>
                    <a:cubicBezTo>
                      <a:pt x="27" y="20"/>
                      <a:pt x="26" y="18"/>
                      <a:pt x="27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0"/>
                      <a:pt x="27" y="20"/>
                      <a:pt x="26" y="19"/>
                    </a:cubicBezTo>
                    <a:cubicBezTo>
                      <a:pt x="26" y="19"/>
                      <a:pt x="27" y="19"/>
                      <a:pt x="27" y="20"/>
                    </a:cubicBezTo>
                    <a:cubicBezTo>
                      <a:pt x="26" y="20"/>
                      <a:pt x="26" y="19"/>
                      <a:pt x="26" y="19"/>
                    </a:cubicBezTo>
                    <a:cubicBezTo>
                      <a:pt x="27" y="20"/>
                      <a:pt x="26" y="19"/>
                      <a:pt x="26" y="20"/>
                    </a:cubicBezTo>
                    <a:cubicBezTo>
                      <a:pt x="25" y="19"/>
                      <a:pt x="26" y="20"/>
                      <a:pt x="25" y="19"/>
                    </a:cubicBezTo>
                    <a:cubicBezTo>
                      <a:pt x="26" y="20"/>
                      <a:pt x="25" y="20"/>
                      <a:pt x="25" y="20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20"/>
                      <a:pt x="25" y="21"/>
                    </a:cubicBezTo>
                    <a:cubicBezTo>
                      <a:pt x="25" y="20"/>
                      <a:pt x="25" y="21"/>
                      <a:pt x="24" y="19"/>
                    </a:cubicBezTo>
                    <a:cubicBezTo>
                      <a:pt x="24" y="19"/>
                      <a:pt x="24" y="20"/>
                      <a:pt x="25" y="20"/>
                    </a:cubicBezTo>
                    <a:cubicBezTo>
                      <a:pt x="24" y="20"/>
                      <a:pt x="24" y="19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4" y="19"/>
                      <a:pt x="24" y="20"/>
                    </a:cubicBezTo>
                    <a:cubicBezTo>
                      <a:pt x="24" y="20"/>
                      <a:pt x="24" y="21"/>
                      <a:pt x="24" y="20"/>
                    </a:cubicBezTo>
                    <a:cubicBezTo>
                      <a:pt x="23" y="18"/>
                      <a:pt x="25" y="21"/>
                      <a:pt x="24" y="21"/>
                    </a:cubicBezTo>
                    <a:cubicBezTo>
                      <a:pt x="24" y="20"/>
                      <a:pt x="24" y="20"/>
                      <a:pt x="23" y="19"/>
                    </a:cubicBezTo>
                    <a:cubicBezTo>
                      <a:pt x="23" y="20"/>
                      <a:pt x="24" y="21"/>
                      <a:pt x="23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2"/>
                      <a:pt x="23" y="20"/>
                      <a:pt x="23" y="21"/>
                    </a:cubicBezTo>
                    <a:cubicBezTo>
                      <a:pt x="23" y="21"/>
                      <a:pt x="23" y="20"/>
                      <a:pt x="22" y="20"/>
                    </a:cubicBezTo>
                    <a:cubicBezTo>
                      <a:pt x="23" y="21"/>
                      <a:pt x="23" y="22"/>
                      <a:pt x="22" y="20"/>
                    </a:cubicBezTo>
                    <a:cubicBezTo>
                      <a:pt x="22" y="22"/>
                      <a:pt x="21" y="20"/>
                      <a:pt x="21" y="20"/>
                    </a:cubicBezTo>
                    <a:cubicBezTo>
                      <a:pt x="21" y="20"/>
                      <a:pt x="21" y="21"/>
                      <a:pt x="22" y="21"/>
                    </a:cubicBezTo>
                    <a:cubicBezTo>
                      <a:pt x="21" y="20"/>
                      <a:pt x="21" y="22"/>
                      <a:pt x="21" y="20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2" y="22"/>
                      <a:pt x="21" y="22"/>
                    </a:cubicBezTo>
                    <a:cubicBezTo>
                      <a:pt x="21" y="22"/>
                      <a:pt x="21" y="21"/>
                      <a:pt x="20" y="21"/>
                    </a:cubicBezTo>
                    <a:cubicBezTo>
                      <a:pt x="21" y="22"/>
                      <a:pt x="20" y="20"/>
                      <a:pt x="20" y="20"/>
                    </a:cubicBezTo>
                    <a:cubicBezTo>
                      <a:pt x="21" y="23"/>
                      <a:pt x="19" y="21"/>
                      <a:pt x="20" y="23"/>
                    </a:cubicBezTo>
                    <a:cubicBezTo>
                      <a:pt x="18" y="20"/>
                      <a:pt x="19" y="24"/>
                      <a:pt x="17" y="22"/>
                    </a:cubicBezTo>
                    <a:cubicBezTo>
                      <a:pt x="18" y="25"/>
                      <a:pt x="16" y="22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5"/>
                      <a:pt x="14" y="24"/>
                    </a:cubicBezTo>
                    <a:cubicBezTo>
                      <a:pt x="14" y="24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3"/>
                    </a:cubicBezTo>
                    <a:cubicBezTo>
                      <a:pt x="14" y="24"/>
                      <a:pt x="13" y="24"/>
                      <a:pt x="13" y="24"/>
                    </a:cubicBezTo>
                    <a:cubicBezTo>
                      <a:pt x="14" y="25"/>
                      <a:pt x="13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3"/>
                      <a:pt x="10" y="25"/>
                      <a:pt x="9" y="25"/>
                    </a:cubicBezTo>
                    <a:cubicBezTo>
                      <a:pt x="10" y="26"/>
                      <a:pt x="9" y="27"/>
                      <a:pt x="8" y="26"/>
                    </a:cubicBezTo>
                    <a:cubicBezTo>
                      <a:pt x="9" y="28"/>
                      <a:pt x="8" y="28"/>
                      <a:pt x="7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7"/>
                      <a:pt x="6" y="27"/>
                      <a:pt x="5" y="27"/>
                    </a:cubicBezTo>
                    <a:cubicBezTo>
                      <a:pt x="7" y="28"/>
                      <a:pt x="7" y="28"/>
                      <a:pt x="5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5" y="28"/>
                    </a:cubicBezTo>
                    <a:cubicBezTo>
                      <a:pt x="5" y="28"/>
                      <a:pt x="6" y="28"/>
                      <a:pt x="6" y="28"/>
                    </a:cubicBezTo>
                    <a:cubicBezTo>
                      <a:pt x="7" y="29"/>
                      <a:pt x="6" y="29"/>
                      <a:pt x="6" y="29"/>
                    </a:cubicBezTo>
                    <a:cubicBezTo>
                      <a:pt x="6" y="29"/>
                      <a:pt x="4" y="28"/>
                      <a:pt x="5" y="28"/>
                    </a:cubicBezTo>
                    <a:cubicBezTo>
                      <a:pt x="5" y="28"/>
                      <a:pt x="5" y="28"/>
                      <a:pt x="4" y="28"/>
                    </a:cubicBezTo>
                    <a:cubicBezTo>
                      <a:pt x="4" y="28"/>
                      <a:pt x="5" y="28"/>
                      <a:pt x="5" y="28"/>
                    </a:cubicBezTo>
                    <a:cubicBezTo>
                      <a:pt x="4" y="28"/>
                      <a:pt x="4" y="28"/>
                      <a:pt x="3" y="27"/>
                    </a:cubicBezTo>
                    <a:cubicBezTo>
                      <a:pt x="3" y="27"/>
                      <a:pt x="2" y="26"/>
                      <a:pt x="2" y="26"/>
                    </a:cubicBezTo>
                    <a:cubicBezTo>
                      <a:pt x="2" y="26"/>
                      <a:pt x="3" y="27"/>
                      <a:pt x="3" y="27"/>
                    </a:cubicBezTo>
                    <a:cubicBezTo>
                      <a:pt x="0" y="25"/>
                      <a:pt x="4" y="26"/>
                      <a:pt x="2" y="24"/>
                    </a:cubicBezTo>
                    <a:cubicBezTo>
                      <a:pt x="2" y="24"/>
                      <a:pt x="3" y="24"/>
                      <a:pt x="3" y="25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5" y="25"/>
                      <a:pt x="4" y="24"/>
                      <a:pt x="5" y="25"/>
                    </a:cubicBezTo>
                    <a:cubicBezTo>
                      <a:pt x="5" y="24"/>
                      <a:pt x="4" y="24"/>
                      <a:pt x="4" y="23"/>
                    </a:cubicBezTo>
                    <a:cubicBezTo>
                      <a:pt x="5" y="24"/>
                      <a:pt x="4" y="21"/>
                      <a:pt x="5" y="22"/>
                    </a:cubicBezTo>
                    <a:cubicBezTo>
                      <a:pt x="5" y="22"/>
                      <a:pt x="4" y="22"/>
                      <a:pt x="5" y="22"/>
                    </a:cubicBezTo>
                    <a:cubicBezTo>
                      <a:pt x="5" y="22"/>
                      <a:pt x="6" y="21"/>
                      <a:pt x="5" y="20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0"/>
                    </a:cubicBezTo>
                    <a:cubicBezTo>
                      <a:pt x="6" y="20"/>
                      <a:pt x="7" y="21"/>
                      <a:pt x="6" y="20"/>
                    </a:cubicBezTo>
                    <a:cubicBezTo>
                      <a:pt x="7" y="21"/>
                      <a:pt x="6" y="19"/>
                      <a:pt x="6" y="18"/>
                    </a:cubicBezTo>
                    <a:cubicBezTo>
                      <a:pt x="8" y="21"/>
                      <a:pt x="8" y="20"/>
                      <a:pt x="9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10" y="21"/>
                      <a:pt x="9" y="20"/>
                    </a:cubicBezTo>
                    <a:cubicBezTo>
                      <a:pt x="9" y="20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18"/>
                      <a:pt x="10" y="19"/>
                      <a:pt x="9" y="18"/>
                    </a:cubicBezTo>
                    <a:cubicBezTo>
                      <a:pt x="10" y="19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9"/>
                    </a:cubicBezTo>
                    <a:cubicBezTo>
                      <a:pt x="11" y="20"/>
                      <a:pt x="10" y="18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1" y="19"/>
                      <a:pt x="10" y="18"/>
                      <a:pt x="10" y="17"/>
                    </a:cubicBezTo>
                    <a:cubicBezTo>
                      <a:pt x="11" y="18"/>
                      <a:pt x="10" y="17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8"/>
                      <a:pt x="11" y="18"/>
                      <a:pt x="12" y="18"/>
                    </a:cubicBezTo>
                    <a:cubicBezTo>
                      <a:pt x="12" y="18"/>
                      <a:pt x="11" y="17"/>
                      <a:pt x="11" y="16"/>
                    </a:cubicBezTo>
                    <a:cubicBezTo>
                      <a:pt x="10" y="15"/>
                      <a:pt x="11" y="17"/>
                      <a:pt x="11" y="18"/>
                    </a:cubicBezTo>
                    <a:cubicBezTo>
                      <a:pt x="11" y="18"/>
                      <a:pt x="12" y="18"/>
                      <a:pt x="11" y="17"/>
                    </a:cubicBezTo>
                    <a:cubicBezTo>
                      <a:pt x="11" y="16"/>
                      <a:pt x="12" y="18"/>
                      <a:pt x="11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2" y="17"/>
                    </a:cubicBezTo>
                    <a:cubicBezTo>
                      <a:pt x="12" y="17"/>
                      <a:pt x="11" y="16"/>
                      <a:pt x="12" y="17"/>
                    </a:cubicBezTo>
                    <a:cubicBezTo>
                      <a:pt x="11" y="16"/>
                      <a:pt x="13" y="17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3" y="17"/>
                      <a:pt x="13" y="17"/>
                    </a:cubicBezTo>
                    <a:cubicBezTo>
                      <a:pt x="13" y="16"/>
                      <a:pt x="12" y="16"/>
                      <a:pt x="12" y="16"/>
                    </a:cubicBezTo>
                    <a:cubicBezTo>
                      <a:pt x="12" y="15"/>
                      <a:pt x="12" y="16"/>
                      <a:pt x="12" y="15"/>
                    </a:cubicBezTo>
                    <a:cubicBezTo>
                      <a:pt x="13" y="17"/>
                      <a:pt x="13" y="16"/>
                      <a:pt x="13" y="17"/>
                    </a:cubicBezTo>
                    <a:cubicBezTo>
                      <a:pt x="13" y="18"/>
                      <a:pt x="14" y="18"/>
                      <a:pt x="14" y="19"/>
                    </a:cubicBezTo>
                    <a:cubicBezTo>
                      <a:pt x="14" y="19"/>
                      <a:pt x="14" y="18"/>
                      <a:pt x="14" y="18"/>
                    </a:cubicBezTo>
                    <a:cubicBezTo>
                      <a:pt x="13" y="17"/>
                      <a:pt x="14" y="18"/>
                      <a:pt x="13" y="16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5" y="19"/>
                      <a:pt x="14" y="18"/>
                      <a:pt x="15" y="19"/>
                    </a:cubicBezTo>
                    <a:cubicBezTo>
                      <a:pt x="15" y="18"/>
                      <a:pt x="14" y="17"/>
                      <a:pt x="14" y="17"/>
                    </a:cubicBezTo>
                    <a:cubicBezTo>
                      <a:pt x="13" y="16"/>
                      <a:pt x="14" y="17"/>
                      <a:pt x="14" y="17"/>
                    </a:cubicBezTo>
                    <a:cubicBezTo>
                      <a:pt x="14" y="18"/>
                      <a:pt x="15" y="19"/>
                      <a:pt x="15" y="18"/>
                    </a:cubicBezTo>
                    <a:cubicBezTo>
                      <a:pt x="15" y="19"/>
                      <a:pt x="15" y="18"/>
                      <a:pt x="16" y="19"/>
                    </a:cubicBezTo>
                    <a:cubicBezTo>
                      <a:pt x="16" y="20"/>
                      <a:pt x="15" y="18"/>
                      <a:pt x="15" y="18"/>
                    </a:cubicBezTo>
                    <a:cubicBezTo>
                      <a:pt x="16" y="19"/>
                      <a:pt x="16" y="19"/>
                      <a:pt x="16" y="20"/>
                    </a:cubicBezTo>
                    <a:cubicBezTo>
                      <a:pt x="16" y="19"/>
                      <a:pt x="16" y="18"/>
                      <a:pt x="16" y="18"/>
                    </a:cubicBezTo>
                    <a:cubicBezTo>
                      <a:pt x="15" y="17"/>
                      <a:pt x="16" y="18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6"/>
                      <a:pt x="16" y="18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6"/>
                      <a:pt x="15" y="16"/>
                    </a:cubicBezTo>
                    <a:cubicBezTo>
                      <a:pt x="15" y="15"/>
                      <a:pt x="16" y="18"/>
                      <a:pt x="15" y="16"/>
                    </a:cubicBezTo>
                    <a:cubicBezTo>
                      <a:pt x="15" y="16"/>
                      <a:pt x="16" y="16"/>
                      <a:pt x="15" y="16"/>
                    </a:cubicBezTo>
                    <a:cubicBezTo>
                      <a:pt x="16" y="16"/>
                      <a:pt x="16" y="16"/>
                      <a:pt x="16" y="17"/>
                    </a:cubicBezTo>
                    <a:cubicBezTo>
                      <a:pt x="16" y="15"/>
                      <a:pt x="17" y="16"/>
                      <a:pt x="17" y="14"/>
                    </a:cubicBezTo>
                    <a:cubicBezTo>
                      <a:pt x="18" y="14"/>
                      <a:pt x="18" y="16"/>
                      <a:pt x="19" y="18"/>
                    </a:cubicBezTo>
                    <a:cubicBezTo>
                      <a:pt x="20" y="17"/>
                      <a:pt x="22" y="17"/>
                      <a:pt x="22" y="16"/>
                    </a:cubicBezTo>
                    <a:cubicBezTo>
                      <a:pt x="22" y="16"/>
                      <a:pt x="21" y="15"/>
                      <a:pt x="22" y="16"/>
                    </a:cubicBezTo>
                    <a:cubicBezTo>
                      <a:pt x="22" y="15"/>
                      <a:pt x="22" y="15"/>
                      <a:pt x="21" y="14"/>
                    </a:cubicBezTo>
                    <a:cubicBezTo>
                      <a:pt x="21" y="14"/>
                      <a:pt x="21" y="13"/>
                      <a:pt x="22" y="15"/>
                    </a:cubicBezTo>
                    <a:cubicBezTo>
                      <a:pt x="22" y="14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14"/>
                      <a:pt x="22" y="14"/>
                      <a:pt x="23" y="15"/>
                    </a:cubicBezTo>
                    <a:cubicBezTo>
                      <a:pt x="22" y="14"/>
                      <a:pt x="23" y="15"/>
                      <a:pt x="22" y="15"/>
                    </a:cubicBezTo>
                    <a:cubicBezTo>
                      <a:pt x="23" y="16"/>
                      <a:pt x="23" y="15"/>
                      <a:pt x="23" y="1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4" y="16"/>
                    </a:cubicBezTo>
                    <a:cubicBezTo>
                      <a:pt x="23" y="16"/>
                      <a:pt x="23" y="14"/>
                      <a:pt x="22" y="14"/>
                    </a:cubicBezTo>
                    <a:cubicBezTo>
                      <a:pt x="22" y="13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4"/>
                      <a:pt x="23" y="15"/>
                      <a:pt x="23" y="15"/>
                    </a:cubicBezTo>
                    <a:cubicBezTo>
                      <a:pt x="24" y="15"/>
                      <a:pt x="24" y="16"/>
                      <a:pt x="23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3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4"/>
                      <a:pt x="23" y="14"/>
                      <a:pt x="24" y="15"/>
                    </a:cubicBezTo>
                    <a:cubicBezTo>
                      <a:pt x="24" y="14"/>
                      <a:pt x="24" y="15"/>
                      <a:pt x="24" y="14"/>
                    </a:cubicBezTo>
                    <a:cubicBezTo>
                      <a:pt x="24" y="15"/>
                      <a:pt x="24" y="15"/>
                      <a:pt x="25" y="16"/>
                    </a:cubicBezTo>
                    <a:cubicBezTo>
                      <a:pt x="25" y="16"/>
                      <a:pt x="24" y="14"/>
                      <a:pt x="25" y="16"/>
                    </a:cubicBezTo>
                    <a:cubicBezTo>
                      <a:pt x="25" y="16"/>
                      <a:pt x="24" y="14"/>
                      <a:pt x="24" y="15"/>
                    </a:cubicBezTo>
                    <a:cubicBezTo>
                      <a:pt x="24" y="13"/>
                      <a:pt x="25" y="15"/>
                      <a:pt x="24" y="14"/>
                    </a:cubicBezTo>
                    <a:cubicBezTo>
                      <a:pt x="24" y="14"/>
                      <a:pt x="24" y="15"/>
                      <a:pt x="25" y="16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4"/>
                      <a:pt x="25" y="15"/>
                      <a:pt x="24" y="13"/>
                    </a:cubicBezTo>
                    <a:cubicBezTo>
                      <a:pt x="25" y="15"/>
                      <a:pt x="24" y="12"/>
                      <a:pt x="25" y="14"/>
                    </a:cubicBezTo>
                    <a:cubicBezTo>
                      <a:pt x="25" y="14"/>
                      <a:pt x="25" y="13"/>
                      <a:pt x="24" y="13"/>
                    </a:cubicBezTo>
                    <a:cubicBezTo>
                      <a:pt x="25" y="13"/>
                      <a:pt x="25" y="14"/>
                      <a:pt x="25" y="14"/>
                    </a:cubicBezTo>
                    <a:cubicBezTo>
                      <a:pt x="24" y="12"/>
                      <a:pt x="27" y="14"/>
                      <a:pt x="26" y="13"/>
                    </a:cubicBezTo>
                    <a:cubicBezTo>
                      <a:pt x="26" y="13"/>
                      <a:pt x="26" y="13"/>
                      <a:pt x="27" y="13"/>
                    </a:cubicBezTo>
                    <a:cubicBezTo>
                      <a:pt x="27" y="13"/>
                      <a:pt x="27" y="13"/>
                      <a:pt x="27" y="12"/>
                    </a:cubicBezTo>
                    <a:cubicBezTo>
                      <a:pt x="27" y="12"/>
                      <a:pt x="27" y="13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9" y="15"/>
                      <a:pt x="29" y="15"/>
                    </a:cubicBezTo>
                    <a:cubicBezTo>
                      <a:pt x="29" y="15"/>
                      <a:pt x="29" y="14"/>
                      <a:pt x="29" y="14"/>
                    </a:cubicBezTo>
                    <a:cubicBezTo>
                      <a:pt x="28" y="13"/>
                      <a:pt x="29" y="14"/>
                      <a:pt x="28" y="13"/>
                    </a:cubicBezTo>
                    <a:cubicBezTo>
                      <a:pt x="29" y="13"/>
                      <a:pt x="29" y="14"/>
                      <a:pt x="29" y="13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2"/>
                      <a:pt x="30" y="14"/>
                    </a:cubicBezTo>
                    <a:cubicBezTo>
                      <a:pt x="30" y="13"/>
                      <a:pt x="29" y="13"/>
                      <a:pt x="29" y="12"/>
                    </a:cubicBezTo>
                    <a:cubicBezTo>
                      <a:pt x="29" y="13"/>
                      <a:pt x="29" y="13"/>
                      <a:pt x="29" y="12"/>
                    </a:cubicBezTo>
                    <a:cubicBezTo>
                      <a:pt x="28" y="11"/>
                      <a:pt x="30" y="13"/>
                      <a:pt x="30" y="13"/>
                    </a:cubicBezTo>
                    <a:cubicBezTo>
                      <a:pt x="30" y="14"/>
                      <a:pt x="30" y="13"/>
                      <a:pt x="30" y="13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29" y="13"/>
                      <a:pt x="29" y="12"/>
                    </a:cubicBezTo>
                    <a:cubicBezTo>
                      <a:pt x="30" y="12"/>
                      <a:pt x="30" y="12"/>
                      <a:pt x="30" y="11"/>
                    </a:cubicBezTo>
                    <a:cubicBezTo>
                      <a:pt x="30" y="11"/>
                      <a:pt x="30" y="12"/>
                      <a:pt x="31" y="12"/>
                    </a:cubicBezTo>
                    <a:cubicBezTo>
                      <a:pt x="30" y="11"/>
                      <a:pt x="30" y="10"/>
                      <a:pt x="30" y="11"/>
                    </a:cubicBezTo>
                    <a:cubicBezTo>
                      <a:pt x="31" y="11"/>
                      <a:pt x="31" y="12"/>
                      <a:pt x="30" y="11"/>
                    </a:cubicBezTo>
                    <a:cubicBezTo>
                      <a:pt x="31" y="13"/>
                      <a:pt x="30" y="10"/>
                      <a:pt x="31" y="12"/>
                    </a:cubicBezTo>
                    <a:cubicBezTo>
                      <a:pt x="31" y="11"/>
                      <a:pt x="30" y="11"/>
                      <a:pt x="31" y="11"/>
                    </a:cubicBezTo>
                    <a:cubicBezTo>
                      <a:pt x="31" y="11"/>
                      <a:pt x="30" y="9"/>
                      <a:pt x="30" y="9"/>
                    </a:cubicBezTo>
                    <a:cubicBezTo>
                      <a:pt x="29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10"/>
                      <a:pt x="31" y="10"/>
                      <a:pt x="31" y="10"/>
                    </a:cubicBezTo>
                    <a:cubicBezTo>
                      <a:pt x="32" y="11"/>
                      <a:pt x="31" y="9"/>
                      <a:pt x="32" y="12"/>
                    </a:cubicBezTo>
                    <a:cubicBezTo>
                      <a:pt x="32" y="11"/>
                      <a:pt x="33" y="11"/>
                      <a:pt x="33" y="10"/>
                    </a:cubicBezTo>
                    <a:cubicBezTo>
                      <a:pt x="32" y="10"/>
                      <a:pt x="32" y="10"/>
                      <a:pt x="32" y="9"/>
                    </a:cubicBezTo>
                    <a:cubicBezTo>
                      <a:pt x="32" y="9"/>
                      <a:pt x="32" y="10"/>
                      <a:pt x="32" y="10"/>
                    </a:cubicBezTo>
                    <a:cubicBezTo>
                      <a:pt x="33" y="11"/>
                      <a:pt x="31" y="9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2" y="10"/>
                      <a:pt x="31" y="8"/>
                      <a:pt x="32" y="9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31" y="8"/>
                      <a:pt x="32" y="9"/>
                      <a:pt x="31" y="9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7"/>
                      <a:pt x="31" y="8"/>
                      <a:pt x="31" y="7"/>
                    </a:cubicBezTo>
                    <a:cubicBezTo>
                      <a:pt x="31" y="8"/>
                      <a:pt x="32" y="8"/>
                      <a:pt x="32" y="9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8"/>
                      <a:pt x="32" y="8"/>
                      <a:pt x="32" y="8"/>
                    </a:cubicBezTo>
                    <a:cubicBezTo>
                      <a:pt x="30" y="6"/>
                      <a:pt x="32" y="8"/>
                      <a:pt x="31" y="7"/>
                    </a:cubicBezTo>
                    <a:cubicBezTo>
                      <a:pt x="31" y="7"/>
                      <a:pt x="31" y="7"/>
                      <a:pt x="32" y="7"/>
                    </a:cubicBezTo>
                    <a:cubicBezTo>
                      <a:pt x="32" y="7"/>
                      <a:pt x="31" y="7"/>
                      <a:pt x="32" y="7"/>
                    </a:cubicBezTo>
                    <a:cubicBezTo>
                      <a:pt x="33" y="8"/>
                      <a:pt x="31" y="6"/>
                      <a:pt x="32" y="8"/>
                    </a:cubicBezTo>
                    <a:cubicBezTo>
                      <a:pt x="33" y="8"/>
                      <a:pt x="30" y="5"/>
                      <a:pt x="32" y="6"/>
                    </a:cubicBezTo>
                    <a:cubicBezTo>
                      <a:pt x="30" y="5"/>
                      <a:pt x="32" y="6"/>
                      <a:pt x="31" y="6"/>
                    </a:cubicBezTo>
                    <a:cubicBezTo>
                      <a:pt x="32" y="6"/>
                      <a:pt x="33" y="6"/>
                      <a:pt x="34" y="7"/>
                    </a:cubicBezTo>
                    <a:cubicBezTo>
                      <a:pt x="33" y="7"/>
                      <a:pt x="33" y="6"/>
                      <a:pt x="32" y="6"/>
                    </a:cubicBezTo>
                    <a:cubicBezTo>
                      <a:pt x="33" y="6"/>
                      <a:pt x="33" y="7"/>
                      <a:pt x="34" y="7"/>
                    </a:cubicBezTo>
                    <a:cubicBezTo>
                      <a:pt x="34" y="7"/>
                      <a:pt x="32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4" y="7"/>
                    </a:cubicBezTo>
                    <a:cubicBezTo>
                      <a:pt x="33" y="6"/>
                      <a:pt x="33" y="5"/>
                      <a:pt x="33" y="6"/>
                    </a:cubicBezTo>
                    <a:cubicBezTo>
                      <a:pt x="33" y="6"/>
                      <a:pt x="33" y="5"/>
                      <a:pt x="33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3" y="5"/>
                      <a:pt x="33" y="5"/>
                      <a:pt x="34" y="5"/>
                    </a:cubicBezTo>
                    <a:cubicBezTo>
                      <a:pt x="34" y="6"/>
                      <a:pt x="34" y="5"/>
                      <a:pt x="34" y="5"/>
                    </a:cubicBezTo>
                    <a:cubicBezTo>
                      <a:pt x="34" y="6"/>
                      <a:pt x="34" y="6"/>
                      <a:pt x="35" y="6"/>
                    </a:cubicBezTo>
                    <a:cubicBezTo>
                      <a:pt x="34" y="5"/>
                      <a:pt x="36" y="6"/>
                      <a:pt x="34" y="5"/>
                    </a:cubicBezTo>
                    <a:cubicBezTo>
                      <a:pt x="35" y="5"/>
                      <a:pt x="36" y="5"/>
                      <a:pt x="36" y="4"/>
                    </a:cubicBezTo>
                    <a:cubicBezTo>
                      <a:pt x="36" y="4"/>
                      <a:pt x="36" y="3"/>
                      <a:pt x="36" y="3"/>
                    </a:cubicBezTo>
                    <a:cubicBezTo>
                      <a:pt x="36" y="3"/>
                      <a:pt x="35" y="2"/>
                      <a:pt x="36" y="2"/>
                    </a:cubicBezTo>
                    <a:cubicBezTo>
                      <a:pt x="34" y="2"/>
                      <a:pt x="35" y="2"/>
                      <a:pt x="34" y="3"/>
                    </a:cubicBezTo>
                    <a:cubicBezTo>
                      <a:pt x="34" y="3"/>
                      <a:pt x="35" y="3"/>
                      <a:pt x="34" y="3"/>
                    </a:cubicBezTo>
                    <a:cubicBezTo>
                      <a:pt x="36" y="3"/>
                      <a:pt x="33" y="3"/>
                      <a:pt x="35" y="3"/>
                    </a:cubicBezTo>
                    <a:cubicBezTo>
                      <a:pt x="34" y="3"/>
                      <a:pt x="33" y="3"/>
                      <a:pt x="33" y="3"/>
                    </a:cubicBezTo>
                    <a:cubicBezTo>
                      <a:pt x="34" y="3"/>
                      <a:pt x="32" y="3"/>
                      <a:pt x="33" y="3"/>
                    </a:cubicBezTo>
                    <a:cubicBezTo>
                      <a:pt x="34" y="3"/>
                      <a:pt x="34" y="3"/>
                      <a:pt x="33" y="3"/>
                    </a:cubicBezTo>
                    <a:cubicBezTo>
                      <a:pt x="32" y="3"/>
                      <a:pt x="33" y="3"/>
                      <a:pt x="32" y="3"/>
                    </a:cubicBezTo>
                    <a:cubicBezTo>
                      <a:pt x="34" y="3"/>
                      <a:pt x="34" y="2"/>
                      <a:pt x="35" y="2"/>
                    </a:cubicBezTo>
                    <a:cubicBezTo>
                      <a:pt x="35" y="2"/>
                      <a:pt x="33" y="2"/>
                      <a:pt x="33" y="2"/>
                    </a:cubicBezTo>
                    <a:cubicBezTo>
                      <a:pt x="33" y="3"/>
                      <a:pt x="33" y="2"/>
                      <a:pt x="33" y="2"/>
                    </a:cubicBezTo>
                    <a:cubicBezTo>
                      <a:pt x="33" y="2"/>
                      <a:pt x="34" y="2"/>
                      <a:pt x="34" y="2"/>
                    </a:cubicBezTo>
                    <a:cubicBezTo>
                      <a:pt x="34" y="2"/>
                      <a:pt x="35" y="2"/>
                      <a:pt x="35" y="2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2"/>
                      <a:pt x="32" y="2"/>
                      <a:pt x="34" y="1"/>
                    </a:cubicBezTo>
                    <a:cubicBezTo>
                      <a:pt x="33" y="1"/>
                      <a:pt x="35" y="0"/>
                      <a:pt x="33" y="1"/>
                    </a:cubicBezTo>
                    <a:cubicBezTo>
                      <a:pt x="33" y="1"/>
                      <a:pt x="35" y="0"/>
                      <a:pt x="36" y="0"/>
                    </a:cubicBezTo>
                    <a:close/>
                    <a:moveTo>
                      <a:pt x="14" y="21"/>
                    </a:moveTo>
                    <a:cubicBezTo>
                      <a:pt x="14" y="21"/>
                      <a:pt x="14" y="20"/>
                      <a:pt x="13" y="20"/>
                    </a:cubicBezTo>
                    <a:cubicBezTo>
                      <a:pt x="13" y="20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4" y="20"/>
                      <a:pt x="15" y="22"/>
                      <a:pt x="14" y="21"/>
                    </a:cubicBezTo>
                    <a:close/>
                    <a:moveTo>
                      <a:pt x="14" y="19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5" y="21"/>
                      <a:pt x="15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19"/>
                      <a:pt x="14" y="19"/>
                    </a:cubicBezTo>
                    <a:close/>
                    <a:moveTo>
                      <a:pt x="15" y="20"/>
                    </a:moveTo>
                    <a:cubicBezTo>
                      <a:pt x="15" y="20"/>
                      <a:pt x="15" y="21"/>
                      <a:pt x="15" y="20"/>
                    </a:cubicBezTo>
                    <a:cubicBezTo>
                      <a:pt x="15" y="21"/>
                      <a:pt x="16" y="22"/>
                      <a:pt x="16" y="21"/>
                    </a:cubicBezTo>
                    <a:cubicBezTo>
                      <a:pt x="15" y="21"/>
                      <a:pt x="15" y="21"/>
                      <a:pt x="15" y="20"/>
                    </a:cubicBezTo>
                    <a:close/>
                    <a:moveTo>
                      <a:pt x="31" y="12"/>
                    </a:moveTo>
                    <a:cubicBezTo>
                      <a:pt x="31" y="12"/>
                      <a:pt x="32" y="14"/>
                      <a:pt x="32" y="14"/>
                    </a:cubicBezTo>
                    <a:cubicBezTo>
                      <a:pt x="32" y="13"/>
                      <a:pt x="30" y="11"/>
                      <a:pt x="31" y="12"/>
                    </a:cubicBezTo>
                    <a:close/>
                    <a:moveTo>
                      <a:pt x="34" y="11"/>
                    </a:moveTo>
                    <a:cubicBezTo>
                      <a:pt x="33" y="10"/>
                      <a:pt x="33" y="9"/>
                      <a:pt x="32" y="9"/>
                    </a:cubicBezTo>
                    <a:cubicBezTo>
                      <a:pt x="33" y="10"/>
                      <a:pt x="33" y="10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9" name="Freeform 52"/>
              <p:cNvSpPr>
                <a:spLocks/>
              </p:cNvSpPr>
              <p:nvPr/>
            </p:nvSpPr>
            <p:spPr bwMode="auto">
              <a:xfrm rot="976095">
                <a:off x="5932960" y="47654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0" name="Freeform 53"/>
              <p:cNvSpPr>
                <a:spLocks/>
              </p:cNvSpPr>
              <p:nvPr/>
            </p:nvSpPr>
            <p:spPr bwMode="auto">
              <a:xfrm rot="976095">
                <a:off x="6350395" y="4525054"/>
                <a:ext cx="37854" cy="12618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1" name="Freeform 54"/>
              <p:cNvSpPr>
                <a:spLocks/>
              </p:cNvSpPr>
              <p:nvPr/>
            </p:nvSpPr>
            <p:spPr bwMode="auto">
              <a:xfrm rot="976095">
                <a:off x="6337020" y="4530350"/>
                <a:ext cx="1261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2" name="Freeform 55"/>
              <p:cNvSpPr>
                <a:spLocks/>
              </p:cNvSpPr>
              <p:nvPr/>
            </p:nvSpPr>
            <p:spPr bwMode="auto">
              <a:xfrm rot="976095">
                <a:off x="6459720" y="5033703"/>
                <a:ext cx="56783" cy="50472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3"/>
                      <a:pt x="3" y="2"/>
                      <a:pt x="2" y="1"/>
                    </a:cubicBezTo>
                    <a:cubicBezTo>
                      <a:pt x="0" y="2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3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 rot="976095">
                <a:off x="6134801" y="50872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4" name="Freeform 58"/>
              <p:cNvSpPr>
                <a:spLocks/>
              </p:cNvSpPr>
              <p:nvPr/>
            </p:nvSpPr>
            <p:spPr bwMode="auto">
              <a:xfrm rot="976095">
                <a:off x="6308489" y="5511399"/>
                <a:ext cx="31547" cy="3785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5" name="Freeform 59"/>
              <p:cNvSpPr>
                <a:spLocks/>
              </p:cNvSpPr>
              <p:nvPr/>
            </p:nvSpPr>
            <p:spPr bwMode="auto">
              <a:xfrm rot="976095">
                <a:off x="6434805" y="5422208"/>
                <a:ext cx="18929" cy="69401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1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6" name="Freeform 60"/>
              <p:cNvSpPr>
                <a:spLocks/>
              </p:cNvSpPr>
              <p:nvPr/>
            </p:nvSpPr>
            <p:spPr bwMode="auto">
              <a:xfrm rot="976095">
                <a:off x="5970301" y="5695577"/>
                <a:ext cx="31547" cy="50472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1 w 2"/>
                  <a:gd name="T5" fmla="*/ 2 h 3"/>
                  <a:gd name="T6" fmla="*/ 0 w 2"/>
                  <a:gd name="T7" fmla="*/ 3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3"/>
                      <a:pt x="2" y="0"/>
                      <a:pt x="1" y="2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7" name="Freeform 62"/>
              <p:cNvSpPr>
                <a:spLocks/>
              </p:cNvSpPr>
              <p:nvPr/>
            </p:nvSpPr>
            <p:spPr bwMode="auto">
              <a:xfrm rot="976095">
                <a:off x="5843488" y="57252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8" name="Freeform 63"/>
              <p:cNvSpPr>
                <a:spLocks/>
              </p:cNvSpPr>
              <p:nvPr/>
            </p:nvSpPr>
            <p:spPr bwMode="auto">
              <a:xfrm rot="976095">
                <a:off x="6260536" y="5550508"/>
                <a:ext cx="37854" cy="18929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99" name="Freeform 64"/>
              <p:cNvSpPr>
                <a:spLocks/>
              </p:cNvSpPr>
              <p:nvPr/>
            </p:nvSpPr>
            <p:spPr bwMode="auto">
              <a:xfrm rot="976095">
                <a:off x="6243626" y="5561610"/>
                <a:ext cx="12618" cy="18929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4748303" y="2232854"/>
            <a:ext cx="2434752" cy="635312"/>
            <a:chOff x="4874962" y="1624920"/>
            <a:chExt cx="2434752" cy="635312"/>
          </a:xfrm>
        </p:grpSpPr>
        <p:grpSp>
          <p:nvGrpSpPr>
            <p:cNvPr id="106" name="组合 105"/>
            <p:cNvGrpSpPr/>
            <p:nvPr/>
          </p:nvGrpSpPr>
          <p:grpSpPr>
            <a:xfrm>
              <a:off x="4874962" y="1751684"/>
              <a:ext cx="384852" cy="271290"/>
              <a:chOff x="4874962" y="1751684"/>
              <a:chExt cx="384852" cy="271290"/>
            </a:xfrm>
          </p:grpSpPr>
          <p:sp>
            <p:nvSpPr>
              <p:cNvPr id="125" name="Freeform 66"/>
              <p:cNvSpPr>
                <a:spLocks noEditPoints="1"/>
              </p:cNvSpPr>
              <p:nvPr/>
            </p:nvSpPr>
            <p:spPr bwMode="auto">
              <a:xfrm rot="976095">
                <a:off x="4874962" y="1751684"/>
                <a:ext cx="384852" cy="271290"/>
              </a:xfrm>
              <a:custGeom>
                <a:avLst/>
                <a:gdLst>
                  <a:gd name="T0" fmla="*/ 19 w 23"/>
                  <a:gd name="T1" fmla="*/ 14 h 16"/>
                  <a:gd name="T2" fmla="*/ 17 w 23"/>
                  <a:gd name="T3" fmla="*/ 14 h 16"/>
                  <a:gd name="T4" fmla="*/ 15 w 23"/>
                  <a:gd name="T5" fmla="*/ 14 h 16"/>
                  <a:gd name="T6" fmla="*/ 14 w 23"/>
                  <a:gd name="T7" fmla="*/ 14 h 16"/>
                  <a:gd name="T8" fmla="*/ 14 w 23"/>
                  <a:gd name="T9" fmla="*/ 14 h 16"/>
                  <a:gd name="T10" fmla="*/ 13 w 23"/>
                  <a:gd name="T11" fmla="*/ 14 h 16"/>
                  <a:gd name="T12" fmla="*/ 15 w 23"/>
                  <a:gd name="T13" fmla="*/ 11 h 16"/>
                  <a:gd name="T14" fmla="*/ 11 w 23"/>
                  <a:gd name="T15" fmla="*/ 13 h 16"/>
                  <a:gd name="T16" fmla="*/ 10 w 23"/>
                  <a:gd name="T17" fmla="*/ 12 h 16"/>
                  <a:gd name="T18" fmla="*/ 10 w 23"/>
                  <a:gd name="T19" fmla="*/ 12 h 16"/>
                  <a:gd name="T20" fmla="*/ 9 w 23"/>
                  <a:gd name="T21" fmla="*/ 11 h 16"/>
                  <a:gd name="T22" fmla="*/ 8 w 23"/>
                  <a:gd name="T23" fmla="*/ 12 h 16"/>
                  <a:gd name="T24" fmla="*/ 9 w 23"/>
                  <a:gd name="T25" fmla="*/ 10 h 16"/>
                  <a:gd name="T26" fmla="*/ 8 w 23"/>
                  <a:gd name="T27" fmla="*/ 10 h 16"/>
                  <a:gd name="T28" fmla="*/ 4 w 23"/>
                  <a:gd name="T29" fmla="*/ 9 h 16"/>
                  <a:gd name="T30" fmla="*/ 5 w 23"/>
                  <a:gd name="T31" fmla="*/ 7 h 16"/>
                  <a:gd name="T32" fmla="*/ 3 w 23"/>
                  <a:gd name="T33" fmla="*/ 3 h 16"/>
                  <a:gd name="T34" fmla="*/ 1 w 23"/>
                  <a:gd name="T35" fmla="*/ 2 h 16"/>
                  <a:gd name="T36" fmla="*/ 3 w 23"/>
                  <a:gd name="T37" fmla="*/ 1 h 16"/>
                  <a:gd name="T38" fmla="*/ 5 w 23"/>
                  <a:gd name="T39" fmla="*/ 1 h 16"/>
                  <a:gd name="T40" fmla="*/ 6 w 23"/>
                  <a:gd name="T41" fmla="*/ 1 h 16"/>
                  <a:gd name="T42" fmla="*/ 7 w 23"/>
                  <a:gd name="T43" fmla="*/ 1 h 16"/>
                  <a:gd name="T44" fmla="*/ 8 w 23"/>
                  <a:gd name="T45" fmla="*/ 1 h 16"/>
                  <a:gd name="T46" fmla="*/ 8 w 23"/>
                  <a:gd name="T47" fmla="*/ 3 h 16"/>
                  <a:gd name="T48" fmla="*/ 10 w 23"/>
                  <a:gd name="T49" fmla="*/ 2 h 16"/>
                  <a:gd name="T50" fmla="*/ 10 w 23"/>
                  <a:gd name="T51" fmla="*/ 2 h 16"/>
                  <a:gd name="T52" fmla="*/ 11 w 23"/>
                  <a:gd name="T53" fmla="*/ 1 h 16"/>
                  <a:gd name="T54" fmla="*/ 11 w 23"/>
                  <a:gd name="T55" fmla="*/ 2 h 16"/>
                  <a:gd name="T56" fmla="*/ 10 w 23"/>
                  <a:gd name="T57" fmla="*/ 4 h 16"/>
                  <a:gd name="T58" fmla="*/ 9 w 23"/>
                  <a:gd name="T59" fmla="*/ 5 h 16"/>
                  <a:gd name="T60" fmla="*/ 10 w 23"/>
                  <a:gd name="T61" fmla="*/ 4 h 16"/>
                  <a:gd name="T62" fmla="*/ 10 w 23"/>
                  <a:gd name="T63" fmla="*/ 7 h 16"/>
                  <a:gd name="T64" fmla="*/ 13 w 23"/>
                  <a:gd name="T65" fmla="*/ 6 h 16"/>
                  <a:gd name="T66" fmla="*/ 11 w 23"/>
                  <a:gd name="T67" fmla="*/ 9 h 16"/>
                  <a:gd name="T68" fmla="*/ 12 w 23"/>
                  <a:gd name="T69" fmla="*/ 8 h 16"/>
                  <a:gd name="T70" fmla="*/ 13 w 23"/>
                  <a:gd name="T71" fmla="*/ 7 h 16"/>
                  <a:gd name="T72" fmla="*/ 12 w 23"/>
                  <a:gd name="T73" fmla="*/ 9 h 16"/>
                  <a:gd name="T74" fmla="*/ 14 w 23"/>
                  <a:gd name="T75" fmla="*/ 9 h 16"/>
                  <a:gd name="T76" fmla="*/ 14 w 23"/>
                  <a:gd name="T77" fmla="*/ 9 h 16"/>
                  <a:gd name="T78" fmla="*/ 14 w 23"/>
                  <a:gd name="T79" fmla="*/ 10 h 16"/>
                  <a:gd name="T80" fmla="*/ 16 w 23"/>
                  <a:gd name="T81" fmla="*/ 9 h 16"/>
                  <a:gd name="T82" fmla="*/ 17 w 23"/>
                  <a:gd name="T83" fmla="*/ 9 h 16"/>
                  <a:gd name="T84" fmla="*/ 16 w 23"/>
                  <a:gd name="T85" fmla="*/ 10 h 16"/>
                  <a:gd name="T86" fmla="*/ 18 w 23"/>
                  <a:gd name="T87" fmla="*/ 8 h 16"/>
                  <a:gd name="T88" fmla="*/ 18 w 23"/>
                  <a:gd name="T89" fmla="*/ 9 h 16"/>
                  <a:gd name="T90" fmla="*/ 19 w 23"/>
                  <a:gd name="T91" fmla="*/ 8 h 16"/>
                  <a:gd name="T92" fmla="*/ 20 w 23"/>
                  <a:gd name="T93" fmla="*/ 9 h 16"/>
                  <a:gd name="T94" fmla="*/ 21 w 23"/>
                  <a:gd name="T95" fmla="*/ 11 h 16"/>
                  <a:gd name="T96" fmla="*/ 22 w 23"/>
                  <a:gd name="T97" fmla="*/ 9 h 16"/>
                  <a:gd name="T98" fmla="*/ 21 w 23"/>
                  <a:gd name="T99" fmla="*/ 11 h 16"/>
                  <a:gd name="T100" fmla="*/ 8 w 23"/>
                  <a:gd name="T101" fmla="*/ 5 h 16"/>
                  <a:gd name="T102" fmla="*/ 9 w 23"/>
                  <a:gd name="T103" fmla="*/ 5 h 16"/>
                  <a:gd name="T104" fmla="*/ 7 w 23"/>
                  <a:gd name="T105" fmla="*/ 7 h 16"/>
                  <a:gd name="T106" fmla="*/ 17 w 23"/>
                  <a:gd name="T10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" h="16">
                    <a:moveTo>
                      <a:pt x="22" y="13"/>
                    </a:moveTo>
                    <a:cubicBezTo>
                      <a:pt x="21" y="14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5"/>
                    </a:cubicBezTo>
                    <a:cubicBezTo>
                      <a:pt x="19" y="15"/>
                      <a:pt x="19" y="14"/>
                      <a:pt x="18" y="15"/>
                    </a:cubicBezTo>
                    <a:cubicBezTo>
                      <a:pt x="19" y="14"/>
                      <a:pt x="17" y="16"/>
                      <a:pt x="19" y="14"/>
                    </a:cubicBezTo>
                    <a:cubicBezTo>
                      <a:pt x="18" y="16"/>
                      <a:pt x="17" y="15"/>
                      <a:pt x="17" y="15"/>
                    </a:cubicBezTo>
                    <a:cubicBezTo>
                      <a:pt x="18" y="14"/>
                      <a:pt x="18" y="15"/>
                      <a:pt x="17" y="15"/>
                    </a:cubicBezTo>
                    <a:cubicBezTo>
                      <a:pt x="17" y="15"/>
                      <a:pt x="18" y="14"/>
                      <a:pt x="17" y="15"/>
                    </a:cubicBezTo>
                    <a:cubicBezTo>
                      <a:pt x="18" y="14"/>
                      <a:pt x="17" y="15"/>
                      <a:pt x="18" y="14"/>
                    </a:cubicBezTo>
                    <a:cubicBezTo>
                      <a:pt x="17" y="14"/>
                      <a:pt x="16" y="16"/>
                      <a:pt x="17" y="14"/>
                    </a:cubicBezTo>
                    <a:cubicBezTo>
                      <a:pt x="17" y="14"/>
                      <a:pt x="16" y="15"/>
                      <a:pt x="17" y="1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4"/>
                      <a:pt x="16" y="15"/>
                      <a:pt x="17" y="1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7" y="14"/>
                    </a:cubicBezTo>
                    <a:cubicBezTo>
                      <a:pt x="16" y="15"/>
                      <a:pt x="15" y="15"/>
                      <a:pt x="16" y="14"/>
                    </a:cubicBezTo>
                    <a:cubicBezTo>
                      <a:pt x="15" y="15"/>
                      <a:pt x="16" y="14"/>
                      <a:pt x="15" y="14"/>
                    </a:cubicBezTo>
                    <a:cubicBezTo>
                      <a:pt x="15" y="15"/>
                      <a:pt x="16" y="13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6" y="13"/>
                      <a:pt x="15" y="13"/>
                    </a:cubicBezTo>
                    <a:cubicBezTo>
                      <a:pt x="15" y="14"/>
                      <a:pt x="15" y="14"/>
                      <a:pt x="15" y="15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4"/>
                      <a:pt x="15" y="13"/>
                      <a:pt x="14" y="14"/>
                    </a:cubicBezTo>
                    <a:cubicBezTo>
                      <a:pt x="15" y="13"/>
                      <a:pt x="15" y="13"/>
                      <a:pt x="16" y="12"/>
                    </a:cubicBezTo>
                    <a:cubicBezTo>
                      <a:pt x="16" y="11"/>
                      <a:pt x="15" y="13"/>
                      <a:pt x="15" y="12"/>
                    </a:cubicBezTo>
                    <a:cubicBezTo>
                      <a:pt x="15" y="13"/>
                      <a:pt x="15" y="13"/>
                      <a:pt x="15" y="14"/>
                    </a:cubicBezTo>
                    <a:cubicBezTo>
                      <a:pt x="14" y="15"/>
                      <a:pt x="15" y="13"/>
                      <a:pt x="15" y="13"/>
                    </a:cubicBezTo>
                    <a:cubicBezTo>
                      <a:pt x="14" y="15"/>
                      <a:pt x="14" y="14"/>
                      <a:pt x="14" y="13"/>
                    </a:cubicBezTo>
                    <a:cubicBezTo>
                      <a:pt x="14" y="13"/>
                      <a:pt x="14" y="14"/>
                      <a:pt x="14" y="14"/>
                    </a:cubicBezTo>
                    <a:cubicBezTo>
                      <a:pt x="15" y="13"/>
                      <a:pt x="13" y="14"/>
                      <a:pt x="13" y="14"/>
                    </a:cubicBezTo>
                    <a:cubicBezTo>
                      <a:pt x="13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14" y="13"/>
                      <a:pt x="13" y="13"/>
                      <a:pt x="14" y="13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3"/>
                      <a:pt x="13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2"/>
                      <a:pt x="13" y="14"/>
                      <a:pt x="14" y="13"/>
                    </a:cubicBezTo>
                    <a:cubicBezTo>
                      <a:pt x="13" y="13"/>
                      <a:pt x="13" y="13"/>
                      <a:pt x="13" y="14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2"/>
                      <a:pt x="14" y="12"/>
                      <a:pt x="15" y="11"/>
                    </a:cubicBezTo>
                    <a:cubicBezTo>
                      <a:pt x="14" y="11"/>
                      <a:pt x="14" y="12"/>
                      <a:pt x="13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3"/>
                      <a:pt x="13" y="12"/>
                      <a:pt x="12" y="13"/>
                    </a:cubicBezTo>
                    <a:cubicBezTo>
                      <a:pt x="13" y="12"/>
                      <a:pt x="12" y="13"/>
                      <a:pt x="12" y="12"/>
                    </a:cubicBezTo>
                    <a:cubicBezTo>
                      <a:pt x="12" y="12"/>
                      <a:pt x="12" y="12"/>
                      <a:pt x="12" y="11"/>
                    </a:cubicBezTo>
                    <a:cubicBezTo>
                      <a:pt x="12" y="11"/>
                      <a:pt x="11" y="13"/>
                      <a:pt x="11" y="13"/>
                    </a:cubicBezTo>
                    <a:cubicBezTo>
                      <a:pt x="13" y="11"/>
                      <a:pt x="10" y="14"/>
                      <a:pt x="12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3"/>
                      <a:pt x="11" y="12"/>
                      <a:pt x="10" y="13"/>
                    </a:cubicBezTo>
                    <a:cubicBezTo>
                      <a:pt x="10" y="13"/>
                      <a:pt x="10" y="13"/>
                      <a:pt x="10" y="12"/>
                    </a:cubicBezTo>
                    <a:cubicBezTo>
                      <a:pt x="10" y="13"/>
                      <a:pt x="9" y="13"/>
                      <a:pt x="10" y="12"/>
                    </a:cubicBezTo>
                    <a:cubicBezTo>
                      <a:pt x="10" y="12"/>
                      <a:pt x="10" y="13"/>
                      <a:pt x="9" y="13"/>
                    </a:cubicBezTo>
                    <a:cubicBezTo>
                      <a:pt x="9" y="13"/>
                      <a:pt x="11" y="11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2"/>
                      <a:pt x="10" y="12"/>
                    </a:cubicBezTo>
                    <a:cubicBezTo>
                      <a:pt x="10" y="12"/>
                      <a:pt x="9" y="12"/>
                      <a:pt x="9" y="13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9" y="13"/>
                      <a:pt x="10" y="11"/>
                      <a:pt x="9" y="12"/>
                    </a:cubicBezTo>
                    <a:cubicBezTo>
                      <a:pt x="10" y="11"/>
                      <a:pt x="9" y="13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2"/>
                      <a:pt x="8" y="13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9" y="11"/>
                      <a:pt x="9" y="11"/>
                      <a:pt x="9" y="12"/>
                    </a:cubicBezTo>
                    <a:cubicBezTo>
                      <a:pt x="9" y="11"/>
                      <a:pt x="9" y="11"/>
                      <a:pt x="10" y="10"/>
                    </a:cubicBezTo>
                    <a:cubicBezTo>
                      <a:pt x="10" y="10"/>
                      <a:pt x="10" y="10"/>
                      <a:pt x="10" y="9"/>
                    </a:cubicBezTo>
                    <a:cubicBezTo>
                      <a:pt x="10" y="10"/>
                      <a:pt x="9" y="10"/>
                      <a:pt x="9" y="11"/>
                    </a:cubicBezTo>
                    <a:cubicBezTo>
                      <a:pt x="9" y="11"/>
                      <a:pt x="8" y="12"/>
                      <a:pt x="8" y="12"/>
                    </a:cubicBezTo>
                    <a:cubicBezTo>
                      <a:pt x="10" y="10"/>
                      <a:pt x="8" y="13"/>
                      <a:pt x="8" y="12"/>
                    </a:cubicBezTo>
                    <a:cubicBezTo>
                      <a:pt x="8" y="11"/>
                      <a:pt x="9" y="11"/>
                      <a:pt x="9" y="11"/>
                    </a:cubicBezTo>
                    <a:cubicBezTo>
                      <a:pt x="9" y="11"/>
                      <a:pt x="8" y="11"/>
                      <a:pt x="9" y="11"/>
                    </a:cubicBezTo>
                    <a:cubicBezTo>
                      <a:pt x="8" y="11"/>
                      <a:pt x="8" y="11"/>
                      <a:pt x="8" y="12"/>
                    </a:cubicBezTo>
                    <a:cubicBezTo>
                      <a:pt x="8" y="12"/>
                      <a:pt x="9" y="10"/>
                      <a:pt x="8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8" y="11"/>
                      <a:pt x="7" y="12"/>
                      <a:pt x="9" y="10"/>
                    </a:cubicBezTo>
                    <a:cubicBezTo>
                      <a:pt x="7" y="11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0"/>
                      <a:pt x="7" y="11"/>
                      <a:pt x="8" y="10"/>
                    </a:cubicBezTo>
                    <a:cubicBezTo>
                      <a:pt x="8" y="10"/>
                      <a:pt x="7" y="10"/>
                      <a:pt x="8" y="10"/>
                    </a:cubicBezTo>
                    <a:cubicBezTo>
                      <a:pt x="8" y="10"/>
                      <a:pt x="7" y="11"/>
                      <a:pt x="7" y="11"/>
                    </a:cubicBezTo>
                    <a:cubicBezTo>
                      <a:pt x="7" y="11"/>
                      <a:pt x="8" y="10"/>
                      <a:pt x="8" y="10"/>
                    </a:cubicBezTo>
                    <a:cubicBezTo>
                      <a:pt x="7" y="11"/>
                      <a:pt x="8" y="9"/>
                      <a:pt x="8" y="9"/>
                    </a:cubicBezTo>
                    <a:cubicBezTo>
                      <a:pt x="6" y="11"/>
                      <a:pt x="8" y="9"/>
                      <a:pt x="6" y="11"/>
                    </a:cubicBezTo>
                    <a:cubicBezTo>
                      <a:pt x="8" y="8"/>
                      <a:pt x="5" y="11"/>
                      <a:pt x="7" y="9"/>
                    </a:cubicBezTo>
                    <a:cubicBezTo>
                      <a:pt x="4" y="11"/>
                      <a:pt x="6" y="8"/>
                      <a:pt x="5" y="9"/>
                    </a:cubicBezTo>
                    <a:cubicBezTo>
                      <a:pt x="5" y="9"/>
                      <a:pt x="5" y="8"/>
                      <a:pt x="5" y="8"/>
                    </a:cubicBezTo>
                    <a:cubicBezTo>
                      <a:pt x="5" y="8"/>
                      <a:pt x="5" y="8"/>
                      <a:pt x="4" y="9"/>
                    </a:cubicBezTo>
                    <a:cubicBezTo>
                      <a:pt x="5" y="8"/>
                      <a:pt x="4" y="9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7"/>
                    </a:cubicBezTo>
                    <a:cubicBezTo>
                      <a:pt x="4" y="8"/>
                      <a:pt x="4" y="8"/>
                      <a:pt x="5" y="7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4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4" y="6"/>
                      <a:pt x="4" y="5"/>
                    </a:cubicBezTo>
                    <a:cubicBezTo>
                      <a:pt x="3" y="6"/>
                      <a:pt x="2" y="6"/>
                      <a:pt x="3" y="5"/>
                    </a:cubicBezTo>
                    <a:cubicBezTo>
                      <a:pt x="1" y="6"/>
                      <a:pt x="1" y="4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1" y="3"/>
                      <a:pt x="1" y="2"/>
                      <a:pt x="2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3" y="1"/>
                      <a:pt x="2" y="0"/>
                    </a:cubicBezTo>
                    <a:cubicBezTo>
                      <a:pt x="2" y="0"/>
                      <a:pt x="2" y="0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2"/>
                      <a:pt x="6" y="1"/>
                      <a:pt x="4" y="2"/>
                    </a:cubicBezTo>
                    <a:cubicBezTo>
                      <a:pt x="5" y="2"/>
                      <a:pt x="5" y="2"/>
                      <a:pt x="7" y="1"/>
                    </a:cubicBezTo>
                    <a:cubicBezTo>
                      <a:pt x="5" y="2"/>
                      <a:pt x="8" y="0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2"/>
                      <a:pt x="8" y="1"/>
                    </a:cubicBezTo>
                    <a:cubicBezTo>
                      <a:pt x="7" y="2"/>
                      <a:pt x="9" y="0"/>
                      <a:pt x="10" y="0"/>
                    </a:cubicBezTo>
                    <a:cubicBezTo>
                      <a:pt x="7" y="3"/>
                      <a:pt x="8" y="2"/>
                      <a:pt x="7" y="3"/>
                    </a:cubicBezTo>
                    <a:cubicBezTo>
                      <a:pt x="8" y="2"/>
                      <a:pt x="8" y="3"/>
                      <a:pt x="8" y="2"/>
                    </a:cubicBezTo>
                    <a:cubicBezTo>
                      <a:pt x="8" y="2"/>
                      <a:pt x="7" y="4"/>
                      <a:pt x="8" y="2"/>
                    </a:cubicBezTo>
                    <a:cubicBezTo>
                      <a:pt x="8" y="2"/>
                      <a:pt x="7" y="4"/>
                      <a:pt x="7" y="4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1"/>
                      <a:pt x="9" y="2"/>
                      <a:pt x="10" y="1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9" y="2"/>
                      <a:pt x="9" y="3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8" y="4"/>
                      <a:pt x="9" y="2"/>
                      <a:pt x="9" y="3"/>
                    </a:cubicBezTo>
                    <a:cubicBezTo>
                      <a:pt x="8" y="3"/>
                      <a:pt x="8" y="4"/>
                      <a:pt x="8" y="4"/>
                    </a:cubicBezTo>
                    <a:cubicBezTo>
                      <a:pt x="8" y="4"/>
                      <a:pt x="10" y="2"/>
                      <a:pt x="10" y="1"/>
                    </a:cubicBezTo>
                    <a:cubicBezTo>
                      <a:pt x="9" y="2"/>
                      <a:pt x="10" y="1"/>
                      <a:pt x="11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3"/>
                      <a:pt x="9" y="3"/>
                    </a:cubicBezTo>
                    <a:cubicBezTo>
                      <a:pt x="9" y="3"/>
                      <a:pt x="11" y="1"/>
                      <a:pt x="11" y="1"/>
                    </a:cubicBezTo>
                    <a:cubicBezTo>
                      <a:pt x="12" y="0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2"/>
                    </a:cubicBezTo>
                    <a:cubicBezTo>
                      <a:pt x="11" y="2"/>
                      <a:pt x="10" y="3"/>
                      <a:pt x="10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10" y="2"/>
                      <a:pt x="11" y="1"/>
                      <a:pt x="10" y="2"/>
                    </a:cubicBezTo>
                    <a:cubicBezTo>
                      <a:pt x="11" y="1"/>
                      <a:pt x="10" y="3"/>
                      <a:pt x="11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1" y="2"/>
                      <a:pt x="12" y="1"/>
                    </a:cubicBezTo>
                    <a:cubicBezTo>
                      <a:pt x="11" y="3"/>
                      <a:pt x="11" y="2"/>
                      <a:pt x="10" y="3"/>
                    </a:cubicBezTo>
                    <a:cubicBezTo>
                      <a:pt x="10" y="4"/>
                      <a:pt x="10" y="4"/>
                      <a:pt x="9" y="5"/>
                    </a:cubicBezTo>
                    <a:cubicBezTo>
                      <a:pt x="9" y="5"/>
                      <a:pt x="10" y="4"/>
                      <a:pt x="10" y="4"/>
                    </a:cubicBezTo>
                    <a:cubicBezTo>
                      <a:pt x="11" y="3"/>
                      <a:pt x="9" y="4"/>
                      <a:pt x="11" y="3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9" y="5"/>
                      <a:pt x="9" y="4"/>
                      <a:pt x="9" y="5"/>
                    </a:cubicBezTo>
                    <a:cubicBezTo>
                      <a:pt x="9" y="5"/>
                      <a:pt x="10" y="4"/>
                      <a:pt x="11" y="3"/>
                    </a:cubicBezTo>
                    <a:cubicBezTo>
                      <a:pt x="11" y="3"/>
                      <a:pt x="10" y="3"/>
                      <a:pt x="10" y="4"/>
                    </a:cubicBezTo>
                    <a:cubicBezTo>
                      <a:pt x="10" y="4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6"/>
                    </a:cubicBezTo>
                    <a:cubicBezTo>
                      <a:pt x="8" y="6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9" y="6"/>
                      <a:pt x="9" y="5"/>
                      <a:pt x="10" y="5"/>
                    </a:cubicBezTo>
                    <a:cubicBezTo>
                      <a:pt x="10" y="5"/>
                      <a:pt x="9" y="5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1" y="4"/>
                      <a:pt x="10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0" y="5"/>
                      <a:pt x="11" y="4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1" y="4"/>
                      <a:pt x="11" y="4"/>
                      <a:pt x="10" y="5"/>
                    </a:cubicBezTo>
                    <a:cubicBezTo>
                      <a:pt x="12" y="3"/>
                      <a:pt x="11" y="4"/>
                      <a:pt x="13" y="3"/>
                    </a:cubicBezTo>
                    <a:cubicBezTo>
                      <a:pt x="12" y="4"/>
                      <a:pt x="11" y="5"/>
                      <a:pt x="10" y="7"/>
                    </a:cubicBezTo>
                    <a:cubicBezTo>
                      <a:pt x="11" y="7"/>
                      <a:pt x="10" y="8"/>
                      <a:pt x="11" y="8"/>
                    </a:cubicBezTo>
                    <a:cubicBezTo>
                      <a:pt x="11" y="8"/>
                      <a:pt x="12" y="6"/>
                      <a:pt x="12" y="7"/>
                    </a:cubicBezTo>
                    <a:cubicBezTo>
                      <a:pt x="12" y="7"/>
                      <a:pt x="12" y="6"/>
                      <a:pt x="13" y="6"/>
                    </a:cubicBezTo>
                    <a:cubicBezTo>
                      <a:pt x="13" y="6"/>
                      <a:pt x="14" y="5"/>
                      <a:pt x="12" y="7"/>
                    </a:cubicBezTo>
                    <a:cubicBezTo>
                      <a:pt x="13" y="6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7"/>
                      <a:pt x="13" y="6"/>
                      <a:pt x="12" y="7"/>
                    </a:cubicBezTo>
                    <a:cubicBezTo>
                      <a:pt x="13" y="6"/>
                      <a:pt x="12" y="7"/>
                      <a:pt x="12" y="7"/>
                    </a:cubicBezTo>
                    <a:cubicBezTo>
                      <a:pt x="12" y="8"/>
                      <a:pt x="12" y="7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2" y="8"/>
                      <a:pt x="12" y="8"/>
                      <a:pt x="11" y="9"/>
                    </a:cubicBezTo>
                    <a:cubicBezTo>
                      <a:pt x="12" y="8"/>
                      <a:pt x="13" y="7"/>
                      <a:pt x="13" y="6"/>
                    </a:cubicBezTo>
                    <a:cubicBezTo>
                      <a:pt x="13" y="6"/>
                      <a:pt x="12" y="8"/>
                      <a:pt x="13" y="7"/>
                    </a:cubicBezTo>
                    <a:cubicBezTo>
                      <a:pt x="13" y="6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9"/>
                      <a:pt x="12" y="8"/>
                      <a:pt x="12" y="8"/>
                    </a:cubicBezTo>
                    <a:cubicBezTo>
                      <a:pt x="12" y="8"/>
                      <a:pt x="12" y="9"/>
                      <a:pt x="11" y="9"/>
                    </a:cubicBezTo>
                    <a:cubicBezTo>
                      <a:pt x="12" y="8"/>
                      <a:pt x="12" y="8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8"/>
                    </a:cubicBezTo>
                    <a:cubicBezTo>
                      <a:pt x="13" y="7"/>
                      <a:pt x="12" y="8"/>
                      <a:pt x="13" y="7"/>
                    </a:cubicBezTo>
                    <a:cubicBezTo>
                      <a:pt x="12" y="8"/>
                      <a:pt x="12" y="8"/>
                      <a:pt x="12" y="9"/>
                    </a:cubicBezTo>
                    <a:cubicBezTo>
                      <a:pt x="12" y="9"/>
                      <a:pt x="13" y="7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7"/>
                      <a:pt x="12" y="9"/>
                      <a:pt x="13" y="8"/>
                    </a:cubicBezTo>
                    <a:cubicBezTo>
                      <a:pt x="13" y="8"/>
                      <a:pt x="13" y="8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3" y="7"/>
                      <a:pt x="13" y="8"/>
                      <a:pt x="14" y="7"/>
                    </a:cubicBezTo>
                    <a:cubicBezTo>
                      <a:pt x="13" y="8"/>
                      <a:pt x="14" y="6"/>
                      <a:pt x="13" y="8"/>
                    </a:cubicBezTo>
                    <a:cubicBezTo>
                      <a:pt x="13" y="8"/>
                      <a:pt x="14" y="7"/>
                      <a:pt x="14" y="7"/>
                    </a:cubicBezTo>
                    <a:cubicBezTo>
                      <a:pt x="14" y="7"/>
                      <a:pt x="13" y="8"/>
                      <a:pt x="13" y="8"/>
                    </a:cubicBezTo>
                    <a:cubicBezTo>
                      <a:pt x="15" y="6"/>
                      <a:pt x="13" y="9"/>
                      <a:pt x="14" y="8"/>
                    </a:cubicBezTo>
                    <a:cubicBezTo>
                      <a:pt x="14" y="8"/>
                      <a:pt x="14" y="8"/>
                      <a:pt x="14" y="9"/>
                    </a:cubicBezTo>
                    <a:cubicBezTo>
                      <a:pt x="14" y="8"/>
                      <a:pt x="14" y="8"/>
                      <a:pt x="15" y="8"/>
                    </a:cubicBezTo>
                    <a:cubicBezTo>
                      <a:pt x="15" y="8"/>
                      <a:pt x="14" y="8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4" y="10"/>
                      <a:pt x="13" y="11"/>
                      <a:pt x="14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3" y="11"/>
                    </a:cubicBezTo>
                    <a:cubicBezTo>
                      <a:pt x="14" y="11"/>
                      <a:pt x="15" y="9"/>
                      <a:pt x="14" y="11"/>
                    </a:cubicBezTo>
                    <a:cubicBezTo>
                      <a:pt x="14" y="10"/>
                      <a:pt x="14" y="10"/>
                      <a:pt x="14" y="9"/>
                    </a:cubicBezTo>
                    <a:cubicBezTo>
                      <a:pt x="14" y="10"/>
                      <a:pt x="14" y="10"/>
                      <a:pt x="15" y="9"/>
                    </a:cubicBezTo>
                    <a:cubicBezTo>
                      <a:pt x="15" y="8"/>
                      <a:pt x="14" y="10"/>
                      <a:pt x="14" y="10"/>
                    </a:cubicBezTo>
                    <a:cubicBezTo>
                      <a:pt x="14" y="11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3" y="11"/>
                    </a:cubicBezTo>
                    <a:cubicBezTo>
                      <a:pt x="14" y="11"/>
                      <a:pt x="14" y="10"/>
                      <a:pt x="15" y="9"/>
                    </a:cubicBezTo>
                    <a:cubicBezTo>
                      <a:pt x="15" y="10"/>
                      <a:pt x="15" y="10"/>
                      <a:pt x="16" y="9"/>
                    </a:cubicBezTo>
                    <a:cubicBezTo>
                      <a:pt x="16" y="9"/>
                      <a:pt x="15" y="10"/>
                      <a:pt x="15" y="10"/>
                    </a:cubicBezTo>
                    <a:cubicBezTo>
                      <a:pt x="15" y="9"/>
                      <a:pt x="16" y="9"/>
                      <a:pt x="16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1"/>
                      <a:pt x="16" y="9"/>
                      <a:pt x="15" y="11"/>
                    </a:cubicBezTo>
                    <a:cubicBezTo>
                      <a:pt x="16" y="10"/>
                      <a:pt x="16" y="9"/>
                      <a:pt x="15" y="10"/>
                    </a:cubicBezTo>
                    <a:cubicBezTo>
                      <a:pt x="16" y="9"/>
                      <a:pt x="17" y="9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9"/>
                    </a:cubicBezTo>
                    <a:cubicBezTo>
                      <a:pt x="17" y="9"/>
                      <a:pt x="16" y="9"/>
                      <a:pt x="16" y="9"/>
                    </a:cubicBezTo>
                    <a:cubicBezTo>
                      <a:pt x="15" y="10"/>
                      <a:pt x="17" y="9"/>
                      <a:pt x="15" y="11"/>
                    </a:cubicBezTo>
                    <a:cubicBezTo>
                      <a:pt x="15" y="11"/>
                      <a:pt x="15" y="11"/>
                      <a:pt x="16" y="11"/>
                    </a:cubicBezTo>
                    <a:cubicBezTo>
                      <a:pt x="16" y="10"/>
                      <a:pt x="17" y="10"/>
                      <a:pt x="17" y="9"/>
                    </a:cubicBezTo>
                    <a:cubicBezTo>
                      <a:pt x="17" y="9"/>
                      <a:pt x="16" y="10"/>
                      <a:pt x="16" y="10"/>
                    </a:cubicBezTo>
                    <a:cubicBezTo>
                      <a:pt x="16" y="11"/>
                      <a:pt x="17" y="9"/>
                      <a:pt x="16" y="10"/>
                    </a:cubicBezTo>
                    <a:cubicBezTo>
                      <a:pt x="16" y="10"/>
                      <a:pt x="17" y="10"/>
                      <a:pt x="17" y="8"/>
                    </a:cubicBezTo>
                    <a:cubicBezTo>
                      <a:pt x="16" y="10"/>
                      <a:pt x="18" y="8"/>
                      <a:pt x="17" y="9"/>
                    </a:cubicBezTo>
                    <a:cubicBezTo>
                      <a:pt x="17" y="9"/>
                      <a:pt x="18" y="9"/>
                      <a:pt x="18" y="8"/>
                    </a:cubicBezTo>
                    <a:cubicBezTo>
                      <a:pt x="18" y="8"/>
                      <a:pt x="17" y="9"/>
                      <a:pt x="17" y="9"/>
                    </a:cubicBezTo>
                    <a:cubicBezTo>
                      <a:pt x="18" y="9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7"/>
                      <a:pt x="18" y="8"/>
                      <a:pt x="18" y="8"/>
                    </a:cubicBezTo>
                    <a:cubicBezTo>
                      <a:pt x="18" y="9"/>
                      <a:pt x="18" y="9"/>
                      <a:pt x="17" y="9"/>
                    </a:cubicBezTo>
                    <a:cubicBezTo>
                      <a:pt x="17" y="9"/>
                      <a:pt x="18" y="9"/>
                      <a:pt x="18" y="9"/>
                    </a:cubicBezTo>
                    <a:cubicBezTo>
                      <a:pt x="18" y="8"/>
                      <a:pt x="18" y="9"/>
                      <a:pt x="18" y="9"/>
                    </a:cubicBezTo>
                    <a:cubicBezTo>
                      <a:pt x="19" y="7"/>
                      <a:pt x="18" y="9"/>
                      <a:pt x="19" y="8"/>
                    </a:cubicBezTo>
                    <a:cubicBezTo>
                      <a:pt x="19" y="8"/>
                      <a:pt x="19" y="8"/>
                      <a:pt x="18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9"/>
                      <a:pt x="19" y="8"/>
                      <a:pt x="18" y="9"/>
                    </a:cubicBezTo>
                    <a:cubicBezTo>
                      <a:pt x="17" y="10"/>
                      <a:pt x="20" y="6"/>
                      <a:pt x="19" y="8"/>
                    </a:cubicBezTo>
                    <a:cubicBezTo>
                      <a:pt x="20" y="6"/>
                      <a:pt x="19" y="9"/>
                      <a:pt x="20" y="8"/>
                    </a:cubicBezTo>
                    <a:cubicBezTo>
                      <a:pt x="19" y="8"/>
                      <a:pt x="19" y="9"/>
                      <a:pt x="18" y="10"/>
                    </a:cubicBezTo>
                    <a:cubicBezTo>
                      <a:pt x="18" y="10"/>
                      <a:pt x="19" y="9"/>
                      <a:pt x="19" y="8"/>
                    </a:cubicBezTo>
                    <a:cubicBezTo>
                      <a:pt x="19" y="9"/>
                      <a:pt x="19" y="10"/>
                      <a:pt x="18" y="10"/>
                    </a:cubicBezTo>
                    <a:cubicBezTo>
                      <a:pt x="18" y="10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9"/>
                      <a:pt x="20" y="9"/>
                      <a:pt x="19" y="9"/>
                    </a:cubicBezTo>
                    <a:cubicBezTo>
                      <a:pt x="19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1" y="8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10"/>
                      <a:pt x="20" y="9"/>
                      <a:pt x="20" y="9"/>
                    </a:cubicBezTo>
                    <a:cubicBezTo>
                      <a:pt x="19" y="10"/>
                      <a:pt x="19" y="10"/>
                      <a:pt x="19" y="11"/>
                    </a:cubicBezTo>
                    <a:cubicBezTo>
                      <a:pt x="20" y="10"/>
                      <a:pt x="19" y="11"/>
                      <a:pt x="20" y="10"/>
                    </a:cubicBezTo>
                    <a:cubicBezTo>
                      <a:pt x="19" y="12"/>
                      <a:pt x="21" y="11"/>
                      <a:pt x="21" y="11"/>
                    </a:cubicBezTo>
                    <a:cubicBezTo>
                      <a:pt x="22" y="10"/>
                      <a:pt x="21" y="11"/>
                      <a:pt x="22" y="10"/>
                    </a:cubicBezTo>
                    <a:cubicBezTo>
                      <a:pt x="22" y="10"/>
                      <a:pt x="21" y="11"/>
                      <a:pt x="22" y="10"/>
                    </a:cubicBezTo>
                    <a:cubicBezTo>
                      <a:pt x="21" y="11"/>
                      <a:pt x="22" y="9"/>
                      <a:pt x="21" y="10"/>
                    </a:cubicBezTo>
                    <a:cubicBezTo>
                      <a:pt x="22" y="10"/>
                      <a:pt x="22" y="9"/>
                      <a:pt x="22" y="9"/>
                    </a:cubicBezTo>
                    <a:cubicBezTo>
                      <a:pt x="21" y="10"/>
                      <a:pt x="22" y="9"/>
                      <a:pt x="22" y="9"/>
                    </a:cubicBezTo>
                    <a:cubicBezTo>
                      <a:pt x="21" y="10"/>
                      <a:pt x="22" y="10"/>
                      <a:pt x="22" y="9"/>
                    </a:cubicBezTo>
                    <a:cubicBezTo>
                      <a:pt x="23" y="8"/>
                      <a:pt x="22" y="10"/>
                      <a:pt x="22" y="9"/>
                    </a:cubicBezTo>
                    <a:cubicBezTo>
                      <a:pt x="22" y="10"/>
                      <a:pt x="22" y="10"/>
                      <a:pt x="21" y="11"/>
                    </a:cubicBezTo>
                    <a:cubicBezTo>
                      <a:pt x="21" y="11"/>
                      <a:pt x="22" y="9"/>
                      <a:pt x="22" y="10"/>
                    </a:cubicBezTo>
                    <a:cubicBezTo>
                      <a:pt x="22" y="9"/>
                      <a:pt x="22" y="10"/>
                      <a:pt x="22" y="9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1" y="11"/>
                      <a:pt x="21" y="11"/>
                    </a:cubicBezTo>
                    <a:cubicBezTo>
                      <a:pt x="21" y="11"/>
                      <a:pt x="22" y="11"/>
                      <a:pt x="22" y="10"/>
                    </a:cubicBezTo>
                    <a:cubicBezTo>
                      <a:pt x="22" y="11"/>
                      <a:pt x="23" y="9"/>
                      <a:pt x="22" y="11"/>
                    </a:cubicBezTo>
                    <a:cubicBezTo>
                      <a:pt x="23" y="10"/>
                      <a:pt x="22" y="12"/>
                      <a:pt x="23" y="10"/>
                    </a:cubicBezTo>
                    <a:cubicBezTo>
                      <a:pt x="23" y="10"/>
                      <a:pt x="22" y="12"/>
                      <a:pt x="22" y="13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8" y="5"/>
                      <a:pt x="8" y="5"/>
                    </a:cubicBezTo>
                    <a:cubicBezTo>
                      <a:pt x="8" y="5"/>
                      <a:pt x="8" y="5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8" y="5"/>
                      <a:pt x="8" y="5"/>
                    </a:cubicBezTo>
                    <a:cubicBezTo>
                      <a:pt x="8" y="6"/>
                      <a:pt x="7" y="7"/>
                      <a:pt x="7" y="6"/>
                    </a:cubicBezTo>
                    <a:close/>
                    <a:moveTo>
                      <a:pt x="9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7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7" y="7"/>
                      <a:pt x="8" y="6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8" y="6"/>
                    </a:cubicBezTo>
                    <a:close/>
                    <a:moveTo>
                      <a:pt x="15" y="10"/>
                    </a:moveTo>
                    <a:cubicBezTo>
                      <a:pt x="15" y="11"/>
                      <a:pt x="14" y="12"/>
                      <a:pt x="13" y="12"/>
                    </a:cubicBezTo>
                    <a:cubicBezTo>
                      <a:pt x="14" y="12"/>
                      <a:pt x="16" y="9"/>
                      <a:pt x="15" y="10"/>
                    </a:cubicBezTo>
                    <a:close/>
                    <a:moveTo>
                      <a:pt x="16" y="12"/>
                    </a:moveTo>
                    <a:cubicBezTo>
                      <a:pt x="16" y="11"/>
                      <a:pt x="17" y="10"/>
                      <a:pt x="17" y="10"/>
                    </a:cubicBezTo>
                    <a:cubicBezTo>
                      <a:pt x="16" y="11"/>
                      <a:pt x="16" y="11"/>
                      <a:pt x="16" y="12"/>
                    </a:cubicBezTo>
                    <a:cubicBezTo>
                      <a:pt x="16" y="12"/>
                      <a:pt x="16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lose/>
                  </a:path>
                </a:pathLst>
              </a:custGeom>
              <a:solidFill>
                <a:srgbClr val="FF5E7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6" name="Freeform 67"/>
              <p:cNvSpPr>
                <a:spLocks/>
              </p:cNvSpPr>
              <p:nvPr/>
            </p:nvSpPr>
            <p:spPr bwMode="auto">
              <a:xfrm rot="976095">
                <a:off x="4971118" y="18230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7" name="Freeform 65"/>
              <p:cNvSpPr>
                <a:spLocks/>
              </p:cNvSpPr>
              <p:nvPr/>
            </p:nvSpPr>
            <p:spPr bwMode="auto">
              <a:xfrm rot="976095">
                <a:off x="5061468" y="1783733"/>
                <a:ext cx="37854" cy="50472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1 h 3"/>
                  <a:gd name="T4" fmla="*/ 1 w 2"/>
                  <a:gd name="T5" fmla="*/ 1 h 3"/>
                  <a:gd name="T6" fmla="*/ 0 w 2"/>
                  <a:gd name="T7" fmla="*/ 3 h 3"/>
                  <a:gd name="T8" fmla="*/ 0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0" y="2"/>
                      <a:pt x="2" y="0"/>
                      <a:pt x="1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8" name="Freeform 68"/>
              <p:cNvSpPr>
                <a:spLocks/>
              </p:cNvSpPr>
              <p:nvPr/>
            </p:nvSpPr>
            <p:spPr bwMode="auto">
              <a:xfrm rot="976095">
                <a:off x="5216144" y="1937443"/>
                <a:ext cx="18929" cy="31547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1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1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9" name="Freeform 69"/>
              <p:cNvSpPr>
                <a:spLocks/>
              </p:cNvSpPr>
              <p:nvPr/>
            </p:nvSpPr>
            <p:spPr bwMode="auto">
              <a:xfrm rot="976095">
                <a:off x="5223214" y="1919525"/>
                <a:ext cx="18929" cy="18929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5529346" y="1631642"/>
              <a:ext cx="271290" cy="334380"/>
              <a:chOff x="5529346" y="1631642"/>
              <a:chExt cx="271290" cy="334380"/>
            </a:xfrm>
          </p:grpSpPr>
          <p:sp>
            <p:nvSpPr>
              <p:cNvPr id="120" name="Freeform 70"/>
              <p:cNvSpPr>
                <a:spLocks/>
              </p:cNvSpPr>
              <p:nvPr/>
            </p:nvSpPr>
            <p:spPr bwMode="auto">
              <a:xfrm rot="976095">
                <a:off x="5690615" y="1707863"/>
                <a:ext cx="63090" cy="37854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2 w 4"/>
                  <a:gd name="T5" fmla="*/ 1 h 2"/>
                  <a:gd name="T6" fmla="*/ 0 w 4"/>
                  <a:gd name="T7" fmla="*/ 1 h 2"/>
                  <a:gd name="T8" fmla="*/ 1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1" y="1"/>
                      <a:pt x="4" y="0"/>
                      <a:pt x="2" y="1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2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1" name="Freeform 71"/>
              <p:cNvSpPr>
                <a:spLocks noEditPoints="1"/>
              </p:cNvSpPr>
              <p:nvPr/>
            </p:nvSpPr>
            <p:spPr bwMode="auto">
              <a:xfrm rot="976095">
                <a:off x="5529346" y="1631642"/>
                <a:ext cx="271290" cy="334380"/>
              </a:xfrm>
              <a:custGeom>
                <a:avLst/>
                <a:gdLst>
                  <a:gd name="T0" fmla="*/ 13 w 16"/>
                  <a:gd name="T1" fmla="*/ 17 h 20"/>
                  <a:gd name="T2" fmla="*/ 11 w 16"/>
                  <a:gd name="T3" fmla="*/ 17 h 20"/>
                  <a:gd name="T4" fmla="*/ 9 w 16"/>
                  <a:gd name="T5" fmla="*/ 16 h 20"/>
                  <a:gd name="T6" fmla="*/ 7 w 16"/>
                  <a:gd name="T7" fmla="*/ 16 h 20"/>
                  <a:gd name="T8" fmla="*/ 7 w 16"/>
                  <a:gd name="T9" fmla="*/ 16 h 20"/>
                  <a:gd name="T10" fmla="*/ 6 w 16"/>
                  <a:gd name="T11" fmla="*/ 15 h 20"/>
                  <a:gd name="T12" fmla="*/ 9 w 16"/>
                  <a:gd name="T13" fmla="*/ 13 h 20"/>
                  <a:gd name="T14" fmla="*/ 5 w 16"/>
                  <a:gd name="T15" fmla="*/ 13 h 20"/>
                  <a:gd name="T16" fmla="*/ 5 w 16"/>
                  <a:gd name="T17" fmla="*/ 12 h 20"/>
                  <a:gd name="T18" fmla="*/ 5 w 16"/>
                  <a:gd name="T19" fmla="*/ 11 h 20"/>
                  <a:gd name="T20" fmla="*/ 5 w 16"/>
                  <a:gd name="T21" fmla="*/ 11 h 20"/>
                  <a:gd name="T22" fmla="*/ 3 w 16"/>
                  <a:gd name="T23" fmla="*/ 11 h 20"/>
                  <a:gd name="T24" fmla="*/ 5 w 16"/>
                  <a:gd name="T25" fmla="*/ 9 h 20"/>
                  <a:gd name="T26" fmla="*/ 5 w 16"/>
                  <a:gd name="T27" fmla="*/ 9 h 20"/>
                  <a:gd name="T28" fmla="*/ 2 w 16"/>
                  <a:gd name="T29" fmla="*/ 8 h 20"/>
                  <a:gd name="T30" fmla="*/ 7 w 16"/>
                  <a:gd name="T31" fmla="*/ 8 h 20"/>
                  <a:gd name="T32" fmla="*/ 6 w 16"/>
                  <a:gd name="T33" fmla="*/ 8 h 20"/>
                  <a:gd name="T34" fmla="*/ 5 w 16"/>
                  <a:gd name="T35" fmla="*/ 7 h 20"/>
                  <a:gd name="T36" fmla="*/ 7 w 16"/>
                  <a:gd name="T37" fmla="*/ 6 h 20"/>
                  <a:gd name="T38" fmla="*/ 2 w 16"/>
                  <a:gd name="T39" fmla="*/ 7 h 20"/>
                  <a:gd name="T40" fmla="*/ 3 w 16"/>
                  <a:gd name="T41" fmla="*/ 6 h 20"/>
                  <a:gd name="T42" fmla="*/ 3 w 16"/>
                  <a:gd name="T43" fmla="*/ 3 h 20"/>
                  <a:gd name="T44" fmla="*/ 5 w 16"/>
                  <a:gd name="T45" fmla="*/ 2 h 20"/>
                  <a:gd name="T46" fmla="*/ 5 w 16"/>
                  <a:gd name="T47" fmla="*/ 1 h 20"/>
                  <a:gd name="T48" fmla="*/ 9 w 16"/>
                  <a:gd name="T49" fmla="*/ 3 h 20"/>
                  <a:gd name="T50" fmla="*/ 9 w 16"/>
                  <a:gd name="T51" fmla="*/ 4 h 20"/>
                  <a:gd name="T52" fmla="*/ 10 w 16"/>
                  <a:gd name="T53" fmla="*/ 3 h 20"/>
                  <a:gd name="T54" fmla="*/ 12 w 16"/>
                  <a:gd name="T55" fmla="*/ 3 h 20"/>
                  <a:gd name="T56" fmla="*/ 7 w 16"/>
                  <a:gd name="T57" fmla="*/ 6 h 20"/>
                  <a:gd name="T58" fmla="*/ 7 w 16"/>
                  <a:gd name="T59" fmla="*/ 7 h 20"/>
                  <a:gd name="T60" fmla="*/ 10 w 16"/>
                  <a:gd name="T61" fmla="*/ 5 h 20"/>
                  <a:gd name="T62" fmla="*/ 8 w 16"/>
                  <a:gd name="T63" fmla="*/ 9 h 20"/>
                  <a:gd name="T64" fmla="*/ 11 w 16"/>
                  <a:gd name="T65" fmla="*/ 8 h 20"/>
                  <a:gd name="T66" fmla="*/ 11 w 16"/>
                  <a:gd name="T67" fmla="*/ 9 h 20"/>
                  <a:gd name="T68" fmla="*/ 8 w 16"/>
                  <a:gd name="T69" fmla="*/ 10 h 20"/>
                  <a:gd name="T70" fmla="*/ 8 w 16"/>
                  <a:gd name="T71" fmla="*/ 10 h 20"/>
                  <a:gd name="T72" fmla="*/ 11 w 16"/>
                  <a:gd name="T73" fmla="*/ 9 h 20"/>
                  <a:gd name="T74" fmla="*/ 11 w 16"/>
                  <a:gd name="T75" fmla="*/ 11 h 20"/>
                  <a:gd name="T76" fmla="*/ 9 w 16"/>
                  <a:gd name="T77" fmla="*/ 12 h 20"/>
                  <a:gd name="T78" fmla="*/ 9 w 16"/>
                  <a:gd name="T79" fmla="*/ 12 h 20"/>
                  <a:gd name="T80" fmla="*/ 10 w 16"/>
                  <a:gd name="T81" fmla="*/ 12 h 20"/>
                  <a:gd name="T82" fmla="*/ 11 w 16"/>
                  <a:gd name="T83" fmla="*/ 12 h 20"/>
                  <a:gd name="T84" fmla="*/ 13 w 16"/>
                  <a:gd name="T85" fmla="*/ 12 h 20"/>
                  <a:gd name="T86" fmla="*/ 14 w 16"/>
                  <a:gd name="T87" fmla="*/ 12 h 20"/>
                  <a:gd name="T88" fmla="*/ 13 w 16"/>
                  <a:gd name="T89" fmla="*/ 12 h 20"/>
                  <a:gd name="T90" fmla="*/ 13 w 16"/>
                  <a:gd name="T91" fmla="*/ 14 h 20"/>
                  <a:gd name="T92" fmla="*/ 15 w 16"/>
                  <a:gd name="T93" fmla="*/ 11 h 20"/>
                  <a:gd name="T94" fmla="*/ 14 w 16"/>
                  <a:gd name="T95" fmla="*/ 14 h 20"/>
                  <a:gd name="T96" fmla="*/ 15 w 16"/>
                  <a:gd name="T97" fmla="*/ 12 h 20"/>
                  <a:gd name="T98" fmla="*/ 15 w 16"/>
                  <a:gd name="T99" fmla="*/ 14 h 20"/>
                  <a:gd name="T100" fmla="*/ 7 w 16"/>
                  <a:gd name="T101" fmla="*/ 5 h 20"/>
                  <a:gd name="T102" fmla="*/ 8 w 16"/>
                  <a:gd name="T103" fmla="*/ 5 h 20"/>
                  <a:gd name="T104" fmla="*/ 5 w 16"/>
                  <a:gd name="T105" fmla="*/ 7 h 20"/>
                  <a:gd name="T106" fmla="*/ 12 w 16"/>
                  <a:gd name="T107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" h="20">
                    <a:moveTo>
                      <a:pt x="15" y="15"/>
                    </a:moveTo>
                    <a:cubicBezTo>
                      <a:pt x="15" y="16"/>
                      <a:pt x="14" y="18"/>
                      <a:pt x="13" y="18"/>
                    </a:cubicBezTo>
                    <a:cubicBezTo>
                      <a:pt x="14" y="18"/>
                      <a:pt x="14" y="18"/>
                      <a:pt x="14" y="17"/>
                    </a:cubicBezTo>
                    <a:cubicBezTo>
                      <a:pt x="14" y="17"/>
                      <a:pt x="13" y="18"/>
                      <a:pt x="13" y="18"/>
                    </a:cubicBezTo>
                    <a:cubicBezTo>
                      <a:pt x="13" y="18"/>
                      <a:pt x="13" y="17"/>
                      <a:pt x="13" y="19"/>
                    </a:cubicBezTo>
                    <a:cubicBezTo>
                      <a:pt x="13" y="17"/>
                      <a:pt x="12" y="20"/>
                      <a:pt x="13" y="17"/>
                    </a:cubicBezTo>
                    <a:cubicBezTo>
                      <a:pt x="12" y="19"/>
                      <a:pt x="12" y="19"/>
                      <a:pt x="11" y="19"/>
                    </a:cubicBezTo>
                    <a:cubicBezTo>
                      <a:pt x="12" y="17"/>
                      <a:pt x="12" y="18"/>
                      <a:pt x="11" y="19"/>
                    </a:cubicBezTo>
                    <a:cubicBezTo>
                      <a:pt x="11" y="19"/>
                      <a:pt x="12" y="17"/>
                      <a:pt x="11" y="18"/>
                    </a:cubicBezTo>
                    <a:cubicBezTo>
                      <a:pt x="12" y="17"/>
                      <a:pt x="11" y="19"/>
                      <a:pt x="11" y="17"/>
                    </a:cubicBezTo>
                    <a:cubicBezTo>
                      <a:pt x="11" y="18"/>
                      <a:pt x="10" y="19"/>
                      <a:pt x="11" y="17"/>
                    </a:cubicBezTo>
                    <a:cubicBezTo>
                      <a:pt x="11" y="17"/>
                      <a:pt x="10" y="18"/>
                      <a:pt x="11" y="17"/>
                    </a:cubicBezTo>
                    <a:cubicBezTo>
                      <a:pt x="10" y="18"/>
                      <a:pt x="10" y="18"/>
                      <a:pt x="9" y="18"/>
                    </a:cubicBezTo>
                    <a:cubicBezTo>
                      <a:pt x="10" y="17"/>
                      <a:pt x="10" y="18"/>
                      <a:pt x="10" y="17"/>
                    </a:cubicBezTo>
                    <a:cubicBezTo>
                      <a:pt x="10" y="18"/>
                      <a:pt x="10" y="18"/>
                      <a:pt x="9" y="18"/>
                    </a:cubicBezTo>
                    <a:cubicBezTo>
                      <a:pt x="9" y="18"/>
                      <a:pt x="10" y="18"/>
                      <a:pt x="10" y="17"/>
                    </a:cubicBezTo>
                    <a:cubicBezTo>
                      <a:pt x="9" y="17"/>
                      <a:pt x="9" y="18"/>
                      <a:pt x="9" y="17"/>
                    </a:cubicBezTo>
                    <a:cubicBezTo>
                      <a:pt x="8" y="18"/>
                      <a:pt x="9" y="16"/>
                      <a:pt x="9" y="16"/>
                    </a:cubicBezTo>
                    <a:cubicBezTo>
                      <a:pt x="8" y="17"/>
                      <a:pt x="10" y="16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9" y="16"/>
                      <a:pt x="9" y="16"/>
                    </a:cubicBezTo>
                    <a:cubicBezTo>
                      <a:pt x="9" y="16"/>
                      <a:pt x="8" y="16"/>
                      <a:pt x="8" y="17"/>
                    </a:cubicBezTo>
                    <a:cubicBezTo>
                      <a:pt x="8" y="16"/>
                      <a:pt x="9" y="16"/>
                      <a:pt x="9" y="15"/>
                    </a:cubicBezTo>
                    <a:cubicBezTo>
                      <a:pt x="8" y="16"/>
                      <a:pt x="8" y="16"/>
                      <a:pt x="7" y="16"/>
                    </a:cubicBezTo>
                    <a:cubicBezTo>
                      <a:pt x="8" y="16"/>
                      <a:pt x="9" y="15"/>
                      <a:pt x="9" y="15"/>
                    </a:cubicBezTo>
                    <a:cubicBezTo>
                      <a:pt x="10" y="14"/>
                      <a:pt x="9" y="15"/>
                      <a:pt x="9" y="15"/>
                    </a:cubicBezTo>
                    <a:cubicBezTo>
                      <a:pt x="9" y="15"/>
                      <a:pt x="8" y="15"/>
                      <a:pt x="8" y="16"/>
                    </a:cubicBezTo>
                    <a:cubicBezTo>
                      <a:pt x="7" y="17"/>
                      <a:pt x="9" y="15"/>
                      <a:pt x="8" y="15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8" y="15"/>
                      <a:pt x="7" y="16"/>
                      <a:pt x="7" y="16"/>
                    </a:cubicBezTo>
                    <a:cubicBezTo>
                      <a:pt x="8" y="15"/>
                      <a:pt x="6" y="16"/>
                      <a:pt x="7" y="15"/>
                    </a:cubicBezTo>
                    <a:cubicBezTo>
                      <a:pt x="7" y="15"/>
                      <a:pt x="7" y="15"/>
                      <a:pt x="8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8" y="14"/>
                      <a:pt x="7" y="15"/>
                      <a:pt x="7" y="14"/>
                    </a:cubicBezTo>
                    <a:cubicBezTo>
                      <a:pt x="7" y="14"/>
                      <a:pt x="7" y="15"/>
                      <a:pt x="6" y="15"/>
                    </a:cubicBezTo>
                    <a:cubicBezTo>
                      <a:pt x="6" y="15"/>
                      <a:pt x="7" y="14"/>
                      <a:pt x="6" y="15"/>
                    </a:cubicBezTo>
                    <a:cubicBezTo>
                      <a:pt x="6" y="15"/>
                      <a:pt x="7" y="14"/>
                      <a:pt x="7" y="14"/>
                    </a:cubicBezTo>
                    <a:cubicBezTo>
                      <a:pt x="8" y="14"/>
                      <a:pt x="6" y="15"/>
                      <a:pt x="7" y="14"/>
                    </a:cubicBezTo>
                    <a:cubicBezTo>
                      <a:pt x="7" y="14"/>
                      <a:pt x="7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4"/>
                      <a:pt x="7" y="14"/>
                      <a:pt x="6" y="14"/>
                    </a:cubicBezTo>
                    <a:cubicBezTo>
                      <a:pt x="8" y="14"/>
                      <a:pt x="8" y="14"/>
                      <a:pt x="9" y="13"/>
                    </a:cubicBezTo>
                    <a:cubicBezTo>
                      <a:pt x="8" y="13"/>
                      <a:pt x="8" y="14"/>
                      <a:pt x="6" y="14"/>
                    </a:cubicBezTo>
                    <a:cubicBezTo>
                      <a:pt x="6" y="14"/>
                      <a:pt x="7" y="14"/>
                      <a:pt x="7" y="13"/>
                    </a:cubicBezTo>
                    <a:cubicBezTo>
                      <a:pt x="6" y="14"/>
                      <a:pt x="7" y="13"/>
                      <a:pt x="6" y="14"/>
                    </a:cubicBezTo>
                    <a:cubicBezTo>
                      <a:pt x="7" y="13"/>
                      <a:pt x="6" y="14"/>
                      <a:pt x="6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7" y="12"/>
                      <a:pt x="5" y="13"/>
                      <a:pt x="5" y="13"/>
                    </a:cubicBezTo>
                    <a:cubicBezTo>
                      <a:pt x="7" y="12"/>
                      <a:pt x="4" y="14"/>
                      <a:pt x="6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13"/>
                      <a:pt x="5" y="12"/>
                      <a:pt x="3" y="13"/>
                    </a:cubicBezTo>
                    <a:cubicBezTo>
                      <a:pt x="4" y="12"/>
                      <a:pt x="4" y="12"/>
                      <a:pt x="5" y="12"/>
                    </a:cubicBezTo>
                    <a:cubicBezTo>
                      <a:pt x="4" y="12"/>
                      <a:pt x="3" y="12"/>
                      <a:pt x="5" y="12"/>
                    </a:cubicBezTo>
                    <a:cubicBezTo>
                      <a:pt x="5" y="12"/>
                      <a:pt x="4" y="12"/>
                      <a:pt x="3" y="12"/>
                    </a:cubicBezTo>
                    <a:cubicBezTo>
                      <a:pt x="3" y="12"/>
                      <a:pt x="6" y="11"/>
                      <a:pt x="3" y="12"/>
                    </a:cubicBezTo>
                    <a:cubicBezTo>
                      <a:pt x="3" y="12"/>
                      <a:pt x="4" y="12"/>
                      <a:pt x="3" y="12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5" y="11"/>
                    </a:cubicBezTo>
                    <a:cubicBezTo>
                      <a:pt x="3" y="12"/>
                      <a:pt x="5" y="11"/>
                      <a:pt x="3" y="12"/>
                    </a:cubicBezTo>
                    <a:cubicBezTo>
                      <a:pt x="5" y="11"/>
                      <a:pt x="3" y="12"/>
                      <a:pt x="5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4" y="11"/>
                      <a:pt x="3" y="11"/>
                    </a:cubicBezTo>
                    <a:cubicBezTo>
                      <a:pt x="4" y="11"/>
                      <a:pt x="3" y="11"/>
                      <a:pt x="5" y="11"/>
                    </a:cubicBezTo>
                    <a:cubicBezTo>
                      <a:pt x="5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4" y="11"/>
                    </a:cubicBezTo>
                    <a:cubicBezTo>
                      <a:pt x="4" y="11"/>
                      <a:pt x="3" y="11"/>
                      <a:pt x="4" y="11"/>
                    </a:cubicBezTo>
                    <a:cubicBezTo>
                      <a:pt x="6" y="10"/>
                      <a:pt x="2" y="11"/>
                      <a:pt x="3" y="11"/>
                    </a:cubicBezTo>
                    <a:cubicBezTo>
                      <a:pt x="4" y="11"/>
                      <a:pt x="4" y="11"/>
                      <a:pt x="5" y="10"/>
                    </a:cubicBezTo>
                    <a:cubicBezTo>
                      <a:pt x="4" y="10"/>
                      <a:pt x="4" y="11"/>
                      <a:pt x="4" y="10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3" y="11"/>
                      <a:pt x="5" y="10"/>
                      <a:pt x="3" y="10"/>
                    </a:cubicBezTo>
                    <a:cubicBezTo>
                      <a:pt x="3" y="10"/>
                      <a:pt x="4" y="10"/>
                      <a:pt x="5" y="10"/>
                    </a:cubicBezTo>
                    <a:cubicBezTo>
                      <a:pt x="3" y="10"/>
                      <a:pt x="3" y="10"/>
                      <a:pt x="5" y="9"/>
                    </a:cubicBezTo>
                    <a:cubicBezTo>
                      <a:pt x="3" y="10"/>
                      <a:pt x="5" y="9"/>
                      <a:pt x="5" y="9"/>
                    </a:cubicBezTo>
                    <a:cubicBezTo>
                      <a:pt x="4" y="9"/>
                      <a:pt x="4" y="10"/>
                      <a:pt x="3" y="10"/>
                    </a:cubicBezTo>
                    <a:cubicBezTo>
                      <a:pt x="4" y="9"/>
                      <a:pt x="3" y="10"/>
                      <a:pt x="5" y="9"/>
                    </a:cubicBezTo>
                    <a:cubicBezTo>
                      <a:pt x="4" y="9"/>
                      <a:pt x="3" y="10"/>
                      <a:pt x="4" y="9"/>
                    </a:cubicBezTo>
                    <a:cubicBezTo>
                      <a:pt x="4" y="9"/>
                      <a:pt x="3" y="10"/>
                      <a:pt x="3" y="10"/>
                    </a:cubicBezTo>
                    <a:cubicBezTo>
                      <a:pt x="3" y="10"/>
                      <a:pt x="4" y="9"/>
                      <a:pt x="5" y="9"/>
                    </a:cubicBezTo>
                    <a:cubicBezTo>
                      <a:pt x="3" y="10"/>
                      <a:pt x="5" y="9"/>
                      <a:pt x="5" y="9"/>
                    </a:cubicBezTo>
                    <a:cubicBezTo>
                      <a:pt x="2" y="10"/>
                      <a:pt x="5" y="8"/>
                      <a:pt x="3" y="9"/>
                    </a:cubicBezTo>
                    <a:cubicBezTo>
                      <a:pt x="6" y="8"/>
                      <a:pt x="2" y="9"/>
                      <a:pt x="4" y="8"/>
                    </a:cubicBezTo>
                    <a:cubicBezTo>
                      <a:pt x="1" y="9"/>
                      <a:pt x="4" y="7"/>
                      <a:pt x="2" y="8"/>
                    </a:cubicBezTo>
                    <a:cubicBezTo>
                      <a:pt x="2" y="8"/>
                      <a:pt x="3" y="7"/>
                      <a:pt x="3" y="7"/>
                    </a:cubicBezTo>
                    <a:cubicBezTo>
                      <a:pt x="3" y="7"/>
                      <a:pt x="3" y="7"/>
                      <a:pt x="2" y="8"/>
                    </a:cubicBezTo>
                    <a:cubicBezTo>
                      <a:pt x="3" y="7"/>
                      <a:pt x="2" y="8"/>
                      <a:pt x="3" y="7"/>
                    </a:cubicBezTo>
                    <a:cubicBezTo>
                      <a:pt x="3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6" y="7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8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5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8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7" y="7"/>
                      <a:pt x="6" y="7"/>
                      <a:pt x="6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6" y="6"/>
                      <a:pt x="5" y="6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6" y="6"/>
                      <a:pt x="6" y="6"/>
                      <a:pt x="5" y="6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6"/>
                      <a:pt x="6" y="7"/>
                      <a:pt x="7" y="7"/>
                    </a:cubicBezTo>
                    <a:cubicBezTo>
                      <a:pt x="7" y="6"/>
                      <a:pt x="4" y="7"/>
                      <a:pt x="6" y="7"/>
                    </a:cubicBezTo>
                    <a:cubicBezTo>
                      <a:pt x="6" y="7"/>
                      <a:pt x="5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3" y="7"/>
                    </a:cubicBezTo>
                    <a:cubicBezTo>
                      <a:pt x="3" y="7"/>
                      <a:pt x="2" y="7"/>
                      <a:pt x="2" y="7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0" y="7"/>
                      <a:pt x="3" y="7"/>
                      <a:pt x="1" y="6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1" y="5"/>
                    </a:cubicBezTo>
                    <a:cubicBezTo>
                      <a:pt x="3" y="6"/>
                      <a:pt x="2" y="5"/>
                      <a:pt x="3" y="6"/>
                    </a:cubicBezTo>
                    <a:cubicBezTo>
                      <a:pt x="3" y="6"/>
                      <a:pt x="2" y="5"/>
                      <a:pt x="1" y="4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3"/>
                      <a:pt x="3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4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5" y="4"/>
                      <a:pt x="4" y="3"/>
                      <a:pt x="5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3"/>
                      <a:pt x="5" y="4"/>
                      <a:pt x="5" y="2"/>
                    </a:cubicBezTo>
                    <a:cubicBezTo>
                      <a:pt x="5" y="2"/>
                      <a:pt x="5" y="4"/>
                      <a:pt x="6" y="4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3"/>
                      <a:pt x="9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4"/>
                      <a:pt x="9" y="3"/>
                      <a:pt x="8" y="3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8" y="4"/>
                      <a:pt x="10" y="3"/>
                      <a:pt x="10" y="2"/>
                    </a:cubicBezTo>
                    <a:cubicBezTo>
                      <a:pt x="9" y="3"/>
                      <a:pt x="10" y="2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9" y="4"/>
                      <a:pt x="10" y="3"/>
                      <a:pt x="11" y="3"/>
                    </a:cubicBezTo>
                    <a:cubicBezTo>
                      <a:pt x="12" y="2"/>
                      <a:pt x="10" y="3"/>
                      <a:pt x="9" y="3"/>
                    </a:cubicBezTo>
                    <a:cubicBezTo>
                      <a:pt x="9" y="3"/>
                      <a:pt x="9" y="4"/>
                      <a:pt x="10" y="3"/>
                    </a:cubicBezTo>
                    <a:cubicBezTo>
                      <a:pt x="10" y="3"/>
                      <a:pt x="9" y="4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1" y="3"/>
                      <a:pt x="10" y="4"/>
                    </a:cubicBezTo>
                    <a:cubicBezTo>
                      <a:pt x="11" y="3"/>
                      <a:pt x="9" y="4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4"/>
                      <a:pt x="10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1" y="3"/>
                      <a:pt x="11" y="3"/>
                      <a:pt x="12" y="3"/>
                    </a:cubicBezTo>
                    <a:cubicBezTo>
                      <a:pt x="10" y="4"/>
                      <a:pt x="11" y="4"/>
                      <a:pt x="9" y="4"/>
                    </a:cubicBezTo>
                    <a:cubicBezTo>
                      <a:pt x="9" y="5"/>
                      <a:pt x="9" y="5"/>
                      <a:pt x="7" y="6"/>
                    </a:cubicBezTo>
                    <a:cubicBezTo>
                      <a:pt x="8" y="5"/>
                      <a:pt x="9" y="5"/>
                      <a:pt x="9" y="5"/>
                    </a:cubicBezTo>
                    <a:cubicBezTo>
                      <a:pt x="10" y="4"/>
                      <a:pt x="8" y="5"/>
                      <a:pt x="10" y="4"/>
                    </a:cubicBezTo>
                    <a:cubicBezTo>
                      <a:pt x="10" y="5"/>
                      <a:pt x="9" y="5"/>
                      <a:pt x="9" y="5"/>
                    </a:cubicBezTo>
                    <a:cubicBezTo>
                      <a:pt x="8" y="6"/>
                      <a:pt x="8" y="5"/>
                      <a:pt x="7" y="6"/>
                    </a:cubicBezTo>
                    <a:cubicBezTo>
                      <a:pt x="8" y="5"/>
                      <a:pt x="9" y="5"/>
                      <a:pt x="10" y="4"/>
                    </a:cubicBezTo>
                    <a:cubicBezTo>
                      <a:pt x="11" y="4"/>
                      <a:pt x="10" y="5"/>
                      <a:pt x="10" y="5"/>
                    </a:cubicBezTo>
                    <a:cubicBezTo>
                      <a:pt x="9" y="5"/>
                      <a:pt x="8" y="6"/>
                      <a:pt x="8" y="6"/>
                    </a:cubicBezTo>
                    <a:cubicBezTo>
                      <a:pt x="7" y="6"/>
                      <a:pt x="8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7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9" y="6"/>
                      <a:pt x="8" y="6"/>
                      <a:pt x="10" y="5"/>
                    </a:cubicBezTo>
                    <a:cubicBezTo>
                      <a:pt x="10" y="5"/>
                      <a:pt x="9" y="5"/>
                      <a:pt x="9" y="5"/>
                    </a:cubicBezTo>
                    <a:cubicBezTo>
                      <a:pt x="9" y="6"/>
                      <a:pt x="10" y="5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5"/>
                      <a:pt x="9" y="6"/>
                      <a:pt x="10" y="5"/>
                    </a:cubicBezTo>
                    <a:cubicBezTo>
                      <a:pt x="10" y="5"/>
                      <a:pt x="10" y="6"/>
                      <a:pt x="10" y="5"/>
                    </a:cubicBezTo>
                    <a:cubicBezTo>
                      <a:pt x="10" y="5"/>
                      <a:pt x="10" y="6"/>
                      <a:pt x="9" y="6"/>
                    </a:cubicBezTo>
                    <a:cubicBezTo>
                      <a:pt x="11" y="5"/>
                      <a:pt x="10" y="6"/>
                      <a:pt x="12" y="6"/>
                    </a:cubicBezTo>
                    <a:cubicBezTo>
                      <a:pt x="11" y="6"/>
                      <a:pt x="9" y="7"/>
                      <a:pt x="8" y="8"/>
                    </a:cubicBezTo>
                    <a:cubicBezTo>
                      <a:pt x="8" y="8"/>
                      <a:pt x="7" y="9"/>
                      <a:pt x="8" y="9"/>
                    </a:cubicBezTo>
                    <a:cubicBezTo>
                      <a:pt x="8" y="9"/>
                      <a:pt x="10" y="8"/>
                      <a:pt x="9" y="9"/>
                    </a:cubicBezTo>
                    <a:cubicBezTo>
                      <a:pt x="9" y="8"/>
                      <a:pt x="10" y="8"/>
                      <a:pt x="10" y="8"/>
                    </a:cubicBezTo>
                    <a:cubicBezTo>
                      <a:pt x="10" y="8"/>
                      <a:pt x="12" y="8"/>
                      <a:pt x="10" y="9"/>
                    </a:cubicBezTo>
                    <a:cubicBezTo>
                      <a:pt x="10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10" y="9"/>
                      <a:pt x="9" y="9"/>
                    </a:cubicBezTo>
                    <a:cubicBezTo>
                      <a:pt x="11" y="8"/>
                      <a:pt x="9" y="9"/>
                      <a:pt x="10" y="9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9" y="9"/>
                      <a:pt x="9" y="9"/>
                      <a:pt x="8" y="10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1" y="9"/>
                      <a:pt x="9" y="9"/>
                      <a:pt x="9" y="9"/>
                    </a:cubicBezTo>
                    <a:cubicBezTo>
                      <a:pt x="11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8" y="10"/>
                      <a:pt x="9" y="9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7" y="10"/>
                    </a:cubicBezTo>
                    <a:cubicBezTo>
                      <a:pt x="8" y="10"/>
                      <a:pt x="8" y="10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9" y="9"/>
                    </a:cubicBezTo>
                    <a:cubicBezTo>
                      <a:pt x="10" y="9"/>
                      <a:pt x="9" y="10"/>
                      <a:pt x="10" y="9"/>
                    </a:cubicBezTo>
                    <a:cubicBezTo>
                      <a:pt x="8" y="10"/>
                      <a:pt x="9" y="10"/>
                      <a:pt x="8" y="10"/>
                    </a:cubicBezTo>
                    <a:cubicBezTo>
                      <a:pt x="8" y="10"/>
                      <a:pt x="10" y="9"/>
                      <a:pt x="8" y="10"/>
                    </a:cubicBezTo>
                    <a:cubicBezTo>
                      <a:pt x="7" y="10"/>
                      <a:pt x="10" y="10"/>
                      <a:pt x="9" y="10"/>
                    </a:cubicBezTo>
                    <a:cubicBezTo>
                      <a:pt x="11" y="9"/>
                      <a:pt x="8" y="10"/>
                      <a:pt x="10" y="10"/>
                    </a:cubicBezTo>
                    <a:cubicBezTo>
                      <a:pt x="10" y="10"/>
                      <a:pt x="9" y="10"/>
                      <a:pt x="8" y="10"/>
                    </a:cubicBezTo>
                    <a:cubicBezTo>
                      <a:pt x="9" y="10"/>
                      <a:pt x="8" y="10"/>
                      <a:pt x="8" y="10"/>
                    </a:cubicBezTo>
                    <a:cubicBezTo>
                      <a:pt x="10" y="9"/>
                      <a:pt x="9" y="10"/>
                      <a:pt x="11" y="9"/>
                    </a:cubicBezTo>
                    <a:cubicBezTo>
                      <a:pt x="9" y="10"/>
                      <a:pt x="11" y="9"/>
                      <a:pt x="10" y="10"/>
                    </a:cubicBezTo>
                    <a:cubicBezTo>
                      <a:pt x="10" y="10"/>
                      <a:pt x="10" y="10"/>
                      <a:pt x="11" y="9"/>
                    </a:cubicBezTo>
                    <a:cubicBezTo>
                      <a:pt x="11" y="10"/>
                      <a:pt x="9" y="10"/>
                      <a:pt x="10" y="10"/>
                    </a:cubicBezTo>
                    <a:cubicBezTo>
                      <a:pt x="12" y="9"/>
                      <a:pt x="9" y="11"/>
                      <a:pt x="11" y="10"/>
                    </a:cubicBezTo>
                    <a:cubicBezTo>
                      <a:pt x="11" y="10"/>
                      <a:pt x="10" y="10"/>
                      <a:pt x="9" y="11"/>
                    </a:cubicBezTo>
                    <a:cubicBezTo>
                      <a:pt x="10" y="11"/>
                      <a:pt x="10" y="11"/>
                      <a:pt x="11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8" y="12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2"/>
                      <a:pt x="8" y="12"/>
                      <a:pt x="9" y="12"/>
                    </a:cubicBezTo>
                    <a:cubicBezTo>
                      <a:pt x="9" y="12"/>
                      <a:pt x="8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10" y="12"/>
                      <a:pt x="8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0" y="12"/>
                      <a:pt x="9" y="12"/>
                      <a:pt x="10" y="11"/>
                    </a:cubicBezTo>
                    <a:cubicBezTo>
                      <a:pt x="11" y="11"/>
                      <a:pt x="9" y="12"/>
                      <a:pt x="9" y="12"/>
                    </a:cubicBezTo>
                    <a:cubicBezTo>
                      <a:pt x="8" y="13"/>
                      <a:pt x="9" y="12"/>
                      <a:pt x="9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3"/>
                      <a:pt x="9" y="12"/>
                      <a:pt x="10" y="12"/>
                    </a:cubicBezTo>
                    <a:cubicBezTo>
                      <a:pt x="10" y="12"/>
                      <a:pt x="9" y="12"/>
                      <a:pt x="11" y="12"/>
                    </a:cubicBezTo>
                    <a:cubicBezTo>
                      <a:pt x="11" y="12"/>
                      <a:pt x="10" y="12"/>
                      <a:pt x="9" y="13"/>
                    </a:cubicBezTo>
                    <a:cubicBezTo>
                      <a:pt x="11" y="12"/>
                      <a:pt x="12" y="12"/>
                      <a:pt x="11" y="12"/>
                    </a:cubicBezTo>
                    <a:cubicBezTo>
                      <a:pt x="10" y="12"/>
                      <a:pt x="10" y="13"/>
                      <a:pt x="10" y="12"/>
                    </a:cubicBezTo>
                    <a:cubicBezTo>
                      <a:pt x="9" y="13"/>
                      <a:pt x="11" y="12"/>
                      <a:pt x="9" y="13"/>
                    </a:cubicBezTo>
                    <a:cubicBezTo>
                      <a:pt x="10" y="12"/>
                      <a:pt x="11" y="12"/>
                      <a:pt x="10" y="13"/>
                    </a:cubicBezTo>
                    <a:cubicBezTo>
                      <a:pt x="11" y="12"/>
                      <a:pt x="12" y="12"/>
                      <a:pt x="12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1" y="12"/>
                      <a:pt x="11" y="12"/>
                    </a:cubicBezTo>
                    <a:cubicBezTo>
                      <a:pt x="10" y="13"/>
                      <a:pt x="12" y="12"/>
                      <a:pt x="9" y="13"/>
                    </a:cubicBezTo>
                    <a:cubicBezTo>
                      <a:pt x="10" y="13"/>
                      <a:pt x="10" y="14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3"/>
                      <a:pt x="12" y="12"/>
                      <a:pt x="10" y="13"/>
                    </a:cubicBezTo>
                    <a:cubicBezTo>
                      <a:pt x="11" y="13"/>
                      <a:pt x="11" y="13"/>
                      <a:pt x="13" y="12"/>
                    </a:cubicBezTo>
                    <a:cubicBezTo>
                      <a:pt x="11" y="13"/>
                      <a:pt x="13" y="12"/>
                      <a:pt x="12" y="12"/>
                    </a:cubicBezTo>
                    <a:cubicBezTo>
                      <a:pt x="12" y="12"/>
                      <a:pt x="13" y="12"/>
                      <a:pt x="13" y="12"/>
                    </a:cubicBezTo>
                    <a:cubicBezTo>
                      <a:pt x="13" y="12"/>
                      <a:pt x="12" y="12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1"/>
                      <a:pt x="13" y="12"/>
                      <a:pt x="14" y="12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1"/>
                      <a:pt x="13" y="12"/>
                      <a:pt x="14" y="11"/>
                    </a:cubicBezTo>
                    <a:cubicBezTo>
                      <a:pt x="14" y="12"/>
                      <a:pt x="14" y="12"/>
                      <a:pt x="13" y="12"/>
                    </a:cubicBezTo>
                    <a:cubicBezTo>
                      <a:pt x="14" y="12"/>
                      <a:pt x="14" y="12"/>
                      <a:pt x="13" y="12"/>
                    </a:cubicBezTo>
                    <a:cubicBezTo>
                      <a:pt x="13" y="13"/>
                      <a:pt x="14" y="12"/>
                      <a:pt x="13" y="13"/>
                    </a:cubicBezTo>
                    <a:cubicBezTo>
                      <a:pt x="12" y="13"/>
                      <a:pt x="16" y="10"/>
                      <a:pt x="14" y="12"/>
                    </a:cubicBezTo>
                    <a:cubicBezTo>
                      <a:pt x="16" y="10"/>
                      <a:pt x="14" y="12"/>
                      <a:pt x="15" y="11"/>
                    </a:cubicBezTo>
                    <a:cubicBezTo>
                      <a:pt x="14" y="12"/>
                      <a:pt x="14" y="12"/>
                      <a:pt x="12" y="13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3" y="13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3" y="13"/>
                      <a:pt x="14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2"/>
                      <a:pt x="14" y="12"/>
                      <a:pt x="14" y="13"/>
                    </a:cubicBezTo>
                    <a:cubicBezTo>
                      <a:pt x="14" y="13"/>
                      <a:pt x="14" y="12"/>
                      <a:pt x="14" y="12"/>
                    </a:cubicBezTo>
                    <a:cubicBezTo>
                      <a:pt x="14" y="12"/>
                      <a:pt x="15" y="12"/>
                      <a:pt x="15" y="11"/>
                    </a:cubicBezTo>
                    <a:cubicBezTo>
                      <a:pt x="14" y="12"/>
                      <a:pt x="14" y="13"/>
                      <a:pt x="14" y="13"/>
                    </a:cubicBezTo>
                    <a:cubicBezTo>
                      <a:pt x="13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14" y="13"/>
                      <a:pt x="12" y="15"/>
                      <a:pt x="14" y="13"/>
                    </a:cubicBezTo>
                    <a:cubicBezTo>
                      <a:pt x="13" y="14"/>
                      <a:pt x="13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4" y="14"/>
                      <a:pt x="15" y="13"/>
                    </a:cubicBezTo>
                    <a:cubicBezTo>
                      <a:pt x="15" y="13"/>
                      <a:pt x="14" y="14"/>
                      <a:pt x="15" y="13"/>
                    </a:cubicBezTo>
                    <a:cubicBezTo>
                      <a:pt x="14" y="14"/>
                      <a:pt x="15" y="12"/>
                      <a:pt x="14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1"/>
                      <a:pt x="15" y="12"/>
                    </a:cubicBezTo>
                    <a:cubicBezTo>
                      <a:pt x="15" y="13"/>
                      <a:pt x="15" y="13"/>
                      <a:pt x="15" y="12"/>
                    </a:cubicBezTo>
                    <a:cubicBezTo>
                      <a:pt x="15" y="11"/>
                      <a:pt x="15" y="12"/>
                      <a:pt x="15" y="12"/>
                    </a:cubicBezTo>
                    <a:cubicBezTo>
                      <a:pt x="15" y="12"/>
                      <a:pt x="15" y="13"/>
                      <a:pt x="14" y="14"/>
                    </a:cubicBezTo>
                    <a:cubicBezTo>
                      <a:pt x="14" y="14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3"/>
                      <a:pt x="15" y="13"/>
                    </a:cubicBezTo>
                    <a:cubicBezTo>
                      <a:pt x="15" y="13"/>
                      <a:pt x="15" y="14"/>
                      <a:pt x="15" y="14"/>
                    </a:cubicBezTo>
                    <a:cubicBezTo>
                      <a:pt x="15" y="14"/>
                      <a:pt x="15" y="13"/>
                      <a:pt x="15" y="12"/>
                    </a:cubicBezTo>
                    <a:cubicBezTo>
                      <a:pt x="15" y="13"/>
                      <a:pt x="15" y="11"/>
                      <a:pt x="15" y="14"/>
                    </a:cubicBezTo>
                    <a:cubicBezTo>
                      <a:pt x="15" y="13"/>
                      <a:pt x="15" y="14"/>
                      <a:pt x="15" y="12"/>
                    </a:cubicBezTo>
                    <a:cubicBezTo>
                      <a:pt x="15" y="12"/>
                      <a:pt x="15" y="14"/>
                      <a:pt x="15" y="15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7" y="6"/>
                      <a:pt x="7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5" y="7"/>
                      <a:pt x="6" y="6"/>
                    </a:cubicBezTo>
                    <a:close/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6"/>
                    </a:cubicBezTo>
                    <a:cubicBezTo>
                      <a:pt x="6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lose/>
                    <a:moveTo>
                      <a:pt x="6" y="6"/>
                    </a:moveTo>
                    <a:cubicBezTo>
                      <a:pt x="7" y="6"/>
                      <a:pt x="6" y="7"/>
                      <a:pt x="6" y="6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6" y="6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8" y="14"/>
                      <a:pt x="7" y="14"/>
                    </a:cubicBezTo>
                    <a:cubicBezTo>
                      <a:pt x="8" y="14"/>
                      <a:pt x="11" y="12"/>
                      <a:pt x="9" y="13"/>
                    </a:cubicBezTo>
                    <a:close/>
                    <a:moveTo>
                      <a:pt x="10" y="14"/>
                    </a:moveTo>
                    <a:cubicBezTo>
                      <a:pt x="10" y="14"/>
                      <a:pt x="11" y="13"/>
                      <a:pt x="12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9" y="14"/>
                    </a:cubicBezTo>
                    <a:cubicBezTo>
                      <a:pt x="9" y="15"/>
                      <a:pt x="10" y="14"/>
                      <a:pt x="10" y="14"/>
                    </a:cubicBezTo>
                    <a:close/>
                  </a:path>
                </a:pathLst>
              </a:custGeom>
              <a:solidFill>
                <a:srgbClr val="73ADC9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2" name="Freeform 72"/>
              <p:cNvSpPr>
                <a:spLocks/>
              </p:cNvSpPr>
              <p:nvPr/>
            </p:nvSpPr>
            <p:spPr bwMode="auto">
              <a:xfrm rot="976095">
                <a:off x="5646324" y="1740282"/>
                <a:ext cx="18929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3" name="Freeform 73"/>
              <p:cNvSpPr>
                <a:spLocks/>
              </p:cNvSpPr>
              <p:nvPr/>
            </p:nvSpPr>
            <p:spPr bwMode="auto">
              <a:xfrm rot="976095">
                <a:off x="5755705" y="1845155"/>
                <a:ext cx="18929" cy="31547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1 h 2"/>
                  <a:gd name="T8" fmla="*/ 0 w 1"/>
                  <a:gd name="T9" fmla="*/ 2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4" name="Freeform 74"/>
              <p:cNvSpPr>
                <a:spLocks/>
              </p:cNvSpPr>
              <p:nvPr/>
            </p:nvSpPr>
            <p:spPr bwMode="auto">
              <a:xfrm rot="976095">
                <a:off x="5775766" y="1849825"/>
                <a:ext cx="12618" cy="18929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6194573" y="1624920"/>
              <a:ext cx="252361" cy="290215"/>
              <a:chOff x="6194573" y="1624920"/>
              <a:chExt cx="252361" cy="290215"/>
            </a:xfrm>
          </p:grpSpPr>
          <p:sp>
            <p:nvSpPr>
              <p:cNvPr id="115" name="Freeform 75"/>
              <p:cNvSpPr>
                <a:spLocks/>
              </p:cNvSpPr>
              <p:nvPr/>
            </p:nvSpPr>
            <p:spPr bwMode="auto">
              <a:xfrm rot="976095">
                <a:off x="6361383" y="1763225"/>
                <a:ext cx="50472" cy="12618"/>
              </a:xfrm>
              <a:custGeom>
                <a:avLst/>
                <a:gdLst>
                  <a:gd name="T0" fmla="*/ 0 w 3"/>
                  <a:gd name="T1" fmla="*/ 0 h 1"/>
                  <a:gd name="T2" fmla="*/ 2 w 3"/>
                  <a:gd name="T3" fmla="*/ 1 h 1"/>
                  <a:gd name="T4" fmla="*/ 2 w 3"/>
                  <a:gd name="T5" fmla="*/ 1 h 1"/>
                  <a:gd name="T6" fmla="*/ 0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0" y="0"/>
                      <a:pt x="3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6" name="Freeform 76"/>
              <p:cNvSpPr>
                <a:spLocks noEditPoints="1"/>
              </p:cNvSpPr>
              <p:nvPr/>
            </p:nvSpPr>
            <p:spPr bwMode="auto">
              <a:xfrm rot="976095">
                <a:off x="6194573" y="1624920"/>
                <a:ext cx="252361" cy="290215"/>
              </a:xfrm>
              <a:custGeom>
                <a:avLst/>
                <a:gdLst>
                  <a:gd name="T0" fmla="*/ 2 w 15"/>
                  <a:gd name="T1" fmla="*/ 16 h 17"/>
                  <a:gd name="T2" fmla="*/ 3 w 15"/>
                  <a:gd name="T3" fmla="*/ 15 h 17"/>
                  <a:gd name="T4" fmla="*/ 1 w 15"/>
                  <a:gd name="T5" fmla="*/ 14 h 17"/>
                  <a:gd name="T6" fmla="*/ 1 w 15"/>
                  <a:gd name="T7" fmla="*/ 13 h 17"/>
                  <a:gd name="T8" fmla="*/ 4 w 15"/>
                  <a:gd name="T9" fmla="*/ 12 h 17"/>
                  <a:gd name="T10" fmla="*/ 2 w 15"/>
                  <a:gd name="T11" fmla="*/ 11 h 17"/>
                  <a:gd name="T12" fmla="*/ 2 w 15"/>
                  <a:gd name="T13" fmla="*/ 11 h 17"/>
                  <a:gd name="T14" fmla="*/ 1 w 15"/>
                  <a:gd name="T15" fmla="*/ 10 h 17"/>
                  <a:gd name="T16" fmla="*/ 2 w 15"/>
                  <a:gd name="T17" fmla="*/ 10 h 17"/>
                  <a:gd name="T18" fmla="*/ 2 w 15"/>
                  <a:gd name="T19" fmla="*/ 9 h 17"/>
                  <a:gd name="T20" fmla="*/ 2 w 15"/>
                  <a:gd name="T21" fmla="*/ 7 h 17"/>
                  <a:gd name="T22" fmla="*/ 3 w 15"/>
                  <a:gd name="T23" fmla="*/ 8 h 17"/>
                  <a:gd name="T24" fmla="*/ 2 w 15"/>
                  <a:gd name="T25" fmla="*/ 7 h 17"/>
                  <a:gd name="T26" fmla="*/ 3 w 15"/>
                  <a:gd name="T27" fmla="*/ 7 h 17"/>
                  <a:gd name="T28" fmla="*/ 3 w 15"/>
                  <a:gd name="T29" fmla="*/ 6 h 17"/>
                  <a:gd name="T30" fmla="*/ 4 w 15"/>
                  <a:gd name="T31" fmla="*/ 6 h 17"/>
                  <a:gd name="T32" fmla="*/ 5 w 15"/>
                  <a:gd name="T33" fmla="*/ 6 h 17"/>
                  <a:gd name="T34" fmla="*/ 5 w 15"/>
                  <a:gd name="T35" fmla="*/ 3 h 17"/>
                  <a:gd name="T36" fmla="*/ 6 w 15"/>
                  <a:gd name="T37" fmla="*/ 3 h 17"/>
                  <a:gd name="T38" fmla="*/ 10 w 15"/>
                  <a:gd name="T39" fmla="*/ 7 h 17"/>
                  <a:gd name="T40" fmla="*/ 7 w 15"/>
                  <a:gd name="T41" fmla="*/ 7 h 17"/>
                  <a:gd name="T42" fmla="*/ 7 w 15"/>
                  <a:gd name="T43" fmla="*/ 9 h 17"/>
                  <a:gd name="T44" fmla="*/ 6 w 15"/>
                  <a:gd name="T45" fmla="*/ 5 h 17"/>
                  <a:gd name="T46" fmla="*/ 7 w 15"/>
                  <a:gd name="T47" fmla="*/ 6 h 17"/>
                  <a:gd name="T48" fmla="*/ 8 w 15"/>
                  <a:gd name="T49" fmla="*/ 3 h 17"/>
                  <a:gd name="T50" fmla="*/ 9 w 15"/>
                  <a:gd name="T51" fmla="*/ 3 h 17"/>
                  <a:gd name="T52" fmla="*/ 9 w 15"/>
                  <a:gd name="T53" fmla="*/ 2 h 17"/>
                  <a:gd name="T54" fmla="*/ 13 w 15"/>
                  <a:gd name="T55" fmla="*/ 7 h 17"/>
                  <a:gd name="T56" fmla="*/ 13 w 15"/>
                  <a:gd name="T57" fmla="*/ 7 h 17"/>
                  <a:gd name="T58" fmla="*/ 12 w 15"/>
                  <a:gd name="T59" fmla="*/ 7 h 17"/>
                  <a:gd name="T60" fmla="*/ 12 w 15"/>
                  <a:gd name="T61" fmla="*/ 7 h 17"/>
                  <a:gd name="T62" fmla="*/ 14 w 15"/>
                  <a:gd name="T63" fmla="*/ 8 h 17"/>
                  <a:gd name="T64" fmla="*/ 11 w 15"/>
                  <a:gd name="T65" fmla="*/ 7 h 17"/>
                  <a:gd name="T66" fmla="*/ 9 w 15"/>
                  <a:gd name="T67" fmla="*/ 6 h 17"/>
                  <a:gd name="T68" fmla="*/ 10 w 15"/>
                  <a:gd name="T69" fmla="*/ 7 h 17"/>
                  <a:gd name="T70" fmla="*/ 11 w 15"/>
                  <a:gd name="T71" fmla="*/ 8 h 17"/>
                  <a:gd name="T72" fmla="*/ 8 w 15"/>
                  <a:gd name="T73" fmla="*/ 9 h 17"/>
                  <a:gd name="T74" fmla="*/ 9 w 15"/>
                  <a:gd name="T75" fmla="*/ 10 h 17"/>
                  <a:gd name="T76" fmla="*/ 7 w 15"/>
                  <a:gd name="T77" fmla="*/ 9 h 17"/>
                  <a:gd name="T78" fmla="*/ 8 w 15"/>
                  <a:gd name="T79" fmla="*/ 9 h 17"/>
                  <a:gd name="T80" fmla="*/ 9 w 15"/>
                  <a:gd name="T81" fmla="*/ 10 h 17"/>
                  <a:gd name="T82" fmla="*/ 8 w 15"/>
                  <a:gd name="T83" fmla="*/ 10 h 17"/>
                  <a:gd name="T84" fmla="*/ 8 w 15"/>
                  <a:gd name="T85" fmla="*/ 10 h 17"/>
                  <a:gd name="T86" fmla="*/ 8 w 15"/>
                  <a:gd name="T87" fmla="*/ 11 h 17"/>
                  <a:gd name="T88" fmla="*/ 6 w 15"/>
                  <a:gd name="T89" fmla="*/ 11 h 17"/>
                  <a:gd name="T90" fmla="*/ 7 w 15"/>
                  <a:gd name="T91" fmla="*/ 11 h 17"/>
                  <a:gd name="T92" fmla="*/ 7 w 15"/>
                  <a:gd name="T93" fmla="*/ 12 h 17"/>
                  <a:gd name="T94" fmla="*/ 6 w 15"/>
                  <a:gd name="T95" fmla="*/ 12 h 17"/>
                  <a:gd name="T96" fmla="*/ 5 w 15"/>
                  <a:gd name="T97" fmla="*/ 12 h 17"/>
                  <a:gd name="T98" fmla="*/ 8 w 15"/>
                  <a:gd name="T99" fmla="*/ 13 h 17"/>
                  <a:gd name="T100" fmla="*/ 9 w 15"/>
                  <a:gd name="T101" fmla="*/ 13 h 17"/>
                  <a:gd name="T102" fmla="*/ 9 w 15"/>
                  <a:gd name="T103" fmla="*/ 14 h 17"/>
                  <a:gd name="T104" fmla="*/ 10 w 15"/>
                  <a:gd name="T105" fmla="*/ 14 h 17"/>
                  <a:gd name="T106" fmla="*/ 8 w 15"/>
                  <a:gd name="T107" fmla="*/ 14 h 17"/>
                  <a:gd name="T108" fmla="*/ 8 w 15"/>
                  <a:gd name="T109" fmla="*/ 14 h 17"/>
                  <a:gd name="T110" fmla="*/ 7 w 15"/>
                  <a:gd name="T111" fmla="*/ 15 h 17"/>
                  <a:gd name="T112" fmla="*/ 9 w 15"/>
                  <a:gd name="T113" fmla="*/ 15 h 17"/>
                  <a:gd name="T114" fmla="*/ 10 w 15"/>
                  <a:gd name="T115" fmla="*/ 15 h 17"/>
                  <a:gd name="T116" fmla="*/ 9 w 15"/>
                  <a:gd name="T117" fmla="*/ 16 h 17"/>
                  <a:gd name="T118" fmla="*/ 8 w 15"/>
                  <a:gd name="T119" fmla="*/ 5 h 17"/>
                  <a:gd name="T120" fmla="*/ 8 w 15"/>
                  <a:gd name="T121" fmla="*/ 5 h 17"/>
                  <a:gd name="T122" fmla="*/ 7 w 15"/>
                  <a:gd name="T123" fmla="*/ 5 h 17"/>
                  <a:gd name="T124" fmla="*/ 4 w 15"/>
                  <a:gd name="T12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" h="17">
                    <a:moveTo>
                      <a:pt x="6" y="16"/>
                    </a:moveTo>
                    <a:cubicBezTo>
                      <a:pt x="5" y="17"/>
                      <a:pt x="3" y="17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4" y="16"/>
                      <a:pt x="3" y="16"/>
                      <a:pt x="3" y="16"/>
                    </a:cubicBezTo>
                    <a:cubicBezTo>
                      <a:pt x="3" y="16"/>
                      <a:pt x="4" y="16"/>
                      <a:pt x="2" y="16"/>
                    </a:cubicBezTo>
                    <a:cubicBezTo>
                      <a:pt x="3" y="16"/>
                      <a:pt x="1" y="16"/>
                      <a:pt x="3" y="15"/>
                    </a:cubicBezTo>
                    <a:cubicBezTo>
                      <a:pt x="1" y="16"/>
                      <a:pt x="2" y="15"/>
                      <a:pt x="2" y="15"/>
                    </a:cubicBezTo>
                    <a:cubicBezTo>
                      <a:pt x="4" y="15"/>
                      <a:pt x="2" y="15"/>
                      <a:pt x="2" y="15"/>
                    </a:cubicBezTo>
                    <a:cubicBezTo>
                      <a:pt x="1" y="15"/>
                      <a:pt x="3" y="15"/>
                      <a:pt x="2" y="15"/>
                    </a:cubicBezTo>
                    <a:cubicBezTo>
                      <a:pt x="3" y="15"/>
                      <a:pt x="1" y="15"/>
                      <a:pt x="3" y="15"/>
                    </a:cubicBezTo>
                    <a:cubicBezTo>
                      <a:pt x="2" y="15"/>
                      <a:pt x="1" y="14"/>
                      <a:pt x="3" y="14"/>
                    </a:cubicBezTo>
                    <a:cubicBezTo>
                      <a:pt x="3" y="14"/>
                      <a:pt x="1" y="14"/>
                      <a:pt x="2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4"/>
                      <a:pt x="2" y="14"/>
                      <a:pt x="2" y="14"/>
                    </a:cubicBezTo>
                    <a:cubicBezTo>
                      <a:pt x="2" y="13"/>
                      <a:pt x="1" y="13"/>
                      <a:pt x="2" y="13"/>
                    </a:cubicBezTo>
                    <a:cubicBezTo>
                      <a:pt x="0" y="13"/>
                      <a:pt x="2" y="13"/>
                      <a:pt x="2" y="13"/>
                    </a:cubicBezTo>
                    <a:cubicBezTo>
                      <a:pt x="1" y="13"/>
                      <a:pt x="3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3"/>
                      <a:pt x="3" y="13"/>
                      <a:pt x="3" y="13"/>
                    </a:cubicBezTo>
                    <a:cubicBezTo>
                      <a:pt x="2" y="13"/>
                      <a:pt x="2" y="13"/>
                      <a:pt x="1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5" y="13"/>
                      <a:pt x="4" y="12"/>
                      <a:pt x="4" y="12"/>
                    </a:cubicBezTo>
                    <a:cubicBezTo>
                      <a:pt x="3" y="12"/>
                      <a:pt x="3" y="12"/>
                      <a:pt x="2" y="12"/>
                    </a:cubicBezTo>
                    <a:cubicBezTo>
                      <a:pt x="1" y="12"/>
                      <a:pt x="3" y="12"/>
                      <a:pt x="3" y="12"/>
                    </a:cubicBezTo>
                    <a:cubicBezTo>
                      <a:pt x="1" y="12"/>
                      <a:pt x="2" y="11"/>
                      <a:pt x="3" y="12"/>
                    </a:cubicBezTo>
                    <a:cubicBezTo>
                      <a:pt x="3" y="11"/>
                      <a:pt x="1" y="11"/>
                      <a:pt x="2" y="11"/>
                    </a:cubicBezTo>
                    <a:cubicBezTo>
                      <a:pt x="3" y="12"/>
                      <a:pt x="1" y="11"/>
                      <a:pt x="2" y="11"/>
                    </a:cubicBezTo>
                    <a:cubicBezTo>
                      <a:pt x="2" y="11"/>
                      <a:pt x="2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2" y="11"/>
                    </a:cubicBezTo>
                    <a:cubicBezTo>
                      <a:pt x="2" y="11"/>
                      <a:pt x="3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1"/>
                      <a:pt x="2" y="10"/>
                      <a:pt x="3" y="11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2" y="10"/>
                      <a:pt x="2" y="11"/>
                      <a:pt x="2" y="10"/>
                    </a:cubicBezTo>
                    <a:cubicBezTo>
                      <a:pt x="4" y="11"/>
                      <a:pt x="3" y="11"/>
                      <a:pt x="5" y="11"/>
                    </a:cubicBezTo>
                    <a:cubicBezTo>
                      <a:pt x="4" y="11"/>
                      <a:pt x="4" y="11"/>
                      <a:pt x="2" y="10"/>
                    </a:cubicBezTo>
                    <a:cubicBezTo>
                      <a:pt x="3" y="10"/>
                      <a:pt x="3" y="10"/>
                      <a:pt x="4" y="11"/>
                    </a:cubicBezTo>
                    <a:cubicBezTo>
                      <a:pt x="2" y="10"/>
                      <a:pt x="3" y="10"/>
                      <a:pt x="2" y="10"/>
                    </a:cubicBezTo>
                    <a:cubicBezTo>
                      <a:pt x="4" y="10"/>
                      <a:pt x="2" y="9"/>
                      <a:pt x="3" y="9"/>
                    </a:cubicBezTo>
                    <a:cubicBezTo>
                      <a:pt x="3" y="9"/>
                      <a:pt x="3" y="9"/>
                      <a:pt x="4" y="10"/>
                    </a:cubicBezTo>
                    <a:cubicBezTo>
                      <a:pt x="4" y="10"/>
                      <a:pt x="2" y="9"/>
                      <a:pt x="2" y="9"/>
                    </a:cubicBezTo>
                    <a:cubicBezTo>
                      <a:pt x="4" y="10"/>
                      <a:pt x="1" y="8"/>
                      <a:pt x="3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3" y="9"/>
                      <a:pt x="1" y="8"/>
                    </a:cubicBezTo>
                    <a:cubicBezTo>
                      <a:pt x="2" y="8"/>
                      <a:pt x="2" y="8"/>
                      <a:pt x="3" y="8"/>
                    </a:cubicBezTo>
                    <a:cubicBezTo>
                      <a:pt x="2" y="8"/>
                      <a:pt x="2" y="7"/>
                      <a:pt x="3" y="8"/>
                    </a:cubicBezTo>
                    <a:cubicBezTo>
                      <a:pt x="3" y="8"/>
                      <a:pt x="2" y="8"/>
                      <a:pt x="2" y="7"/>
                    </a:cubicBezTo>
                    <a:cubicBezTo>
                      <a:pt x="2" y="7"/>
                      <a:pt x="4" y="8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3" y="8"/>
                    </a:cubicBezTo>
                    <a:cubicBezTo>
                      <a:pt x="3" y="8"/>
                      <a:pt x="2" y="7"/>
                      <a:pt x="2" y="7"/>
                    </a:cubicBezTo>
                    <a:cubicBezTo>
                      <a:pt x="2" y="7"/>
                      <a:pt x="3" y="7"/>
                      <a:pt x="3" y="8"/>
                    </a:cubicBezTo>
                    <a:cubicBezTo>
                      <a:pt x="1" y="7"/>
                      <a:pt x="3" y="8"/>
                      <a:pt x="2" y="7"/>
                    </a:cubicBezTo>
                    <a:cubicBezTo>
                      <a:pt x="3" y="8"/>
                      <a:pt x="2" y="7"/>
                      <a:pt x="3" y="7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4" y="7"/>
                      <a:pt x="2" y="7"/>
                      <a:pt x="2" y="7"/>
                    </a:cubicBezTo>
                    <a:cubicBezTo>
                      <a:pt x="3" y="7"/>
                      <a:pt x="2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4" y="7"/>
                      <a:pt x="5" y="7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5" y="8"/>
                      <a:pt x="4" y="7"/>
                      <a:pt x="3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5" y="7"/>
                      <a:pt x="2" y="6"/>
                      <a:pt x="3" y="6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4" y="7"/>
                      <a:pt x="3" y="6"/>
                      <a:pt x="4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4" y="7"/>
                      <a:pt x="3" y="6"/>
                    </a:cubicBezTo>
                    <a:cubicBezTo>
                      <a:pt x="3" y="6"/>
                      <a:pt x="4" y="7"/>
                      <a:pt x="5" y="7"/>
                    </a:cubicBezTo>
                    <a:cubicBezTo>
                      <a:pt x="3" y="6"/>
                      <a:pt x="3" y="6"/>
                      <a:pt x="5" y="6"/>
                    </a:cubicBezTo>
                    <a:cubicBezTo>
                      <a:pt x="3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5" y="6"/>
                      <a:pt x="3" y="5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4" y="6"/>
                      <a:pt x="3" y="5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ubicBezTo>
                      <a:pt x="3" y="5"/>
                      <a:pt x="5" y="6"/>
                      <a:pt x="5" y="6"/>
                    </a:cubicBezTo>
                    <a:cubicBezTo>
                      <a:pt x="3" y="5"/>
                      <a:pt x="6" y="6"/>
                      <a:pt x="4" y="5"/>
                    </a:cubicBezTo>
                    <a:cubicBezTo>
                      <a:pt x="7" y="6"/>
                      <a:pt x="3" y="4"/>
                      <a:pt x="5" y="5"/>
                    </a:cubicBezTo>
                    <a:cubicBezTo>
                      <a:pt x="3" y="4"/>
                      <a:pt x="6" y="5"/>
                      <a:pt x="5" y="4"/>
                    </a:cubicBezTo>
                    <a:cubicBezTo>
                      <a:pt x="5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6" y="4"/>
                      <a:pt x="5" y="3"/>
                      <a:pt x="6" y="4"/>
                    </a:cubicBezTo>
                    <a:cubicBezTo>
                      <a:pt x="6" y="4"/>
                      <a:pt x="5" y="3"/>
                      <a:pt x="5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8" y="5"/>
                      <a:pt x="9" y="7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1" y="8"/>
                      <a:pt x="11" y="8"/>
                    </a:cubicBezTo>
                    <a:cubicBezTo>
                      <a:pt x="10" y="7"/>
                      <a:pt x="11" y="8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8"/>
                      <a:pt x="9" y="7"/>
                    </a:cubicBezTo>
                    <a:cubicBezTo>
                      <a:pt x="9" y="8"/>
                      <a:pt x="9" y="9"/>
                      <a:pt x="9" y="8"/>
                    </a:cubicBezTo>
                    <a:cubicBezTo>
                      <a:pt x="9" y="10"/>
                      <a:pt x="8" y="9"/>
                      <a:pt x="8" y="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8" y="8"/>
                      <a:pt x="7" y="7"/>
                      <a:pt x="7" y="7"/>
                    </a:cubicBezTo>
                    <a:cubicBezTo>
                      <a:pt x="8" y="9"/>
                      <a:pt x="8" y="10"/>
                      <a:pt x="7" y="7"/>
                    </a:cubicBezTo>
                    <a:cubicBezTo>
                      <a:pt x="7" y="8"/>
                      <a:pt x="7" y="9"/>
                      <a:pt x="7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8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7" y="7"/>
                      <a:pt x="7" y="8"/>
                    </a:cubicBezTo>
                    <a:cubicBezTo>
                      <a:pt x="7" y="8"/>
                      <a:pt x="7" y="8"/>
                      <a:pt x="6" y="7"/>
                    </a:cubicBezTo>
                    <a:cubicBezTo>
                      <a:pt x="7" y="7"/>
                      <a:pt x="7" y="8"/>
                      <a:pt x="7" y="8"/>
                    </a:cubicBezTo>
                    <a:cubicBezTo>
                      <a:pt x="7" y="7"/>
                      <a:pt x="6" y="7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6"/>
                      <a:pt x="6" y="6"/>
                    </a:cubicBezTo>
                    <a:cubicBezTo>
                      <a:pt x="5" y="3"/>
                      <a:pt x="7" y="6"/>
                      <a:pt x="6" y="4"/>
                    </a:cubicBezTo>
                    <a:cubicBezTo>
                      <a:pt x="6" y="3"/>
                      <a:pt x="6" y="4"/>
                      <a:pt x="7" y="5"/>
                    </a:cubicBezTo>
                    <a:cubicBezTo>
                      <a:pt x="6" y="4"/>
                      <a:pt x="7" y="4"/>
                      <a:pt x="7" y="4"/>
                    </a:cubicBezTo>
                    <a:cubicBezTo>
                      <a:pt x="7" y="5"/>
                      <a:pt x="7" y="4"/>
                      <a:pt x="7" y="6"/>
                    </a:cubicBezTo>
                    <a:cubicBezTo>
                      <a:pt x="7" y="5"/>
                      <a:pt x="7" y="5"/>
                      <a:pt x="7" y="3"/>
                    </a:cubicBezTo>
                    <a:cubicBezTo>
                      <a:pt x="7" y="5"/>
                      <a:pt x="7" y="2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2"/>
                    </a:cubicBezTo>
                    <a:cubicBezTo>
                      <a:pt x="7" y="2"/>
                      <a:pt x="7" y="2"/>
                      <a:pt x="8" y="3"/>
                    </a:cubicBezTo>
                    <a:cubicBezTo>
                      <a:pt x="8" y="3"/>
                      <a:pt x="7" y="2"/>
                      <a:pt x="7" y="2"/>
                    </a:cubicBezTo>
                    <a:cubicBezTo>
                      <a:pt x="7" y="2"/>
                      <a:pt x="8" y="3"/>
                      <a:pt x="7" y="2"/>
                    </a:cubicBezTo>
                    <a:cubicBezTo>
                      <a:pt x="8" y="3"/>
                      <a:pt x="7" y="1"/>
                      <a:pt x="7" y="0"/>
                    </a:cubicBezTo>
                    <a:cubicBezTo>
                      <a:pt x="8" y="4"/>
                      <a:pt x="8" y="3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4"/>
                      <a:pt x="9" y="3"/>
                    </a:cubicBezTo>
                    <a:cubicBezTo>
                      <a:pt x="9" y="3"/>
                      <a:pt x="9" y="4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7"/>
                      <a:pt x="13" y="7"/>
                    </a:cubicBezTo>
                    <a:cubicBezTo>
                      <a:pt x="12" y="6"/>
                      <a:pt x="13" y="7"/>
                      <a:pt x="13" y="7"/>
                    </a:cubicBezTo>
                    <a:cubicBezTo>
                      <a:pt x="13" y="7"/>
                      <a:pt x="12" y="6"/>
                      <a:pt x="12" y="6"/>
                    </a:cubicBezTo>
                    <a:cubicBezTo>
                      <a:pt x="12" y="6"/>
                      <a:pt x="13" y="7"/>
                      <a:pt x="13" y="7"/>
                    </a:cubicBezTo>
                    <a:cubicBezTo>
                      <a:pt x="12" y="7"/>
                      <a:pt x="12" y="6"/>
                      <a:pt x="13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2" y="7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3" y="7"/>
                      <a:pt x="13" y="7"/>
                    </a:cubicBezTo>
                    <a:cubicBezTo>
                      <a:pt x="12" y="7"/>
                      <a:pt x="13" y="7"/>
                      <a:pt x="14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3" y="7"/>
                      <a:pt x="14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7"/>
                      <a:pt x="12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2" y="7"/>
                      <a:pt x="14" y="8"/>
                      <a:pt x="12" y="7"/>
                    </a:cubicBezTo>
                    <a:cubicBezTo>
                      <a:pt x="14" y="8"/>
                      <a:pt x="12" y="7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8"/>
                      <a:pt x="12" y="7"/>
                      <a:pt x="12" y="7"/>
                    </a:cubicBezTo>
                    <a:cubicBezTo>
                      <a:pt x="13" y="8"/>
                      <a:pt x="12" y="8"/>
                      <a:pt x="13" y="8"/>
                    </a:cubicBezTo>
                    <a:cubicBezTo>
                      <a:pt x="14" y="8"/>
                      <a:pt x="13" y="8"/>
                      <a:pt x="14" y="8"/>
                    </a:cubicBezTo>
                    <a:cubicBezTo>
                      <a:pt x="12" y="8"/>
                      <a:pt x="13" y="8"/>
                      <a:pt x="11" y="7"/>
                    </a:cubicBezTo>
                    <a:cubicBezTo>
                      <a:pt x="11" y="7"/>
                      <a:pt x="11" y="7"/>
                      <a:pt x="9" y="6"/>
                    </a:cubicBezTo>
                    <a:cubicBezTo>
                      <a:pt x="10" y="7"/>
                      <a:pt x="11" y="7"/>
                      <a:pt x="11" y="7"/>
                    </a:cubicBezTo>
                    <a:cubicBezTo>
                      <a:pt x="12" y="8"/>
                      <a:pt x="10" y="7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6"/>
                    </a:cubicBezTo>
                    <a:cubicBezTo>
                      <a:pt x="10" y="7"/>
                      <a:pt x="11" y="7"/>
                      <a:pt x="12" y="8"/>
                    </a:cubicBezTo>
                    <a:cubicBezTo>
                      <a:pt x="12" y="8"/>
                      <a:pt x="11" y="7"/>
                      <a:pt x="11" y="7"/>
                    </a:cubicBezTo>
                    <a:cubicBezTo>
                      <a:pt x="11" y="7"/>
                      <a:pt x="9" y="7"/>
                      <a:pt x="10" y="7"/>
                    </a:cubicBezTo>
                    <a:cubicBezTo>
                      <a:pt x="9" y="6"/>
                      <a:pt x="10" y="7"/>
                      <a:pt x="9" y="6"/>
                    </a:cubicBezTo>
                    <a:cubicBezTo>
                      <a:pt x="8" y="6"/>
                      <a:pt x="10" y="7"/>
                      <a:pt x="9" y="7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9" y="6"/>
                      <a:pt x="9" y="7"/>
                      <a:pt x="10" y="7"/>
                    </a:cubicBezTo>
                    <a:cubicBezTo>
                      <a:pt x="10" y="7"/>
                      <a:pt x="9" y="7"/>
                      <a:pt x="11" y="8"/>
                    </a:cubicBezTo>
                    <a:cubicBezTo>
                      <a:pt x="11" y="8"/>
                      <a:pt x="11" y="7"/>
                      <a:pt x="10" y="7"/>
                    </a:cubicBezTo>
                    <a:cubicBezTo>
                      <a:pt x="10" y="7"/>
                      <a:pt x="11" y="8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2" y="8"/>
                      <a:pt x="10" y="7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0" y="8"/>
                    </a:cubicBezTo>
                    <a:cubicBezTo>
                      <a:pt x="12" y="8"/>
                      <a:pt x="11" y="8"/>
                      <a:pt x="12" y="9"/>
                    </a:cubicBezTo>
                    <a:cubicBezTo>
                      <a:pt x="11" y="9"/>
                      <a:pt x="10" y="8"/>
                      <a:pt x="8" y="8"/>
                    </a:cubicBezTo>
                    <a:cubicBezTo>
                      <a:pt x="8" y="8"/>
                      <a:pt x="7" y="8"/>
                      <a:pt x="7" y="8"/>
                    </a:cubicBezTo>
                    <a:cubicBezTo>
                      <a:pt x="7" y="8"/>
                      <a:pt x="9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9"/>
                      <a:pt x="11" y="10"/>
                      <a:pt x="9" y="9"/>
                    </a:cubicBezTo>
                    <a:cubicBezTo>
                      <a:pt x="9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9" y="10"/>
                      <a:pt x="8" y="9"/>
                    </a:cubicBezTo>
                    <a:cubicBezTo>
                      <a:pt x="10" y="10"/>
                      <a:pt x="8" y="9"/>
                      <a:pt x="9" y="9"/>
                    </a:cubicBezTo>
                    <a:cubicBezTo>
                      <a:pt x="8" y="9"/>
                      <a:pt x="8" y="9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9" y="9"/>
                      <a:pt x="9" y="10"/>
                    </a:cubicBezTo>
                    <a:cubicBezTo>
                      <a:pt x="9" y="10"/>
                      <a:pt x="7" y="9"/>
                      <a:pt x="8" y="9"/>
                    </a:cubicBezTo>
                    <a:cubicBezTo>
                      <a:pt x="9" y="10"/>
                      <a:pt x="8" y="9"/>
                      <a:pt x="9" y="10"/>
                    </a:cubicBezTo>
                    <a:cubicBezTo>
                      <a:pt x="8" y="10"/>
                      <a:pt x="8" y="9"/>
                      <a:pt x="8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7" y="9"/>
                      <a:pt x="7" y="9"/>
                      <a:pt x="9" y="10"/>
                    </a:cubicBezTo>
                    <a:cubicBezTo>
                      <a:pt x="9" y="10"/>
                      <a:pt x="8" y="10"/>
                      <a:pt x="9" y="10"/>
                    </a:cubicBezTo>
                    <a:cubicBezTo>
                      <a:pt x="9" y="10"/>
                      <a:pt x="8" y="10"/>
                      <a:pt x="8" y="9"/>
                    </a:cubicBezTo>
                    <a:cubicBezTo>
                      <a:pt x="8" y="10"/>
                      <a:pt x="7" y="9"/>
                      <a:pt x="8" y="10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6" y="9"/>
                      <a:pt x="8" y="10"/>
                      <a:pt x="6" y="9"/>
                    </a:cubicBezTo>
                    <a:cubicBezTo>
                      <a:pt x="6" y="9"/>
                      <a:pt x="8" y="10"/>
                      <a:pt x="8" y="10"/>
                    </a:cubicBezTo>
                    <a:cubicBezTo>
                      <a:pt x="9" y="10"/>
                      <a:pt x="7" y="9"/>
                      <a:pt x="8" y="10"/>
                    </a:cubicBezTo>
                    <a:cubicBezTo>
                      <a:pt x="8" y="10"/>
                      <a:pt x="7" y="9"/>
                      <a:pt x="6" y="9"/>
                    </a:cubicBezTo>
                    <a:cubicBezTo>
                      <a:pt x="7" y="9"/>
                      <a:pt x="6" y="9"/>
                      <a:pt x="6" y="9"/>
                    </a:cubicBezTo>
                    <a:cubicBezTo>
                      <a:pt x="8" y="10"/>
                      <a:pt x="7" y="9"/>
                      <a:pt x="9" y="10"/>
                    </a:cubicBezTo>
                    <a:cubicBezTo>
                      <a:pt x="7" y="9"/>
                      <a:pt x="9" y="11"/>
                      <a:pt x="8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0"/>
                      <a:pt x="7" y="10"/>
                      <a:pt x="7" y="10"/>
                    </a:cubicBezTo>
                    <a:cubicBezTo>
                      <a:pt x="10" y="11"/>
                      <a:pt x="6" y="10"/>
                      <a:pt x="8" y="11"/>
                    </a:cubicBezTo>
                    <a:cubicBezTo>
                      <a:pt x="8" y="11"/>
                      <a:pt x="8" y="11"/>
                      <a:pt x="7" y="10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5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1"/>
                      <a:pt x="5" y="10"/>
                      <a:pt x="6" y="11"/>
                    </a:cubicBezTo>
                    <a:cubicBezTo>
                      <a:pt x="6" y="11"/>
                      <a:pt x="5" y="10"/>
                      <a:pt x="6" y="11"/>
                    </a:cubicBezTo>
                    <a:cubicBezTo>
                      <a:pt x="6" y="11"/>
                      <a:pt x="5" y="11"/>
                      <a:pt x="5" y="10"/>
                    </a:cubicBezTo>
                    <a:cubicBezTo>
                      <a:pt x="5" y="10"/>
                      <a:pt x="7" y="11"/>
                      <a:pt x="5" y="10"/>
                    </a:cubicBezTo>
                    <a:cubicBezTo>
                      <a:pt x="5" y="11"/>
                      <a:pt x="6" y="11"/>
                      <a:pt x="7" y="11"/>
                    </a:cubicBezTo>
                    <a:cubicBezTo>
                      <a:pt x="6" y="11"/>
                      <a:pt x="6" y="11"/>
                      <a:pt x="7" y="11"/>
                    </a:cubicBezTo>
                    <a:cubicBezTo>
                      <a:pt x="8" y="11"/>
                      <a:pt x="5" y="11"/>
                      <a:pt x="6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ubicBezTo>
                      <a:pt x="5" y="11"/>
                      <a:pt x="6" y="11"/>
                      <a:pt x="7" y="11"/>
                    </a:cubicBezTo>
                    <a:cubicBezTo>
                      <a:pt x="6" y="11"/>
                      <a:pt x="6" y="11"/>
                      <a:pt x="7" y="12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7" y="12"/>
                      <a:pt x="8" y="12"/>
                      <a:pt x="7" y="12"/>
                    </a:cubicBezTo>
                    <a:cubicBezTo>
                      <a:pt x="6" y="12"/>
                      <a:pt x="6" y="11"/>
                      <a:pt x="6" y="12"/>
                    </a:cubicBezTo>
                    <a:cubicBezTo>
                      <a:pt x="5" y="11"/>
                      <a:pt x="7" y="12"/>
                      <a:pt x="5" y="11"/>
                    </a:cubicBezTo>
                    <a:cubicBezTo>
                      <a:pt x="6" y="12"/>
                      <a:pt x="7" y="12"/>
                      <a:pt x="6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7" y="12"/>
                      <a:pt x="7" y="12"/>
                    </a:cubicBezTo>
                    <a:cubicBezTo>
                      <a:pt x="6" y="12"/>
                      <a:pt x="8" y="12"/>
                      <a:pt x="5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2"/>
                      <a:pt x="7" y="12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5" y="12"/>
                      <a:pt x="8" y="13"/>
                      <a:pt x="6" y="12"/>
                    </a:cubicBezTo>
                    <a:cubicBezTo>
                      <a:pt x="6" y="12"/>
                      <a:pt x="7" y="12"/>
                      <a:pt x="8" y="13"/>
                    </a:cubicBezTo>
                    <a:cubicBezTo>
                      <a:pt x="6" y="12"/>
                      <a:pt x="8" y="13"/>
                      <a:pt x="7" y="13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9" y="13"/>
                      <a:pt x="9" y="13"/>
                    </a:cubicBezTo>
                    <a:cubicBezTo>
                      <a:pt x="8" y="13"/>
                      <a:pt x="8" y="13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10" y="14"/>
                      <a:pt x="8" y="13"/>
                      <a:pt x="9" y="14"/>
                    </a:cubicBezTo>
                    <a:cubicBezTo>
                      <a:pt x="9" y="14"/>
                      <a:pt x="9" y="13"/>
                      <a:pt x="8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7" y="13"/>
                      <a:pt x="9" y="14"/>
                      <a:pt x="8" y="13"/>
                    </a:cubicBezTo>
                    <a:cubicBezTo>
                      <a:pt x="7" y="13"/>
                      <a:pt x="12" y="14"/>
                      <a:pt x="9" y="14"/>
                    </a:cubicBezTo>
                    <a:cubicBezTo>
                      <a:pt x="11" y="14"/>
                      <a:pt x="9" y="14"/>
                      <a:pt x="10" y="14"/>
                    </a:cubicBezTo>
                    <a:cubicBezTo>
                      <a:pt x="9" y="14"/>
                      <a:pt x="8" y="14"/>
                      <a:pt x="7" y="14"/>
                    </a:cubicBezTo>
                    <a:cubicBezTo>
                      <a:pt x="7" y="14"/>
                      <a:pt x="8" y="14"/>
                      <a:pt x="9" y="14"/>
                    </a:cubicBezTo>
                    <a:cubicBezTo>
                      <a:pt x="9" y="14"/>
                      <a:pt x="7" y="14"/>
                      <a:pt x="7" y="14"/>
                    </a:cubicBezTo>
                    <a:cubicBezTo>
                      <a:pt x="7" y="14"/>
                      <a:pt x="9" y="14"/>
                      <a:pt x="9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9" y="14"/>
                      <a:pt x="9" y="14"/>
                      <a:pt x="8" y="14"/>
                    </a:cubicBezTo>
                    <a:cubicBezTo>
                      <a:pt x="8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7" y="14"/>
                      <a:pt x="8" y="14"/>
                      <a:pt x="8" y="14"/>
                    </a:cubicBezTo>
                    <a:cubicBezTo>
                      <a:pt x="7" y="14"/>
                      <a:pt x="7" y="14"/>
                      <a:pt x="6" y="14"/>
                    </a:cubicBezTo>
                    <a:cubicBezTo>
                      <a:pt x="8" y="14"/>
                      <a:pt x="6" y="14"/>
                      <a:pt x="8" y="14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8" y="15"/>
                      <a:pt x="7" y="15"/>
                      <a:pt x="9" y="15"/>
                    </a:cubicBezTo>
                    <a:cubicBezTo>
                      <a:pt x="8" y="15"/>
                      <a:pt x="7" y="15"/>
                      <a:pt x="9" y="15"/>
                    </a:cubicBezTo>
                    <a:cubicBezTo>
                      <a:pt x="7" y="15"/>
                      <a:pt x="9" y="15"/>
                      <a:pt x="8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8" y="15"/>
                      <a:pt x="10" y="15"/>
                      <a:pt x="9" y="15"/>
                    </a:cubicBezTo>
                    <a:cubicBezTo>
                      <a:pt x="8" y="15"/>
                      <a:pt x="9" y="15"/>
                      <a:pt x="10" y="15"/>
                    </a:cubicBezTo>
                    <a:cubicBezTo>
                      <a:pt x="10" y="15"/>
                      <a:pt x="9" y="15"/>
                      <a:pt x="10" y="15"/>
                    </a:cubicBezTo>
                    <a:cubicBezTo>
                      <a:pt x="9" y="15"/>
                      <a:pt x="9" y="15"/>
                      <a:pt x="7" y="15"/>
                    </a:cubicBezTo>
                    <a:cubicBezTo>
                      <a:pt x="7" y="15"/>
                      <a:pt x="10" y="15"/>
                      <a:pt x="9" y="15"/>
                    </a:cubicBezTo>
                    <a:cubicBezTo>
                      <a:pt x="10" y="15"/>
                      <a:pt x="9" y="15"/>
                      <a:pt x="10" y="15"/>
                    </a:cubicBezTo>
                    <a:cubicBezTo>
                      <a:pt x="9" y="15"/>
                      <a:pt x="9" y="15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6"/>
                      <a:pt x="8" y="15"/>
                      <a:pt x="9" y="15"/>
                    </a:cubicBezTo>
                    <a:cubicBezTo>
                      <a:pt x="8" y="15"/>
                      <a:pt x="11" y="15"/>
                      <a:pt x="8" y="16"/>
                    </a:cubicBezTo>
                    <a:cubicBezTo>
                      <a:pt x="9" y="15"/>
                      <a:pt x="7" y="16"/>
                      <a:pt x="9" y="16"/>
                    </a:cubicBezTo>
                    <a:cubicBezTo>
                      <a:pt x="9" y="16"/>
                      <a:pt x="7" y="16"/>
                      <a:pt x="6" y="16"/>
                    </a:cubicBezTo>
                    <a:close/>
                    <a:moveTo>
                      <a:pt x="8" y="5"/>
                    </a:moveTo>
                    <a:cubicBezTo>
                      <a:pt x="8" y="5"/>
                      <a:pt x="9" y="6"/>
                      <a:pt x="10" y="6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9" y="5"/>
                      <a:pt x="9" y="6"/>
                    </a:cubicBezTo>
                    <a:cubicBezTo>
                      <a:pt x="9" y="5"/>
                      <a:pt x="7" y="5"/>
                      <a:pt x="8" y="5"/>
                    </a:cubicBezTo>
                    <a:close/>
                    <a:moveTo>
                      <a:pt x="10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8" y="5"/>
                      <a:pt x="8" y="5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10" y="6"/>
                    </a:cubicBezTo>
                    <a:close/>
                    <a:moveTo>
                      <a:pt x="8" y="6"/>
                    </a:moveTo>
                    <a:cubicBezTo>
                      <a:pt x="9" y="6"/>
                      <a:pt x="8" y="5"/>
                      <a:pt x="8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6"/>
                    </a:cubicBezTo>
                    <a:close/>
                    <a:moveTo>
                      <a:pt x="6" y="11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4" y="11"/>
                      <a:pt x="7" y="12"/>
                      <a:pt x="6" y="11"/>
                    </a:cubicBezTo>
                    <a:close/>
                    <a:moveTo>
                      <a:pt x="4" y="12"/>
                    </a:moveTo>
                    <a:cubicBezTo>
                      <a:pt x="5" y="12"/>
                      <a:pt x="6" y="13"/>
                      <a:pt x="7" y="13"/>
                    </a:cubicBezTo>
                    <a:cubicBezTo>
                      <a:pt x="5" y="12"/>
                      <a:pt x="5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2"/>
                      <a:pt x="4" y="12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7" name="Freeform 77"/>
              <p:cNvSpPr>
                <a:spLocks/>
              </p:cNvSpPr>
              <p:nvPr/>
            </p:nvSpPr>
            <p:spPr bwMode="auto">
              <a:xfrm rot="976095">
                <a:off x="6362394" y="1756155"/>
                <a:ext cx="0" cy="12618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8" name="Freeform 78"/>
              <p:cNvSpPr>
                <a:spLocks/>
              </p:cNvSpPr>
              <p:nvPr/>
            </p:nvSpPr>
            <p:spPr bwMode="auto">
              <a:xfrm rot="976095">
                <a:off x="6296131" y="1879172"/>
                <a:ext cx="31547" cy="0"/>
              </a:xfrm>
              <a:custGeom>
                <a:avLst/>
                <a:gdLst>
                  <a:gd name="T0" fmla="*/ 2 w 2"/>
                  <a:gd name="T1" fmla="*/ 2 w 2"/>
                  <a:gd name="T2" fmla="*/ 2 w 2"/>
                  <a:gd name="T3" fmla="*/ 1 w 2"/>
                  <a:gd name="T4" fmla="*/ 1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9" name="Freeform 79"/>
              <p:cNvSpPr>
                <a:spLocks/>
              </p:cNvSpPr>
              <p:nvPr/>
            </p:nvSpPr>
            <p:spPr bwMode="auto">
              <a:xfrm rot="976095">
                <a:off x="6328056" y="1876527"/>
                <a:ext cx="37854" cy="12618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6987952" y="1887998"/>
              <a:ext cx="321762" cy="372234"/>
              <a:chOff x="6987952" y="1887998"/>
              <a:chExt cx="321762" cy="372234"/>
            </a:xfrm>
          </p:grpSpPr>
          <p:sp>
            <p:nvSpPr>
              <p:cNvPr id="110" name="Freeform 80"/>
              <p:cNvSpPr>
                <a:spLocks/>
              </p:cNvSpPr>
              <p:nvPr/>
            </p:nvSpPr>
            <p:spPr bwMode="auto">
              <a:xfrm rot="976095">
                <a:off x="7215077" y="2045734"/>
                <a:ext cx="50472" cy="37854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1 h 2"/>
                  <a:gd name="T4" fmla="*/ 2 w 3"/>
                  <a:gd name="T5" fmla="*/ 1 h 2"/>
                  <a:gd name="T6" fmla="*/ 0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0" y="0"/>
                      <a:pt x="3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1" name="Freeform 81"/>
              <p:cNvSpPr>
                <a:spLocks noEditPoints="1"/>
              </p:cNvSpPr>
              <p:nvPr/>
            </p:nvSpPr>
            <p:spPr bwMode="auto">
              <a:xfrm rot="976095">
                <a:off x="6987952" y="1887998"/>
                <a:ext cx="321762" cy="372234"/>
              </a:xfrm>
              <a:custGeom>
                <a:avLst/>
                <a:gdLst>
                  <a:gd name="T0" fmla="*/ 2 w 19"/>
                  <a:gd name="T1" fmla="*/ 18 h 22"/>
                  <a:gd name="T2" fmla="*/ 2 w 19"/>
                  <a:gd name="T3" fmla="*/ 16 h 22"/>
                  <a:gd name="T4" fmla="*/ 3 w 19"/>
                  <a:gd name="T5" fmla="*/ 15 h 22"/>
                  <a:gd name="T6" fmla="*/ 2 w 19"/>
                  <a:gd name="T7" fmla="*/ 13 h 22"/>
                  <a:gd name="T8" fmla="*/ 3 w 19"/>
                  <a:gd name="T9" fmla="*/ 13 h 22"/>
                  <a:gd name="T10" fmla="*/ 3 w 19"/>
                  <a:gd name="T11" fmla="*/ 12 h 22"/>
                  <a:gd name="T12" fmla="*/ 6 w 19"/>
                  <a:gd name="T13" fmla="*/ 13 h 22"/>
                  <a:gd name="T14" fmla="*/ 4 w 19"/>
                  <a:gd name="T15" fmla="*/ 10 h 22"/>
                  <a:gd name="T16" fmla="*/ 5 w 19"/>
                  <a:gd name="T17" fmla="*/ 9 h 22"/>
                  <a:gd name="T18" fmla="*/ 6 w 19"/>
                  <a:gd name="T19" fmla="*/ 9 h 22"/>
                  <a:gd name="T20" fmla="*/ 7 w 19"/>
                  <a:gd name="T21" fmla="*/ 8 h 22"/>
                  <a:gd name="T22" fmla="*/ 5 w 19"/>
                  <a:gd name="T23" fmla="*/ 7 h 22"/>
                  <a:gd name="T24" fmla="*/ 8 w 19"/>
                  <a:gd name="T25" fmla="*/ 7 h 22"/>
                  <a:gd name="T26" fmla="*/ 8 w 19"/>
                  <a:gd name="T27" fmla="*/ 7 h 22"/>
                  <a:gd name="T28" fmla="*/ 9 w 19"/>
                  <a:gd name="T29" fmla="*/ 4 h 22"/>
                  <a:gd name="T30" fmla="*/ 11 w 19"/>
                  <a:gd name="T31" fmla="*/ 3 h 22"/>
                  <a:gd name="T32" fmla="*/ 14 w 19"/>
                  <a:gd name="T33" fmla="*/ 1 h 22"/>
                  <a:gd name="T34" fmla="*/ 12 w 19"/>
                  <a:gd name="T35" fmla="*/ 1 h 22"/>
                  <a:gd name="T36" fmla="*/ 15 w 19"/>
                  <a:gd name="T37" fmla="*/ 4 h 22"/>
                  <a:gd name="T38" fmla="*/ 16 w 19"/>
                  <a:gd name="T39" fmla="*/ 0 h 22"/>
                  <a:gd name="T40" fmla="*/ 17 w 19"/>
                  <a:gd name="T41" fmla="*/ 1 h 22"/>
                  <a:gd name="T42" fmla="*/ 17 w 19"/>
                  <a:gd name="T43" fmla="*/ 4 h 22"/>
                  <a:gd name="T44" fmla="*/ 19 w 19"/>
                  <a:gd name="T45" fmla="*/ 6 h 22"/>
                  <a:gd name="T46" fmla="*/ 16 w 19"/>
                  <a:gd name="T47" fmla="*/ 6 h 22"/>
                  <a:gd name="T48" fmla="*/ 15 w 19"/>
                  <a:gd name="T49" fmla="*/ 7 h 22"/>
                  <a:gd name="T50" fmla="*/ 15 w 19"/>
                  <a:gd name="T51" fmla="*/ 7 h 22"/>
                  <a:gd name="T52" fmla="*/ 16 w 19"/>
                  <a:gd name="T53" fmla="*/ 8 h 22"/>
                  <a:gd name="T54" fmla="*/ 17 w 19"/>
                  <a:gd name="T55" fmla="*/ 9 h 22"/>
                  <a:gd name="T56" fmla="*/ 12 w 19"/>
                  <a:gd name="T57" fmla="*/ 7 h 22"/>
                  <a:gd name="T58" fmla="*/ 11 w 19"/>
                  <a:gd name="T59" fmla="*/ 7 h 22"/>
                  <a:gd name="T60" fmla="*/ 14 w 19"/>
                  <a:gd name="T61" fmla="*/ 9 h 22"/>
                  <a:gd name="T62" fmla="*/ 10 w 19"/>
                  <a:gd name="T63" fmla="*/ 10 h 22"/>
                  <a:gd name="T64" fmla="*/ 11 w 19"/>
                  <a:gd name="T65" fmla="*/ 12 h 22"/>
                  <a:gd name="T66" fmla="*/ 11 w 19"/>
                  <a:gd name="T67" fmla="*/ 12 h 22"/>
                  <a:gd name="T68" fmla="*/ 9 w 19"/>
                  <a:gd name="T69" fmla="*/ 11 h 22"/>
                  <a:gd name="T70" fmla="*/ 8 w 19"/>
                  <a:gd name="T71" fmla="*/ 10 h 22"/>
                  <a:gd name="T72" fmla="*/ 11 w 19"/>
                  <a:gd name="T73" fmla="*/ 12 h 22"/>
                  <a:gd name="T74" fmla="*/ 9 w 19"/>
                  <a:gd name="T75" fmla="*/ 13 h 22"/>
                  <a:gd name="T76" fmla="*/ 8 w 19"/>
                  <a:gd name="T77" fmla="*/ 13 h 22"/>
                  <a:gd name="T78" fmla="*/ 7 w 19"/>
                  <a:gd name="T79" fmla="*/ 13 h 22"/>
                  <a:gd name="T80" fmla="*/ 7 w 19"/>
                  <a:gd name="T81" fmla="*/ 14 h 22"/>
                  <a:gd name="T82" fmla="*/ 8 w 19"/>
                  <a:gd name="T83" fmla="*/ 15 h 22"/>
                  <a:gd name="T84" fmla="*/ 9 w 19"/>
                  <a:gd name="T85" fmla="*/ 16 h 22"/>
                  <a:gd name="T86" fmla="*/ 9 w 19"/>
                  <a:gd name="T87" fmla="*/ 17 h 22"/>
                  <a:gd name="T88" fmla="*/ 8 w 19"/>
                  <a:gd name="T89" fmla="*/ 17 h 22"/>
                  <a:gd name="T90" fmla="*/ 7 w 19"/>
                  <a:gd name="T91" fmla="*/ 17 h 22"/>
                  <a:gd name="T92" fmla="*/ 9 w 19"/>
                  <a:gd name="T93" fmla="*/ 19 h 22"/>
                  <a:gd name="T94" fmla="*/ 6 w 19"/>
                  <a:gd name="T95" fmla="*/ 21 h 22"/>
                  <a:gd name="T96" fmla="*/ 8 w 19"/>
                  <a:gd name="T97" fmla="*/ 21 h 22"/>
                  <a:gd name="T98" fmla="*/ 7 w 19"/>
                  <a:gd name="T99" fmla="*/ 21 h 22"/>
                  <a:gd name="T100" fmla="*/ 12 w 19"/>
                  <a:gd name="T101" fmla="*/ 5 h 22"/>
                  <a:gd name="T102" fmla="*/ 12 w 19"/>
                  <a:gd name="T103" fmla="*/ 6 h 22"/>
                  <a:gd name="T104" fmla="*/ 12 w 19"/>
                  <a:gd name="T105" fmla="*/ 6 h 22"/>
                  <a:gd name="T106" fmla="*/ 5 w 19"/>
                  <a:gd name="T107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" h="22">
                    <a:moveTo>
                      <a:pt x="3" y="21"/>
                    </a:moveTo>
                    <a:cubicBezTo>
                      <a:pt x="2" y="20"/>
                      <a:pt x="1" y="18"/>
                      <a:pt x="1" y="18"/>
                    </a:cubicBezTo>
                    <a:cubicBezTo>
                      <a:pt x="2" y="18"/>
                      <a:pt x="2" y="18"/>
                      <a:pt x="2" y="19"/>
                    </a:cubicBezTo>
                    <a:cubicBezTo>
                      <a:pt x="2" y="18"/>
                      <a:pt x="2" y="18"/>
                      <a:pt x="1" y="18"/>
                    </a:cubicBezTo>
                    <a:cubicBezTo>
                      <a:pt x="2" y="18"/>
                      <a:pt x="2" y="18"/>
                      <a:pt x="1" y="17"/>
                    </a:cubicBezTo>
                    <a:cubicBezTo>
                      <a:pt x="2" y="18"/>
                      <a:pt x="0" y="16"/>
                      <a:pt x="2" y="18"/>
                    </a:cubicBezTo>
                    <a:cubicBezTo>
                      <a:pt x="0" y="17"/>
                      <a:pt x="1" y="17"/>
                      <a:pt x="1" y="17"/>
                    </a:cubicBezTo>
                    <a:cubicBezTo>
                      <a:pt x="3" y="18"/>
                      <a:pt x="2" y="17"/>
                      <a:pt x="1" y="16"/>
                    </a:cubicBezTo>
                    <a:cubicBezTo>
                      <a:pt x="1" y="16"/>
                      <a:pt x="3" y="17"/>
                      <a:pt x="1" y="16"/>
                    </a:cubicBezTo>
                    <a:cubicBezTo>
                      <a:pt x="2" y="17"/>
                      <a:pt x="1" y="16"/>
                      <a:pt x="2" y="17"/>
                    </a:cubicBezTo>
                    <a:cubicBezTo>
                      <a:pt x="2" y="16"/>
                      <a:pt x="1" y="16"/>
                      <a:pt x="2" y="17"/>
                    </a:cubicBezTo>
                    <a:cubicBezTo>
                      <a:pt x="2" y="16"/>
                      <a:pt x="1" y="15"/>
                      <a:pt x="2" y="16"/>
                    </a:cubicBezTo>
                    <a:cubicBezTo>
                      <a:pt x="2" y="16"/>
                      <a:pt x="2" y="15"/>
                      <a:pt x="1" y="15"/>
                    </a:cubicBezTo>
                    <a:cubicBezTo>
                      <a:pt x="2" y="16"/>
                      <a:pt x="2" y="15"/>
                      <a:pt x="2" y="16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2" y="15"/>
                      <a:pt x="1" y="15"/>
                      <a:pt x="3" y="15"/>
                    </a:cubicBezTo>
                    <a:cubicBezTo>
                      <a:pt x="1" y="14"/>
                      <a:pt x="3" y="15"/>
                      <a:pt x="3" y="15"/>
                    </a:cubicBezTo>
                    <a:cubicBezTo>
                      <a:pt x="2" y="14"/>
                      <a:pt x="4" y="15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3" y="15"/>
                      <a:pt x="3" y="15"/>
                    </a:cubicBezTo>
                    <a:cubicBezTo>
                      <a:pt x="3" y="14"/>
                      <a:pt x="3" y="14"/>
                      <a:pt x="2" y="14"/>
                    </a:cubicBezTo>
                    <a:cubicBezTo>
                      <a:pt x="3" y="14"/>
                      <a:pt x="3" y="14"/>
                      <a:pt x="4" y="14"/>
                    </a:cubicBezTo>
                    <a:cubicBezTo>
                      <a:pt x="3" y="14"/>
                      <a:pt x="3" y="14"/>
                      <a:pt x="2" y="13"/>
                    </a:cubicBezTo>
                    <a:cubicBezTo>
                      <a:pt x="3" y="14"/>
                      <a:pt x="4" y="14"/>
                      <a:pt x="5" y="15"/>
                    </a:cubicBezTo>
                    <a:cubicBezTo>
                      <a:pt x="5" y="15"/>
                      <a:pt x="4" y="14"/>
                      <a:pt x="4" y="14"/>
                    </a:cubicBezTo>
                    <a:cubicBezTo>
                      <a:pt x="4" y="14"/>
                      <a:pt x="3" y="14"/>
                      <a:pt x="3" y="14"/>
                    </a:cubicBezTo>
                    <a:cubicBezTo>
                      <a:pt x="2" y="13"/>
                      <a:pt x="4" y="14"/>
                      <a:pt x="4" y="14"/>
                    </a:cubicBezTo>
                    <a:cubicBezTo>
                      <a:pt x="2" y="13"/>
                      <a:pt x="3" y="13"/>
                      <a:pt x="4" y="13"/>
                    </a:cubicBezTo>
                    <a:cubicBezTo>
                      <a:pt x="4" y="13"/>
                      <a:pt x="3" y="13"/>
                      <a:pt x="3" y="13"/>
                    </a:cubicBezTo>
                    <a:cubicBezTo>
                      <a:pt x="4" y="14"/>
                      <a:pt x="2" y="12"/>
                      <a:pt x="3" y="12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3" y="13"/>
                      <a:pt x="3" y="12"/>
                      <a:pt x="3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3" y="12"/>
                    </a:cubicBezTo>
                    <a:cubicBezTo>
                      <a:pt x="3" y="12"/>
                      <a:pt x="4" y="12"/>
                      <a:pt x="3" y="12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5" y="13"/>
                      <a:pt x="3" y="12"/>
                      <a:pt x="4" y="13"/>
                    </a:cubicBezTo>
                    <a:cubicBezTo>
                      <a:pt x="4" y="12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5" y="13"/>
                      <a:pt x="4" y="12"/>
                    </a:cubicBezTo>
                    <a:cubicBezTo>
                      <a:pt x="4" y="12"/>
                      <a:pt x="4" y="12"/>
                      <a:pt x="5" y="12"/>
                    </a:cubicBezTo>
                    <a:cubicBezTo>
                      <a:pt x="4" y="12"/>
                      <a:pt x="5" y="12"/>
                      <a:pt x="4" y="11"/>
                    </a:cubicBezTo>
                    <a:cubicBezTo>
                      <a:pt x="5" y="12"/>
                      <a:pt x="4" y="11"/>
                      <a:pt x="5" y="11"/>
                    </a:cubicBezTo>
                    <a:cubicBezTo>
                      <a:pt x="5" y="11"/>
                      <a:pt x="5" y="11"/>
                      <a:pt x="6" y="11"/>
                    </a:cubicBezTo>
                    <a:cubicBezTo>
                      <a:pt x="6" y="11"/>
                      <a:pt x="4" y="10"/>
                      <a:pt x="4" y="10"/>
                    </a:cubicBezTo>
                    <a:cubicBezTo>
                      <a:pt x="6" y="12"/>
                      <a:pt x="3" y="9"/>
                      <a:pt x="5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9"/>
                      <a:pt x="5" y="10"/>
                      <a:pt x="4" y="9"/>
                    </a:cubicBezTo>
                    <a:cubicBezTo>
                      <a:pt x="5" y="9"/>
                      <a:pt x="4" y="9"/>
                      <a:pt x="5" y="9"/>
                    </a:cubicBezTo>
                    <a:cubicBezTo>
                      <a:pt x="4" y="9"/>
                      <a:pt x="4" y="8"/>
                      <a:pt x="5" y="9"/>
                    </a:cubicBezTo>
                    <a:cubicBezTo>
                      <a:pt x="5" y="9"/>
                      <a:pt x="5" y="9"/>
                      <a:pt x="4" y="8"/>
                    </a:cubicBezTo>
                    <a:cubicBezTo>
                      <a:pt x="4" y="8"/>
                      <a:pt x="7" y="10"/>
                      <a:pt x="4" y="8"/>
                    </a:cubicBezTo>
                    <a:cubicBezTo>
                      <a:pt x="4" y="8"/>
                      <a:pt x="5" y="8"/>
                      <a:pt x="4" y="8"/>
                    </a:cubicBezTo>
                    <a:cubicBezTo>
                      <a:pt x="4" y="8"/>
                      <a:pt x="5" y="8"/>
                      <a:pt x="5" y="9"/>
                    </a:cubicBezTo>
                    <a:cubicBezTo>
                      <a:pt x="5" y="9"/>
                      <a:pt x="5" y="8"/>
                      <a:pt x="5" y="8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4" y="8"/>
                      <a:pt x="6" y="9"/>
                      <a:pt x="5" y="8"/>
                    </a:cubicBezTo>
                    <a:cubicBezTo>
                      <a:pt x="6" y="9"/>
                      <a:pt x="5" y="8"/>
                      <a:pt x="6" y="9"/>
                    </a:cubicBezTo>
                    <a:cubicBezTo>
                      <a:pt x="5" y="8"/>
                      <a:pt x="6" y="8"/>
                      <a:pt x="5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6" y="8"/>
                      <a:pt x="5" y="8"/>
                      <a:pt x="5" y="7"/>
                    </a:cubicBezTo>
                    <a:cubicBezTo>
                      <a:pt x="5" y="8"/>
                      <a:pt x="5" y="7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7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7" y="8"/>
                      <a:pt x="6" y="8"/>
                    </a:cubicBezTo>
                    <a:cubicBezTo>
                      <a:pt x="6" y="8"/>
                      <a:pt x="5" y="7"/>
                      <a:pt x="6" y="7"/>
                    </a:cubicBezTo>
                    <a:cubicBezTo>
                      <a:pt x="8" y="9"/>
                      <a:pt x="5" y="7"/>
                      <a:pt x="5" y="7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8"/>
                      <a:pt x="6" y="7"/>
                      <a:pt x="7" y="8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7" y="8"/>
                      <a:pt x="6" y="7"/>
                    </a:cubicBezTo>
                    <a:cubicBezTo>
                      <a:pt x="6" y="7"/>
                      <a:pt x="7" y="7"/>
                      <a:pt x="7" y="8"/>
                    </a:cubicBezTo>
                    <a:cubicBezTo>
                      <a:pt x="6" y="7"/>
                      <a:pt x="6" y="7"/>
                      <a:pt x="8" y="7"/>
                    </a:cubicBezTo>
                    <a:cubicBezTo>
                      <a:pt x="6" y="7"/>
                      <a:pt x="8" y="7"/>
                      <a:pt x="8" y="7"/>
                    </a:cubicBezTo>
                    <a:cubicBezTo>
                      <a:pt x="8" y="7"/>
                      <a:pt x="7" y="7"/>
                      <a:pt x="7" y="7"/>
                    </a:cubicBezTo>
                    <a:cubicBezTo>
                      <a:pt x="8" y="7"/>
                      <a:pt x="7" y="6"/>
                      <a:pt x="8" y="7"/>
                    </a:cubicBezTo>
                    <a:cubicBezTo>
                      <a:pt x="8" y="7"/>
                      <a:pt x="7" y="6"/>
                      <a:pt x="8" y="7"/>
                    </a:cubicBezTo>
                    <a:cubicBezTo>
                      <a:pt x="8" y="7"/>
                      <a:pt x="6" y="6"/>
                      <a:pt x="7" y="6"/>
                    </a:cubicBezTo>
                    <a:cubicBezTo>
                      <a:pt x="6" y="6"/>
                      <a:pt x="7" y="7"/>
                      <a:pt x="8" y="7"/>
                    </a:cubicBezTo>
                    <a:cubicBezTo>
                      <a:pt x="7" y="6"/>
                      <a:pt x="8" y="7"/>
                      <a:pt x="9" y="7"/>
                    </a:cubicBezTo>
                    <a:cubicBezTo>
                      <a:pt x="6" y="6"/>
                      <a:pt x="9" y="7"/>
                      <a:pt x="7" y="6"/>
                    </a:cubicBezTo>
                    <a:cubicBezTo>
                      <a:pt x="10" y="7"/>
                      <a:pt x="7" y="4"/>
                      <a:pt x="9" y="5"/>
                    </a:cubicBezTo>
                    <a:cubicBezTo>
                      <a:pt x="7" y="4"/>
                      <a:pt x="10" y="5"/>
                      <a:pt x="9" y="4"/>
                    </a:cubicBezTo>
                    <a:cubicBezTo>
                      <a:pt x="9" y="4"/>
                      <a:pt x="10" y="4"/>
                      <a:pt x="10" y="4"/>
                    </a:cubicBezTo>
                    <a:cubicBezTo>
                      <a:pt x="10" y="4"/>
                      <a:pt x="9" y="4"/>
                      <a:pt x="9" y="4"/>
                    </a:cubicBezTo>
                    <a:cubicBezTo>
                      <a:pt x="9" y="4"/>
                      <a:pt x="8" y="3"/>
                      <a:pt x="10" y="4"/>
                    </a:cubicBezTo>
                    <a:cubicBezTo>
                      <a:pt x="10" y="4"/>
                      <a:pt x="9" y="3"/>
                      <a:pt x="9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1" y="3"/>
                    </a:cubicBezTo>
                    <a:cubicBezTo>
                      <a:pt x="9" y="3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4"/>
                      <a:pt x="11" y="3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4"/>
                      <a:pt x="12" y="3"/>
                      <a:pt x="13" y="3"/>
                    </a:cubicBezTo>
                    <a:cubicBezTo>
                      <a:pt x="11" y="2"/>
                      <a:pt x="11" y="1"/>
                      <a:pt x="13" y="2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4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3" y="1"/>
                      <a:pt x="13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2"/>
                      <a:pt x="13" y="2"/>
                    </a:cubicBezTo>
                    <a:cubicBezTo>
                      <a:pt x="13" y="3"/>
                      <a:pt x="13" y="3"/>
                      <a:pt x="14" y="3"/>
                    </a:cubicBezTo>
                    <a:cubicBezTo>
                      <a:pt x="14" y="4"/>
                      <a:pt x="15" y="4"/>
                      <a:pt x="15" y="4"/>
                    </a:cubicBezTo>
                    <a:cubicBezTo>
                      <a:pt x="16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6" y="2"/>
                      <a:pt x="15" y="3"/>
                    </a:cubicBezTo>
                    <a:cubicBezTo>
                      <a:pt x="15" y="3"/>
                      <a:pt x="16" y="3"/>
                      <a:pt x="16" y="2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2"/>
                      <a:pt x="16" y="2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3"/>
                    </a:cubicBezTo>
                    <a:cubicBezTo>
                      <a:pt x="16" y="2"/>
                      <a:pt x="17" y="3"/>
                      <a:pt x="15" y="2"/>
                    </a:cubicBezTo>
                    <a:cubicBezTo>
                      <a:pt x="16" y="2"/>
                      <a:pt x="16" y="2"/>
                      <a:pt x="18" y="3"/>
                    </a:cubicBezTo>
                    <a:cubicBezTo>
                      <a:pt x="16" y="3"/>
                      <a:pt x="18" y="4"/>
                      <a:pt x="17" y="4"/>
                    </a:cubicBezTo>
                    <a:cubicBezTo>
                      <a:pt x="17" y="4"/>
                      <a:pt x="18" y="4"/>
                      <a:pt x="18" y="4"/>
                    </a:cubicBezTo>
                    <a:cubicBezTo>
                      <a:pt x="17" y="4"/>
                      <a:pt x="17" y="4"/>
                      <a:pt x="18" y="5"/>
                    </a:cubicBezTo>
                    <a:cubicBezTo>
                      <a:pt x="18" y="5"/>
                      <a:pt x="17" y="5"/>
                      <a:pt x="17" y="4"/>
                    </a:cubicBezTo>
                    <a:cubicBezTo>
                      <a:pt x="17" y="5"/>
                      <a:pt x="17" y="5"/>
                      <a:pt x="18" y="5"/>
                    </a:cubicBezTo>
                    <a:cubicBezTo>
                      <a:pt x="18" y="5"/>
                      <a:pt x="16" y="4"/>
                      <a:pt x="18" y="5"/>
                    </a:cubicBezTo>
                    <a:cubicBezTo>
                      <a:pt x="16" y="5"/>
                      <a:pt x="19" y="6"/>
                      <a:pt x="19" y="6"/>
                    </a:cubicBezTo>
                    <a:cubicBezTo>
                      <a:pt x="15" y="5"/>
                      <a:pt x="16" y="5"/>
                      <a:pt x="15" y="5"/>
                    </a:cubicBezTo>
                    <a:cubicBezTo>
                      <a:pt x="16" y="5"/>
                      <a:pt x="15" y="5"/>
                      <a:pt x="16" y="6"/>
                    </a:cubicBezTo>
                    <a:cubicBezTo>
                      <a:pt x="16" y="6"/>
                      <a:pt x="14" y="5"/>
                      <a:pt x="16" y="6"/>
                    </a:cubicBezTo>
                    <a:cubicBezTo>
                      <a:pt x="16" y="6"/>
                      <a:pt x="14" y="5"/>
                      <a:pt x="14" y="5"/>
                    </a:cubicBezTo>
                    <a:cubicBezTo>
                      <a:pt x="14" y="5"/>
                      <a:pt x="15" y="5"/>
                      <a:pt x="15" y="6"/>
                    </a:cubicBezTo>
                    <a:cubicBezTo>
                      <a:pt x="16" y="6"/>
                      <a:pt x="15" y="6"/>
                      <a:pt x="16" y="6"/>
                    </a:cubicBezTo>
                    <a:cubicBezTo>
                      <a:pt x="18" y="7"/>
                      <a:pt x="16" y="6"/>
                      <a:pt x="17" y="7"/>
                    </a:cubicBezTo>
                    <a:cubicBezTo>
                      <a:pt x="16" y="6"/>
                      <a:pt x="17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4" y="6"/>
                      <a:pt x="16" y="7"/>
                      <a:pt x="15" y="6"/>
                    </a:cubicBezTo>
                    <a:cubicBezTo>
                      <a:pt x="15" y="6"/>
                      <a:pt x="14" y="6"/>
                      <a:pt x="14" y="6"/>
                    </a:cubicBezTo>
                    <a:cubicBezTo>
                      <a:pt x="14" y="6"/>
                      <a:pt x="17" y="7"/>
                      <a:pt x="17" y="8"/>
                    </a:cubicBezTo>
                    <a:cubicBezTo>
                      <a:pt x="16" y="7"/>
                      <a:pt x="17" y="8"/>
                      <a:pt x="17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5" y="7"/>
                      <a:pt x="17" y="8"/>
                      <a:pt x="17" y="8"/>
                    </a:cubicBezTo>
                    <a:cubicBezTo>
                      <a:pt x="18" y="9"/>
                      <a:pt x="16" y="8"/>
                      <a:pt x="16" y="7"/>
                    </a:cubicBezTo>
                    <a:cubicBezTo>
                      <a:pt x="16" y="7"/>
                      <a:pt x="15" y="7"/>
                      <a:pt x="16" y="8"/>
                    </a:cubicBezTo>
                    <a:cubicBezTo>
                      <a:pt x="17" y="8"/>
                      <a:pt x="15" y="7"/>
                      <a:pt x="16" y="8"/>
                    </a:cubicBezTo>
                    <a:cubicBezTo>
                      <a:pt x="17" y="8"/>
                      <a:pt x="17" y="8"/>
                      <a:pt x="17" y="9"/>
                    </a:cubicBezTo>
                    <a:cubicBezTo>
                      <a:pt x="17" y="8"/>
                      <a:pt x="16" y="8"/>
                      <a:pt x="16" y="8"/>
                    </a:cubicBezTo>
                    <a:cubicBezTo>
                      <a:pt x="16" y="8"/>
                      <a:pt x="17" y="9"/>
                      <a:pt x="16" y="8"/>
                    </a:cubicBezTo>
                    <a:cubicBezTo>
                      <a:pt x="17" y="9"/>
                      <a:pt x="15" y="8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8"/>
                      <a:pt x="15" y="8"/>
                      <a:pt x="16" y="8"/>
                    </a:cubicBezTo>
                    <a:cubicBezTo>
                      <a:pt x="16" y="9"/>
                      <a:pt x="16" y="8"/>
                      <a:pt x="16" y="8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8"/>
                      <a:pt x="16" y="9"/>
                      <a:pt x="15" y="8"/>
                    </a:cubicBezTo>
                    <a:cubicBezTo>
                      <a:pt x="15" y="8"/>
                      <a:pt x="14" y="8"/>
                      <a:pt x="13" y="7"/>
                    </a:cubicBezTo>
                    <a:cubicBezTo>
                      <a:pt x="13" y="7"/>
                      <a:pt x="14" y="8"/>
                      <a:pt x="14" y="8"/>
                    </a:cubicBezTo>
                    <a:cubicBezTo>
                      <a:pt x="15" y="8"/>
                      <a:pt x="14" y="8"/>
                      <a:pt x="15" y="8"/>
                    </a:cubicBezTo>
                    <a:cubicBezTo>
                      <a:pt x="15" y="8"/>
                      <a:pt x="15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4" y="8"/>
                      <a:pt x="13" y="7"/>
                      <a:pt x="13" y="7"/>
                    </a:cubicBezTo>
                    <a:cubicBezTo>
                      <a:pt x="13" y="7"/>
                      <a:pt x="13" y="8"/>
                      <a:pt x="12" y="7"/>
                    </a:cubicBezTo>
                    <a:cubicBezTo>
                      <a:pt x="12" y="7"/>
                      <a:pt x="13" y="8"/>
                      <a:pt x="13" y="7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2" y="7"/>
                      <a:pt x="13" y="8"/>
                      <a:pt x="13" y="8"/>
                    </a:cubicBezTo>
                    <a:cubicBezTo>
                      <a:pt x="13" y="8"/>
                      <a:pt x="13" y="8"/>
                      <a:pt x="14" y="9"/>
                    </a:cubicBezTo>
                    <a:cubicBezTo>
                      <a:pt x="14" y="9"/>
                      <a:pt x="14" y="8"/>
                      <a:pt x="14" y="8"/>
                    </a:cubicBezTo>
                    <a:cubicBezTo>
                      <a:pt x="14" y="8"/>
                      <a:pt x="14" y="9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9"/>
                      <a:pt x="13" y="8"/>
                      <a:pt x="14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5" y="10"/>
                      <a:pt x="14" y="9"/>
                      <a:pt x="15" y="11"/>
                    </a:cubicBezTo>
                    <a:cubicBezTo>
                      <a:pt x="14" y="10"/>
                      <a:pt x="12" y="9"/>
                      <a:pt x="11" y="9"/>
                    </a:cubicBezTo>
                    <a:cubicBezTo>
                      <a:pt x="11" y="9"/>
                      <a:pt x="9" y="9"/>
                      <a:pt x="10" y="10"/>
                    </a:cubicBezTo>
                    <a:cubicBezTo>
                      <a:pt x="10" y="10"/>
                      <a:pt x="11" y="11"/>
                      <a:pt x="10" y="10"/>
                    </a:cubicBezTo>
                    <a:cubicBezTo>
                      <a:pt x="11" y="10"/>
                      <a:pt x="11" y="11"/>
                      <a:pt x="12" y="11"/>
                    </a:cubicBezTo>
                    <a:cubicBezTo>
                      <a:pt x="12" y="11"/>
                      <a:pt x="13" y="12"/>
                      <a:pt x="11" y="11"/>
                    </a:cubicBezTo>
                    <a:cubicBezTo>
                      <a:pt x="11" y="11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2"/>
                      <a:pt x="12" y="12"/>
                      <a:pt x="11" y="12"/>
                    </a:cubicBezTo>
                    <a:cubicBezTo>
                      <a:pt x="11" y="11"/>
                      <a:pt x="11" y="11"/>
                      <a:pt x="10" y="11"/>
                    </a:cubicBezTo>
                    <a:cubicBezTo>
                      <a:pt x="12" y="12"/>
                      <a:pt x="10" y="11"/>
                      <a:pt x="11" y="11"/>
                    </a:cubicBezTo>
                    <a:cubicBezTo>
                      <a:pt x="10" y="10"/>
                      <a:pt x="10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0"/>
                      <a:pt x="10" y="11"/>
                      <a:pt x="9" y="10"/>
                    </a:cubicBezTo>
                    <a:cubicBezTo>
                      <a:pt x="9" y="10"/>
                      <a:pt x="11" y="11"/>
                      <a:pt x="11" y="12"/>
                    </a:cubicBezTo>
                    <a:cubicBezTo>
                      <a:pt x="12" y="12"/>
                      <a:pt x="10" y="11"/>
                      <a:pt x="10" y="11"/>
                    </a:cubicBezTo>
                    <a:cubicBezTo>
                      <a:pt x="11" y="12"/>
                      <a:pt x="10" y="11"/>
                      <a:pt x="11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9" y="11"/>
                      <a:pt x="10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1"/>
                    </a:cubicBezTo>
                    <a:cubicBezTo>
                      <a:pt x="9" y="10"/>
                      <a:pt x="9" y="10"/>
                      <a:pt x="8" y="10"/>
                    </a:cubicBezTo>
                    <a:cubicBezTo>
                      <a:pt x="9" y="11"/>
                      <a:pt x="9" y="11"/>
                      <a:pt x="11" y="12"/>
                    </a:cubicBezTo>
                    <a:cubicBezTo>
                      <a:pt x="11" y="12"/>
                      <a:pt x="10" y="12"/>
                      <a:pt x="11" y="12"/>
                    </a:cubicBezTo>
                    <a:cubicBezTo>
                      <a:pt x="11" y="12"/>
                      <a:pt x="10" y="12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8" y="10"/>
                    </a:cubicBezTo>
                    <a:cubicBezTo>
                      <a:pt x="8" y="11"/>
                      <a:pt x="10" y="12"/>
                      <a:pt x="8" y="11"/>
                    </a:cubicBezTo>
                    <a:cubicBezTo>
                      <a:pt x="8" y="10"/>
                      <a:pt x="10" y="12"/>
                      <a:pt x="10" y="11"/>
                    </a:cubicBezTo>
                    <a:cubicBezTo>
                      <a:pt x="11" y="12"/>
                      <a:pt x="9" y="11"/>
                      <a:pt x="10" y="12"/>
                    </a:cubicBezTo>
                    <a:cubicBezTo>
                      <a:pt x="10" y="12"/>
                      <a:pt x="9" y="11"/>
                      <a:pt x="8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10" y="12"/>
                      <a:pt x="9" y="11"/>
                      <a:pt x="11" y="12"/>
                    </a:cubicBezTo>
                    <a:cubicBezTo>
                      <a:pt x="9" y="11"/>
                      <a:pt x="11" y="13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11" y="13"/>
                      <a:pt x="8" y="12"/>
                      <a:pt x="10" y="13"/>
                    </a:cubicBezTo>
                    <a:cubicBezTo>
                      <a:pt x="10" y="13"/>
                      <a:pt x="9" y="13"/>
                      <a:pt x="8" y="12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8" y="13"/>
                    </a:cubicBezTo>
                    <a:cubicBezTo>
                      <a:pt x="8" y="13"/>
                      <a:pt x="8" y="13"/>
                      <a:pt x="9" y="13"/>
                    </a:cubicBezTo>
                    <a:cubicBezTo>
                      <a:pt x="8" y="13"/>
                      <a:pt x="7" y="12"/>
                      <a:pt x="6" y="12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8" y="13"/>
                      <a:pt x="6" y="12"/>
                      <a:pt x="8" y="13"/>
                    </a:cubicBezTo>
                    <a:cubicBezTo>
                      <a:pt x="8" y="13"/>
                      <a:pt x="7" y="12"/>
                      <a:pt x="8" y="13"/>
                    </a:cubicBezTo>
                    <a:cubicBezTo>
                      <a:pt x="7" y="13"/>
                      <a:pt x="7" y="13"/>
                      <a:pt x="7" y="12"/>
                    </a:cubicBezTo>
                    <a:cubicBezTo>
                      <a:pt x="7" y="12"/>
                      <a:pt x="8" y="13"/>
                      <a:pt x="7" y="12"/>
                    </a:cubicBezTo>
                    <a:cubicBezTo>
                      <a:pt x="7" y="13"/>
                      <a:pt x="7" y="13"/>
                      <a:pt x="8" y="13"/>
                    </a:cubicBezTo>
                    <a:cubicBezTo>
                      <a:pt x="8" y="13"/>
                      <a:pt x="7" y="13"/>
                      <a:pt x="8" y="14"/>
                    </a:cubicBezTo>
                    <a:cubicBezTo>
                      <a:pt x="9" y="14"/>
                      <a:pt x="7" y="13"/>
                      <a:pt x="7" y="13"/>
                    </a:cubicBezTo>
                    <a:cubicBezTo>
                      <a:pt x="6" y="13"/>
                      <a:pt x="7" y="13"/>
                      <a:pt x="7" y="13"/>
                    </a:cubicBezTo>
                    <a:cubicBezTo>
                      <a:pt x="6" y="13"/>
                      <a:pt x="6" y="13"/>
                      <a:pt x="6" y="12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7" y="14"/>
                      <a:pt x="7" y="14"/>
                      <a:pt x="8" y="14"/>
                    </a:cubicBezTo>
                    <a:cubicBezTo>
                      <a:pt x="8" y="14"/>
                      <a:pt x="7" y="14"/>
                      <a:pt x="7" y="14"/>
                    </a:cubicBezTo>
                    <a:cubicBezTo>
                      <a:pt x="8" y="14"/>
                      <a:pt x="9" y="15"/>
                      <a:pt x="8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3"/>
                      <a:pt x="8" y="15"/>
                      <a:pt x="6" y="14"/>
                    </a:cubicBezTo>
                    <a:cubicBezTo>
                      <a:pt x="7" y="14"/>
                      <a:pt x="8" y="15"/>
                      <a:pt x="7" y="14"/>
                    </a:cubicBezTo>
                    <a:cubicBezTo>
                      <a:pt x="8" y="15"/>
                      <a:pt x="8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8" y="15"/>
                      <a:pt x="6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7" y="15"/>
                      <a:pt x="7" y="15"/>
                      <a:pt x="8" y="1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8" y="16"/>
                      <a:pt x="6" y="15"/>
                    </a:cubicBezTo>
                    <a:cubicBezTo>
                      <a:pt x="7" y="15"/>
                      <a:pt x="7" y="15"/>
                      <a:pt x="9" y="16"/>
                    </a:cubicBezTo>
                    <a:cubicBezTo>
                      <a:pt x="6" y="15"/>
                      <a:pt x="9" y="16"/>
                      <a:pt x="8" y="16"/>
                    </a:cubicBezTo>
                    <a:cubicBezTo>
                      <a:pt x="8" y="16"/>
                      <a:pt x="8" y="16"/>
                      <a:pt x="9" y="17"/>
                    </a:cubicBezTo>
                    <a:cubicBezTo>
                      <a:pt x="9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9" y="16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9" y="17"/>
                      <a:pt x="9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9" y="17"/>
                      <a:pt x="8" y="16"/>
                      <a:pt x="8" y="16"/>
                    </a:cubicBezTo>
                    <a:cubicBezTo>
                      <a:pt x="10" y="18"/>
                      <a:pt x="8" y="17"/>
                      <a:pt x="9" y="18"/>
                    </a:cubicBezTo>
                    <a:cubicBezTo>
                      <a:pt x="9" y="17"/>
                      <a:pt x="9" y="17"/>
                      <a:pt x="8" y="17"/>
                    </a:cubicBezTo>
                    <a:cubicBezTo>
                      <a:pt x="9" y="17"/>
                      <a:pt x="9" y="18"/>
                      <a:pt x="8" y="17"/>
                    </a:cubicBezTo>
                    <a:cubicBezTo>
                      <a:pt x="7" y="17"/>
                      <a:pt x="9" y="18"/>
                      <a:pt x="8" y="17"/>
                    </a:cubicBezTo>
                    <a:cubicBezTo>
                      <a:pt x="7" y="16"/>
                      <a:pt x="11" y="19"/>
                      <a:pt x="9" y="18"/>
                    </a:cubicBezTo>
                    <a:cubicBezTo>
                      <a:pt x="10" y="19"/>
                      <a:pt x="8" y="18"/>
                      <a:pt x="9" y="18"/>
                    </a:cubicBezTo>
                    <a:cubicBezTo>
                      <a:pt x="8" y="18"/>
                      <a:pt x="8" y="18"/>
                      <a:pt x="7" y="17"/>
                    </a:cubicBezTo>
                    <a:cubicBezTo>
                      <a:pt x="7" y="17"/>
                      <a:pt x="8" y="18"/>
                      <a:pt x="8" y="18"/>
                    </a:cubicBezTo>
                    <a:cubicBezTo>
                      <a:pt x="8" y="18"/>
                      <a:pt x="7" y="17"/>
                      <a:pt x="7" y="17"/>
                    </a:cubicBezTo>
                    <a:cubicBezTo>
                      <a:pt x="7" y="17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7" y="18"/>
                      <a:pt x="7" y="18"/>
                      <a:pt x="7" y="17"/>
                    </a:cubicBezTo>
                    <a:cubicBezTo>
                      <a:pt x="8" y="18"/>
                      <a:pt x="8" y="19"/>
                      <a:pt x="7" y="18"/>
                    </a:cubicBezTo>
                    <a:cubicBezTo>
                      <a:pt x="7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9" y="19"/>
                    </a:cubicBezTo>
                    <a:cubicBezTo>
                      <a:pt x="8" y="19"/>
                      <a:pt x="8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6" y="18"/>
                      <a:pt x="6" y="18"/>
                    </a:cubicBezTo>
                    <a:cubicBezTo>
                      <a:pt x="7" y="18"/>
                      <a:pt x="5" y="18"/>
                      <a:pt x="7" y="18"/>
                    </a:cubicBezTo>
                    <a:cubicBezTo>
                      <a:pt x="4" y="18"/>
                      <a:pt x="5" y="20"/>
                      <a:pt x="5" y="20"/>
                    </a:cubicBezTo>
                    <a:cubicBezTo>
                      <a:pt x="6" y="21"/>
                      <a:pt x="5" y="20"/>
                      <a:pt x="6" y="21"/>
                    </a:cubicBezTo>
                    <a:cubicBezTo>
                      <a:pt x="6" y="20"/>
                      <a:pt x="5" y="20"/>
                      <a:pt x="6" y="20"/>
                    </a:cubicBezTo>
                    <a:cubicBezTo>
                      <a:pt x="5" y="20"/>
                      <a:pt x="7" y="21"/>
                      <a:pt x="6" y="20"/>
                    </a:cubicBezTo>
                    <a:cubicBezTo>
                      <a:pt x="7" y="20"/>
                      <a:pt x="8" y="21"/>
                      <a:pt x="8" y="21"/>
                    </a:cubicBezTo>
                    <a:cubicBezTo>
                      <a:pt x="6" y="20"/>
                      <a:pt x="8" y="21"/>
                      <a:pt x="7" y="21"/>
                    </a:cubicBezTo>
                    <a:cubicBezTo>
                      <a:pt x="6" y="20"/>
                      <a:pt x="6" y="20"/>
                      <a:pt x="8" y="21"/>
                    </a:cubicBezTo>
                    <a:cubicBezTo>
                      <a:pt x="8" y="21"/>
                      <a:pt x="7" y="21"/>
                      <a:pt x="8" y="21"/>
                    </a:cubicBezTo>
                    <a:cubicBezTo>
                      <a:pt x="7" y="21"/>
                      <a:pt x="6" y="21"/>
                      <a:pt x="5" y="20"/>
                    </a:cubicBezTo>
                    <a:cubicBezTo>
                      <a:pt x="5" y="20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6" y="21"/>
                      <a:pt x="6" y="21"/>
                    </a:cubicBezTo>
                    <a:cubicBezTo>
                      <a:pt x="6" y="21"/>
                      <a:pt x="5" y="20"/>
                      <a:pt x="5" y="20"/>
                    </a:cubicBezTo>
                    <a:cubicBezTo>
                      <a:pt x="5" y="20"/>
                      <a:pt x="6" y="21"/>
                      <a:pt x="7" y="21"/>
                    </a:cubicBezTo>
                    <a:cubicBezTo>
                      <a:pt x="6" y="21"/>
                      <a:pt x="8" y="22"/>
                      <a:pt x="5" y="21"/>
                    </a:cubicBezTo>
                    <a:cubicBezTo>
                      <a:pt x="6" y="22"/>
                      <a:pt x="4" y="21"/>
                      <a:pt x="6" y="22"/>
                    </a:cubicBezTo>
                    <a:cubicBezTo>
                      <a:pt x="6" y="22"/>
                      <a:pt x="5" y="21"/>
                      <a:pt x="3" y="21"/>
                    </a:cubicBezTo>
                    <a:close/>
                    <a:moveTo>
                      <a:pt x="12" y="6"/>
                    </a:moveTo>
                    <a:cubicBezTo>
                      <a:pt x="12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5"/>
                    </a:cubicBezTo>
                    <a:cubicBezTo>
                      <a:pt x="12" y="6"/>
                      <a:pt x="12" y="5"/>
                      <a:pt x="11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1" y="5"/>
                      <a:pt x="12" y="6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2" y="6"/>
                      <a:pt x="11" y="6"/>
                      <a:pt x="12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12" y="6"/>
                    </a:moveTo>
                    <a:cubicBezTo>
                      <a:pt x="12" y="6"/>
                      <a:pt x="11" y="6"/>
                      <a:pt x="12" y="6"/>
                    </a:cubicBezTo>
                    <a:cubicBezTo>
                      <a:pt x="11" y="6"/>
                      <a:pt x="10" y="5"/>
                      <a:pt x="10" y="6"/>
                    </a:cubicBezTo>
                    <a:cubicBezTo>
                      <a:pt x="11" y="6"/>
                      <a:pt x="11" y="6"/>
                      <a:pt x="12" y="6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3"/>
                      <a:pt x="5" y="12"/>
                    </a:cubicBezTo>
                    <a:cubicBezTo>
                      <a:pt x="5" y="13"/>
                      <a:pt x="8" y="15"/>
                      <a:pt x="7" y="14"/>
                    </a:cubicBezTo>
                    <a:close/>
                    <a:moveTo>
                      <a:pt x="5" y="15"/>
                    </a:moveTo>
                    <a:cubicBezTo>
                      <a:pt x="6" y="15"/>
                      <a:pt x="7" y="16"/>
                      <a:pt x="7" y="16"/>
                    </a:cubicBezTo>
                    <a:cubicBezTo>
                      <a:pt x="6" y="15"/>
                      <a:pt x="6" y="15"/>
                      <a:pt x="5" y="15"/>
                    </a:cubicBezTo>
                    <a:cubicBezTo>
                      <a:pt x="5" y="15"/>
                      <a:pt x="5" y="15"/>
                      <a:pt x="5" y="14"/>
                    </a:cubicBezTo>
                    <a:cubicBezTo>
                      <a:pt x="5" y="14"/>
                      <a:pt x="5" y="15"/>
                      <a:pt x="5" y="15"/>
                    </a:cubicBezTo>
                    <a:close/>
                  </a:path>
                </a:pathLst>
              </a:custGeom>
              <a:solidFill>
                <a:srgbClr val="AEBD7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2" name="Freeform 82"/>
              <p:cNvSpPr>
                <a:spLocks/>
              </p:cNvSpPr>
              <p:nvPr/>
            </p:nvSpPr>
            <p:spPr bwMode="auto">
              <a:xfrm rot="976095">
                <a:off x="7208026" y="19500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3" name="Freeform 83"/>
              <p:cNvSpPr>
                <a:spLocks/>
              </p:cNvSpPr>
              <p:nvPr/>
            </p:nvSpPr>
            <p:spPr bwMode="auto">
              <a:xfrm rot="976095">
                <a:off x="7069066" y="2197002"/>
                <a:ext cx="31547" cy="12618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4" name="Freeform 84"/>
              <p:cNvSpPr>
                <a:spLocks/>
              </p:cNvSpPr>
              <p:nvPr/>
            </p:nvSpPr>
            <p:spPr bwMode="auto">
              <a:xfrm rot="976095">
                <a:off x="7081053" y="2201420"/>
                <a:ext cx="37854" cy="12618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A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857136" y="5221427"/>
            <a:ext cx="3329945" cy="1431935"/>
            <a:chOff x="1029683" y="4448933"/>
            <a:chExt cx="3329945" cy="1431935"/>
          </a:xfrm>
        </p:grpSpPr>
        <p:sp>
          <p:nvSpPr>
            <p:cNvPr id="131" name="文本框 131"/>
            <p:cNvSpPr txBox="1"/>
            <p:nvPr/>
          </p:nvSpPr>
          <p:spPr>
            <a:xfrm>
              <a:off x="1029683" y="4448933"/>
              <a:ext cx="29417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 spc="600" dirty="0">
                  <a:solidFill>
                    <a:srgbClr val="73ADC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32" name="文本框 132"/>
            <p:cNvSpPr txBox="1"/>
            <p:nvPr/>
          </p:nvSpPr>
          <p:spPr>
            <a:xfrm>
              <a:off x="1029684" y="4857383"/>
              <a:ext cx="3329944" cy="102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857586" y="3048055"/>
            <a:ext cx="3257649" cy="1439418"/>
            <a:chOff x="1030133" y="2275561"/>
            <a:chExt cx="3257649" cy="1439418"/>
          </a:xfrm>
        </p:grpSpPr>
        <p:sp>
          <p:nvSpPr>
            <p:cNvPr id="134" name="文本框 134"/>
            <p:cNvSpPr txBox="1"/>
            <p:nvPr/>
          </p:nvSpPr>
          <p:spPr>
            <a:xfrm>
              <a:off x="1030134" y="2275561"/>
              <a:ext cx="2867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 spc="600" dirty="0">
                  <a:solidFill>
                    <a:srgbClr val="FF5E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35" name="文本框 135"/>
            <p:cNvSpPr txBox="1"/>
            <p:nvPr/>
          </p:nvSpPr>
          <p:spPr>
            <a:xfrm>
              <a:off x="1030133" y="2691494"/>
              <a:ext cx="3257649" cy="102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7889649" y="3018532"/>
            <a:ext cx="3373140" cy="1498464"/>
            <a:chOff x="8062196" y="2246038"/>
            <a:chExt cx="3373140" cy="1498464"/>
          </a:xfrm>
        </p:grpSpPr>
        <p:sp>
          <p:nvSpPr>
            <p:cNvPr id="137" name="文本框 137"/>
            <p:cNvSpPr txBox="1"/>
            <p:nvPr/>
          </p:nvSpPr>
          <p:spPr>
            <a:xfrm>
              <a:off x="8062196" y="2246038"/>
              <a:ext cx="28675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 spc="600" dirty="0">
                  <a:solidFill>
                    <a:srgbClr val="FFAE4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38" name="文本框 138"/>
            <p:cNvSpPr txBox="1"/>
            <p:nvPr/>
          </p:nvSpPr>
          <p:spPr>
            <a:xfrm>
              <a:off x="8062196" y="2721017"/>
              <a:ext cx="3373140" cy="102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7889649" y="5221427"/>
            <a:ext cx="3242242" cy="1431935"/>
            <a:chOff x="8062196" y="4448933"/>
            <a:chExt cx="3242242" cy="1431935"/>
          </a:xfrm>
        </p:grpSpPr>
        <p:sp>
          <p:nvSpPr>
            <p:cNvPr id="140" name="文本框 140"/>
            <p:cNvSpPr txBox="1"/>
            <p:nvPr/>
          </p:nvSpPr>
          <p:spPr>
            <a:xfrm>
              <a:off x="8062196" y="4448933"/>
              <a:ext cx="28675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 spc="600" dirty="0">
                  <a:solidFill>
                    <a:srgbClr val="AEBD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41" name="文本框 141"/>
            <p:cNvSpPr txBox="1"/>
            <p:nvPr/>
          </p:nvSpPr>
          <p:spPr>
            <a:xfrm>
              <a:off x="8062196" y="4857383"/>
              <a:ext cx="3242242" cy="102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5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4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9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4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9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5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5"/>
          <p:cNvSpPr txBox="1"/>
          <p:nvPr/>
        </p:nvSpPr>
        <p:spPr>
          <a:xfrm>
            <a:off x="851821" y="1424933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实践难点</a:t>
            </a:r>
          </a:p>
        </p:txBody>
      </p:sp>
      <p:sp>
        <p:nvSpPr>
          <p:cNvPr id="8" name="文本框 26"/>
          <p:cNvSpPr txBox="1"/>
          <p:nvPr/>
        </p:nvSpPr>
        <p:spPr>
          <a:xfrm>
            <a:off x="288429" y="1378766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1938114215"/>
              </p:ext>
            </p:extLst>
          </p:nvPr>
        </p:nvGraphicFramePr>
        <p:xfrm>
          <a:off x="358660" y="2596401"/>
          <a:ext cx="6088719" cy="4172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文本框 22"/>
          <p:cNvSpPr txBox="1"/>
          <p:nvPr/>
        </p:nvSpPr>
        <p:spPr>
          <a:xfrm>
            <a:off x="6732848" y="3613127"/>
            <a:ext cx="279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" name="文本框 23"/>
          <p:cNvSpPr txBox="1"/>
          <p:nvPr/>
        </p:nvSpPr>
        <p:spPr>
          <a:xfrm>
            <a:off x="6732849" y="4136347"/>
            <a:ext cx="4401234" cy="166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Graphic spid="9" grpId="0">
        <p:bldSub>
          <a:bldChart bld="category"/>
        </p:bldSub>
      </p:bldGraphic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5"/>
          <p:cNvSpPr txBox="1"/>
          <p:nvPr/>
        </p:nvSpPr>
        <p:spPr>
          <a:xfrm>
            <a:off x="995837" y="1702540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市场调研分析</a:t>
            </a:r>
          </a:p>
        </p:txBody>
      </p:sp>
      <p:sp>
        <p:nvSpPr>
          <p:cNvPr id="23" name="文本框 26"/>
          <p:cNvSpPr txBox="1"/>
          <p:nvPr/>
        </p:nvSpPr>
        <p:spPr>
          <a:xfrm>
            <a:off x="432445" y="1656373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24" name="文本框 29"/>
          <p:cNvSpPr txBox="1"/>
          <p:nvPr/>
        </p:nvSpPr>
        <p:spPr>
          <a:xfrm>
            <a:off x="7715466" y="4938334"/>
            <a:ext cx="2928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73AD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5" name="文本框 30"/>
          <p:cNvSpPr txBox="1"/>
          <p:nvPr/>
        </p:nvSpPr>
        <p:spPr>
          <a:xfrm>
            <a:off x="7715467" y="5346784"/>
            <a:ext cx="350289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6" name="Freeform 152"/>
          <p:cNvSpPr>
            <a:spLocks noEditPoints="1"/>
          </p:cNvSpPr>
          <p:nvPr/>
        </p:nvSpPr>
        <p:spPr bwMode="auto">
          <a:xfrm>
            <a:off x="6731624" y="5199944"/>
            <a:ext cx="983843" cy="986607"/>
          </a:xfrm>
          <a:custGeom>
            <a:avLst/>
            <a:gdLst>
              <a:gd name="T0" fmla="*/ 612 w 662"/>
              <a:gd name="T1" fmla="*/ 615 h 663"/>
              <a:gd name="T2" fmla="*/ 617 w 662"/>
              <a:gd name="T3" fmla="*/ 476 h 663"/>
              <a:gd name="T4" fmla="*/ 631 w 662"/>
              <a:gd name="T5" fmla="*/ 322 h 663"/>
              <a:gd name="T6" fmla="*/ 505 w 662"/>
              <a:gd name="T7" fmla="*/ 154 h 663"/>
              <a:gd name="T8" fmla="*/ 191 w 662"/>
              <a:gd name="T9" fmla="*/ 34 h 663"/>
              <a:gd name="T10" fmla="*/ 9 w 662"/>
              <a:gd name="T11" fmla="*/ 117 h 663"/>
              <a:gd name="T12" fmla="*/ 109 w 662"/>
              <a:gd name="T13" fmla="*/ 207 h 663"/>
              <a:gd name="T14" fmla="*/ 153 w 662"/>
              <a:gd name="T15" fmla="*/ 359 h 663"/>
              <a:gd name="T16" fmla="*/ 428 w 662"/>
              <a:gd name="T17" fmla="*/ 363 h 663"/>
              <a:gd name="T18" fmla="*/ 570 w 662"/>
              <a:gd name="T19" fmla="*/ 324 h 663"/>
              <a:gd name="T20" fmla="*/ 590 w 662"/>
              <a:gd name="T21" fmla="*/ 365 h 663"/>
              <a:gd name="T22" fmla="*/ 566 w 662"/>
              <a:gd name="T23" fmla="*/ 420 h 663"/>
              <a:gd name="T24" fmla="*/ 462 w 662"/>
              <a:gd name="T25" fmla="*/ 587 h 663"/>
              <a:gd name="T26" fmla="*/ 510 w 662"/>
              <a:gd name="T27" fmla="*/ 628 h 663"/>
              <a:gd name="T28" fmla="*/ 509 w 662"/>
              <a:gd name="T29" fmla="*/ 552 h 663"/>
              <a:gd name="T30" fmla="*/ 596 w 662"/>
              <a:gd name="T31" fmla="*/ 428 h 663"/>
              <a:gd name="T32" fmla="*/ 577 w 662"/>
              <a:gd name="T33" fmla="*/ 622 h 663"/>
              <a:gd name="T34" fmla="*/ 649 w 662"/>
              <a:gd name="T35" fmla="*/ 628 h 663"/>
              <a:gd name="T36" fmla="*/ 214 w 662"/>
              <a:gd name="T37" fmla="*/ 355 h 663"/>
              <a:gd name="T38" fmla="*/ 120 w 662"/>
              <a:gd name="T39" fmla="*/ 232 h 663"/>
              <a:gd name="T40" fmla="*/ 138 w 662"/>
              <a:gd name="T41" fmla="*/ 216 h 663"/>
              <a:gd name="T42" fmla="*/ 367 w 662"/>
              <a:gd name="T43" fmla="*/ 372 h 663"/>
              <a:gd name="T44" fmla="*/ 388 w 662"/>
              <a:gd name="T45" fmla="*/ 257 h 663"/>
              <a:gd name="T46" fmla="*/ 275 w 662"/>
              <a:gd name="T47" fmla="*/ 172 h 663"/>
              <a:gd name="T48" fmla="*/ 436 w 662"/>
              <a:gd name="T49" fmla="*/ 280 h 663"/>
              <a:gd name="T50" fmla="*/ 437 w 662"/>
              <a:gd name="T51" fmla="*/ 334 h 663"/>
              <a:gd name="T52" fmla="*/ 330 w 662"/>
              <a:gd name="T53" fmla="*/ 163 h 663"/>
              <a:gd name="T54" fmla="*/ 130 w 662"/>
              <a:gd name="T55" fmla="*/ 186 h 663"/>
              <a:gd name="T56" fmla="*/ 178 w 662"/>
              <a:gd name="T57" fmla="*/ 72 h 663"/>
              <a:gd name="T58" fmla="*/ 409 w 662"/>
              <a:gd name="T59" fmla="*/ 90 h 663"/>
              <a:gd name="T60" fmla="*/ 548 w 662"/>
              <a:gd name="T61" fmla="*/ 238 h 663"/>
              <a:gd name="T62" fmla="*/ 437 w 662"/>
              <a:gd name="T63" fmla="*/ 3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2" h="663">
                <a:moveTo>
                  <a:pt x="649" y="628"/>
                </a:moveTo>
                <a:cubicBezTo>
                  <a:pt x="636" y="623"/>
                  <a:pt x="622" y="624"/>
                  <a:pt x="612" y="615"/>
                </a:cubicBezTo>
                <a:cubicBezTo>
                  <a:pt x="603" y="607"/>
                  <a:pt x="602" y="593"/>
                  <a:pt x="601" y="582"/>
                </a:cubicBezTo>
                <a:cubicBezTo>
                  <a:pt x="600" y="546"/>
                  <a:pt x="609" y="510"/>
                  <a:pt x="617" y="476"/>
                </a:cubicBezTo>
                <a:cubicBezTo>
                  <a:pt x="624" y="442"/>
                  <a:pt x="654" y="346"/>
                  <a:pt x="612" y="321"/>
                </a:cubicBezTo>
                <a:cubicBezTo>
                  <a:pt x="619" y="321"/>
                  <a:pt x="625" y="321"/>
                  <a:pt x="631" y="322"/>
                </a:cubicBezTo>
                <a:cubicBezTo>
                  <a:pt x="640" y="323"/>
                  <a:pt x="645" y="311"/>
                  <a:pt x="641" y="304"/>
                </a:cubicBezTo>
                <a:cubicBezTo>
                  <a:pt x="608" y="246"/>
                  <a:pt x="548" y="206"/>
                  <a:pt x="505" y="154"/>
                </a:cubicBezTo>
                <a:cubicBezTo>
                  <a:pt x="465" y="107"/>
                  <a:pt x="419" y="41"/>
                  <a:pt x="358" y="19"/>
                </a:cubicBezTo>
                <a:cubicBezTo>
                  <a:pt x="304" y="0"/>
                  <a:pt x="243" y="18"/>
                  <a:pt x="191" y="34"/>
                </a:cubicBezTo>
                <a:cubicBezTo>
                  <a:pt x="133" y="53"/>
                  <a:pt x="77" y="81"/>
                  <a:pt x="16" y="90"/>
                </a:cubicBezTo>
                <a:cubicBezTo>
                  <a:pt x="4" y="92"/>
                  <a:pt x="0" y="110"/>
                  <a:pt x="9" y="117"/>
                </a:cubicBezTo>
                <a:cubicBezTo>
                  <a:pt x="42" y="146"/>
                  <a:pt x="80" y="167"/>
                  <a:pt x="113" y="195"/>
                </a:cubicBezTo>
                <a:cubicBezTo>
                  <a:pt x="110" y="199"/>
                  <a:pt x="109" y="203"/>
                  <a:pt x="109" y="207"/>
                </a:cubicBezTo>
                <a:cubicBezTo>
                  <a:pt x="93" y="219"/>
                  <a:pt x="86" y="241"/>
                  <a:pt x="88" y="265"/>
                </a:cubicBezTo>
                <a:cubicBezTo>
                  <a:pt x="93" y="306"/>
                  <a:pt x="121" y="336"/>
                  <a:pt x="153" y="359"/>
                </a:cubicBezTo>
                <a:cubicBezTo>
                  <a:pt x="214" y="403"/>
                  <a:pt x="298" y="425"/>
                  <a:pt x="371" y="405"/>
                </a:cubicBezTo>
                <a:cubicBezTo>
                  <a:pt x="395" y="399"/>
                  <a:pt x="418" y="385"/>
                  <a:pt x="428" y="363"/>
                </a:cubicBezTo>
                <a:cubicBezTo>
                  <a:pt x="431" y="364"/>
                  <a:pt x="433" y="364"/>
                  <a:pt x="436" y="363"/>
                </a:cubicBezTo>
                <a:cubicBezTo>
                  <a:pt x="477" y="348"/>
                  <a:pt x="524" y="331"/>
                  <a:pt x="570" y="324"/>
                </a:cubicBezTo>
                <a:cubicBezTo>
                  <a:pt x="574" y="329"/>
                  <a:pt x="579" y="333"/>
                  <a:pt x="585" y="338"/>
                </a:cubicBezTo>
                <a:cubicBezTo>
                  <a:pt x="586" y="347"/>
                  <a:pt x="588" y="356"/>
                  <a:pt x="590" y="365"/>
                </a:cubicBezTo>
                <a:cubicBezTo>
                  <a:pt x="590" y="365"/>
                  <a:pt x="590" y="365"/>
                  <a:pt x="591" y="365"/>
                </a:cubicBezTo>
                <a:cubicBezTo>
                  <a:pt x="584" y="387"/>
                  <a:pt x="571" y="413"/>
                  <a:pt x="566" y="420"/>
                </a:cubicBezTo>
                <a:cubicBezTo>
                  <a:pt x="546" y="447"/>
                  <a:pt x="523" y="472"/>
                  <a:pt x="503" y="500"/>
                </a:cubicBezTo>
                <a:cubicBezTo>
                  <a:pt x="485" y="525"/>
                  <a:pt x="466" y="555"/>
                  <a:pt x="462" y="587"/>
                </a:cubicBezTo>
                <a:cubicBezTo>
                  <a:pt x="459" y="611"/>
                  <a:pt x="470" y="641"/>
                  <a:pt x="497" y="645"/>
                </a:cubicBezTo>
                <a:cubicBezTo>
                  <a:pt x="507" y="646"/>
                  <a:pt x="516" y="638"/>
                  <a:pt x="510" y="628"/>
                </a:cubicBezTo>
                <a:cubicBezTo>
                  <a:pt x="503" y="617"/>
                  <a:pt x="495" y="609"/>
                  <a:pt x="495" y="595"/>
                </a:cubicBezTo>
                <a:cubicBezTo>
                  <a:pt x="494" y="580"/>
                  <a:pt x="502" y="565"/>
                  <a:pt x="509" y="552"/>
                </a:cubicBezTo>
                <a:cubicBezTo>
                  <a:pt x="527" y="518"/>
                  <a:pt x="552" y="489"/>
                  <a:pt x="575" y="459"/>
                </a:cubicBezTo>
                <a:cubicBezTo>
                  <a:pt x="583" y="449"/>
                  <a:pt x="590" y="439"/>
                  <a:pt x="596" y="428"/>
                </a:cubicBezTo>
                <a:cubicBezTo>
                  <a:pt x="588" y="461"/>
                  <a:pt x="579" y="494"/>
                  <a:pt x="573" y="528"/>
                </a:cubicBezTo>
                <a:cubicBezTo>
                  <a:pt x="568" y="558"/>
                  <a:pt x="564" y="593"/>
                  <a:pt x="577" y="622"/>
                </a:cubicBezTo>
                <a:cubicBezTo>
                  <a:pt x="591" y="648"/>
                  <a:pt x="624" y="663"/>
                  <a:pt x="652" y="650"/>
                </a:cubicBezTo>
                <a:cubicBezTo>
                  <a:pt x="662" y="645"/>
                  <a:pt x="658" y="631"/>
                  <a:pt x="649" y="628"/>
                </a:cubicBezTo>
                <a:moveTo>
                  <a:pt x="367" y="372"/>
                </a:moveTo>
                <a:cubicBezTo>
                  <a:pt x="316" y="389"/>
                  <a:pt x="261" y="376"/>
                  <a:pt x="214" y="355"/>
                </a:cubicBezTo>
                <a:cubicBezTo>
                  <a:pt x="184" y="343"/>
                  <a:pt x="157" y="326"/>
                  <a:pt x="136" y="302"/>
                </a:cubicBezTo>
                <a:cubicBezTo>
                  <a:pt x="120" y="284"/>
                  <a:pt x="110" y="253"/>
                  <a:pt x="120" y="232"/>
                </a:cubicBezTo>
                <a:cubicBezTo>
                  <a:pt x="126" y="228"/>
                  <a:pt x="132" y="222"/>
                  <a:pt x="137" y="216"/>
                </a:cubicBezTo>
                <a:cubicBezTo>
                  <a:pt x="138" y="216"/>
                  <a:pt x="138" y="216"/>
                  <a:pt x="138" y="216"/>
                </a:cubicBezTo>
                <a:cubicBezTo>
                  <a:pt x="204" y="200"/>
                  <a:pt x="276" y="218"/>
                  <a:pt x="333" y="253"/>
                </a:cubicBezTo>
                <a:cubicBezTo>
                  <a:pt x="372" y="278"/>
                  <a:pt x="440" y="347"/>
                  <a:pt x="367" y="372"/>
                </a:cubicBezTo>
                <a:moveTo>
                  <a:pt x="424" y="302"/>
                </a:moveTo>
                <a:cubicBezTo>
                  <a:pt x="415" y="285"/>
                  <a:pt x="401" y="269"/>
                  <a:pt x="388" y="257"/>
                </a:cubicBezTo>
                <a:cubicBezTo>
                  <a:pt x="332" y="203"/>
                  <a:pt x="245" y="174"/>
                  <a:pt x="166" y="182"/>
                </a:cubicBezTo>
                <a:cubicBezTo>
                  <a:pt x="197" y="155"/>
                  <a:pt x="234" y="159"/>
                  <a:pt x="275" y="172"/>
                </a:cubicBezTo>
                <a:cubicBezTo>
                  <a:pt x="316" y="186"/>
                  <a:pt x="359" y="199"/>
                  <a:pt x="397" y="221"/>
                </a:cubicBezTo>
                <a:cubicBezTo>
                  <a:pt x="415" y="232"/>
                  <a:pt x="448" y="255"/>
                  <a:pt x="436" y="280"/>
                </a:cubicBezTo>
                <a:cubicBezTo>
                  <a:pt x="433" y="288"/>
                  <a:pt x="428" y="295"/>
                  <a:pt x="424" y="302"/>
                </a:cubicBezTo>
                <a:moveTo>
                  <a:pt x="437" y="334"/>
                </a:moveTo>
                <a:cubicBezTo>
                  <a:pt x="455" y="304"/>
                  <a:pt x="481" y="277"/>
                  <a:pt x="459" y="240"/>
                </a:cubicBezTo>
                <a:cubicBezTo>
                  <a:pt x="434" y="196"/>
                  <a:pt x="375" y="178"/>
                  <a:pt x="330" y="163"/>
                </a:cubicBezTo>
                <a:cubicBezTo>
                  <a:pt x="286" y="148"/>
                  <a:pt x="230" y="123"/>
                  <a:pt x="184" y="142"/>
                </a:cubicBezTo>
                <a:cubicBezTo>
                  <a:pt x="162" y="152"/>
                  <a:pt x="145" y="168"/>
                  <a:pt x="130" y="186"/>
                </a:cubicBezTo>
                <a:cubicBezTo>
                  <a:pt x="114" y="155"/>
                  <a:pt x="85" y="135"/>
                  <a:pt x="57" y="114"/>
                </a:cubicBezTo>
                <a:cubicBezTo>
                  <a:pt x="98" y="103"/>
                  <a:pt x="138" y="86"/>
                  <a:pt x="178" y="72"/>
                </a:cubicBezTo>
                <a:cubicBezTo>
                  <a:pt x="227" y="54"/>
                  <a:pt x="286" y="32"/>
                  <a:pt x="339" y="43"/>
                </a:cubicBezTo>
                <a:cubicBezTo>
                  <a:pt x="367" y="49"/>
                  <a:pt x="389" y="71"/>
                  <a:pt x="409" y="90"/>
                </a:cubicBezTo>
                <a:cubicBezTo>
                  <a:pt x="434" y="114"/>
                  <a:pt x="457" y="141"/>
                  <a:pt x="480" y="168"/>
                </a:cubicBezTo>
                <a:cubicBezTo>
                  <a:pt x="501" y="193"/>
                  <a:pt x="523" y="216"/>
                  <a:pt x="548" y="238"/>
                </a:cubicBezTo>
                <a:cubicBezTo>
                  <a:pt x="569" y="256"/>
                  <a:pt x="591" y="275"/>
                  <a:pt x="608" y="297"/>
                </a:cubicBezTo>
                <a:cubicBezTo>
                  <a:pt x="550" y="296"/>
                  <a:pt x="490" y="316"/>
                  <a:pt x="437" y="33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55465" y="2846423"/>
            <a:ext cx="2830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FF5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355465" y="3254873"/>
            <a:ext cx="35299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41371" y="2964610"/>
            <a:ext cx="1214604" cy="1174531"/>
            <a:chOff x="2716213" y="4478338"/>
            <a:chExt cx="1395413" cy="1349375"/>
          </a:xfrm>
        </p:grpSpPr>
        <p:sp>
          <p:nvSpPr>
            <p:cNvPr id="30" name="Freeform 154"/>
            <p:cNvSpPr>
              <a:spLocks noEditPoints="1"/>
            </p:cNvSpPr>
            <p:nvPr/>
          </p:nvSpPr>
          <p:spPr bwMode="auto">
            <a:xfrm>
              <a:off x="2716213" y="4478338"/>
              <a:ext cx="1395413" cy="1349375"/>
            </a:xfrm>
            <a:custGeom>
              <a:avLst/>
              <a:gdLst>
                <a:gd name="T0" fmla="*/ 764 w 816"/>
                <a:gd name="T1" fmla="*/ 514 h 790"/>
                <a:gd name="T2" fmla="*/ 727 w 816"/>
                <a:gd name="T3" fmla="*/ 396 h 790"/>
                <a:gd name="T4" fmla="*/ 583 w 816"/>
                <a:gd name="T5" fmla="*/ 206 h 790"/>
                <a:gd name="T6" fmla="*/ 363 w 816"/>
                <a:gd name="T7" fmla="*/ 15 h 790"/>
                <a:gd name="T8" fmla="*/ 133 w 816"/>
                <a:gd name="T9" fmla="*/ 195 h 790"/>
                <a:gd name="T10" fmla="*/ 81 w 816"/>
                <a:gd name="T11" fmla="*/ 466 h 790"/>
                <a:gd name="T12" fmla="*/ 224 w 816"/>
                <a:gd name="T13" fmla="*/ 623 h 790"/>
                <a:gd name="T14" fmla="*/ 345 w 816"/>
                <a:gd name="T15" fmla="*/ 749 h 790"/>
                <a:gd name="T16" fmla="*/ 70 w 816"/>
                <a:gd name="T17" fmla="*/ 412 h 790"/>
                <a:gd name="T18" fmla="*/ 105 w 816"/>
                <a:gd name="T19" fmla="*/ 247 h 790"/>
                <a:gd name="T20" fmla="*/ 342 w 816"/>
                <a:gd name="T21" fmla="*/ 60 h 790"/>
                <a:gd name="T22" fmla="*/ 457 w 816"/>
                <a:gd name="T23" fmla="*/ 85 h 790"/>
                <a:gd name="T24" fmla="*/ 697 w 816"/>
                <a:gd name="T25" fmla="*/ 388 h 790"/>
                <a:gd name="T26" fmla="*/ 535 w 816"/>
                <a:gd name="T27" fmla="*/ 455 h 790"/>
                <a:gd name="T28" fmla="*/ 343 w 816"/>
                <a:gd name="T29" fmla="*/ 594 h 790"/>
                <a:gd name="T30" fmla="*/ 83 w 816"/>
                <a:gd name="T31" fmla="*/ 321 h 790"/>
                <a:gd name="T32" fmla="*/ 331 w 816"/>
                <a:gd name="T33" fmla="*/ 658 h 790"/>
                <a:gd name="T34" fmla="*/ 409 w 816"/>
                <a:gd name="T35" fmla="*/ 780 h 790"/>
                <a:gd name="T36" fmla="*/ 603 w 816"/>
                <a:gd name="T37" fmla="*/ 667 h 790"/>
                <a:gd name="T38" fmla="*/ 806 w 816"/>
                <a:gd name="T39" fmla="*/ 520 h 790"/>
                <a:gd name="T40" fmla="*/ 685 w 816"/>
                <a:gd name="T41" fmla="*/ 571 h 790"/>
                <a:gd name="T42" fmla="*/ 460 w 816"/>
                <a:gd name="T43" fmla="*/ 710 h 790"/>
                <a:gd name="T44" fmla="*/ 361 w 816"/>
                <a:gd name="T45" fmla="*/ 637 h 790"/>
                <a:gd name="T46" fmla="*/ 628 w 816"/>
                <a:gd name="T47" fmla="*/ 441 h 790"/>
                <a:gd name="T48" fmla="*/ 689 w 816"/>
                <a:gd name="T49" fmla="*/ 452 h 790"/>
                <a:gd name="T50" fmla="*/ 528 w 816"/>
                <a:gd name="T51" fmla="*/ 531 h 790"/>
                <a:gd name="T52" fmla="*/ 379 w 816"/>
                <a:gd name="T53" fmla="*/ 636 h 790"/>
                <a:gd name="T54" fmla="*/ 691 w 816"/>
                <a:gd name="T55" fmla="*/ 472 h 790"/>
                <a:gd name="T56" fmla="*/ 698 w 816"/>
                <a:gd name="T57" fmla="*/ 473 h 790"/>
                <a:gd name="T58" fmla="*/ 435 w 816"/>
                <a:gd name="T59" fmla="*/ 621 h 790"/>
                <a:gd name="T60" fmla="*/ 410 w 816"/>
                <a:gd name="T61" fmla="*/ 661 h 790"/>
                <a:gd name="T62" fmla="*/ 563 w 816"/>
                <a:gd name="T63" fmla="*/ 576 h 790"/>
                <a:gd name="T64" fmla="*/ 720 w 816"/>
                <a:gd name="T65" fmla="*/ 504 h 790"/>
                <a:gd name="T66" fmla="*/ 433 w 816"/>
                <a:gd name="T67" fmla="*/ 676 h 790"/>
                <a:gd name="T68" fmla="*/ 588 w 816"/>
                <a:gd name="T69" fmla="*/ 623 h 790"/>
                <a:gd name="T70" fmla="*/ 741 w 816"/>
                <a:gd name="T71" fmla="*/ 522 h 790"/>
                <a:gd name="T72" fmla="*/ 685 w 816"/>
                <a:gd name="T73" fmla="*/ 571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6" h="790">
                  <a:moveTo>
                    <a:pt x="790" y="499"/>
                  </a:moveTo>
                  <a:cubicBezTo>
                    <a:pt x="781" y="504"/>
                    <a:pt x="773" y="509"/>
                    <a:pt x="764" y="514"/>
                  </a:cubicBezTo>
                  <a:cubicBezTo>
                    <a:pt x="738" y="480"/>
                    <a:pt x="696" y="443"/>
                    <a:pt x="726" y="398"/>
                  </a:cubicBezTo>
                  <a:cubicBezTo>
                    <a:pt x="726" y="398"/>
                    <a:pt x="726" y="397"/>
                    <a:pt x="727" y="396"/>
                  </a:cubicBezTo>
                  <a:cubicBezTo>
                    <a:pt x="733" y="391"/>
                    <a:pt x="735" y="382"/>
                    <a:pt x="728" y="375"/>
                  </a:cubicBezTo>
                  <a:cubicBezTo>
                    <a:pt x="675" y="325"/>
                    <a:pt x="624" y="267"/>
                    <a:pt x="583" y="206"/>
                  </a:cubicBezTo>
                  <a:cubicBezTo>
                    <a:pt x="549" y="155"/>
                    <a:pt x="518" y="101"/>
                    <a:pt x="475" y="57"/>
                  </a:cubicBezTo>
                  <a:cubicBezTo>
                    <a:pt x="445" y="25"/>
                    <a:pt x="407" y="0"/>
                    <a:pt x="363" y="15"/>
                  </a:cubicBezTo>
                  <a:cubicBezTo>
                    <a:pt x="317" y="30"/>
                    <a:pt x="277" y="68"/>
                    <a:pt x="242" y="100"/>
                  </a:cubicBezTo>
                  <a:cubicBezTo>
                    <a:pt x="207" y="132"/>
                    <a:pt x="174" y="170"/>
                    <a:pt x="133" y="195"/>
                  </a:cubicBezTo>
                  <a:cubicBezTo>
                    <a:pt x="87" y="223"/>
                    <a:pt x="35" y="257"/>
                    <a:pt x="18" y="311"/>
                  </a:cubicBezTo>
                  <a:cubicBezTo>
                    <a:pt x="0" y="369"/>
                    <a:pt x="45" y="426"/>
                    <a:pt x="81" y="466"/>
                  </a:cubicBezTo>
                  <a:cubicBezTo>
                    <a:pt x="103" y="490"/>
                    <a:pt x="128" y="513"/>
                    <a:pt x="151" y="536"/>
                  </a:cubicBezTo>
                  <a:cubicBezTo>
                    <a:pt x="178" y="563"/>
                    <a:pt x="200" y="594"/>
                    <a:pt x="224" y="623"/>
                  </a:cubicBezTo>
                  <a:cubicBezTo>
                    <a:pt x="261" y="668"/>
                    <a:pt x="299" y="711"/>
                    <a:pt x="334" y="757"/>
                  </a:cubicBezTo>
                  <a:cubicBezTo>
                    <a:pt x="339" y="763"/>
                    <a:pt x="348" y="755"/>
                    <a:pt x="345" y="749"/>
                  </a:cubicBezTo>
                  <a:cubicBezTo>
                    <a:pt x="306" y="679"/>
                    <a:pt x="253" y="620"/>
                    <a:pt x="204" y="558"/>
                  </a:cubicBezTo>
                  <a:cubicBezTo>
                    <a:pt x="163" y="506"/>
                    <a:pt x="109" y="465"/>
                    <a:pt x="70" y="412"/>
                  </a:cubicBezTo>
                  <a:cubicBezTo>
                    <a:pt x="50" y="385"/>
                    <a:pt x="36" y="352"/>
                    <a:pt x="44" y="318"/>
                  </a:cubicBezTo>
                  <a:cubicBezTo>
                    <a:pt x="51" y="287"/>
                    <a:pt x="80" y="264"/>
                    <a:pt x="105" y="247"/>
                  </a:cubicBezTo>
                  <a:cubicBezTo>
                    <a:pt x="144" y="218"/>
                    <a:pt x="182" y="194"/>
                    <a:pt x="218" y="162"/>
                  </a:cubicBezTo>
                  <a:cubicBezTo>
                    <a:pt x="258" y="126"/>
                    <a:pt x="297" y="88"/>
                    <a:pt x="342" y="60"/>
                  </a:cubicBezTo>
                  <a:cubicBezTo>
                    <a:pt x="358" y="50"/>
                    <a:pt x="377" y="40"/>
                    <a:pt x="396" y="41"/>
                  </a:cubicBezTo>
                  <a:cubicBezTo>
                    <a:pt x="419" y="43"/>
                    <a:pt x="443" y="70"/>
                    <a:pt x="457" y="85"/>
                  </a:cubicBezTo>
                  <a:cubicBezTo>
                    <a:pt x="499" y="129"/>
                    <a:pt x="528" y="184"/>
                    <a:pt x="562" y="234"/>
                  </a:cubicBezTo>
                  <a:cubicBezTo>
                    <a:pt x="599" y="289"/>
                    <a:pt x="646" y="344"/>
                    <a:pt x="697" y="388"/>
                  </a:cubicBezTo>
                  <a:cubicBezTo>
                    <a:pt x="685" y="402"/>
                    <a:pt x="642" y="404"/>
                    <a:pt x="629" y="408"/>
                  </a:cubicBezTo>
                  <a:cubicBezTo>
                    <a:pt x="595" y="417"/>
                    <a:pt x="564" y="436"/>
                    <a:pt x="535" y="455"/>
                  </a:cubicBezTo>
                  <a:cubicBezTo>
                    <a:pt x="485" y="487"/>
                    <a:pt x="431" y="514"/>
                    <a:pt x="384" y="550"/>
                  </a:cubicBezTo>
                  <a:cubicBezTo>
                    <a:pt x="367" y="564"/>
                    <a:pt x="353" y="578"/>
                    <a:pt x="343" y="594"/>
                  </a:cubicBezTo>
                  <a:cubicBezTo>
                    <a:pt x="263" y="498"/>
                    <a:pt x="188" y="392"/>
                    <a:pt x="95" y="309"/>
                  </a:cubicBezTo>
                  <a:cubicBezTo>
                    <a:pt x="87" y="301"/>
                    <a:pt x="77" y="312"/>
                    <a:pt x="83" y="321"/>
                  </a:cubicBezTo>
                  <a:cubicBezTo>
                    <a:pt x="162" y="422"/>
                    <a:pt x="244" y="527"/>
                    <a:pt x="332" y="621"/>
                  </a:cubicBezTo>
                  <a:cubicBezTo>
                    <a:pt x="330" y="632"/>
                    <a:pt x="329" y="645"/>
                    <a:pt x="331" y="658"/>
                  </a:cubicBezTo>
                  <a:cubicBezTo>
                    <a:pt x="337" y="699"/>
                    <a:pt x="351" y="756"/>
                    <a:pt x="385" y="783"/>
                  </a:cubicBezTo>
                  <a:cubicBezTo>
                    <a:pt x="393" y="790"/>
                    <a:pt x="403" y="788"/>
                    <a:pt x="409" y="780"/>
                  </a:cubicBezTo>
                  <a:cubicBezTo>
                    <a:pt x="430" y="752"/>
                    <a:pt x="466" y="741"/>
                    <a:pt x="496" y="728"/>
                  </a:cubicBezTo>
                  <a:cubicBezTo>
                    <a:pt x="533" y="712"/>
                    <a:pt x="568" y="689"/>
                    <a:pt x="603" y="667"/>
                  </a:cubicBezTo>
                  <a:cubicBezTo>
                    <a:pt x="639" y="644"/>
                    <a:pt x="674" y="617"/>
                    <a:pt x="709" y="593"/>
                  </a:cubicBezTo>
                  <a:cubicBezTo>
                    <a:pt x="742" y="570"/>
                    <a:pt x="779" y="549"/>
                    <a:pt x="806" y="520"/>
                  </a:cubicBezTo>
                  <a:cubicBezTo>
                    <a:pt x="816" y="509"/>
                    <a:pt x="803" y="492"/>
                    <a:pt x="790" y="499"/>
                  </a:cubicBezTo>
                  <a:moveTo>
                    <a:pt x="685" y="571"/>
                  </a:moveTo>
                  <a:cubicBezTo>
                    <a:pt x="647" y="598"/>
                    <a:pt x="609" y="626"/>
                    <a:pt x="570" y="651"/>
                  </a:cubicBezTo>
                  <a:cubicBezTo>
                    <a:pt x="534" y="674"/>
                    <a:pt x="499" y="694"/>
                    <a:pt x="460" y="710"/>
                  </a:cubicBezTo>
                  <a:cubicBezTo>
                    <a:pt x="436" y="720"/>
                    <a:pt x="414" y="732"/>
                    <a:pt x="395" y="750"/>
                  </a:cubicBezTo>
                  <a:cubicBezTo>
                    <a:pt x="372" y="720"/>
                    <a:pt x="362" y="670"/>
                    <a:pt x="361" y="637"/>
                  </a:cubicBezTo>
                  <a:cubicBezTo>
                    <a:pt x="360" y="588"/>
                    <a:pt x="435" y="553"/>
                    <a:pt x="471" y="532"/>
                  </a:cubicBezTo>
                  <a:cubicBezTo>
                    <a:pt x="523" y="502"/>
                    <a:pt x="572" y="464"/>
                    <a:pt x="628" y="441"/>
                  </a:cubicBezTo>
                  <a:cubicBezTo>
                    <a:pt x="641" y="436"/>
                    <a:pt x="665" y="432"/>
                    <a:pt x="684" y="425"/>
                  </a:cubicBezTo>
                  <a:cubicBezTo>
                    <a:pt x="684" y="434"/>
                    <a:pt x="686" y="443"/>
                    <a:pt x="689" y="452"/>
                  </a:cubicBezTo>
                  <a:cubicBezTo>
                    <a:pt x="686" y="451"/>
                    <a:pt x="683" y="451"/>
                    <a:pt x="680" y="453"/>
                  </a:cubicBezTo>
                  <a:cubicBezTo>
                    <a:pt x="628" y="476"/>
                    <a:pt x="578" y="504"/>
                    <a:pt x="528" y="531"/>
                  </a:cubicBezTo>
                  <a:cubicBezTo>
                    <a:pt x="476" y="560"/>
                    <a:pt x="422" y="590"/>
                    <a:pt x="373" y="624"/>
                  </a:cubicBezTo>
                  <a:cubicBezTo>
                    <a:pt x="366" y="629"/>
                    <a:pt x="372" y="639"/>
                    <a:pt x="379" y="636"/>
                  </a:cubicBezTo>
                  <a:cubicBezTo>
                    <a:pt x="431" y="613"/>
                    <a:pt x="481" y="584"/>
                    <a:pt x="531" y="557"/>
                  </a:cubicBezTo>
                  <a:cubicBezTo>
                    <a:pt x="584" y="528"/>
                    <a:pt x="638" y="501"/>
                    <a:pt x="691" y="472"/>
                  </a:cubicBezTo>
                  <a:cubicBezTo>
                    <a:pt x="693" y="471"/>
                    <a:pt x="694" y="470"/>
                    <a:pt x="695" y="469"/>
                  </a:cubicBezTo>
                  <a:cubicBezTo>
                    <a:pt x="696" y="470"/>
                    <a:pt x="697" y="472"/>
                    <a:pt x="698" y="473"/>
                  </a:cubicBezTo>
                  <a:cubicBezTo>
                    <a:pt x="645" y="504"/>
                    <a:pt x="590" y="530"/>
                    <a:pt x="537" y="560"/>
                  </a:cubicBezTo>
                  <a:cubicBezTo>
                    <a:pt x="503" y="580"/>
                    <a:pt x="468" y="599"/>
                    <a:pt x="435" y="621"/>
                  </a:cubicBezTo>
                  <a:cubicBezTo>
                    <a:pt x="425" y="628"/>
                    <a:pt x="393" y="646"/>
                    <a:pt x="399" y="663"/>
                  </a:cubicBezTo>
                  <a:cubicBezTo>
                    <a:pt x="401" y="669"/>
                    <a:pt x="410" y="668"/>
                    <a:pt x="410" y="661"/>
                  </a:cubicBezTo>
                  <a:cubicBezTo>
                    <a:pt x="411" y="655"/>
                    <a:pt x="463" y="630"/>
                    <a:pt x="471" y="626"/>
                  </a:cubicBezTo>
                  <a:cubicBezTo>
                    <a:pt x="502" y="609"/>
                    <a:pt x="533" y="592"/>
                    <a:pt x="563" y="576"/>
                  </a:cubicBezTo>
                  <a:cubicBezTo>
                    <a:pt x="612" y="548"/>
                    <a:pt x="664" y="526"/>
                    <a:pt x="712" y="496"/>
                  </a:cubicBezTo>
                  <a:cubicBezTo>
                    <a:pt x="715" y="499"/>
                    <a:pt x="717" y="501"/>
                    <a:pt x="720" y="504"/>
                  </a:cubicBezTo>
                  <a:cubicBezTo>
                    <a:pt x="673" y="534"/>
                    <a:pt x="626" y="561"/>
                    <a:pt x="581" y="594"/>
                  </a:cubicBezTo>
                  <a:cubicBezTo>
                    <a:pt x="535" y="627"/>
                    <a:pt x="487" y="656"/>
                    <a:pt x="433" y="676"/>
                  </a:cubicBezTo>
                  <a:cubicBezTo>
                    <a:pt x="423" y="679"/>
                    <a:pt x="427" y="694"/>
                    <a:pt x="438" y="692"/>
                  </a:cubicBezTo>
                  <a:cubicBezTo>
                    <a:pt x="492" y="682"/>
                    <a:pt x="543" y="653"/>
                    <a:pt x="588" y="623"/>
                  </a:cubicBezTo>
                  <a:cubicBezTo>
                    <a:pt x="614" y="605"/>
                    <a:pt x="639" y="587"/>
                    <a:pt x="667" y="570"/>
                  </a:cubicBezTo>
                  <a:cubicBezTo>
                    <a:pt x="692" y="555"/>
                    <a:pt x="718" y="541"/>
                    <a:pt x="741" y="522"/>
                  </a:cubicBezTo>
                  <a:cubicBezTo>
                    <a:pt x="743" y="523"/>
                    <a:pt x="745" y="525"/>
                    <a:pt x="747" y="526"/>
                  </a:cubicBezTo>
                  <a:cubicBezTo>
                    <a:pt x="726" y="541"/>
                    <a:pt x="706" y="557"/>
                    <a:pt x="685" y="57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" name="Freeform 155"/>
            <p:cNvSpPr>
              <a:spLocks noEditPoints="1"/>
            </p:cNvSpPr>
            <p:nvPr/>
          </p:nvSpPr>
          <p:spPr bwMode="auto">
            <a:xfrm>
              <a:off x="2998788" y="4695826"/>
              <a:ext cx="569913" cy="501650"/>
            </a:xfrm>
            <a:custGeom>
              <a:avLst/>
              <a:gdLst>
                <a:gd name="T0" fmla="*/ 327 w 334"/>
                <a:gd name="T1" fmla="*/ 96 h 293"/>
                <a:gd name="T2" fmla="*/ 247 w 334"/>
                <a:gd name="T3" fmla="*/ 20 h 293"/>
                <a:gd name="T4" fmla="*/ 164 w 334"/>
                <a:gd name="T5" fmla="*/ 39 h 293"/>
                <a:gd name="T6" fmla="*/ 72 w 334"/>
                <a:gd name="T7" fmla="*/ 93 h 293"/>
                <a:gd name="T8" fmla="*/ 13 w 334"/>
                <a:gd name="T9" fmla="*/ 143 h 293"/>
                <a:gd name="T10" fmla="*/ 13 w 334"/>
                <a:gd name="T11" fmla="*/ 153 h 293"/>
                <a:gd name="T12" fmla="*/ 3 w 334"/>
                <a:gd name="T13" fmla="*/ 162 h 293"/>
                <a:gd name="T14" fmla="*/ 127 w 334"/>
                <a:gd name="T15" fmla="*/ 255 h 293"/>
                <a:gd name="T16" fmla="*/ 327 w 334"/>
                <a:gd name="T17" fmla="*/ 118 h 293"/>
                <a:gd name="T18" fmla="*/ 327 w 334"/>
                <a:gd name="T19" fmla="*/ 96 h 293"/>
                <a:gd name="T20" fmla="*/ 119 w 334"/>
                <a:gd name="T21" fmla="*/ 225 h 293"/>
                <a:gd name="T22" fmla="*/ 84 w 334"/>
                <a:gd name="T23" fmla="*/ 229 h 293"/>
                <a:gd name="T24" fmla="*/ 17 w 334"/>
                <a:gd name="T25" fmla="*/ 158 h 293"/>
                <a:gd name="T26" fmla="*/ 36 w 334"/>
                <a:gd name="T27" fmla="*/ 157 h 293"/>
                <a:gd name="T28" fmla="*/ 160 w 334"/>
                <a:gd name="T29" fmla="*/ 82 h 293"/>
                <a:gd name="T30" fmla="*/ 186 w 334"/>
                <a:gd name="T31" fmla="*/ 62 h 293"/>
                <a:gd name="T32" fmla="*/ 237 w 334"/>
                <a:gd name="T33" fmla="*/ 50 h 293"/>
                <a:gd name="T34" fmla="*/ 294 w 334"/>
                <a:gd name="T35" fmla="*/ 108 h 293"/>
                <a:gd name="T36" fmla="*/ 153 w 334"/>
                <a:gd name="T37" fmla="*/ 203 h 293"/>
                <a:gd name="T38" fmla="*/ 119 w 334"/>
                <a:gd name="T39" fmla="*/ 225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4" h="293">
                  <a:moveTo>
                    <a:pt x="327" y="96"/>
                  </a:moveTo>
                  <a:cubicBezTo>
                    <a:pt x="299" y="72"/>
                    <a:pt x="280" y="38"/>
                    <a:pt x="247" y="20"/>
                  </a:cubicBezTo>
                  <a:cubicBezTo>
                    <a:pt x="214" y="0"/>
                    <a:pt x="190" y="17"/>
                    <a:pt x="164" y="39"/>
                  </a:cubicBezTo>
                  <a:cubicBezTo>
                    <a:pt x="136" y="62"/>
                    <a:pt x="103" y="77"/>
                    <a:pt x="72" y="93"/>
                  </a:cubicBezTo>
                  <a:cubicBezTo>
                    <a:pt x="51" y="105"/>
                    <a:pt x="20" y="118"/>
                    <a:pt x="13" y="143"/>
                  </a:cubicBezTo>
                  <a:cubicBezTo>
                    <a:pt x="12" y="147"/>
                    <a:pt x="12" y="150"/>
                    <a:pt x="13" y="153"/>
                  </a:cubicBezTo>
                  <a:cubicBezTo>
                    <a:pt x="8" y="149"/>
                    <a:pt x="0" y="155"/>
                    <a:pt x="3" y="162"/>
                  </a:cubicBezTo>
                  <a:cubicBezTo>
                    <a:pt x="21" y="201"/>
                    <a:pt x="75" y="293"/>
                    <a:pt x="127" y="255"/>
                  </a:cubicBezTo>
                  <a:cubicBezTo>
                    <a:pt x="192" y="207"/>
                    <a:pt x="273" y="181"/>
                    <a:pt x="327" y="118"/>
                  </a:cubicBezTo>
                  <a:cubicBezTo>
                    <a:pt x="333" y="112"/>
                    <a:pt x="334" y="102"/>
                    <a:pt x="327" y="96"/>
                  </a:cubicBezTo>
                  <a:moveTo>
                    <a:pt x="119" y="225"/>
                  </a:moveTo>
                  <a:cubicBezTo>
                    <a:pt x="103" y="237"/>
                    <a:pt x="103" y="238"/>
                    <a:pt x="84" y="229"/>
                  </a:cubicBezTo>
                  <a:cubicBezTo>
                    <a:pt x="57" y="216"/>
                    <a:pt x="35" y="182"/>
                    <a:pt x="17" y="158"/>
                  </a:cubicBezTo>
                  <a:cubicBezTo>
                    <a:pt x="23" y="161"/>
                    <a:pt x="31" y="162"/>
                    <a:pt x="36" y="157"/>
                  </a:cubicBezTo>
                  <a:cubicBezTo>
                    <a:pt x="74" y="126"/>
                    <a:pt x="120" y="109"/>
                    <a:pt x="160" y="82"/>
                  </a:cubicBezTo>
                  <a:cubicBezTo>
                    <a:pt x="169" y="76"/>
                    <a:pt x="178" y="69"/>
                    <a:pt x="186" y="62"/>
                  </a:cubicBezTo>
                  <a:cubicBezTo>
                    <a:pt x="205" y="47"/>
                    <a:pt x="213" y="37"/>
                    <a:pt x="237" y="50"/>
                  </a:cubicBezTo>
                  <a:cubicBezTo>
                    <a:pt x="260" y="63"/>
                    <a:pt x="275" y="88"/>
                    <a:pt x="294" y="108"/>
                  </a:cubicBezTo>
                  <a:cubicBezTo>
                    <a:pt x="253" y="148"/>
                    <a:pt x="200" y="174"/>
                    <a:pt x="153" y="203"/>
                  </a:cubicBezTo>
                  <a:cubicBezTo>
                    <a:pt x="141" y="210"/>
                    <a:pt x="130" y="217"/>
                    <a:pt x="119" y="225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2" name="文本框 15"/>
          <p:cNvSpPr txBox="1"/>
          <p:nvPr/>
        </p:nvSpPr>
        <p:spPr>
          <a:xfrm>
            <a:off x="7666661" y="2846423"/>
            <a:ext cx="2820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FFAE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3" name="文本框 16"/>
          <p:cNvSpPr txBox="1"/>
          <p:nvPr/>
        </p:nvSpPr>
        <p:spPr>
          <a:xfrm>
            <a:off x="7666662" y="3254873"/>
            <a:ext cx="3551700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731624" y="3035730"/>
            <a:ext cx="906462" cy="1106824"/>
            <a:chOff x="6448425" y="1033463"/>
            <a:chExt cx="1041400" cy="1271588"/>
          </a:xfrm>
        </p:grpSpPr>
        <p:sp>
          <p:nvSpPr>
            <p:cNvPr id="35" name="Freeform 157"/>
            <p:cNvSpPr>
              <a:spLocks noEditPoints="1"/>
            </p:cNvSpPr>
            <p:nvPr/>
          </p:nvSpPr>
          <p:spPr bwMode="auto">
            <a:xfrm>
              <a:off x="6448425" y="1033463"/>
              <a:ext cx="1041400" cy="1271588"/>
            </a:xfrm>
            <a:custGeom>
              <a:avLst/>
              <a:gdLst>
                <a:gd name="T0" fmla="*/ 587 w 609"/>
                <a:gd name="T1" fmla="*/ 619 h 744"/>
                <a:gd name="T2" fmla="*/ 523 w 609"/>
                <a:gd name="T3" fmla="*/ 514 h 744"/>
                <a:gd name="T4" fmla="*/ 399 w 609"/>
                <a:gd name="T5" fmla="*/ 353 h 744"/>
                <a:gd name="T6" fmla="*/ 448 w 609"/>
                <a:gd name="T7" fmla="*/ 320 h 744"/>
                <a:gd name="T8" fmla="*/ 474 w 609"/>
                <a:gd name="T9" fmla="*/ 180 h 744"/>
                <a:gd name="T10" fmla="*/ 471 w 609"/>
                <a:gd name="T11" fmla="*/ 179 h 744"/>
                <a:gd name="T12" fmla="*/ 466 w 609"/>
                <a:gd name="T13" fmla="*/ 154 h 744"/>
                <a:gd name="T14" fmla="*/ 244 w 609"/>
                <a:gd name="T15" fmla="*/ 13 h 744"/>
                <a:gd name="T16" fmla="*/ 171 w 609"/>
                <a:gd name="T17" fmla="*/ 5 h 744"/>
                <a:gd name="T18" fmla="*/ 168 w 609"/>
                <a:gd name="T19" fmla="*/ 4 h 744"/>
                <a:gd name="T20" fmla="*/ 57 w 609"/>
                <a:gd name="T21" fmla="*/ 89 h 744"/>
                <a:gd name="T22" fmla="*/ 32 w 609"/>
                <a:gd name="T23" fmla="*/ 177 h 744"/>
                <a:gd name="T24" fmla="*/ 29 w 609"/>
                <a:gd name="T25" fmla="*/ 181 h 744"/>
                <a:gd name="T26" fmla="*/ 106 w 609"/>
                <a:gd name="T27" fmla="*/ 377 h 744"/>
                <a:gd name="T28" fmla="*/ 292 w 609"/>
                <a:gd name="T29" fmla="*/ 392 h 744"/>
                <a:gd name="T30" fmla="*/ 312 w 609"/>
                <a:gd name="T31" fmla="*/ 387 h 744"/>
                <a:gd name="T32" fmla="*/ 375 w 609"/>
                <a:gd name="T33" fmla="*/ 557 h 744"/>
                <a:gd name="T34" fmla="*/ 447 w 609"/>
                <a:gd name="T35" fmla="*/ 673 h 744"/>
                <a:gd name="T36" fmla="*/ 541 w 609"/>
                <a:gd name="T37" fmla="*/ 741 h 744"/>
                <a:gd name="T38" fmla="*/ 602 w 609"/>
                <a:gd name="T39" fmla="*/ 698 h 744"/>
                <a:gd name="T40" fmla="*/ 587 w 609"/>
                <a:gd name="T41" fmla="*/ 619 h 744"/>
                <a:gd name="T42" fmla="*/ 75 w 609"/>
                <a:gd name="T43" fmla="*/ 127 h 744"/>
                <a:gd name="T44" fmla="*/ 154 w 609"/>
                <a:gd name="T45" fmla="*/ 29 h 744"/>
                <a:gd name="T46" fmla="*/ 160 w 609"/>
                <a:gd name="T47" fmla="*/ 31 h 744"/>
                <a:gd name="T48" fmla="*/ 393 w 609"/>
                <a:gd name="T49" fmla="*/ 106 h 744"/>
                <a:gd name="T50" fmla="*/ 441 w 609"/>
                <a:gd name="T51" fmla="*/ 195 h 744"/>
                <a:gd name="T52" fmla="*/ 354 w 609"/>
                <a:gd name="T53" fmla="*/ 305 h 744"/>
                <a:gd name="T54" fmla="*/ 92 w 609"/>
                <a:gd name="T55" fmla="*/ 260 h 744"/>
                <a:gd name="T56" fmla="*/ 75 w 609"/>
                <a:gd name="T57" fmla="*/ 127 h 744"/>
                <a:gd name="T58" fmla="*/ 298 w 609"/>
                <a:gd name="T59" fmla="*/ 368 h 744"/>
                <a:gd name="T60" fmla="*/ 145 w 609"/>
                <a:gd name="T61" fmla="*/ 374 h 744"/>
                <a:gd name="T62" fmla="*/ 39 w 609"/>
                <a:gd name="T63" fmla="*/ 232 h 744"/>
                <a:gd name="T64" fmla="*/ 42 w 609"/>
                <a:gd name="T65" fmla="*/ 241 h 744"/>
                <a:gd name="T66" fmla="*/ 306 w 609"/>
                <a:gd name="T67" fmla="*/ 352 h 744"/>
                <a:gd name="T68" fmla="*/ 465 w 609"/>
                <a:gd name="T69" fmla="*/ 228 h 744"/>
                <a:gd name="T70" fmla="*/ 463 w 609"/>
                <a:gd name="T71" fmla="*/ 250 h 744"/>
                <a:gd name="T72" fmla="*/ 426 w 609"/>
                <a:gd name="T73" fmla="*/ 306 h 744"/>
                <a:gd name="T74" fmla="*/ 298 w 609"/>
                <a:gd name="T75" fmla="*/ 368 h 744"/>
                <a:gd name="T76" fmla="*/ 379 w 609"/>
                <a:gd name="T77" fmla="*/ 364 h 744"/>
                <a:gd name="T78" fmla="*/ 411 w 609"/>
                <a:gd name="T79" fmla="*/ 415 h 744"/>
                <a:gd name="T80" fmla="*/ 396 w 609"/>
                <a:gd name="T81" fmla="*/ 428 h 744"/>
                <a:gd name="T82" fmla="*/ 360 w 609"/>
                <a:gd name="T83" fmla="*/ 440 h 744"/>
                <a:gd name="T84" fmla="*/ 322 w 609"/>
                <a:gd name="T85" fmla="*/ 384 h 744"/>
                <a:gd name="T86" fmla="*/ 379 w 609"/>
                <a:gd name="T87" fmla="*/ 364 h 744"/>
                <a:gd name="T88" fmla="*/ 541 w 609"/>
                <a:gd name="T89" fmla="*/ 713 h 744"/>
                <a:gd name="T90" fmla="*/ 450 w 609"/>
                <a:gd name="T91" fmla="*/ 630 h 744"/>
                <a:gd name="T92" fmla="*/ 386 w 609"/>
                <a:gd name="T93" fmla="*/ 509 h 744"/>
                <a:gd name="T94" fmla="*/ 369 w 609"/>
                <a:gd name="T95" fmla="*/ 462 h 744"/>
                <a:gd name="T96" fmla="*/ 400 w 609"/>
                <a:gd name="T97" fmla="*/ 455 h 744"/>
                <a:gd name="T98" fmla="*/ 428 w 609"/>
                <a:gd name="T99" fmla="*/ 437 h 744"/>
                <a:gd name="T100" fmla="*/ 478 w 609"/>
                <a:gd name="T101" fmla="*/ 498 h 744"/>
                <a:gd name="T102" fmla="*/ 575 w 609"/>
                <a:gd name="T103" fmla="*/ 671 h 744"/>
                <a:gd name="T104" fmla="*/ 541 w 609"/>
                <a:gd name="T105" fmla="*/ 713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744">
                  <a:moveTo>
                    <a:pt x="587" y="619"/>
                  </a:moveTo>
                  <a:cubicBezTo>
                    <a:pt x="570" y="582"/>
                    <a:pt x="547" y="547"/>
                    <a:pt x="523" y="514"/>
                  </a:cubicBezTo>
                  <a:cubicBezTo>
                    <a:pt x="484" y="459"/>
                    <a:pt x="439" y="408"/>
                    <a:pt x="399" y="353"/>
                  </a:cubicBezTo>
                  <a:cubicBezTo>
                    <a:pt x="417" y="344"/>
                    <a:pt x="433" y="333"/>
                    <a:pt x="448" y="320"/>
                  </a:cubicBezTo>
                  <a:cubicBezTo>
                    <a:pt x="483" y="290"/>
                    <a:pt x="516" y="219"/>
                    <a:pt x="474" y="180"/>
                  </a:cubicBezTo>
                  <a:cubicBezTo>
                    <a:pt x="473" y="180"/>
                    <a:pt x="472" y="179"/>
                    <a:pt x="471" y="179"/>
                  </a:cubicBezTo>
                  <a:cubicBezTo>
                    <a:pt x="470" y="171"/>
                    <a:pt x="469" y="162"/>
                    <a:pt x="466" y="154"/>
                  </a:cubicBezTo>
                  <a:cubicBezTo>
                    <a:pt x="438" y="69"/>
                    <a:pt x="322" y="30"/>
                    <a:pt x="244" y="13"/>
                  </a:cubicBezTo>
                  <a:cubicBezTo>
                    <a:pt x="220" y="8"/>
                    <a:pt x="196" y="5"/>
                    <a:pt x="171" y="5"/>
                  </a:cubicBezTo>
                  <a:cubicBezTo>
                    <a:pt x="170" y="4"/>
                    <a:pt x="169" y="4"/>
                    <a:pt x="168" y="4"/>
                  </a:cubicBezTo>
                  <a:cubicBezTo>
                    <a:pt x="118" y="0"/>
                    <a:pt x="78" y="49"/>
                    <a:pt x="57" y="89"/>
                  </a:cubicBezTo>
                  <a:cubicBezTo>
                    <a:pt x="42" y="115"/>
                    <a:pt x="33" y="146"/>
                    <a:pt x="32" y="177"/>
                  </a:cubicBezTo>
                  <a:cubicBezTo>
                    <a:pt x="31" y="178"/>
                    <a:pt x="29" y="179"/>
                    <a:pt x="29" y="181"/>
                  </a:cubicBezTo>
                  <a:cubicBezTo>
                    <a:pt x="0" y="252"/>
                    <a:pt x="48" y="334"/>
                    <a:pt x="106" y="377"/>
                  </a:cubicBezTo>
                  <a:cubicBezTo>
                    <a:pt x="158" y="416"/>
                    <a:pt x="233" y="405"/>
                    <a:pt x="292" y="392"/>
                  </a:cubicBezTo>
                  <a:cubicBezTo>
                    <a:pt x="299" y="390"/>
                    <a:pt x="305" y="389"/>
                    <a:pt x="312" y="387"/>
                  </a:cubicBezTo>
                  <a:cubicBezTo>
                    <a:pt x="342" y="439"/>
                    <a:pt x="353" y="501"/>
                    <a:pt x="375" y="557"/>
                  </a:cubicBezTo>
                  <a:cubicBezTo>
                    <a:pt x="391" y="599"/>
                    <a:pt x="419" y="638"/>
                    <a:pt x="447" y="673"/>
                  </a:cubicBezTo>
                  <a:cubicBezTo>
                    <a:pt x="471" y="704"/>
                    <a:pt x="501" y="736"/>
                    <a:pt x="541" y="741"/>
                  </a:cubicBezTo>
                  <a:cubicBezTo>
                    <a:pt x="569" y="744"/>
                    <a:pt x="595" y="724"/>
                    <a:pt x="602" y="698"/>
                  </a:cubicBezTo>
                  <a:cubicBezTo>
                    <a:pt x="609" y="672"/>
                    <a:pt x="597" y="643"/>
                    <a:pt x="587" y="619"/>
                  </a:cubicBezTo>
                  <a:moveTo>
                    <a:pt x="75" y="127"/>
                  </a:moveTo>
                  <a:cubicBezTo>
                    <a:pt x="90" y="84"/>
                    <a:pt x="117" y="52"/>
                    <a:pt x="154" y="29"/>
                  </a:cubicBezTo>
                  <a:cubicBezTo>
                    <a:pt x="155" y="30"/>
                    <a:pt x="157" y="31"/>
                    <a:pt x="160" y="31"/>
                  </a:cubicBezTo>
                  <a:cubicBezTo>
                    <a:pt x="239" y="32"/>
                    <a:pt x="331" y="56"/>
                    <a:pt x="393" y="106"/>
                  </a:cubicBezTo>
                  <a:cubicBezTo>
                    <a:pt x="421" y="128"/>
                    <a:pt x="443" y="158"/>
                    <a:pt x="441" y="195"/>
                  </a:cubicBezTo>
                  <a:cubicBezTo>
                    <a:pt x="438" y="241"/>
                    <a:pt x="392" y="285"/>
                    <a:pt x="354" y="305"/>
                  </a:cubicBezTo>
                  <a:cubicBezTo>
                    <a:pt x="273" y="347"/>
                    <a:pt x="153" y="327"/>
                    <a:pt x="92" y="260"/>
                  </a:cubicBezTo>
                  <a:cubicBezTo>
                    <a:pt x="58" y="223"/>
                    <a:pt x="60" y="172"/>
                    <a:pt x="75" y="127"/>
                  </a:cubicBezTo>
                  <a:moveTo>
                    <a:pt x="298" y="368"/>
                  </a:moveTo>
                  <a:cubicBezTo>
                    <a:pt x="249" y="381"/>
                    <a:pt x="193" y="390"/>
                    <a:pt x="145" y="374"/>
                  </a:cubicBezTo>
                  <a:cubicBezTo>
                    <a:pt x="90" y="356"/>
                    <a:pt x="47" y="292"/>
                    <a:pt x="39" y="232"/>
                  </a:cubicBezTo>
                  <a:cubicBezTo>
                    <a:pt x="40" y="235"/>
                    <a:pt x="41" y="238"/>
                    <a:pt x="42" y="241"/>
                  </a:cubicBezTo>
                  <a:cubicBezTo>
                    <a:pt x="82" y="339"/>
                    <a:pt x="212" y="367"/>
                    <a:pt x="306" y="352"/>
                  </a:cubicBezTo>
                  <a:cubicBezTo>
                    <a:pt x="369" y="342"/>
                    <a:pt x="442" y="292"/>
                    <a:pt x="465" y="228"/>
                  </a:cubicBezTo>
                  <a:cubicBezTo>
                    <a:pt x="465" y="235"/>
                    <a:pt x="465" y="242"/>
                    <a:pt x="463" y="250"/>
                  </a:cubicBezTo>
                  <a:cubicBezTo>
                    <a:pt x="458" y="272"/>
                    <a:pt x="442" y="290"/>
                    <a:pt x="426" y="306"/>
                  </a:cubicBezTo>
                  <a:cubicBezTo>
                    <a:pt x="391" y="337"/>
                    <a:pt x="343" y="356"/>
                    <a:pt x="298" y="368"/>
                  </a:cubicBezTo>
                  <a:moveTo>
                    <a:pt x="379" y="364"/>
                  </a:moveTo>
                  <a:cubicBezTo>
                    <a:pt x="387" y="381"/>
                    <a:pt x="399" y="398"/>
                    <a:pt x="411" y="415"/>
                  </a:cubicBezTo>
                  <a:cubicBezTo>
                    <a:pt x="406" y="420"/>
                    <a:pt x="401" y="425"/>
                    <a:pt x="396" y="428"/>
                  </a:cubicBezTo>
                  <a:cubicBezTo>
                    <a:pt x="385" y="435"/>
                    <a:pt x="373" y="440"/>
                    <a:pt x="360" y="440"/>
                  </a:cubicBezTo>
                  <a:cubicBezTo>
                    <a:pt x="350" y="420"/>
                    <a:pt x="338" y="401"/>
                    <a:pt x="322" y="384"/>
                  </a:cubicBezTo>
                  <a:cubicBezTo>
                    <a:pt x="341" y="379"/>
                    <a:pt x="360" y="372"/>
                    <a:pt x="379" y="364"/>
                  </a:cubicBezTo>
                  <a:moveTo>
                    <a:pt x="541" y="713"/>
                  </a:moveTo>
                  <a:cubicBezTo>
                    <a:pt x="504" y="712"/>
                    <a:pt x="469" y="657"/>
                    <a:pt x="450" y="630"/>
                  </a:cubicBezTo>
                  <a:cubicBezTo>
                    <a:pt x="423" y="592"/>
                    <a:pt x="402" y="553"/>
                    <a:pt x="386" y="509"/>
                  </a:cubicBezTo>
                  <a:cubicBezTo>
                    <a:pt x="381" y="493"/>
                    <a:pt x="375" y="477"/>
                    <a:pt x="369" y="462"/>
                  </a:cubicBezTo>
                  <a:cubicBezTo>
                    <a:pt x="380" y="462"/>
                    <a:pt x="391" y="459"/>
                    <a:pt x="400" y="455"/>
                  </a:cubicBezTo>
                  <a:cubicBezTo>
                    <a:pt x="409" y="451"/>
                    <a:pt x="420" y="445"/>
                    <a:pt x="428" y="437"/>
                  </a:cubicBezTo>
                  <a:cubicBezTo>
                    <a:pt x="445" y="458"/>
                    <a:pt x="463" y="478"/>
                    <a:pt x="478" y="498"/>
                  </a:cubicBezTo>
                  <a:cubicBezTo>
                    <a:pt x="516" y="549"/>
                    <a:pt x="562" y="607"/>
                    <a:pt x="575" y="671"/>
                  </a:cubicBezTo>
                  <a:cubicBezTo>
                    <a:pt x="579" y="695"/>
                    <a:pt x="567" y="714"/>
                    <a:pt x="541" y="71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" name="Freeform 158"/>
            <p:cNvSpPr>
              <a:spLocks/>
            </p:cNvSpPr>
            <p:nvPr/>
          </p:nvSpPr>
          <p:spPr bwMode="auto">
            <a:xfrm>
              <a:off x="6562725" y="1185863"/>
              <a:ext cx="212725" cy="282575"/>
            </a:xfrm>
            <a:custGeom>
              <a:avLst/>
              <a:gdLst>
                <a:gd name="T0" fmla="*/ 107 w 124"/>
                <a:gd name="T1" fmla="*/ 2 h 165"/>
                <a:gd name="T2" fmla="*/ 78 w 124"/>
                <a:gd name="T3" fmla="*/ 160 h 165"/>
                <a:gd name="T4" fmla="*/ 92 w 124"/>
                <a:gd name="T5" fmla="*/ 142 h 165"/>
                <a:gd name="T6" fmla="*/ 63 w 124"/>
                <a:gd name="T7" fmla="*/ 77 h 165"/>
                <a:gd name="T8" fmla="*/ 114 w 124"/>
                <a:gd name="T9" fmla="*/ 19 h 165"/>
                <a:gd name="T10" fmla="*/ 107 w 124"/>
                <a:gd name="T11" fmla="*/ 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65">
                  <a:moveTo>
                    <a:pt x="107" y="2"/>
                  </a:moveTo>
                  <a:cubicBezTo>
                    <a:pt x="33" y="17"/>
                    <a:pt x="0" y="124"/>
                    <a:pt x="78" y="160"/>
                  </a:cubicBezTo>
                  <a:cubicBezTo>
                    <a:pt x="90" y="165"/>
                    <a:pt x="101" y="152"/>
                    <a:pt x="92" y="142"/>
                  </a:cubicBezTo>
                  <a:cubicBezTo>
                    <a:pt x="76" y="123"/>
                    <a:pt x="59" y="104"/>
                    <a:pt x="63" y="77"/>
                  </a:cubicBezTo>
                  <a:cubicBezTo>
                    <a:pt x="68" y="48"/>
                    <a:pt x="91" y="32"/>
                    <a:pt x="114" y="19"/>
                  </a:cubicBezTo>
                  <a:cubicBezTo>
                    <a:pt x="124" y="14"/>
                    <a:pt x="117" y="0"/>
                    <a:pt x="107" y="2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2214650" y="4938334"/>
            <a:ext cx="2871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pc="600" dirty="0">
                <a:solidFill>
                  <a:srgbClr val="AEBD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214651" y="5346784"/>
            <a:ext cx="339759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41371" y="5075858"/>
            <a:ext cx="697810" cy="1108205"/>
            <a:chOff x="6711950" y="3167063"/>
            <a:chExt cx="801688" cy="1273176"/>
          </a:xfrm>
        </p:grpSpPr>
        <p:sp>
          <p:nvSpPr>
            <p:cNvPr id="40" name="Freeform 176"/>
            <p:cNvSpPr>
              <a:spLocks noEditPoints="1"/>
            </p:cNvSpPr>
            <p:nvPr/>
          </p:nvSpPr>
          <p:spPr bwMode="auto">
            <a:xfrm>
              <a:off x="6719888" y="3167063"/>
              <a:ext cx="793750" cy="1119188"/>
            </a:xfrm>
            <a:custGeom>
              <a:avLst/>
              <a:gdLst>
                <a:gd name="T0" fmla="*/ 303 w 464"/>
                <a:gd name="T1" fmla="*/ 330 h 655"/>
                <a:gd name="T2" fmla="*/ 435 w 464"/>
                <a:gd name="T3" fmla="*/ 61 h 655"/>
                <a:gd name="T4" fmla="*/ 307 w 464"/>
                <a:gd name="T5" fmla="*/ 42 h 655"/>
                <a:gd name="T6" fmla="*/ 411 w 464"/>
                <a:gd name="T7" fmla="*/ 108 h 655"/>
                <a:gd name="T8" fmla="*/ 273 w 464"/>
                <a:gd name="T9" fmla="*/ 329 h 655"/>
                <a:gd name="T10" fmla="*/ 198 w 464"/>
                <a:gd name="T11" fmla="*/ 275 h 655"/>
                <a:gd name="T12" fmla="*/ 280 w 464"/>
                <a:gd name="T13" fmla="*/ 39 h 655"/>
                <a:gd name="T14" fmla="*/ 207 w 464"/>
                <a:gd name="T15" fmla="*/ 168 h 655"/>
                <a:gd name="T16" fmla="*/ 3 w 464"/>
                <a:gd name="T17" fmla="*/ 609 h 655"/>
                <a:gd name="T18" fmla="*/ 170 w 464"/>
                <a:gd name="T19" fmla="*/ 357 h 655"/>
                <a:gd name="T20" fmla="*/ 205 w 464"/>
                <a:gd name="T21" fmla="*/ 366 h 655"/>
                <a:gd name="T22" fmla="*/ 237 w 464"/>
                <a:gd name="T23" fmla="*/ 398 h 655"/>
                <a:gd name="T24" fmla="*/ 228 w 464"/>
                <a:gd name="T25" fmla="*/ 430 h 655"/>
                <a:gd name="T26" fmla="*/ 192 w 464"/>
                <a:gd name="T27" fmla="*/ 649 h 655"/>
                <a:gd name="T28" fmla="*/ 260 w 464"/>
                <a:gd name="T29" fmla="*/ 646 h 655"/>
                <a:gd name="T30" fmla="*/ 259 w 464"/>
                <a:gd name="T31" fmla="*/ 511 h 655"/>
                <a:gd name="T32" fmla="*/ 286 w 464"/>
                <a:gd name="T33" fmla="*/ 585 h 655"/>
                <a:gd name="T34" fmla="*/ 286 w 464"/>
                <a:gd name="T35" fmla="*/ 472 h 655"/>
                <a:gd name="T36" fmla="*/ 372 w 464"/>
                <a:gd name="T37" fmla="*/ 539 h 655"/>
                <a:gd name="T38" fmla="*/ 329 w 464"/>
                <a:gd name="T39" fmla="*/ 385 h 655"/>
                <a:gd name="T40" fmla="*/ 437 w 464"/>
                <a:gd name="T41" fmla="*/ 366 h 655"/>
                <a:gd name="T42" fmla="*/ 193 w 464"/>
                <a:gd name="T43" fmla="*/ 288 h 655"/>
                <a:gd name="T44" fmla="*/ 249 w 464"/>
                <a:gd name="T45" fmla="*/ 333 h 655"/>
                <a:gd name="T46" fmla="*/ 193 w 464"/>
                <a:gd name="T47" fmla="*/ 288 h 655"/>
                <a:gd name="T48" fmla="*/ 177 w 464"/>
                <a:gd name="T49" fmla="*/ 336 h 655"/>
                <a:gd name="T50" fmla="*/ 182 w 464"/>
                <a:gd name="T51" fmla="*/ 326 h 655"/>
                <a:gd name="T52" fmla="*/ 256 w 464"/>
                <a:gd name="T53" fmla="*/ 365 h 655"/>
                <a:gd name="T54" fmla="*/ 219 w 464"/>
                <a:gd name="T55" fmla="*/ 352 h 655"/>
                <a:gd name="T56" fmla="*/ 315 w 464"/>
                <a:gd name="T57" fmla="*/ 454 h 655"/>
                <a:gd name="T58" fmla="*/ 302 w 464"/>
                <a:gd name="T59" fmla="*/ 392 h 655"/>
                <a:gd name="T60" fmla="*/ 403 w 464"/>
                <a:gd name="T61" fmla="*/ 360 h 655"/>
                <a:gd name="T62" fmla="*/ 383 w 464"/>
                <a:gd name="T63" fmla="*/ 329 h 655"/>
                <a:gd name="T64" fmla="*/ 403 w 464"/>
                <a:gd name="T65" fmla="*/ 36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4" h="655">
                  <a:moveTo>
                    <a:pt x="389" y="305"/>
                  </a:moveTo>
                  <a:cubicBezTo>
                    <a:pt x="361" y="297"/>
                    <a:pt x="328" y="310"/>
                    <a:pt x="303" y="330"/>
                  </a:cubicBezTo>
                  <a:cubicBezTo>
                    <a:pt x="327" y="282"/>
                    <a:pt x="353" y="235"/>
                    <a:pt x="385" y="192"/>
                  </a:cubicBezTo>
                  <a:cubicBezTo>
                    <a:pt x="408" y="163"/>
                    <a:pt x="464" y="101"/>
                    <a:pt x="435" y="61"/>
                  </a:cubicBezTo>
                  <a:cubicBezTo>
                    <a:pt x="412" y="31"/>
                    <a:pt x="334" y="0"/>
                    <a:pt x="301" y="27"/>
                  </a:cubicBezTo>
                  <a:cubicBezTo>
                    <a:pt x="294" y="32"/>
                    <a:pt x="300" y="42"/>
                    <a:pt x="307" y="42"/>
                  </a:cubicBezTo>
                  <a:cubicBezTo>
                    <a:pt x="333" y="44"/>
                    <a:pt x="355" y="45"/>
                    <a:pt x="380" y="54"/>
                  </a:cubicBezTo>
                  <a:cubicBezTo>
                    <a:pt x="408" y="64"/>
                    <a:pt x="425" y="79"/>
                    <a:pt x="411" y="108"/>
                  </a:cubicBezTo>
                  <a:cubicBezTo>
                    <a:pt x="391" y="153"/>
                    <a:pt x="353" y="189"/>
                    <a:pt x="327" y="231"/>
                  </a:cubicBezTo>
                  <a:cubicBezTo>
                    <a:pt x="307" y="262"/>
                    <a:pt x="289" y="295"/>
                    <a:pt x="273" y="329"/>
                  </a:cubicBezTo>
                  <a:cubicBezTo>
                    <a:pt x="265" y="318"/>
                    <a:pt x="254" y="309"/>
                    <a:pt x="244" y="301"/>
                  </a:cubicBezTo>
                  <a:cubicBezTo>
                    <a:pt x="230" y="289"/>
                    <a:pt x="215" y="280"/>
                    <a:pt x="198" y="275"/>
                  </a:cubicBezTo>
                  <a:cubicBezTo>
                    <a:pt x="206" y="249"/>
                    <a:pt x="214" y="224"/>
                    <a:pt x="222" y="198"/>
                  </a:cubicBezTo>
                  <a:cubicBezTo>
                    <a:pt x="240" y="144"/>
                    <a:pt x="262" y="92"/>
                    <a:pt x="280" y="39"/>
                  </a:cubicBezTo>
                  <a:cubicBezTo>
                    <a:pt x="284" y="27"/>
                    <a:pt x="267" y="20"/>
                    <a:pt x="261" y="31"/>
                  </a:cubicBezTo>
                  <a:cubicBezTo>
                    <a:pt x="237" y="73"/>
                    <a:pt x="222" y="122"/>
                    <a:pt x="207" y="168"/>
                  </a:cubicBezTo>
                  <a:cubicBezTo>
                    <a:pt x="190" y="218"/>
                    <a:pt x="175" y="269"/>
                    <a:pt x="158" y="319"/>
                  </a:cubicBezTo>
                  <a:cubicBezTo>
                    <a:pt x="121" y="426"/>
                    <a:pt x="72" y="520"/>
                    <a:pt x="3" y="609"/>
                  </a:cubicBezTo>
                  <a:cubicBezTo>
                    <a:pt x="0" y="613"/>
                    <a:pt x="4" y="620"/>
                    <a:pt x="8" y="617"/>
                  </a:cubicBezTo>
                  <a:cubicBezTo>
                    <a:pt x="91" y="555"/>
                    <a:pt x="135" y="451"/>
                    <a:pt x="170" y="357"/>
                  </a:cubicBezTo>
                  <a:cubicBezTo>
                    <a:pt x="170" y="355"/>
                    <a:pt x="171" y="354"/>
                    <a:pt x="171" y="352"/>
                  </a:cubicBezTo>
                  <a:cubicBezTo>
                    <a:pt x="183" y="355"/>
                    <a:pt x="195" y="359"/>
                    <a:pt x="205" y="366"/>
                  </a:cubicBezTo>
                  <a:cubicBezTo>
                    <a:pt x="213" y="371"/>
                    <a:pt x="220" y="378"/>
                    <a:pt x="225" y="385"/>
                  </a:cubicBezTo>
                  <a:cubicBezTo>
                    <a:pt x="229" y="391"/>
                    <a:pt x="231" y="395"/>
                    <a:pt x="237" y="398"/>
                  </a:cubicBezTo>
                  <a:cubicBezTo>
                    <a:pt x="239" y="399"/>
                    <a:pt x="240" y="399"/>
                    <a:pt x="241" y="399"/>
                  </a:cubicBezTo>
                  <a:cubicBezTo>
                    <a:pt x="237" y="410"/>
                    <a:pt x="232" y="420"/>
                    <a:pt x="228" y="430"/>
                  </a:cubicBezTo>
                  <a:cubicBezTo>
                    <a:pt x="199" y="499"/>
                    <a:pt x="178" y="574"/>
                    <a:pt x="183" y="649"/>
                  </a:cubicBezTo>
                  <a:cubicBezTo>
                    <a:pt x="184" y="655"/>
                    <a:pt x="192" y="655"/>
                    <a:pt x="192" y="649"/>
                  </a:cubicBezTo>
                  <a:cubicBezTo>
                    <a:pt x="202" y="581"/>
                    <a:pt x="220" y="515"/>
                    <a:pt x="246" y="452"/>
                  </a:cubicBezTo>
                  <a:cubicBezTo>
                    <a:pt x="228" y="516"/>
                    <a:pt x="229" y="584"/>
                    <a:pt x="260" y="646"/>
                  </a:cubicBezTo>
                  <a:cubicBezTo>
                    <a:pt x="264" y="655"/>
                    <a:pt x="279" y="648"/>
                    <a:pt x="276" y="639"/>
                  </a:cubicBezTo>
                  <a:cubicBezTo>
                    <a:pt x="262" y="597"/>
                    <a:pt x="255" y="555"/>
                    <a:pt x="259" y="511"/>
                  </a:cubicBezTo>
                  <a:cubicBezTo>
                    <a:pt x="260" y="494"/>
                    <a:pt x="263" y="478"/>
                    <a:pt x="267" y="462"/>
                  </a:cubicBezTo>
                  <a:cubicBezTo>
                    <a:pt x="264" y="503"/>
                    <a:pt x="268" y="545"/>
                    <a:pt x="286" y="585"/>
                  </a:cubicBezTo>
                  <a:cubicBezTo>
                    <a:pt x="290" y="594"/>
                    <a:pt x="303" y="588"/>
                    <a:pt x="301" y="579"/>
                  </a:cubicBezTo>
                  <a:cubicBezTo>
                    <a:pt x="290" y="544"/>
                    <a:pt x="285" y="509"/>
                    <a:pt x="286" y="472"/>
                  </a:cubicBezTo>
                  <a:cubicBezTo>
                    <a:pt x="286" y="463"/>
                    <a:pt x="287" y="455"/>
                    <a:pt x="287" y="447"/>
                  </a:cubicBezTo>
                  <a:cubicBezTo>
                    <a:pt x="297" y="488"/>
                    <a:pt x="324" y="539"/>
                    <a:pt x="372" y="539"/>
                  </a:cubicBezTo>
                  <a:cubicBezTo>
                    <a:pt x="426" y="538"/>
                    <a:pt x="420" y="489"/>
                    <a:pt x="397" y="457"/>
                  </a:cubicBezTo>
                  <a:cubicBezTo>
                    <a:pt x="378" y="430"/>
                    <a:pt x="354" y="407"/>
                    <a:pt x="329" y="385"/>
                  </a:cubicBezTo>
                  <a:cubicBezTo>
                    <a:pt x="341" y="386"/>
                    <a:pt x="353" y="387"/>
                    <a:pt x="365" y="387"/>
                  </a:cubicBezTo>
                  <a:cubicBezTo>
                    <a:pt x="388" y="387"/>
                    <a:pt x="422" y="387"/>
                    <a:pt x="437" y="366"/>
                  </a:cubicBezTo>
                  <a:cubicBezTo>
                    <a:pt x="455" y="339"/>
                    <a:pt x="408" y="311"/>
                    <a:pt x="389" y="305"/>
                  </a:cubicBezTo>
                  <a:moveTo>
                    <a:pt x="193" y="288"/>
                  </a:moveTo>
                  <a:cubicBezTo>
                    <a:pt x="207" y="295"/>
                    <a:pt x="220" y="302"/>
                    <a:pt x="232" y="313"/>
                  </a:cubicBezTo>
                  <a:cubicBezTo>
                    <a:pt x="239" y="319"/>
                    <a:pt x="244" y="326"/>
                    <a:pt x="249" y="333"/>
                  </a:cubicBezTo>
                  <a:cubicBezTo>
                    <a:pt x="231" y="320"/>
                    <a:pt x="205" y="312"/>
                    <a:pt x="184" y="314"/>
                  </a:cubicBezTo>
                  <a:cubicBezTo>
                    <a:pt x="188" y="305"/>
                    <a:pt x="190" y="296"/>
                    <a:pt x="193" y="288"/>
                  </a:cubicBezTo>
                  <a:moveTo>
                    <a:pt x="219" y="352"/>
                  </a:moveTo>
                  <a:cubicBezTo>
                    <a:pt x="207" y="343"/>
                    <a:pt x="192" y="338"/>
                    <a:pt x="177" y="336"/>
                  </a:cubicBezTo>
                  <a:cubicBezTo>
                    <a:pt x="178" y="333"/>
                    <a:pt x="179" y="329"/>
                    <a:pt x="181" y="325"/>
                  </a:cubicBezTo>
                  <a:cubicBezTo>
                    <a:pt x="181" y="326"/>
                    <a:pt x="182" y="326"/>
                    <a:pt x="182" y="326"/>
                  </a:cubicBezTo>
                  <a:cubicBezTo>
                    <a:pt x="198" y="326"/>
                    <a:pt x="212" y="329"/>
                    <a:pt x="226" y="337"/>
                  </a:cubicBezTo>
                  <a:cubicBezTo>
                    <a:pt x="239" y="344"/>
                    <a:pt x="246" y="355"/>
                    <a:pt x="256" y="365"/>
                  </a:cubicBezTo>
                  <a:cubicBezTo>
                    <a:pt x="254" y="370"/>
                    <a:pt x="251" y="376"/>
                    <a:pt x="249" y="381"/>
                  </a:cubicBezTo>
                  <a:cubicBezTo>
                    <a:pt x="244" y="369"/>
                    <a:pt x="229" y="358"/>
                    <a:pt x="219" y="352"/>
                  </a:cubicBezTo>
                  <a:moveTo>
                    <a:pt x="386" y="510"/>
                  </a:moveTo>
                  <a:cubicBezTo>
                    <a:pt x="351" y="530"/>
                    <a:pt x="324" y="478"/>
                    <a:pt x="315" y="454"/>
                  </a:cubicBezTo>
                  <a:cubicBezTo>
                    <a:pt x="310" y="439"/>
                    <a:pt x="306" y="424"/>
                    <a:pt x="304" y="408"/>
                  </a:cubicBezTo>
                  <a:cubicBezTo>
                    <a:pt x="303" y="405"/>
                    <a:pt x="303" y="398"/>
                    <a:pt x="302" y="392"/>
                  </a:cubicBezTo>
                  <a:cubicBezTo>
                    <a:pt x="342" y="427"/>
                    <a:pt x="411" y="495"/>
                    <a:pt x="386" y="510"/>
                  </a:cubicBezTo>
                  <a:moveTo>
                    <a:pt x="403" y="360"/>
                  </a:moveTo>
                  <a:cubicBezTo>
                    <a:pt x="377" y="367"/>
                    <a:pt x="339" y="368"/>
                    <a:pt x="309" y="360"/>
                  </a:cubicBezTo>
                  <a:cubicBezTo>
                    <a:pt x="329" y="340"/>
                    <a:pt x="354" y="325"/>
                    <a:pt x="383" y="329"/>
                  </a:cubicBezTo>
                  <a:cubicBezTo>
                    <a:pt x="394" y="331"/>
                    <a:pt x="411" y="342"/>
                    <a:pt x="415" y="354"/>
                  </a:cubicBezTo>
                  <a:cubicBezTo>
                    <a:pt x="416" y="357"/>
                    <a:pt x="405" y="359"/>
                    <a:pt x="403" y="36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" name="Freeform 177"/>
            <p:cNvSpPr>
              <a:spLocks/>
            </p:cNvSpPr>
            <p:nvPr/>
          </p:nvSpPr>
          <p:spPr bwMode="auto">
            <a:xfrm>
              <a:off x="6711950" y="4181476"/>
              <a:ext cx="334963" cy="258763"/>
            </a:xfrm>
            <a:custGeom>
              <a:avLst/>
              <a:gdLst>
                <a:gd name="T0" fmla="*/ 157 w 196"/>
                <a:gd name="T1" fmla="*/ 58 h 151"/>
                <a:gd name="T2" fmla="*/ 7 w 196"/>
                <a:gd name="T3" fmla="*/ 26 h 151"/>
                <a:gd name="T4" fmla="*/ 13 w 196"/>
                <a:gd name="T5" fmla="*/ 40 h 151"/>
                <a:gd name="T6" fmla="*/ 114 w 196"/>
                <a:gd name="T7" fmla="*/ 54 h 151"/>
                <a:gd name="T8" fmla="*/ 159 w 196"/>
                <a:gd name="T9" fmla="*/ 114 h 151"/>
                <a:gd name="T10" fmla="*/ 54 w 196"/>
                <a:gd name="T11" fmla="*/ 95 h 151"/>
                <a:gd name="T12" fmla="*/ 67 w 196"/>
                <a:gd name="T13" fmla="*/ 57 h 151"/>
                <a:gd name="T14" fmla="*/ 108 w 196"/>
                <a:gd name="T15" fmla="*/ 100 h 151"/>
                <a:gd name="T16" fmla="*/ 124 w 196"/>
                <a:gd name="T17" fmla="*/ 91 h 151"/>
                <a:gd name="T18" fmla="*/ 23 w 196"/>
                <a:gd name="T19" fmla="*/ 65 h 151"/>
                <a:gd name="T20" fmla="*/ 142 w 196"/>
                <a:gd name="T21" fmla="*/ 144 h 151"/>
                <a:gd name="T22" fmla="*/ 157 w 196"/>
                <a:gd name="T23" fmla="*/ 5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51">
                  <a:moveTo>
                    <a:pt x="157" y="58"/>
                  </a:moveTo>
                  <a:cubicBezTo>
                    <a:pt x="120" y="25"/>
                    <a:pt x="55" y="0"/>
                    <a:pt x="7" y="26"/>
                  </a:cubicBezTo>
                  <a:cubicBezTo>
                    <a:pt x="0" y="30"/>
                    <a:pt x="5" y="43"/>
                    <a:pt x="13" y="40"/>
                  </a:cubicBezTo>
                  <a:cubicBezTo>
                    <a:pt x="47" y="28"/>
                    <a:pt x="83" y="38"/>
                    <a:pt x="114" y="54"/>
                  </a:cubicBezTo>
                  <a:cubicBezTo>
                    <a:pt x="128" y="62"/>
                    <a:pt x="179" y="93"/>
                    <a:pt x="159" y="114"/>
                  </a:cubicBezTo>
                  <a:cubicBezTo>
                    <a:pt x="134" y="141"/>
                    <a:pt x="76" y="113"/>
                    <a:pt x="54" y="95"/>
                  </a:cubicBezTo>
                  <a:cubicBezTo>
                    <a:pt x="33" y="78"/>
                    <a:pt x="36" y="41"/>
                    <a:pt x="67" y="57"/>
                  </a:cubicBezTo>
                  <a:cubicBezTo>
                    <a:pt x="84" y="66"/>
                    <a:pt x="101" y="82"/>
                    <a:pt x="108" y="100"/>
                  </a:cubicBezTo>
                  <a:cubicBezTo>
                    <a:pt x="113" y="110"/>
                    <a:pt x="129" y="101"/>
                    <a:pt x="124" y="91"/>
                  </a:cubicBezTo>
                  <a:cubicBezTo>
                    <a:pt x="109" y="60"/>
                    <a:pt x="34" y="2"/>
                    <a:pt x="23" y="65"/>
                  </a:cubicBezTo>
                  <a:cubicBezTo>
                    <a:pt x="14" y="117"/>
                    <a:pt x="102" y="151"/>
                    <a:pt x="142" y="144"/>
                  </a:cubicBezTo>
                  <a:cubicBezTo>
                    <a:pt x="196" y="136"/>
                    <a:pt x="191" y="88"/>
                    <a:pt x="157" y="5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 animBg="1"/>
      <p:bldP spid="27" grpId="0"/>
      <p:bldP spid="28" grpId="0"/>
      <p:bldP spid="32" grpId="0"/>
      <p:bldP spid="33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5"/>
          <p:cNvSpPr txBox="1"/>
          <p:nvPr/>
        </p:nvSpPr>
        <p:spPr>
          <a:xfrm>
            <a:off x="1142703" y="1528040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案例对比分析</a:t>
            </a:r>
          </a:p>
        </p:txBody>
      </p:sp>
      <p:sp>
        <p:nvSpPr>
          <p:cNvPr id="23" name="文本框 26"/>
          <p:cNvSpPr txBox="1"/>
          <p:nvPr/>
        </p:nvSpPr>
        <p:spPr>
          <a:xfrm>
            <a:off x="579311" y="1481873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2137140" y="3093212"/>
            <a:ext cx="4602712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557686" y="2576458"/>
            <a:ext cx="2947767" cy="4146328"/>
            <a:chOff x="4936601" y="971844"/>
            <a:chExt cx="2947767" cy="4146328"/>
          </a:xfrm>
          <a:solidFill>
            <a:srgbClr val="5B9BD5"/>
          </a:solidFill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184992" y="971844"/>
              <a:ext cx="2590145" cy="1192575"/>
            </a:xfrm>
            <a:custGeom>
              <a:avLst/>
              <a:gdLst>
                <a:gd name="T0" fmla="*/ 1118 w 1175"/>
                <a:gd name="T1" fmla="*/ 389 h 541"/>
                <a:gd name="T2" fmla="*/ 456 w 1175"/>
                <a:gd name="T3" fmla="*/ 104 h 541"/>
                <a:gd name="T4" fmla="*/ 0 w 1175"/>
                <a:gd name="T5" fmla="*/ 541 h 541"/>
                <a:gd name="T6" fmla="*/ 1175 w 1175"/>
                <a:gd name="T7" fmla="*/ 541 h 541"/>
                <a:gd name="T8" fmla="*/ 1118 w 1175"/>
                <a:gd name="T9" fmla="*/ 38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5" h="541">
                  <a:moveTo>
                    <a:pt x="1118" y="389"/>
                  </a:moveTo>
                  <a:cubicBezTo>
                    <a:pt x="895" y="0"/>
                    <a:pt x="456" y="104"/>
                    <a:pt x="456" y="104"/>
                  </a:cubicBezTo>
                  <a:cubicBezTo>
                    <a:pt x="126" y="200"/>
                    <a:pt x="25" y="389"/>
                    <a:pt x="0" y="541"/>
                  </a:cubicBezTo>
                  <a:cubicBezTo>
                    <a:pt x="1175" y="541"/>
                    <a:pt x="1175" y="541"/>
                    <a:pt x="1175" y="541"/>
                  </a:cubicBezTo>
                  <a:cubicBezTo>
                    <a:pt x="1150" y="449"/>
                    <a:pt x="1118" y="389"/>
                    <a:pt x="1118" y="389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954557" y="2164419"/>
              <a:ext cx="2929811" cy="984584"/>
            </a:xfrm>
            <a:custGeom>
              <a:avLst/>
              <a:gdLst>
                <a:gd name="T0" fmla="*/ 118 w 1330"/>
                <a:gd name="T1" fmla="*/ 225 h 447"/>
                <a:gd name="T2" fmla="*/ 102 w 1330"/>
                <a:gd name="T3" fmla="*/ 281 h 447"/>
                <a:gd name="T4" fmla="*/ 8 w 1330"/>
                <a:gd name="T5" fmla="*/ 434 h 447"/>
                <a:gd name="T6" fmla="*/ 0 w 1330"/>
                <a:gd name="T7" fmla="*/ 447 h 447"/>
                <a:gd name="T8" fmla="*/ 1250 w 1330"/>
                <a:gd name="T9" fmla="*/ 447 h 447"/>
                <a:gd name="T10" fmla="*/ 1280 w 1330"/>
                <a:gd name="T11" fmla="*/ 0 h 447"/>
                <a:gd name="T12" fmla="*/ 105 w 1330"/>
                <a:gd name="T13" fmla="*/ 0 h 447"/>
                <a:gd name="T14" fmla="*/ 118 w 1330"/>
                <a:gd name="T15" fmla="*/ 2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0" h="447">
                  <a:moveTo>
                    <a:pt x="118" y="225"/>
                  </a:moveTo>
                  <a:cubicBezTo>
                    <a:pt x="121" y="237"/>
                    <a:pt x="116" y="242"/>
                    <a:pt x="102" y="281"/>
                  </a:cubicBezTo>
                  <a:cubicBezTo>
                    <a:pt x="89" y="321"/>
                    <a:pt x="18" y="422"/>
                    <a:pt x="8" y="434"/>
                  </a:cubicBezTo>
                  <a:cubicBezTo>
                    <a:pt x="5" y="438"/>
                    <a:pt x="2" y="442"/>
                    <a:pt x="0" y="447"/>
                  </a:cubicBezTo>
                  <a:cubicBezTo>
                    <a:pt x="1250" y="447"/>
                    <a:pt x="1250" y="447"/>
                    <a:pt x="1250" y="447"/>
                  </a:cubicBezTo>
                  <a:cubicBezTo>
                    <a:pt x="1330" y="289"/>
                    <a:pt x="1311" y="119"/>
                    <a:pt x="1280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85" y="125"/>
                    <a:pt x="118" y="225"/>
                    <a:pt x="118" y="225"/>
                  </a:cubicBezTo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4936601" y="3149003"/>
              <a:ext cx="2772697" cy="984584"/>
            </a:xfrm>
            <a:custGeom>
              <a:avLst/>
              <a:gdLst>
                <a:gd name="T0" fmla="*/ 1 w 1258"/>
                <a:gd name="T1" fmla="*/ 25 h 447"/>
                <a:gd name="T2" fmla="*/ 20 w 1258"/>
                <a:gd name="T3" fmla="*/ 65 h 447"/>
                <a:gd name="T4" fmla="*/ 117 w 1258"/>
                <a:gd name="T5" fmla="*/ 80 h 447"/>
                <a:gd name="T6" fmla="*/ 131 w 1258"/>
                <a:gd name="T7" fmla="*/ 109 h 447"/>
                <a:gd name="T8" fmla="*/ 110 w 1258"/>
                <a:gd name="T9" fmla="*/ 130 h 447"/>
                <a:gd name="T10" fmla="*/ 100 w 1258"/>
                <a:gd name="T11" fmla="*/ 151 h 447"/>
                <a:gd name="T12" fmla="*/ 110 w 1258"/>
                <a:gd name="T13" fmla="*/ 175 h 447"/>
                <a:gd name="T14" fmla="*/ 138 w 1258"/>
                <a:gd name="T15" fmla="*/ 216 h 447"/>
                <a:gd name="T16" fmla="*/ 130 w 1258"/>
                <a:gd name="T17" fmla="*/ 228 h 447"/>
                <a:gd name="T18" fmla="*/ 122 w 1258"/>
                <a:gd name="T19" fmla="*/ 246 h 447"/>
                <a:gd name="T20" fmla="*/ 124 w 1258"/>
                <a:gd name="T21" fmla="*/ 273 h 447"/>
                <a:gd name="T22" fmla="*/ 170 w 1258"/>
                <a:gd name="T23" fmla="*/ 315 h 447"/>
                <a:gd name="T24" fmla="*/ 171 w 1258"/>
                <a:gd name="T25" fmla="*/ 329 h 447"/>
                <a:gd name="T26" fmla="*/ 179 w 1258"/>
                <a:gd name="T27" fmla="*/ 447 h 447"/>
                <a:gd name="T28" fmla="*/ 1116 w 1258"/>
                <a:gd name="T29" fmla="*/ 447 h 447"/>
                <a:gd name="T30" fmla="*/ 1083 w 1258"/>
                <a:gd name="T31" fmla="*/ 331 h 447"/>
                <a:gd name="T32" fmla="*/ 1190 w 1258"/>
                <a:gd name="T33" fmla="*/ 101 h 447"/>
                <a:gd name="T34" fmla="*/ 1258 w 1258"/>
                <a:gd name="T35" fmla="*/ 0 h 447"/>
                <a:gd name="T36" fmla="*/ 8 w 1258"/>
                <a:gd name="T37" fmla="*/ 0 h 447"/>
                <a:gd name="T38" fmla="*/ 1 w 1258"/>
                <a:gd name="T39" fmla="*/ 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8" h="447">
                  <a:moveTo>
                    <a:pt x="1" y="25"/>
                  </a:moveTo>
                  <a:cubicBezTo>
                    <a:pt x="0" y="43"/>
                    <a:pt x="7" y="58"/>
                    <a:pt x="20" y="65"/>
                  </a:cubicBezTo>
                  <a:cubicBezTo>
                    <a:pt x="33" y="73"/>
                    <a:pt x="117" y="80"/>
                    <a:pt x="117" y="80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17" y="122"/>
                    <a:pt x="110" y="130"/>
                  </a:cubicBezTo>
                  <a:cubicBezTo>
                    <a:pt x="104" y="139"/>
                    <a:pt x="102" y="143"/>
                    <a:pt x="100" y="151"/>
                  </a:cubicBezTo>
                  <a:cubicBezTo>
                    <a:pt x="99" y="160"/>
                    <a:pt x="105" y="169"/>
                    <a:pt x="110" y="175"/>
                  </a:cubicBezTo>
                  <a:cubicBezTo>
                    <a:pt x="114" y="182"/>
                    <a:pt x="138" y="216"/>
                    <a:pt x="138" y="216"/>
                  </a:cubicBezTo>
                  <a:cubicBezTo>
                    <a:pt x="138" y="216"/>
                    <a:pt x="134" y="222"/>
                    <a:pt x="130" y="228"/>
                  </a:cubicBezTo>
                  <a:cubicBezTo>
                    <a:pt x="125" y="235"/>
                    <a:pt x="122" y="246"/>
                    <a:pt x="122" y="246"/>
                  </a:cubicBezTo>
                  <a:cubicBezTo>
                    <a:pt x="119" y="254"/>
                    <a:pt x="119" y="263"/>
                    <a:pt x="124" y="273"/>
                  </a:cubicBezTo>
                  <a:cubicBezTo>
                    <a:pt x="130" y="282"/>
                    <a:pt x="165" y="309"/>
                    <a:pt x="170" y="315"/>
                  </a:cubicBezTo>
                  <a:cubicBezTo>
                    <a:pt x="174" y="322"/>
                    <a:pt x="171" y="329"/>
                    <a:pt x="171" y="329"/>
                  </a:cubicBezTo>
                  <a:cubicBezTo>
                    <a:pt x="154" y="381"/>
                    <a:pt x="165" y="422"/>
                    <a:pt x="179" y="447"/>
                  </a:cubicBezTo>
                  <a:cubicBezTo>
                    <a:pt x="1116" y="447"/>
                    <a:pt x="1116" y="447"/>
                    <a:pt x="1116" y="447"/>
                  </a:cubicBezTo>
                  <a:cubicBezTo>
                    <a:pt x="1100" y="402"/>
                    <a:pt x="1088" y="361"/>
                    <a:pt x="1083" y="331"/>
                  </a:cubicBezTo>
                  <a:cubicBezTo>
                    <a:pt x="1068" y="232"/>
                    <a:pt x="1190" y="101"/>
                    <a:pt x="1190" y="101"/>
                  </a:cubicBezTo>
                  <a:cubicBezTo>
                    <a:pt x="1218" y="68"/>
                    <a:pt x="1240" y="34"/>
                    <a:pt x="125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7"/>
                    <a:pt x="2" y="14"/>
                    <a:pt x="1" y="25"/>
                  </a:cubicBezTo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5331632" y="4133588"/>
              <a:ext cx="2471934" cy="984584"/>
            </a:xfrm>
            <a:custGeom>
              <a:avLst/>
              <a:gdLst>
                <a:gd name="T0" fmla="*/ 22 w 1122"/>
                <a:gd name="T1" fmla="*/ 29 h 447"/>
                <a:gd name="T2" fmla="*/ 291 w 1122"/>
                <a:gd name="T3" fmla="*/ 13 h 447"/>
                <a:gd name="T4" fmla="*/ 357 w 1122"/>
                <a:gd name="T5" fmla="*/ 227 h 447"/>
                <a:gd name="T6" fmla="*/ 353 w 1122"/>
                <a:gd name="T7" fmla="*/ 227 h 447"/>
                <a:gd name="T8" fmla="*/ 140 w 1122"/>
                <a:gd name="T9" fmla="*/ 447 h 447"/>
                <a:gd name="T10" fmla="*/ 1055 w 1122"/>
                <a:gd name="T11" fmla="*/ 447 h 447"/>
                <a:gd name="T12" fmla="*/ 1122 w 1122"/>
                <a:gd name="T13" fmla="*/ 447 h 447"/>
                <a:gd name="T14" fmla="*/ 1038 w 1122"/>
                <a:gd name="T15" fmla="*/ 224 h 447"/>
                <a:gd name="T16" fmla="*/ 937 w 1122"/>
                <a:gd name="T17" fmla="*/ 0 h 447"/>
                <a:gd name="T18" fmla="*/ 0 w 1122"/>
                <a:gd name="T19" fmla="*/ 0 h 447"/>
                <a:gd name="T20" fmla="*/ 22 w 1122"/>
                <a:gd name="T21" fmla="*/ 2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2" h="447">
                  <a:moveTo>
                    <a:pt x="22" y="29"/>
                  </a:moveTo>
                  <a:cubicBezTo>
                    <a:pt x="73" y="71"/>
                    <a:pt x="257" y="9"/>
                    <a:pt x="291" y="13"/>
                  </a:cubicBezTo>
                  <a:cubicBezTo>
                    <a:pt x="316" y="17"/>
                    <a:pt x="345" y="158"/>
                    <a:pt x="357" y="227"/>
                  </a:cubicBezTo>
                  <a:cubicBezTo>
                    <a:pt x="353" y="227"/>
                    <a:pt x="353" y="227"/>
                    <a:pt x="353" y="227"/>
                  </a:cubicBezTo>
                  <a:cubicBezTo>
                    <a:pt x="353" y="227"/>
                    <a:pt x="194" y="418"/>
                    <a:pt x="140" y="447"/>
                  </a:cubicBezTo>
                  <a:cubicBezTo>
                    <a:pt x="1055" y="447"/>
                    <a:pt x="1055" y="447"/>
                    <a:pt x="1055" y="447"/>
                  </a:cubicBezTo>
                  <a:cubicBezTo>
                    <a:pt x="1122" y="447"/>
                    <a:pt x="1122" y="447"/>
                    <a:pt x="1122" y="447"/>
                  </a:cubicBezTo>
                  <a:cubicBezTo>
                    <a:pt x="1038" y="224"/>
                    <a:pt x="1038" y="224"/>
                    <a:pt x="1038" y="224"/>
                  </a:cubicBezTo>
                  <a:cubicBezTo>
                    <a:pt x="1004" y="162"/>
                    <a:pt x="965" y="76"/>
                    <a:pt x="9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15"/>
                    <a:pt x="18" y="25"/>
                    <a:pt x="22" y="29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0" name="TextBox 46"/>
          <p:cNvSpPr txBox="1"/>
          <p:nvPr/>
        </p:nvSpPr>
        <p:spPr bwMode="auto">
          <a:xfrm>
            <a:off x="7860471" y="4088878"/>
            <a:ext cx="1107997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31" name="TextBox 47"/>
          <p:cNvSpPr txBox="1"/>
          <p:nvPr/>
        </p:nvSpPr>
        <p:spPr bwMode="auto">
          <a:xfrm>
            <a:off x="7486549" y="5098243"/>
            <a:ext cx="1107997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32" name="TextBox 48"/>
          <p:cNvSpPr txBox="1"/>
          <p:nvPr/>
        </p:nvSpPr>
        <p:spPr bwMode="auto">
          <a:xfrm>
            <a:off x="7922991" y="6131452"/>
            <a:ext cx="1107997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33" name="任意多边形 32"/>
          <p:cNvSpPr/>
          <p:nvPr/>
        </p:nvSpPr>
        <p:spPr>
          <a:xfrm>
            <a:off x="2143706" y="3758356"/>
            <a:ext cx="7252515" cy="51259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矩形 1"/>
          <p:cNvSpPr>
            <a:spLocks noChangeArrowheads="1"/>
          </p:cNvSpPr>
          <p:nvPr/>
        </p:nvSpPr>
        <p:spPr bwMode="auto">
          <a:xfrm>
            <a:off x="1947135" y="4093165"/>
            <a:ext cx="4537064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2137140" y="4746353"/>
            <a:ext cx="7193243" cy="50840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矩形 1"/>
          <p:cNvSpPr>
            <a:spLocks noChangeArrowheads="1"/>
          </p:cNvSpPr>
          <p:nvPr/>
        </p:nvSpPr>
        <p:spPr bwMode="auto">
          <a:xfrm>
            <a:off x="2143706" y="5065652"/>
            <a:ext cx="453848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2332319" y="5735398"/>
            <a:ext cx="6686829" cy="45719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矩形 1"/>
          <p:cNvSpPr>
            <a:spLocks noChangeArrowheads="1"/>
          </p:cNvSpPr>
          <p:nvPr/>
        </p:nvSpPr>
        <p:spPr bwMode="auto">
          <a:xfrm>
            <a:off x="2058564" y="6038139"/>
            <a:ext cx="537131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2137140" y="6718825"/>
            <a:ext cx="7287511" cy="49828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6806216" y="2566514"/>
            <a:ext cx="2590145" cy="1192575"/>
          </a:xfrm>
          <a:custGeom>
            <a:avLst/>
            <a:gdLst>
              <a:gd name="T0" fmla="*/ 1118 w 1175"/>
              <a:gd name="T1" fmla="*/ 389 h 541"/>
              <a:gd name="T2" fmla="*/ 456 w 1175"/>
              <a:gd name="T3" fmla="*/ 104 h 541"/>
              <a:gd name="T4" fmla="*/ 0 w 1175"/>
              <a:gd name="T5" fmla="*/ 541 h 541"/>
              <a:gd name="T6" fmla="*/ 1175 w 1175"/>
              <a:gd name="T7" fmla="*/ 541 h 541"/>
              <a:gd name="T8" fmla="*/ 1118 w 1175"/>
              <a:gd name="T9" fmla="*/ 389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5" h="541">
                <a:moveTo>
                  <a:pt x="1118" y="389"/>
                </a:moveTo>
                <a:cubicBezTo>
                  <a:pt x="895" y="0"/>
                  <a:pt x="456" y="104"/>
                  <a:pt x="456" y="104"/>
                </a:cubicBezTo>
                <a:cubicBezTo>
                  <a:pt x="126" y="200"/>
                  <a:pt x="25" y="389"/>
                  <a:pt x="0" y="541"/>
                </a:cubicBezTo>
                <a:cubicBezTo>
                  <a:pt x="1175" y="541"/>
                  <a:pt x="1175" y="541"/>
                  <a:pt x="1175" y="541"/>
                </a:cubicBezTo>
                <a:cubicBezTo>
                  <a:pt x="1150" y="449"/>
                  <a:pt x="1118" y="389"/>
                  <a:pt x="1118" y="38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7441788" y="3172745"/>
            <a:ext cx="1107997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10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0" grpId="0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 animBg="1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流程图: 离页连接符 14"/>
          <p:cNvSpPr/>
          <p:nvPr/>
        </p:nvSpPr>
        <p:spPr>
          <a:xfrm>
            <a:off x="2173059" y="2703384"/>
            <a:ext cx="1692234" cy="1773054"/>
          </a:xfrm>
          <a:prstGeom prst="flowChartOffpage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kern="0" dirty="0">
                <a:solidFill>
                  <a:prstClr val="white"/>
                </a:solidFill>
                <a:latin typeface="Arial"/>
                <a:ea typeface="微软雅黑"/>
              </a:rPr>
              <a:t>4</a:t>
            </a:r>
            <a:endParaRPr lang="zh-CN" altLang="en-US" sz="9600" b="1" kern="0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068493" y="3553323"/>
            <a:ext cx="575310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32"/>
          <p:cNvSpPr txBox="1"/>
          <p:nvPr/>
        </p:nvSpPr>
        <p:spPr>
          <a:xfrm>
            <a:off x="4565519" y="271747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研究成果与应用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658912" y="3985039"/>
            <a:ext cx="204811" cy="1738490"/>
            <a:chOff x="6962660" y="2067973"/>
            <a:chExt cx="200967" cy="1705866"/>
          </a:xfrm>
          <a:solidFill>
            <a:srgbClr val="F2F2F2"/>
          </a:solidFill>
        </p:grpSpPr>
        <p:cxnSp>
          <p:nvCxnSpPr>
            <p:cNvPr id="19" name="直接连接符 18"/>
            <p:cNvCxnSpPr>
              <a:endCxn id="23" idx="4"/>
            </p:cNvCxnSpPr>
            <p:nvPr/>
          </p:nvCxnSpPr>
          <p:spPr>
            <a:xfrm>
              <a:off x="7063143" y="2219103"/>
              <a:ext cx="1" cy="1554736"/>
            </a:xfrm>
            <a:prstGeom prst="line">
              <a:avLst/>
            </a:prstGeom>
            <a:grp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20" name="椭圆 19"/>
            <p:cNvSpPr/>
            <p:nvPr/>
          </p:nvSpPr>
          <p:spPr>
            <a:xfrm>
              <a:off x="6962660" y="206797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962660" y="256103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6962660" y="3066910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962660" y="3572872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24" name="矩形 122"/>
          <p:cNvSpPr>
            <a:spLocks noChangeArrowheads="1"/>
          </p:cNvSpPr>
          <p:nvPr/>
        </p:nvSpPr>
        <p:spPr bwMode="auto">
          <a:xfrm>
            <a:off x="5033658" y="3888372"/>
            <a:ext cx="3202386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研究目标</a:t>
            </a:r>
          </a:p>
        </p:txBody>
      </p:sp>
      <p:sp>
        <p:nvSpPr>
          <p:cNvPr id="25" name="矩形 122"/>
          <p:cNvSpPr>
            <a:spLocks noChangeArrowheads="1"/>
          </p:cNvSpPr>
          <p:nvPr/>
        </p:nvSpPr>
        <p:spPr bwMode="auto">
          <a:xfrm>
            <a:off x="5033657" y="4363043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成果形式</a:t>
            </a:r>
          </a:p>
        </p:txBody>
      </p:sp>
      <p:sp>
        <p:nvSpPr>
          <p:cNvPr id="26" name="矩形 122"/>
          <p:cNvSpPr>
            <a:spLocks noChangeArrowheads="1"/>
          </p:cNvSpPr>
          <p:nvPr/>
        </p:nvSpPr>
        <p:spPr bwMode="auto">
          <a:xfrm>
            <a:off x="5033657" y="4886795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应用前景</a:t>
            </a:r>
          </a:p>
        </p:txBody>
      </p:sp>
      <p:sp>
        <p:nvSpPr>
          <p:cNvPr id="27" name="矩形 122"/>
          <p:cNvSpPr>
            <a:spLocks noChangeArrowheads="1"/>
          </p:cNvSpPr>
          <p:nvPr/>
        </p:nvSpPr>
        <p:spPr bwMode="auto">
          <a:xfrm>
            <a:off x="5033657" y="5401696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案例对比分析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24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5"/>
          <p:cNvSpPr txBox="1"/>
          <p:nvPr/>
        </p:nvSpPr>
        <p:spPr>
          <a:xfrm>
            <a:off x="1024368" y="1305860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研究目标</a:t>
            </a:r>
          </a:p>
        </p:txBody>
      </p:sp>
      <p:sp>
        <p:nvSpPr>
          <p:cNvPr id="26" name="文本框 26"/>
          <p:cNvSpPr txBox="1"/>
          <p:nvPr/>
        </p:nvSpPr>
        <p:spPr>
          <a:xfrm>
            <a:off x="460976" y="1259693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1142475" y="2670784"/>
            <a:ext cx="2696077" cy="15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40" tIns="58620" rIns="117240" bIns="5862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rPr>
              <a:t>添加标题内容</a:t>
            </a:r>
            <a:endParaRPr lang="en-US" sz="1200" dirty="0">
              <a:solidFill>
                <a:prstClr val="white"/>
              </a:solidFill>
              <a:latin typeface="微软雅黑"/>
              <a:ea typeface="微软雅黑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1664975" y="5170183"/>
            <a:ext cx="2696077" cy="15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40" tIns="58620" rIns="117240" bIns="5862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rPr>
              <a:t>添加标题内容</a:t>
            </a:r>
            <a:endParaRPr lang="en-US" sz="1400" dirty="0">
              <a:solidFill>
                <a:prstClr val="white"/>
              </a:solidFill>
              <a:latin typeface="微软雅黑"/>
              <a:ea typeface="微软雅黑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8028505" y="2492041"/>
            <a:ext cx="2696077" cy="15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40" tIns="58620" rIns="117240" bIns="5862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rPr>
              <a:t>添加标题内容</a:t>
            </a:r>
            <a:endParaRPr lang="en-US" sz="1200" dirty="0">
              <a:solidFill>
                <a:prstClr val="white"/>
              </a:solidFill>
              <a:latin typeface="微软雅黑"/>
              <a:ea typeface="微软雅黑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8028505" y="5193266"/>
            <a:ext cx="2696077" cy="15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40" tIns="58620" rIns="117240" bIns="5862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rPr>
              <a:t>添加标题内容</a:t>
            </a:r>
            <a:endParaRPr lang="en-US" sz="1200" dirty="0">
              <a:solidFill>
                <a:prstClr val="white"/>
              </a:solidFill>
              <a:latin typeface="微软雅黑"/>
              <a:ea typeface="微软雅黑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1" name="Circular Arrow 364"/>
          <p:cNvSpPr/>
          <p:nvPr/>
        </p:nvSpPr>
        <p:spPr>
          <a:xfrm>
            <a:off x="4421474" y="2813706"/>
            <a:ext cx="3449297" cy="3450195"/>
          </a:xfrm>
          <a:prstGeom prst="circularArrow">
            <a:avLst>
              <a:gd name="adj1" fmla="val 4668"/>
              <a:gd name="adj2" fmla="val 272909"/>
              <a:gd name="adj3" fmla="val 12840990"/>
              <a:gd name="adj4" fmla="val 18024320"/>
              <a:gd name="adj5" fmla="val 4847"/>
            </a:avLst>
          </a:pr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</p:sp>
      <p:grpSp>
        <p:nvGrpSpPr>
          <p:cNvPr id="32" name="组合 31"/>
          <p:cNvGrpSpPr/>
          <p:nvPr/>
        </p:nvGrpSpPr>
        <p:grpSpPr>
          <a:xfrm>
            <a:off x="5049376" y="2745666"/>
            <a:ext cx="2108836" cy="1054692"/>
            <a:chOff x="5011275" y="2146963"/>
            <a:chExt cx="2291111" cy="1145853"/>
          </a:xfrm>
        </p:grpSpPr>
        <p:sp>
          <p:nvSpPr>
            <p:cNvPr id="33" name="Rounded Rectangle 368"/>
            <p:cNvSpPr/>
            <p:nvPr/>
          </p:nvSpPr>
          <p:spPr>
            <a:xfrm>
              <a:off x="5011275" y="2146963"/>
              <a:ext cx="2291111" cy="1145853"/>
            </a:xfrm>
            <a:prstGeom prst="round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34" name="Rounded Rectangle 4"/>
            <p:cNvSpPr/>
            <p:nvPr/>
          </p:nvSpPr>
          <p:spPr>
            <a:xfrm>
              <a:off x="5334330" y="2725655"/>
              <a:ext cx="1472732" cy="3488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5723" tIns="45723" rIns="45723" bIns="45723" numCol="1" spcCol="2540" anchor="ctr" anchorCtr="0">
              <a:noAutofit/>
            </a:bodyPr>
            <a:lstStyle/>
            <a:p>
              <a:pPr algn="ctr" defTabSz="533427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/>
                  <a:ea typeface="微软雅黑"/>
                  <a:cs typeface="Arial" panose="020B0604020202020204" pitchFamily="34" charset="0"/>
                </a:rPr>
                <a:t>添加关键字</a:t>
              </a:r>
              <a:endParaRPr lang="en-US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  <p:sp>
          <p:nvSpPr>
            <p:cNvPr id="35" name="Freeform 6"/>
            <p:cNvSpPr>
              <a:spLocks noChangeArrowheads="1"/>
            </p:cNvSpPr>
            <p:nvPr/>
          </p:nvSpPr>
          <p:spPr bwMode="auto">
            <a:xfrm>
              <a:off x="5902358" y="2352227"/>
              <a:ext cx="354395" cy="347513"/>
            </a:xfrm>
            <a:custGeom>
              <a:avLst/>
              <a:gdLst>
                <a:gd name="T0" fmla="*/ 425 w 444"/>
                <a:gd name="T1" fmla="*/ 17 h 435"/>
                <a:gd name="T2" fmla="*/ 425 w 444"/>
                <a:gd name="T3" fmla="*/ 17 h 435"/>
                <a:gd name="T4" fmla="*/ 345 w 444"/>
                <a:gd name="T5" fmla="*/ 35 h 435"/>
                <a:gd name="T6" fmla="*/ 0 w 444"/>
                <a:gd name="T7" fmla="*/ 222 h 435"/>
                <a:gd name="T8" fmla="*/ 195 w 444"/>
                <a:gd name="T9" fmla="*/ 248 h 435"/>
                <a:gd name="T10" fmla="*/ 221 w 444"/>
                <a:gd name="T11" fmla="*/ 434 h 435"/>
                <a:gd name="T12" fmla="*/ 399 w 444"/>
                <a:gd name="T13" fmla="*/ 89 h 435"/>
                <a:gd name="T14" fmla="*/ 425 w 444"/>
                <a:gd name="T15" fmla="*/ 17 h 435"/>
                <a:gd name="T16" fmla="*/ 381 w 444"/>
                <a:gd name="T17" fmla="*/ 62 h 435"/>
                <a:gd name="T18" fmla="*/ 381 w 444"/>
                <a:gd name="T19" fmla="*/ 62 h 435"/>
                <a:gd name="T20" fmla="*/ 239 w 444"/>
                <a:gd name="T21" fmla="*/ 319 h 435"/>
                <a:gd name="T22" fmla="*/ 230 w 444"/>
                <a:gd name="T23" fmla="*/ 204 h 435"/>
                <a:gd name="T24" fmla="*/ 381 w 444"/>
                <a:gd name="T25" fmla="*/ 6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4" h="435">
                  <a:moveTo>
                    <a:pt x="425" y="17"/>
                  </a:moveTo>
                  <a:lnTo>
                    <a:pt x="425" y="17"/>
                  </a:lnTo>
                  <a:cubicBezTo>
                    <a:pt x="408" y="0"/>
                    <a:pt x="399" y="17"/>
                    <a:pt x="345" y="35"/>
                  </a:cubicBezTo>
                  <a:cubicBezTo>
                    <a:pt x="221" y="97"/>
                    <a:pt x="0" y="222"/>
                    <a:pt x="0" y="222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21" y="434"/>
                    <a:pt x="221" y="434"/>
                    <a:pt x="221" y="434"/>
                  </a:cubicBezTo>
                  <a:cubicBezTo>
                    <a:pt x="221" y="434"/>
                    <a:pt x="345" y="222"/>
                    <a:pt x="399" y="89"/>
                  </a:cubicBezTo>
                  <a:cubicBezTo>
                    <a:pt x="425" y="44"/>
                    <a:pt x="443" y="26"/>
                    <a:pt x="425" y="17"/>
                  </a:cubicBezTo>
                  <a:close/>
                  <a:moveTo>
                    <a:pt x="381" y="62"/>
                  </a:moveTo>
                  <a:lnTo>
                    <a:pt x="381" y="62"/>
                  </a:lnTo>
                  <a:cubicBezTo>
                    <a:pt x="239" y="319"/>
                    <a:pt x="239" y="319"/>
                    <a:pt x="239" y="319"/>
                  </a:cubicBezTo>
                  <a:cubicBezTo>
                    <a:pt x="230" y="204"/>
                    <a:pt x="230" y="204"/>
                    <a:pt x="230" y="204"/>
                  </a:cubicBezTo>
                  <a:lnTo>
                    <a:pt x="381" y="6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582355" y="4052804"/>
            <a:ext cx="2108836" cy="1054692"/>
            <a:chOff x="3729367" y="3416001"/>
            <a:chExt cx="2291111" cy="1145853"/>
          </a:xfrm>
        </p:grpSpPr>
        <p:sp>
          <p:nvSpPr>
            <p:cNvPr id="37" name="Rounded Rectangle 366"/>
            <p:cNvSpPr/>
            <p:nvPr/>
          </p:nvSpPr>
          <p:spPr>
            <a:xfrm>
              <a:off x="3729367" y="3416001"/>
              <a:ext cx="2291111" cy="1145853"/>
            </a:xfrm>
            <a:prstGeom prst="round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38" name="Rounded Rectangle 4"/>
            <p:cNvSpPr/>
            <p:nvPr/>
          </p:nvSpPr>
          <p:spPr>
            <a:xfrm>
              <a:off x="4064761" y="3982577"/>
              <a:ext cx="1472732" cy="3488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5723" tIns="45723" rIns="45723" bIns="45723" numCol="1" spcCol="2540" anchor="ctr" anchorCtr="0">
              <a:noAutofit/>
            </a:bodyPr>
            <a:lstStyle/>
            <a:p>
              <a:pPr algn="ctr" defTabSz="533427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/>
                  <a:ea typeface="微软雅黑"/>
                  <a:cs typeface="Arial" panose="020B0604020202020204" pitchFamily="34" charset="0"/>
                </a:rPr>
                <a:t>添加关键字</a:t>
              </a:r>
              <a:endParaRPr lang="en-US" altLang="zh-CN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  <p:sp>
          <p:nvSpPr>
            <p:cNvPr id="39" name="Freeform 28"/>
            <p:cNvSpPr>
              <a:spLocks noChangeArrowheads="1"/>
            </p:cNvSpPr>
            <p:nvPr/>
          </p:nvSpPr>
          <p:spPr bwMode="auto">
            <a:xfrm>
              <a:off x="4707344" y="3627589"/>
              <a:ext cx="327687" cy="303156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487145" y="4050842"/>
            <a:ext cx="2108836" cy="1054692"/>
            <a:chOff x="6206156" y="3414039"/>
            <a:chExt cx="2291111" cy="1145853"/>
          </a:xfrm>
        </p:grpSpPr>
        <p:sp>
          <p:nvSpPr>
            <p:cNvPr id="41" name="Rounded Rectangle 367"/>
            <p:cNvSpPr/>
            <p:nvPr/>
          </p:nvSpPr>
          <p:spPr>
            <a:xfrm>
              <a:off x="6206156" y="3414039"/>
              <a:ext cx="2291111" cy="1145853"/>
            </a:xfrm>
            <a:prstGeom prst="round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42" name="Rounded Rectangle 4"/>
            <p:cNvSpPr/>
            <p:nvPr/>
          </p:nvSpPr>
          <p:spPr>
            <a:xfrm>
              <a:off x="6603897" y="3952177"/>
              <a:ext cx="1472732" cy="38371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5723" tIns="45723" rIns="45723" bIns="45723" numCol="1" spcCol="2540" anchor="ctr" anchorCtr="0">
              <a:noAutofit/>
            </a:bodyPr>
            <a:lstStyle/>
            <a:p>
              <a:pPr algn="ctr" defTabSz="533427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/>
                  <a:ea typeface="微软雅黑"/>
                  <a:cs typeface="Arial" panose="020B0604020202020204" pitchFamily="34" charset="0"/>
                </a:rPr>
                <a:t>添加关键字</a:t>
              </a:r>
              <a:endParaRPr lang="en-US" altLang="zh-CN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  <p:sp>
          <p:nvSpPr>
            <p:cNvPr id="43" name="Freeform 24"/>
            <p:cNvSpPr>
              <a:spLocks noChangeArrowheads="1"/>
            </p:cNvSpPr>
            <p:nvPr/>
          </p:nvSpPr>
          <p:spPr bwMode="auto">
            <a:xfrm>
              <a:off x="7151283" y="3693387"/>
              <a:ext cx="297897" cy="237357"/>
            </a:xfrm>
            <a:custGeom>
              <a:avLst/>
              <a:gdLst>
                <a:gd name="T0" fmla="*/ 248 w 497"/>
                <a:gd name="T1" fmla="*/ 150 h 399"/>
                <a:gd name="T2" fmla="*/ 248 w 497"/>
                <a:gd name="T3" fmla="*/ 150 h 399"/>
                <a:gd name="T4" fmla="*/ 177 w 497"/>
                <a:gd name="T5" fmla="*/ 221 h 399"/>
                <a:gd name="T6" fmla="*/ 248 w 497"/>
                <a:gd name="T7" fmla="*/ 292 h 399"/>
                <a:gd name="T8" fmla="*/ 319 w 497"/>
                <a:gd name="T9" fmla="*/ 221 h 399"/>
                <a:gd name="T10" fmla="*/ 248 w 497"/>
                <a:gd name="T11" fmla="*/ 150 h 399"/>
                <a:gd name="T12" fmla="*/ 442 w 497"/>
                <a:gd name="T13" fmla="*/ 70 h 399"/>
                <a:gd name="T14" fmla="*/ 442 w 497"/>
                <a:gd name="T15" fmla="*/ 70 h 399"/>
                <a:gd name="T16" fmla="*/ 389 w 497"/>
                <a:gd name="T17" fmla="*/ 70 h 399"/>
                <a:gd name="T18" fmla="*/ 363 w 497"/>
                <a:gd name="T19" fmla="*/ 61 h 399"/>
                <a:gd name="T20" fmla="*/ 354 w 497"/>
                <a:gd name="T21" fmla="*/ 8 h 399"/>
                <a:gd name="T22" fmla="*/ 327 w 497"/>
                <a:gd name="T23" fmla="*/ 0 h 399"/>
                <a:gd name="T24" fmla="*/ 159 w 497"/>
                <a:gd name="T25" fmla="*/ 0 h 399"/>
                <a:gd name="T26" fmla="*/ 142 w 497"/>
                <a:gd name="T27" fmla="*/ 8 h 399"/>
                <a:gd name="T28" fmla="*/ 123 w 497"/>
                <a:gd name="T29" fmla="*/ 61 h 399"/>
                <a:gd name="T30" fmla="*/ 106 w 497"/>
                <a:gd name="T31" fmla="*/ 70 h 399"/>
                <a:gd name="T32" fmla="*/ 53 w 497"/>
                <a:gd name="T33" fmla="*/ 70 h 399"/>
                <a:gd name="T34" fmla="*/ 0 w 497"/>
                <a:gd name="T35" fmla="*/ 123 h 399"/>
                <a:gd name="T36" fmla="*/ 0 w 497"/>
                <a:gd name="T37" fmla="*/ 345 h 399"/>
                <a:gd name="T38" fmla="*/ 53 w 497"/>
                <a:gd name="T39" fmla="*/ 398 h 399"/>
                <a:gd name="T40" fmla="*/ 442 w 497"/>
                <a:gd name="T41" fmla="*/ 398 h 399"/>
                <a:gd name="T42" fmla="*/ 496 w 497"/>
                <a:gd name="T43" fmla="*/ 345 h 399"/>
                <a:gd name="T44" fmla="*/ 496 w 497"/>
                <a:gd name="T45" fmla="*/ 123 h 399"/>
                <a:gd name="T46" fmla="*/ 442 w 497"/>
                <a:gd name="T47" fmla="*/ 70 h 399"/>
                <a:gd name="T48" fmla="*/ 248 w 497"/>
                <a:gd name="T49" fmla="*/ 345 h 399"/>
                <a:gd name="T50" fmla="*/ 248 w 497"/>
                <a:gd name="T51" fmla="*/ 345 h 399"/>
                <a:gd name="T52" fmla="*/ 123 w 497"/>
                <a:gd name="T53" fmla="*/ 221 h 399"/>
                <a:gd name="T54" fmla="*/ 248 w 497"/>
                <a:gd name="T55" fmla="*/ 97 h 399"/>
                <a:gd name="T56" fmla="*/ 372 w 497"/>
                <a:gd name="T57" fmla="*/ 221 h 399"/>
                <a:gd name="T58" fmla="*/ 248 w 497"/>
                <a:gd name="T59" fmla="*/ 345 h 399"/>
                <a:gd name="T60" fmla="*/ 425 w 497"/>
                <a:gd name="T61" fmla="*/ 159 h 399"/>
                <a:gd name="T62" fmla="*/ 425 w 497"/>
                <a:gd name="T63" fmla="*/ 159 h 399"/>
                <a:gd name="T64" fmla="*/ 407 w 497"/>
                <a:gd name="T65" fmla="*/ 141 h 399"/>
                <a:gd name="T66" fmla="*/ 425 w 497"/>
                <a:gd name="T67" fmla="*/ 123 h 399"/>
                <a:gd name="T68" fmla="*/ 442 w 497"/>
                <a:gd name="T69" fmla="*/ 141 h 399"/>
                <a:gd name="T70" fmla="*/ 425 w 497"/>
                <a:gd name="T7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34267" y="5308298"/>
            <a:ext cx="2108836" cy="1054692"/>
            <a:chOff x="4996166" y="4633395"/>
            <a:chExt cx="2291111" cy="1145853"/>
          </a:xfrm>
        </p:grpSpPr>
        <p:sp>
          <p:nvSpPr>
            <p:cNvPr id="45" name="Rounded Rectangle 365"/>
            <p:cNvSpPr/>
            <p:nvPr/>
          </p:nvSpPr>
          <p:spPr>
            <a:xfrm>
              <a:off x="4996166" y="4633395"/>
              <a:ext cx="2291111" cy="1145853"/>
            </a:xfrm>
            <a:prstGeom prst="round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46" name="Rounded Rectangle 4"/>
            <p:cNvSpPr/>
            <p:nvPr/>
          </p:nvSpPr>
          <p:spPr>
            <a:xfrm>
              <a:off x="5334330" y="5278724"/>
              <a:ext cx="1472732" cy="3488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5723" tIns="45723" rIns="45723" bIns="45723" numCol="1" spcCol="2540" anchor="ctr" anchorCtr="0">
              <a:noAutofit/>
            </a:bodyPr>
            <a:lstStyle/>
            <a:p>
              <a:pPr algn="ctr" defTabSz="533427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/>
                  <a:ea typeface="微软雅黑"/>
                  <a:cs typeface="Arial" panose="020B0604020202020204" pitchFamily="34" charset="0"/>
                </a:rPr>
                <a:t>添加关键字</a:t>
              </a:r>
              <a:endParaRPr lang="en-US" altLang="zh-CN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  <p:sp>
          <p:nvSpPr>
            <p:cNvPr id="47" name="Freeform 97"/>
            <p:cNvSpPr>
              <a:spLocks noChangeArrowheads="1"/>
            </p:cNvSpPr>
            <p:nvPr/>
          </p:nvSpPr>
          <p:spPr bwMode="auto">
            <a:xfrm>
              <a:off x="5921798" y="4927404"/>
              <a:ext cx="297899" cy="281401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b="1" kern="0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离页连接符 16"/>
          <p:cNvSpPr/>
          <p:nvPr/>
        </p:nvSpPr>
        <p:spPr>
          <a:xfrm>
            <a:off x="2173059" y="2519396"/>
            <a:ext cx="1692234" cy="1773054"/>
          </a:xfrm>
          <a:prstGeom prst="flowChartOffpage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kern="0" dirty="0">
                <a:solidFill>
                  <a:prstClr val="white"/>
                </a:solidFill>
                <a:latin typeface="Arial"/>
                <a:ea typeface="微软雅黑"/>
              </a:rPr>
              <a:t>1</a:t>
            </a:r>
            <a:endParaRPr lang="zh-CN" altLang="en-US" sz="9600" b="1" kern="0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068493" y="3369335"/>
            <a:ext cx="575310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9" name="文本框 32"/>
          <p:cNvSpPr txBox="1"/>
          <p:nvPr/>
        </p:nvSpPr>
        <p:spPr>
          <a:xfrm>
            <a:off x="4565519" y="2533490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选题背景及意义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4658912" y="3801051"/>
            <a:ext cx="204811" cy="2255728"/>
            <a:chOff x="6962660" y="2067973"/>
            <a:chExt cx="200967" cy="2213398"/>
          </a:xfrm>
          <a:solidFill>
            <a:srgbClr val="F2F2F2"/>
          </a:solidFill>
        </p:grpSpPr>
        <p:cxnSp>
          <p:nvCxnSpPr>
            <p:cNvPr id="21" name="直接连接符 20"/>
            <p:cNvCxnSpPr/>
            <p:nvPr/>
          </p:nvCxnSpPr>
          <p:spPr>
            <a:xfrm>
              <a:off x="7063143" y="2219103"/>
              <a:ext cx="1" cy="1927185"/>
            </a:xfrm>
            <a:prstGeom prst="line">
              <a:avLst/>
            </a:prstGeom>
            <a:grp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22" name="椭圆 21"/>
            <p:cNvSpPr/>
            <p:nvPr/>
          </p:nvSpPr>
          <p:spPr>
            <a:xfrm>
              <a:off x="6962660" y="206797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962660" y="256103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962660" y="3066910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962660" y="3572872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962660" y="4080404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27" name="矩形 122"/>
          <p:cNvSpPr>
            <a:spLocks noChangeArrowheads="1"/>
          </p:cNvSpPr>
          <p:nvPr/>
        </p:nvSpPr>
        <p:spPr bwMode="auto">
          <a:xfrm>
            <a:off x="5033658" y="3704384"/>
            <a:ext cx="3202386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选题背景</a:t>
            </a:r>
          </a:p>
        </p:txBody>
      </p:sp>
      <p:sp>
        <p:nvSpPr>
          <p:cNvPr id="28" name="矩形 122"/>
          <p:cNvSpPr>
            <a:spLocks noChangeArrowheads="1"/>
          </p:cNvSpPr>
          <p:nvPr/>
        </p:nvSpPr>
        <p:spPr bwMode="auto">
          <a:xfrm>
            <a:off x="5033657" y="4179055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研究意义</a:t>
            </a:r>
          </a:p>
        </p:txBody>
      </p:sp>
      <p:sp>
        <p:nvSpPr>
          <p:cNvPr id="29" name="矩形 122"/>
          <p:cNvSpPr>
            <a:spLocks noChangeArrowheads="1"/>
          </p:cNvSpPr>
          <p:nvPr/>
        </p:nvSpPr>
        <p:spPr bwMode="auto">
          <a:xfrm>
            <a:off x="5033657" y="4702807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国内外相关研究综述</a:t>
            </a:r>
          </a:p>
        </p:txBody>
      </p:sp>
      <p:sp>
        <p:nvSpPr>
          <p:cNvPr id="30" name="矩形 122"/>
          <p:cNvSpPr>
            <a:spLocks noChangeArrowheads="1"/>
          </p:cNvSpPr>
          <p:nvPr/>
        </p:nvSpPr>
        <p:spPr bwMode="auto">
          <a:xfrm>
            <a:off x="5033657" y="5217708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理论基础与文献综述</a:t>
            </a:r>
          </a:p>
        </p:txBody>
      </p:sp>
      <p:sp>
        <p:nvSpPr>
          <p:cNvPr id="31" name="矩形 122"/>
          <p:cNvSpPr>
            <a:spLocks noChangeArrowheads="1"/>
          </p:cNvSpPr>
          <p:nvPr/>
        </p:nvSpPr>
        <p:spPr bwMode="auto">
          <a:xfrm>
            <a:off x="5033656" y="5689728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主要贡献与创新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7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25"/>
          <p:cNvSpPr txBox="1"/>
          <p:nvPr/>
        </p:nvSpPr>
        <p:spPr>
          <a:xfrm>
            <a:off x="1024368" y="1373547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应用前景</a:t>
            </a:r>
          </a:p>
        </p:txBody>
      </p:sp>
      <p:sp>
        <p:nvSpPr>
          <p:cNvPr id="19" name="文本框 26"/>
          <p:cNvSpPr txBox="1"/>
          <p:nvPr/>
        </p:nvSpPr>
        <p:spPr>
          <a:xfrm>
            <a:off x="460976" y="1327380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5470505" y="3926804"/>
            <a:ext cx="1247814" cy="13129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266" b="1" dirty="0">
                <a:solidFill>
                  <a:prstClr val="white"/>
                </a:solidFill>
                <a:latin typeface="微软雅黑"/>
                <a:ea typeface="微软雅黑"/>
              </a:rPr>
              <a:t>应用前景</a:t>
            </a:r>
            <a:endParaRPr lang="zh-CN" altLang="en-US" sz="4266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1676129" y="2654615"/>
            <a:ext cx="274314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</a:rPr>
              <a:t>添加标题内容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7805311" y="2654615"/>
            <a:ext cx="274314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</a:rPr>
              <a:t>添加标题内容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3" name="TextBox 20"/>
          <p:cNvSpPr txBox="1"/>
          <p:nvPr/>
        </p:nvSpPr>
        <p:spPr>
          <a:xfrm>
            <a:off x="1676129" y="5239642"/>
            <a:ext cx="274314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</a:rPr>
              <a:t>添加标题内容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4" name="TextBox 21"/>
          <p:cNvSpPr txBox="1"/>
          <p:nvPr/>
        </p:nvSpPr>
        <p:spPr>
          <a:xfrm>
            <a:off x="7805311" y="5239642"/>
            <a:ext cx="274314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/>
                <a:ea typeface="微软雅黑"/>
              </a:rPr>
              <a:t>添加标题内容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433263" y="2915724"/>
            <a:ext cx="3322301" cy="3334999"/>
            <a:chOff x="3325813" y="1973262"/>
            <a:chExt cx="2492375" cy="2501901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3325813" y="3276600"/>
              <a:ext cx="1193800" cy="1198563"/>
            </a:xfrm>
            <a:custGeom>
              <a:avLst/>
              <a:gdLst>
                <a:gd name="T0" fmla="*/ 1809 w 4497"/>
                <a:gd name="T1" fmla="*/ 3511 h 4497"/>
                <a:gd name="T2" fmla="*/ 986 w 4497"/>
                <a:gd name="T3" fmla="*/ 3511 h 4497"/>
                <a:gd name="T4" fmla="*/ 986 w 4497"/>
                <a:gd name="T5" fmla="*/ 2687 h 4497"/>
                <a:gd name="T6" fmla="*/ 0 w 4497"/>
                <a:gd name="T7" fmla="*/ 0 h 4497"/>
                <a:gd name="T8" fmla="*/ 1873 w 4497"/>
                <a:gd name="T9" fmla="*/ 0 h 4497"/>
                <a:gd name="T10" fmla="*/ 2721 w 4497"/>
                <a:gd name="T11" fmla="*/ 1776 h 4497"/>
                <a:gd name="T12" fmla="*/ 4497 w 4497"/>
                <a:gd name="T13" fmla="*/ 2624 h 4497"/>
                <a:gd name="T14" fmla="*/ 4497 w 4497"/>
                <a:gd name="T15" fmla="*/ 4497 h 4497"/>
                <a:gd name="T16" fmla="*/ 1809 w 4497"/>
                <a:gd name="T17" fmla="*/ 3511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1809" y="3511"/>
                  </a:moveTo>
                  <a:lnTo>
                    <a:pt x="986" y="3511"/>
                  </a:lnTo>
                  <a:lnTo>
                    <a:pt x="986" y="2687"/>
                  </a:lnTo>
                  <a:cubicBezTo>
                    <a:pt x="369" y="1896"/>
                    <a:pt x="40" y="953"/>
                    <a:pt x="0" y="0"/>
                  </a:cubicBezTo>
                  <a:lnTo>
                    <a:pt x="1873" y="0"/>
                  </a:lnTo>
                  <a:cubicBezTo>
                    <a:pt x="1938" y="644"/>
                    <a:pt x="2222" y="1276"/>
                    <a:pt x="2721" y="1776"/>
                  </a:cubicBezTo>
                  <a:cubicBezTo>
                    <a:pt x="3221" y="2275"/>
                    <a:pt x="3853" y="2558"/>
                    <a:pt x="4497" y="2624"/>
                  </a:cubicBezTo>
                  <a:lnTo>
                    <a:pt x="4497" y="4497"/>
                  </a:lnTo>
                  <a:cubicBezTo>
                    <a:pt x="3544" y="4457"/>
                    <a:pt x="2601" y="4128"/>
                    <a:pt x="1809" y="3511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7" ker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325813" y="1973262"/>
              <a:ext cx="1193800" cy="1196975"/>
            </a:xfrm>
            <a:custGeom>
              <a:avLst/>
              <a:gdLst>
                <a:gd name="T0" fmla="*/ 986 w 4497"/>
                <a:gd name="T1" fmla="*/ 1809 h 4497"/>
                <a:gd name="T2" fmla="*/ 986 w 4497"/>
                <a:gd name="T3" fmla="*/ 986 h 4497"/>
                <a:gd name="T4" fmla="*/ 1809 w 4497"/>
                <a:gd name="T5" fmla="*/ 986 h 4497"/>
                <a:gd name="T6" fmla="*/ 4497 w 4497"/>
                <a:gd name="T7" fmla="*/ 0 h 4497"/>
                <a:gd name="T8" fmla="*/ 4497 w 4497"/>
                <a:gd name="T9" fmla="*/ 1861 h 4497"/>
                <a:gd name="T10" fmla="*/ 2659 w 4497"/>
                <a:gd name="T11" fmla="*/ 2659 h 4497"/>
                <a:gd name="T12" fmla="*/ 1861 w 4497"/>
                <a:gd name="T13" fmla="*/ 4497 h 4497"/>
                <a:gd name="T14" fmla="*/ 0 w 4497"/>
                <a:gd name="T15" fmla="*/ 4497 h 4497"/>
                <a:gd name="T16" fmla="*/ 986 w 4497"/>
                <a:gd name="T17" fmla="*/ 1809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986" y="1809"/>
                  </a:moveTo>
                  <a:lnTo>
                    <a:pt x="986" y="986"/>
                  </a:lnTo>
                  <a:lnTo>
                    <a:pt x="1809" y="986"/>
                  </a:lnTo>
                  <a:cubicBezTo>
                    <a:pt x="2601" y="369"/>
                    <a:pt x="3544" y="40"/>
                    <a:pt x="4497" y="0"/>
                  </a:cubicBezTo>
                  <a:lnTo>
                    <a:pt x="4497" y="1861"/>
                  </a:lnTo>
                  <a:cubicBezTo>
                    <a:pt x="3824" y="1887"/>
                    <a:pt x="3165" y="2152"/>
                    <a:pt x="2659" y="2659"/>
                  </a:cubicBezTo>
                  <a:cubicBezTo>
                    <a:pt x="2152" y="3165"/>
                    <a:pt x="1887" y="3824"/>
                    <a:pt x="1861" y="4497"/>
                  </a:cubicBezTo>
                  <a:lnTo>
                    <a:pt x="0" y="4497"/>
                  </a:lnTo>
                  <a:cubicBezTo>
                    <a:pt x="40" y="3544"/>
                    <a:pt x="369" y="2601"/>
                    <a:pt x="986" y="180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7" ker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4624388" y="3276600"/>
              <a:ext cx="1193800" cy="1198563"/>
            </a:xfrm>
            <a:custGeom>
              <a:avLst/>
              <a:gdLst>
                <a:gd name="T0" fmla="*/ 3511 w 4497"/>
                <a:gd name="T1" fmla="*/ 3511 h 4497"/>
                <a:gd name="T2" fmla="*/ 2687 w 4497"/>
                <a:gd name="T3" fmla="*/ 3511 h 4497"/>
                <a:gd name="T4" fmla="*/ 0 w 4497"/>
                <a:gd name="T5" fmla="*/ 4497 h 4497"/>
                <a:gd name="T6" fmla="*/ 0 w 4497"/>
                <a:gd name="T7" fmla="*/ 2636 h 4497"/>
                <a:gd name="T8" fmla="*/ 1838 w 4497"/>
                <a:gd name="T9" fmla="*/ 1838 h 4497"/>
                <a:gd name="T10" fmla="*/ 2636 w 4497"/>
                <a:gd name="T11" fmla="*/ 0 h 4497"/>
                <a:gd name="T12" fmla="*/ 4497 w 4497"/>
                <a:gd name="T13" fmla="*/ 0 h 4497"/>
                <a:gd name="T14" fmla="*/ 3511 w 4497"/>
                <a:gd name="T15" fmla="*/ 2687 h 4497"/>
                <a:gd name="T16" fmla="*/ 3511 w 4497"/>
                <a:gd name="T17" fmla="*/ 3511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3511" y="3511"/>
                  </a:moveTo>
                  <a:lnTo>
                    <a:pt x="2687" y="3511"/>
                  </a:lnTo>
                  <a:cubicBezTo>
                    <a:pt x="1896" y="4128"/>
                    <a:pt x="953" y="4457"/>
                    <a:pt x="0" y="4497"/>
                  </a:cubicBezTo>
                  <a:lnTo>
                    <a:pt x="0" y="2636"/>
                  </a:lnTo>
                  <a:cubicBezTo>
                    <a:pt x="673" y="2610"/>
                    <a:pt x="1332" y="2345"/>
                    <a:pt x="1838" y="1838"/>
                  </a:cubicBezTo>
                  <a:cubicBezTo>
                    <a:pt x="2345" y="1332"/>
                    <a:pt x="2610" y="673"/>
                    <a:pt x="2636" y="0"/>
                  </a:cubicBezTo>
                  <a:lnTo>
                    <a:pt x="4497" y="0"/>
                  </a:lnTo>
                  <a:cubicBezTo>
                    <a:pt x="4457" y="953"/>
                    <a:pt x="4128" y="1896"/>
                    <a:pt x="3511" y="2687"/>
                  </a:cubicBezTo>
                  <a:lnTo>
                    <a:pt x="3511" y="3511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7" ker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624388" y="1973262"/>
              <a:ext cx="1193800" cy="1196975"/>
            </a:xfrm>
            <a:custGeom>
              <a:avLst/>
              <a:gdLst>
                <a:gd name="T0" fmla="*/ 3511 w 4497"/>
                <a:gd name="T1" fmla="*/ 1809 h 4497"/>
                <a:gd name="T2" fmla="*/ 4497 w 4497"/>
                <a:gd name="T3" fmla="*/ 4497 h 4497"/>
                <a:gd name="T4" fmla="*/ 2624 w 4497"/>
                <a:gd name="T5" fmla="*/ 4497 h 4497"/>
                <a:gd name="T6" fmla="*/ 1776 w 4497"/>
                <a:gd name="T7" fmla="*/ 2721 h 4497"/>
                <a:gd name="T8" fmla="*/ 0 w 4497"/>
                <a:gd name="T9" fmla="*/ 1873 h 4497"/>
                <a:gd name="T10" fmla="*/ 0 w 4497"/>
                <a:gd name="T11" fmla="*/ 0 h 4497"/>
                <a:gd name="T12" fmla="*/ 2687 w 4497"/>
                <a:gd name="T13" fmla="*/ 986 h 4497"/>
                <a:gd name="T14" fmla="*/ 3511 w 4497"/>
                <a:gd name="T15" fmla="*/ 986 h 4497"/>
                <a:gd name="T16" fmla="*/ 3511 w 4497"/>
                <a:gd name="T17" fmla="*/ 1809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3511" y="1809"/>
                  </a:moveTo>
                  <a:cubicBezTo>
                    <a:pt x="4128" y="2601"/>
                    <a:pt x="4457" y="3544"/>
                    <a:pt x="4497" y="4497"/>
                  </a:cubicBezTo>
                  <a:lnTo>
                    <a:pt x="2624" y="4497"/>
                  </a:lnTo>
                  <a:cubicBezTo>
                    <a:pt x="2558" y="3853"/>
                    <a:pt x="2275" y="3221"/>
                    <a:pt x="1776" y="2721"/>
                  </a:cubicBezTo>
                  <a:cubicBezTo>
                    <a:pt x="1276" y="2222"/>
                    <a:pt x="644" y="1938"/>
                    <a:pt x="0" y="1873"/>
                  </a:cubicBezTo>
                  <a:lnTo>
                    <a:pt x="0" y="0"/>
                  </a:lnTo>
                  <a:cubicBezTo>
                    <a:pt x="953" y="40"/>
                    <a:pt x="1896" y="369"/>
                    <a:pt x="2687" y="986"/>
                  </a:cubicBezTo>
                  <a:lnTo>
                    <a:pt x="3511" y="986"/>
                  </a:lnTo>
                  <a:lnTo>
                    <a:pt x="3511" y="1809"/>
                  </a:ln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7" ker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0" name="TextBox 50"/>
            <p:cNvSpPr txBox="1"/>
            <p:nvPr/>
          </p:nvSpPr>
          <p:spPr>
            <a:xfrm>
              <a:off x="3786883" y="2348629"/>
              <a:ext cx="144016" cy="338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33" b="1" kern="0" dirty="0">
                  <a:solidFill>
                    <a:prstClr val="white"/>
                  </a:solidFill>
                  <a:latin typeface="微软雅黑"/>
                  <a:ea typeface="微软雅黑"/>
                </a:rPr>
                <a:t>1</a:t>
              </a:r>
              <a:endParaRPr lang="zh-CN" altLang="en-US" sz="2933" b="1" kern="0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1" name="TextBox 36"/>
            <p:cNvSpPr txBox="1"/>
            <p:nvPr/>
          </p:nvSpPr>
          <p:spPr>
            <a:xfrm>
              <a:off x="5251579" y="2348629"/>
              <a:ext cx="144016" cy="338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33" b="1" kern="0" dirty="0">
                  <a:solidFill>
                    <a:prstClr val="white"/>
                  </a:solidFill>
                  <a:latin typeface="微软雅黑"/>
                  <a:ea typeface="微软雅黑"/>
                </a:rPr>
                <a:t>2</a:t>
              </a:r>
              <a:endParaRPr lang="zh-CN" altLang="en-US" sz="2933" b="1" kern="0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2" name="TextBox 34"/>
            <p:cNvSpPr txBox="1"/>
            <p:nvPr/>
          </p:nvSpPr>
          <p:spPr>
            <a:xfrm>
              <a:off x="3786883" y="3767794"/>
              <a:ext cx="144016" cy="338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33" b="1" kern="0" dirty="0">
                  <a:solidFill>
                    <a:prstClr val="white"/>
                  </a:solidFill>
                  <a:latin typeface="微软雅黑"/>
                  <a:ea typeface="微软雅黑"/>
                </a:rPr>
                <a:t>4</a:t>
              </a:r>
              <a:endParaRPr lang="zh-CN" altLang="en-US" sz="2933" b="1" kern="0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51579" y="3767794"/>
              <a:ext cx="144016" cy="3385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33" b="1" kern="0" dirty="0">
                  <a:solidFill>
                    <a:prstClr val="white"/>
                  </a:solidFill>
                  <a:latin typeface="微软雅黑"/>
                  <a:ea typeface="微软雅黑"/>
                </a:rPr>
                <a:t>3</a:t>
              </a:r>
              <a:endParaRPr lang="zh-CN" altLang="en-US" sz="2933" b="1" kern="0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25"/>
          <p:cNvSpPr txBox="1"/>
          <p:nvPr/>
        </p:nvSpPr>
        <p:spPr>
          <a:xfrm>
            <a:off x="1024368" y="1478244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成果形式</a:t>
            </a:r>
          </a:p>
        </p:txBody>
      </p:sp>
      <p:sp>
        <p:nvSpPr>
          <p:cNvPr id="32" name="文本框 26"/>
          <p:cNvSpPr txBox="1"/>
          <p:nvPr/>
        </p:nvSpPr>
        <p:spPr>
          <a:xfrm>
            <a:off x="460976" y="1432077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724894" y="2940821"/>
            <a:ext cx="3044330" cy="1366914"/>
            <a:chOff x="1266208" y="1994660"/>
            <a:chExt cx="3124218" cy="1798407"/>
          </a:xfrm>
        </p:grpSpPr>
        <p:sp>
          <p:nvSpPr>
            <p:cNvPr id="34" name="矩形 7"/>
            <p:cNvSpPr>
              <a:spLocks noChangeArrowheads="1"/>
            </p:cNvSpPr>
            <p:nvPr/>
          </p:nvSpPr>
          <p:spPr bwMode="auto">
            <a:xfrm>
              <a:off x="1301802" y="1994660"/>
              <a:ext cx="2900513" cy="499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添加标题文字内容</a:t>
              </a:r>
              <a:endPara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6"/>
            <p:cNvSpPr>
              <a:spLocks noChangeArrowheads="1"/>
            </p:cNvSpPr>
            <p:nvPr/>
          </p:nvSpPr>
          <p:spPr bwMode="auto">
            <a:xfrm>
              <a:off x="1266208" y="2446499"/>
              <a:ext cx="3124218" cy="1346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59930" y="2840994"/>
            <a:ext cx="2833201" cy="1373771"/>
            <a:chOff x="8019915" y="1957064"/>
            <a:chExt cx="2907549" cy="1807433"/>
          </a:xfrm>
        </p:grpSpPr>
        <p:sp>
          <p:nvSpPr>
            <p:cNvPr id="37" name="矩形 7"/>
            <p:cNvSpPr>
              <a:spLocks noChangeArrowheads="1"/>
            </p:cNvSpPr>
            <p:nvPr/>
          </p:nvSpPr>
          <p:spPr bwMode="auto">
            <a:xfrm>
              <a:off x="8036860" y="1957064"/>
              <a:ext cx="2150433" cy="49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添加标题文字内容</a:t>
              </a:r>
              <a:endPara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6"/>
            <p:cNvSpPr>
              <a:spLocks noChangeArrowheads="1"/>
            </p:cNvSpPr>
            <p:nvPr/>
          </p:nvSpPr>
          <p:spPr bwMode="auto">
            <a:xfrm>
              <a:off x="8019915" y="2417926"/>
              <a:ext cx="2907549" cy="1346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724894" y="5241341"/>
            <a:ext cx="3371372" cy="1383296"/>
            <a:chOff x="1085832" y="4292038"/>
            <a:chExt cx="3459842" cy="1819963"/>
          </a:xfrm>
        </p:grpSpPr>
        <p:sp>
          <p:nvSpPr>
            <p:cNvPr id="40" name="矩形 7"/>
            <p:cNvSpPr>
              <a:spLocks noChangeArrowheads="1"/>
            </p:cNvSpPr>
            <p:nvPr/>
          </p:nvSpPr>
          <p:spPr bwMode="auto">
            <a:xfrm>
              <a:off x="1102779" y="4292038"/>
              <a:ext cx="2150433" cy="49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添加标题文字内容</a:t>
              </a:r>
              <a:endPara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6"/>
            <p:cNvSpPr>
              <a:spLocks noChangeArrowheads="1"/>
            </p:cNvSpPr>
            <p:nvPr/>
          </p:nvSpPr>
          <p:spPr bwMode="auto">
            <a:xfrm>
              <a:off x="1085832" y="4765431"/>
              <a:ext cx="3459842" cy="134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559930" y="5231813"/>
            <a:ext cx="2790960" cy="1392821"/>
            <a:chOff x="8174723" y="4113050"/>
            <a:chExt cx="2864199" cy="1832496"/>
          </a:xfrm>
        </p:grpSpPr>
        <p:sp>
          <p:nvSpPr>
            <p:cNvPr id="43" name="矩形 7"/>
            <p:cNvSpPr>
              <a:spLocks noChangeArrowheads="1"/>
            </p:cNvSpPr>
            <p:nvPr/>
          </p:nvSpPr>
          <p:spPr bwMode="auto">
            <a:xfrm>
              <a:off x="8191019" y="4113050"/>
              <a:ext cx="2084630" cy="48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添加标题文字内容</a:t>
              </a:r>
              <a:endPara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6"/>
            <p:cNvSpPr>
              <a:spLocks noChangeArrowheads="1"/>
            </p:cNvSpPr>
            <p:nvPr/>
          </p:nvSpPr>
          <p:spPr bwMode="auto">
            <a:xfrm>
              <a:off x="8174723" y="4598975"/>
              <a:ext cx="2864199" cy="1346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348683" y="2864619"/>
            <a:ext cx="3462132" cy="3462132"/>
            <a:chOff x="4064428" y="1919751"/>
            <a:chExt cx="3936437" cy="3936437"/>
          </a:xfrm>
        </p:grpSpPr>
        <p:sp>
          <p:nvSpPr>
            <p:cNvPr id="46" name="椭圆 45"/>
            <p:cNvSpPr/>
            <p:nvPr/>
          </p:nvSpPr>
          <p:spPr>
            <a:xfrm>
              <a:off x="4064428" y="2996440"/>
              <a:ext cx="3936437" cy="1783060"/>
            </a:xfrm>
            <a:prstGeom prst="ellipse">
              <a:avLst/>
            </a:prstGeom>
            <a:noFill/>
            <a:ln w="19050" cap="rnd" cmpd="sng" algn="ctr">
              <a:solidFill>
                <a:srgbClr val="18171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rot="5400000">
              <a:off x="4059862" y="2996440"/>
              <a:ext cx="3936437" cy="1783060"/>
            </a:xfrm>
            <a:prstGeom prst="ellipse">
              <a:avLst/>
            </a:prstGeom>
            <a:noFill/>
            <a:ln w="19050" cap="rnd" cmpd="sng" algn="ctr">
              <a:solidFill>
                <a:srgbClr val="18171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545674" y="2411912"/>
              <a:ext cx="1359557" cy="1359557"/>
              <a:chOff x="4545674" y="2411912"/>
              <a:chExt cx="1359557" cy="1359557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4545674" y="2411912"/>
                <a:ext cx="1359557" cy="1359557"/>
              </a:xfrm>
              <a:prstGeom prst="ellipse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4932283" y="2595946"/>
                <a:ext cx="548139" cy="874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4400" b="1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zh-CN" altLang="en-US" sz="4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223066" y="2411912"/>
              <a:ext cx="1359557" cy="1359557"/>
              <a:chOff x="6223066" y="2411912"/>
              <a:chExt cx="1359557" cy="1359557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6223066" y="2411912"/>
                <a:ext cx="1359557" cy="1359557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6527732" y="2630119"/>
                <a:ext cx="765829" cy="874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4400" b="1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</a:t>
                </a:r>
                <a:endParaRPr lang="zh-CN" altLang="en-US" sz="4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4545674" y="4033842"/>
              <a:ext cx="1359557" cy="1359557"/>
              <a:chOff x="4545674" y="4033842"/>
              <a:chExt cx="1359557" cy="1359557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4545674" y="4033842"/>
                <a:ext cx="1359557" cy="1359557"/>
              </a:xfrm>
              <a:prstGeom prst="ellipse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4857718" y="4205515"/>
                <a:ext cx="702461" cy="874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4400" b="1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</a:t>
                </a:r>
                <a:endParaRPr lang="zh-CN" altLang="en-US" sz="4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6223066" y="4032418"/>
              <a:ext cx="1359557" cy="1359557"/>
              <a:chOff x="6223066" y="4032418"/>
              <a:chExt cx="1359557" cy="13595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223066" y="4032418"/>
                <a:ext cx="1359557" cy="1359557"/>
              </a:xfrm>
              <a:prstGeom prst="ellipse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6662416" y="4230579"/>
                <a:ext cx="506480" cy="874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4400" b="1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</a:t>
                </a:r>
                <a:endParaRPr lang="zh-CN" altLang="en-US" sz="4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25"/>
          <p:cNvSpPr txBox="1"/>
          <p:nvPr/>
        </p:nvSpPr>
        <p:spPr>
          <a:xfrm>
            <a:off x="1024368" y="1547590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案例对比分析</a:t>
            </a:r>
          </a:p>
        </p:txBody>
      </p:sp>
      <p:sp>
        <p:nvSpPr>
          <p:cNvPr id="15" name="文本框 26"/>
          <p:cNvSpPr txBox="1"/>
          <p:nvPr/>
        </p:nvSpPr>
        <p:spPr>
          <a:xfrm>
            <a:off x="460976" y="1501423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56701" y="2824218"/>
            <a:ext cx="5311100" cy="113105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rPr>
              <a:t>添加标题内容</a:t>
            </a:r>
            <a:endParaRPr lang="en-US" altLang="zh-CN" sz="1200" dirty="0">
              <a:solidFill>
                <a:prstClr val="white"/>
              </a:solidFill>
              <a:latin typeface="微软雅黑"/>
              <a:ea typeface="微软雅黑"/>
              <a:cs typeface="Arial" panose="020B0604020202020204" pitchFamily="34" charset="0"/>
            </a:endParaRP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7" name="文本框 18"/>
          <p:cNvSpPr txBox="1"/>
          <p:nvPr/>
        </p:nvSpPr>
        <p:spPr>
          <a:xfrm>
            <a:off x="2549742" y="5889656"/>
            <a:ext cx="6049965" cy="95100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Arial" panose="020B0604020202020204" pitchFamily="34" charset="0"/>
              </a:rPr>
              <a:t>添加标题内容</a:t>
            </a:r>
            <a:endParaRPr lang="en-US" altLang="zh-CN" sz="1200" dirty="0">
              <a:solidFill>
                <a:prstClr val="white"/>
              </a:solidFill>
              <a:latin typeface="微软雅黑"/>
              <a:ea typeface="微软雅黑"/>
              <a:cs typeface="Arial" panose="020B0604020202020204" pitchFamily="34" charset="0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8" name="矩形 17"/>
          <p:cNvSpPr/>
          <p:nvPr/>
        </p:nvSpPr>
        <p:spPr>
          <a:xfrm rot="20926619">
            <a:off x="2000926" y="4454453"/>
            <a:ext cx="8241741" cy="39178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416" tIns="45708" rIns="91416" bIns="45708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b="1" kern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980561" y="2890854"/>
            <a:ext cx="1639687" cy="1455268"/>
            <a:chOff x="411429" y="2379138"/>
            <a:chExt cx="1640114" cy="1455646"/>
          </a:xfrm>
        </p:grpSpPr>
        <p:sp>
          <p:nvSpPr>
            <p:cNvPr id="20" name="下箭头 19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eaVert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4"/>
            <p:cNvSpPr txBox="1"/>
            <p:nvPr/>
          </p:nvSpPr>
          <p:spPr>
            <a:xfrm>
              <a:off x="985241" y="2392494"/>
              <a:ext cx="492571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623347" y="5003008"/>
            <a:ext cx="1639688" cy="1455269"/>
            <a:chOff x="7055945" y="4194060"/>
            <a:chExt cx="1640114" cy="1455648"/>
          </a:xfrm>
          <a:solidFill>
            <a:srgbClr val="4188A8"/>
          </a:solidFill>
        </p:grpSpPr>
        <p:sp>
          <p:nvSpPr>
            <p:cNvPr id="23" name="下箭头 22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2"/>
            <p:cNvSpPr txBox="1"/>
            <p:nvPr/>
          </p:nvSpPr>
          <p:spPr>
            <a:xfrm>
              <a:off x="7629750" y="4371789"/>
              <a:ext cx="492571" cy="12547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 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>
            <a:off x="5704732" y="4831890"/>
            <a:ext cx="870632" cy="750544"/>
          </a:xfrm>
          <a:prstGeom prst="triangl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416" tIns="45708" rIns="91416" bIns="45708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99" b="1" kern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流程图: 离页连接符 16"/>
          <p:cNvSpPr/>
          <p:nvPr/>
        </p:nvSpPr>
        <p:spPr>
          <a:xfrm>
            <a:off x="2016621" y="2735420"/>
            <a:ext cx="1692234" cy="1773054"/>
          </a:xfrm>
          <a:prstGeom prst="flowChartOffpage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kern="0" dirty="0">
                <a:solidFill>
                  <a:prstClr val="white"/>
                </a:solidFill>
                <a:latin typeface="Arial"/>
                <a:ea typeface="微软雅黑"/>
              </a:rPr>
              <a:t>5</a:t>
            </a:r>
            <a:endParaRPr lang="zh-CN" altLang="en-US" sz="9600" b="1" kern="0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912055" y="3585359"/>
            <a:ext cx="575310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9" name="文本框 32"/>
          <p:cNvSpPr txBox="1"/>
          <p:nvPr/>
        </p:nvSpPr>
        <p:spPr>
          <a:xfrm>
            <a:off x="4409081" y="2749514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相关建议及论文总结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4502474" y="4017075"/>
            <a:ext cx="204811" cy="2255728"/>
            <a:chOff x="6962660" y="2067973"/>
            <a:chExt cx="200967" cy="2213398"/>
          </a:xfrm>
          <a:solidFill>
            <a:srgbClr val="F2F2F2"/>
          </a:solidFill>
        </p:grpSpPr>
        <p:cxnSp>
          <p:nvCxnSpPr>
            <p:cNvPr id="21" name="直接连接符 20"/>
            <p:cNvCxnSpPr/>
            <p:nvPr/>
          </p:nvCxnSpPr>
          <p:spPr>
            <a:xfrm>
              <a:off x="7063143" y="2219103"/>
              <a:ext cx="1" cy="1927185"/>
            </a:xfrm>
            <a:prstGeom prst="line">
              <a:avLst/>
            </a:prstGeom>
            <a:grp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22" name="椭圆 21"/>
            <p:cNvSpPr/>
            <p:nvPr/>
          </p:nvSpPr>
          <p:spPr>
            <a:xfrm>
              <a:off x="6962660" y="206797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962660" y="256103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962660" y="3066910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962660" y="3572872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962660" y="4080404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27" name="矩形 122"/>
          <p:cNvSpPr>
            <a:spLocks noChangeArrowheads="1"/>
          </p:cNvSpPr>
          <p:nvPr/>
        </p:nvSpPr>
        <p:spPr bwMode="auto">
          <a:xfrm>
            <a:off x="4877220" y="3920408"/>
            <a:ext cx="3202386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问题评估</a:t>
            </a:r>
          </a:p>
        </p:txBody>
      </p:sp>
      <p:sp>
        <p:nvSpPr>
          <p:cNvPr id="28" name="矩形 122"/>
          <p:cNvSpPr>
            <a:spLocks noChangeArrowheads="1"/>
          </p:cNvSpPr>
          <p:nvPr/>
        </p:nvSpPr>
        <p:spPr bwMode="auto">
          <a:xfrm>
            <a:off x="4877219" y="4395079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相关对策</a:t>
            </a:r>
          </a:p>
        </p:txBody>
      </p:sp>
      <p:sp>
        <p:nvSpPr>
          <p:cNvPr id="29" name="矩形 122"/>
          <p:cNvSpPr>
            <a:spLocks noChangeArrowheads="1"/>
          </p:cNvSpPr>
          <p:nvPr/>
        </p:nvSpPr>
        <p:spPr bwMode="auto">
          <a:xfrm>
            <a:off x="4877219" y="4918831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研究总结</a:t>
            </a:r>
          </a:p>
        </p:txBody>
      </p:sp>
      <p:sp>
        <p:nvSpPr>
          <p:cNvPr id="30" name="矩形 122"/>
          <p:cNvSpPr>
            <a:spLocks noChangeArrowheads="1"/>
          </p:cNvSpPr>
          <p:nvPr/>
        </p:nvSpPr>
        <p:spPr bwMode="auto">
          <a:xfrm>
            <a:off x="4877219" y="5433732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成绩与思考</a:t>
            </a:r>
          </a:p>
        </p:txBody>
      </p:sp>
      <p:sp>
        <p:nvSpPr>
          <p:cNvPr id="31" name="矩形 122"/>
          <p:cNvSpPr>
            <a:spLocks noChangeArrowheads="1"/>
          </p:cNvSpPr>
          <p:nvPr/>
        </p:nvSpPr>
        <p:spPr bwMode="auto">
          <a:xfrm>
            <a:off x="4877218" y="5905752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附录：参考文献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7" grpId="0"/>
      <p:bldP spid="28" grpId="0"/>
      <p:bldP spid="29" grpId="0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25"/>
          <p:cNvSpPr txBox="1"/>
          <p:nvPr/>
        </p:nvSpPr>
        <p:spPr>
          <a:xfrm>
            <a:off x="1044418" y="1513011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问题评估</a:t>
            </a:r>
          </a:p>
        </p:txBody>
      </p:sp>
      <p:sp>
        <p:nvSpPr>
          <p:cNvPr id="20" name="文本框 26"/>
          <p:cNvSpPr txBox="1"/>
          <p:nvPr/>
        </p:nvSpPr>
        <p:spPr>
          <a:xfrm>
            <a:off x="481026" y="1466844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132108" y="2679217"/>
            <a:ext cx="1993283" cy="1535627"/>
            <a:chOff x="3553024" y="736157"/>
            <a:chExt cx="1811337" cy="1550027"/>
          </a:xfrm>
        </p:grpSpPr>
        <p:sp>
          <p:nvSpPr>
            <p:cNvPr id="22" name="五边形 21"/>
            <p:cNvSpPr>
              <a:spLocks noChangeArrowheads="1"/>
            </p:cNvSpPr>
            <p:nvPr/>
          </p:nvSpPr>
          <p:spPr bwMode="auto">
            <a:xfrm rot="16200000">
              <a:off x="3683679" y="605502"/>
              <a:ext cx="1550027" cy="1811337"/>
            </a:xfrm>
            <a:prstGeom prst="homePlate">
              <a:avLst>
                <a:gd name="adj" fmla="val 31028"/>
              </a:avLst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endParaRPr lang="zh-CN" altLang="en-US" sz="1229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6"/>
            <p:cNvSpPr txBox="1">
              <a:spLocks noChangeArrowheads="1"/>
            </p:cNvSpPr>
            <p:nvPr/>
          </p:nvSpPr>
          <p:spPr bwMode="auto">
            <a:xfrm>
              <a:off x="3762247" y="1277309"/>
              <a:ext cx="1368426" cy="776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sz="4402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20%</a:t>
              </a:r>
              <a:endParaRPr lang="zh-CN" altLang="en-US" sz="4402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132107" y="4357964"/>
            <a:ext cx="1993283" cy="2338681"/>
            <a:chOff x="3553023" y="2430645"/>
            <a:chExt cx="1811337" cy="2360613"/>
          </a:xfrm>
          <a:solidFill>
            <a:srgbClr val="C00000"/>
          </a:solidFill>
        </p:grpSpPr>
        <p:sp>
          <p:nvSpPr>
            <p:cNvPr id="25" name="五边形 24"/>
            <p:cNvSpPr>
              <a:spLocks noChangeArrowheads="1"/>
            </p:cNvSpPr>
            <p:nvPr/>
          </p:nvSpPr>
          <p:spPr bwMode="auto">
            <a:xfrm rot="5400000">
              <a:off x="3278385" y="2705283"/>
              <a:ext cx="2360613" cy="1811337"/>
            </a:xfrm>
            <a:prstGeom prst="homePlate">
              <a:avLst>
                <a:gd name="adj" fmla="val 27573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29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8"/>
            <p:cNvSpPr txBox="1">
              <a:spLocks noChangeArrowheads="1"/>
            </p:cNvSpPr>
            <p:nvPr/>
          </p:nvSpPr>
          <p:spPr bwMode="auto">
            <a:xfrm>
              <a:off x="3794319" y="2585750"/>
              <a:ext cx="1430338" cy="7769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4402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endParaRPr lang="zh-CN" altLang="en-US" sz="4402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3553023" y="3328067"/>
              <a:ext cx="1811337" cy="59025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  <a:endParaRPr lang="en-US" sz="1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  <a:endParaRPr lang="en-US" sz="1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85403" y="3393775"/>
            <a:ext cx="2480685" cy="522063"/>
            <a:chOff x="784423" y="1432108"/>
            <a:chExt cx="2254250" cy="409575"/>
          </a:xfrm>
        </p:grpSpPr>
        <p:sp>
          <p:nvSpPr>
            <p:cNvPr id="29" name="矩形 3"/>
            <p:cNvSpPr>
              <a:spLocks/>
            </p:cNvSpPr>
            <p:nvPr/>
          </p:nvSpPr>
          <p:spPr bwMode="auto">
            <a:xfrm rot="5400000" flipH="1" flipV="1">
              <a:off x="1706760" y="509771"/>
              <a:ext cx="409575" cy="2254250"/>
            </a:xfrm>
            <a:custGeom>
              <a:avLst/>
              <a:gdLst>
                <a:gd name="T0" fmla="*/ 280750 w 280750"/>
                <a:gd name="T1" fmla="*/ 1391049 h 1542591"/>
                <a:gd name="T2" fmla="*/ 280750 w 280750"/>
                <a:gd name="T3" fmla="*/ 151543 h 1542591"/>
                <a:gd name="T4" fmla="*/ 280733 w 280750"/>
                <a:gd name="T5" fmla="*/ 151543 h 1542591"/>
                <a:gd name="T6" fmla="*/ 280591 w 280750"/>
                <a:gd name="T7" fmla="*/ 0 h 1542591"/>
                <a:gd name="T8" fmla="*/ 140374 w 280750"/>
                <a:gd name="T9" fmla="*/ 102981 h 1542591"/>
                <a:gd name="T10" fmla="*/ 158 w 280750"/>
                <a:gd name="T11" fmla="*/ 0 h 1542591"/>
                <a:gd name="T12" fmla="*/ 158 w 280750"/>
                <a:gd name="T13" fmla="*/ 151543 h 1542591"/>
                <a:gd name="T14" fmla="*/ 0 w 280750"/>
                <a:gd name="T15" fmla="*/ 151543 h 1542591"/>
                <a:gd name="T16" fmla="*/ 0 w 280750"/>
                <a:gd name="T17" fmla="*/ 1391049 h 1542591"/>
                <a:gd name="T18" fmla="*/ 158 w 280750"/>
                <a:gd name="T19" fmla="*/ 1391049 h 1542591"/>
                <a:gd name="T20" fmla="*/ 158 w 280750"/>
                <a:gd name="T21" fmla="*/ 1436588 h 1542591"/>
                <a:gd name="T22" fmla="*/ 138730 w 280750"/>
                <a:gd name="T23" fmla="*/ 1542591 h 1542591"/>
                <a:gd name="T24" fmla="*/ 280591 w 280750"/>
                <a:gd name="T25" fmla="*/ 1444187 h 1542591"/>
                <a:gd name="T26" fmla="*/ 280745 w 280750"/>
                <a:gd name="T27" fmla="*/ 1395154 h 1542591"/>
                <a:gd name="T28" fmla="*/ 280733 w 280750"/>
                <a:gd name="T29" fmla="*/ 1391049 h 1542591"/>
                <a:gd name="T30" fmla="*/ 280750 w 280750"/>
                <a:gd name="T31" fmla="*/ 1391049 h 1542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lnTo>
                    <a:pt x="280750" y="1391049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982" b="1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865304" y="1485941"/>
              <a:ext cx="2108200" cy="311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982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1860028" y="4142181"/>
            <a:ext cx="2753376" cy="2315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 flipH="1">
            <a:off x="7677426" y="3393775"/>
            <a:ext cx="2480685" cy="522063"/>
            <a:chOff x="784423" y="1432108"/>
            <a:chExt cx="2254250" cy="409575"/>
          </a:xfrm>
        </p:grpSpPr>
        <p:sp>
          <p:nvSpPr>
            <p:cNvPr id="33" name="矩形 3"/>
            <p:cNvSpPr>
              <a:spLocks/>
            </p:cNvSpPr>
            <p:nvPr/>
          </p:nvSpPr>
          <p:spPr bwMode="auto">
            <a:xfrm rot="5400000" flipH="1" flipV="1">
              <a:off x="1706760" y="509771"/>
              <a:ext cx="409575" cy="2254250"/>
            </a:xfrm>
            <a:custGeom>
              <a:avLst/>
              <a:gdLst>
                <a:gd name="T0" fmla="*/ 280750 w 280750"/>
                <a:gd name="T1" fmla="*/ 1391049 h 1542591"/>
                <a:gd name="T2" fmla="*/ 280750 w 280750"/>
                <a:gd name="T3" fmla="*/ 151543 h 1542591"/>
                <a:gd name="T4" fmla="*/ 280733 w 280750"/>
                <a:gd name="T5" fmla="*/ 151543 h 1542591"/>
                <a:gd name="T6" fmla="*/ 280591 w 280750"/>
                <a:gd name="T7" fmla="*/ 0 h 1542591"/>
                <a:gd name="T8" fmla="*/ 140374 w 280750"/>
                <a:gd name="T9" fmla="*/ 102981 h 1542591"/>
                <a:gd name="T10" fmla="*/ 158 w 280750"/>
                <a:gd name="T11" fmla="*/ 0 h 1542591"/>
                <a:gd name="T12" fmla="*/ 158 w 280750"/>
                <a:gd name="T13" fmla="*/ 151543 h 1542591"/>
                <a:gd name="T14" fmla="*/ 0 w 280750"/>
                <a:gd name="T15" fmla="*/ 151543 h 1542591"/>
                <a:gd name="T16" fmla="*/ 0 w 280750"/>
                <a:gd name="T17" fmla="*/ 1391049 h 1542591"/>
                <a:gd name="T18" fmla="*/ 158 w 280750"/>
                <a:gd name="T19" fmla="*/ 1391049 h 1542591"/>
                <a:gd name="T20" fmla="*/ 158 w 280750"/>
                <a:gd name="T21" fmla="*/ 1436588 h 1542591"/>
                <a:gd name="T22" fmla="*/ 138730 w 280750"/>
                <a:gd name="T23" fmla="*/ 1542591 h 1542591"/>
                <a:gd name="T24" fmla="*/ 280591 w 280750"/>
                <a:gd name="T25" fmla="*/ 1444187 h 1542591"/>
                <a:gd name="T26" fmla="*/ 280745 w 280750"/>
                <a:gd name="T27" fmla="*/ 1395154 h 1542591"/>
                <a:gd name="T28" fmla="*/ 280733 w 280750"/>
                <a:gd name="T29" fmla="*/ 1391049 h 1542591"/>
                <a:gd name="T30" fmla="*/ 280750 w 280750"/>
                <a:gd name="T31" fmla="*/ 1391049 h 1542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lnTo>
                    <a:pt x="280750" y="1391049"/>
                  </a:ln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 sz="1982" b="1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>
              <a:off x="865304" y="1475583"/>
              <a:ext cx="2108200" cy="311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982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7616173" y="4142181"/>
            <a:ext cx="2753376" cy="2315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1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25"/>
          <p:cNvSpPr txBox="1"/>
          <p:nvPr/>
        </p:nvSpPr>
        <p:spPr>
          <a:xfrm>
            <a:off x="1024368" y="1474617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相关对策</a:t>
            </a:r>
          </a:p>
        </p:txBody>
      </p:sp>
      <p:sp>
        <p:nvSpPr>
          <p:cNvPr id="17" name="文本框 26"/>
          <p:cNvSpPr txBox="1"/>
          <p:nvPr/>
        </p:nvSpPr>
        <p:spPr>
          <a:xfrm>
            <a:off x="460976" y="1428450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644359" y="2818079"/>
            <a:ext cx="8911095" cy="1693620"/>
          </a:xfrm>
          <a:prstGeom prst="roundRect">
            <a:avLst>
              <a:gd name="adj" fmla="val 0"/>
            </a:avLst>
          </a:prstGeom>
          <a:noFill/>
          <a:ln w="31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0666" tIns="50333" rIns="100666" bIns="5033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2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2111503" y="3136983"/>
            <a:ext cx="8010398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0" name="矩形 93"/>
          <p:cNvSpPr/>
          <p:nvPr/>
        </p:nvSpPr>
        <p:spPr>
          <a:xfrm>
            <a:off x="1602894" y="2769007"/>
            <a:ext cx="317061" cy="317176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100666" tIns="50333" rIns="100666" bIns="5033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29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93"/>
          <p:cNvSpPr/>
          <p:nvPr/>
        </p:nvSpPr>
        <p:spPr>
          <a:xfrm rot="10800000">
            <a:off x="10289193" y="4243595"/>
            <a:ext cx="317061" cy="317176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100666" tIns="50333" rIns="100666" bIns="5033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29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4162517" y="4857867"/>
            <a:ext cx="1799186" cy="162275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00666" tIns="50333" rIns="100666" bIns="5033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29" b="1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4478432" y="5230588"/>
            <a:ext cx="11876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086103" y="4857867"/>
            <a:ext cx="1799186" cy="162275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00666" tIns="50333" rIns="100666" bIns="5033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29" b="1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6238931" y="4857867"/>
            <a:ext cx="1799186" cy="162275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00666" tIns="50333" rIns="100666" bIns="5033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29" b="1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8315345" y="4857867"/>
            <a:ext cx="1799186" cy="162275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00666" tIns="50333" rIns="100666" bIns="50333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29" b="1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2420198" y="5230588"/>
            <a:ext cx="11876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28" name="TextBox 13"/>
          <p:cNvSpPr txBox="1"/>
          <p:nvPr/>
        </p:nvSpPr>
        <p:spPr>
          <a:xfrm>
            <a:off x="6522226" y="5230588"/>
            <a:ext cx="11876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29" name="TextBox 14"/>
          <p:cNvSpPr txBox="1"/>
          <p:nvPr/>
        </p:nvSpPr>
        <p:spPr>
          <a:xfrm>
            <a:off x="8598640" y="5230588"/>
            <a:ext cx="11876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/>
      <p:bldP spid="20" grpId="0" animBg="1"/>
      <p:bldP spid="21" grpId="0" animBg="1"/>
      <p:bldP spid="22" grpId="0" animBg="1"/>
      <p:bldP spid="23" grpId="0"/>
      <p:bldP spid="24" grpId="0" animBg="1"/>
      <p:bldP spid="25" grpId="0" animBg="1"/>
      <p:bldP spid="26" grpId="0" animBg="1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5"/>
          <p:cNvSpPr txBox="1"/>
          <p:nvPr/>
        </p:nvSpPr>
        <p:spPr>
          <a:xfrm>
            <a:off x="1024368" y="1407689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研究总结</a:t>
            </a:r>
          </a:p>
        </p:txBody>
      </p:sp>
      <p:sp>
        <p:nvSpPr>
          <p:cNvPr id="30" name="文本框 26"/>
          <p:cNvSpPr txBox="1"/>
          <p:nvPr/>
        </p:nvSpPr>
        <p:spPr>
          <a:xfrm>
            <a:off x="460976" y="1361522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31" name="Shape 2012"/>
          <p:cNvSpPr/>
          <p:nvPr/>
        </p:nvSpPr>
        <p:spPr>
          <a:xfrm>
            <a:off x="7053588" y="2900747"/>
            <a:ext cx="3369694" cy="1490026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733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Shape 2013"/>
          <p:cNvSpPr/>
          <p:nvPr/>
        </p:nvSpPr>
        <p:spPr>
          <a:xfrm>
            <a:off x="7053588" y="4991489"/>
            <a:ext cx="3369694" cy="1488448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733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3" name="Shape 2014"/>
          <p:cNvSpPr/>
          <p:nvPr/>
        </p:nvSpPr>
        <p:spPr>
          <a:xfrm>
            <a:off x="1765300" y="4990596"/>
            <a:ext cx="3376684" cy="1490025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733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4" name="Shape 2015"/>
          <p:cNvSpPr/>
          <p:nvPr/>
        </p:nvSpPr>
        <p:spPr>
          <a:xfrm>
            <a:off x="1765300" y="2900747"/>
            <a:ext cx="3376684" cy="1490026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733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5" name="Shape 2016"/>
          <p:cNvSpPr/>
          <p:nvPr/>
        </p:nvSpPr>
        <p:spPr>
          <a:xfrm>
            <a:off x="4688815" y="3293692"/>
            <a:ext cx="2823651" cy="2823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miter lim="400000"/>
          </a:ln>
        </p:spPr>
        <p:txBody>
          <a:bodyPr lIns="25393" tIns="25393" rIns="25393" bIns="2539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733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6" name="Shape 2021"/>
          <p:cNvSpPr/>
          <p:nvPr/>
        </p:nvSpPr>
        <p:spPr>
          <a:xfrm>
            <a:off x="2423194" y="3479052"/>
            <a:ext cx="2321329" cy="509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7" name="Shape 2022"/>
          <p:cNvSpPr/>
          <p:nvPr/>
        </p:nvSpPr>
        <p:spPr>
          <a:xfrm>
            <a:off x="2423194" y="3080844"/>
            <a:ext cx="1868845" cy="401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38" name="Shape 2023"/>
          <p:cNvSpPr/>
          <p:nvPr/>
        </p:nvSpPr>
        <p:spPr>
          <a:xfrm>
            <a:off x="2423194" y="5586496"/>
            <a:ext cx="2321329" cy="485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9" name="Shape 2024"/>
          <p:cNvSpPr/>
          <p:nvPr/>
        </p:nvSpPr>
        <p:spPr>
          <a:xfrm>
            <a:off x="2423194" y="5216242"/>
            <a:ext cx="1868845" cy="401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0" name="Shape 2025"/>
          <p:cNvSpPr/>
          <p:nvPr/>
        </p:nvSpPr>
        <p:spPr>
          <a:xfrm>
            <a:off x="7474366" y="3479052"/>
            <a:ext cx="2312064" cy="509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41" name="Shape 2026"/>
          <p:cNvSpPr/>
          <p:nvPr/>
        </p:nvSpPr>
        <p:spPr>
          <a:xfrm>
            <a:off x="7474366" y="3070796"/>
            <a:ext cx="1868845" cy="401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2" name="Shape 2027"/>
          <p:cNvSpPr/>
          <p:nvPr/>
        </p:nvSpPr>
        <p:spPr>
          <a:xfrm>
            <a:off x="7474366" y="5586499"/>
            <a:ext cx="2312064" cy="485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43" name="Shape 2028"/>
          <p:cNvSpPr/>
          <p:nvPr/>
        </p:nvSpPr>
        <p:spPr>
          <a:xfrm>
            <a:off x="7474366" y="5216242"/>
            <a:ext cx="1868845" cy="401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grpSp>
        <p:nvGrpSpPr>
          <p:cNvPr id="44" name="Group 2031"/>
          <p:cNvGrpSpPr/>
          <p:nvPr/>
        </p:nvGrpSpPr>
        <p:grpSpPr>
          <a:xfrm>
            <a:off x="1310218" y="3151915"/>
            <a:ext cx="955237" cy="955237"/>
            <a:chOff x="0" y="0"/>
            <a:chExt cx="1910968" cy="1910968"/>
          </a:xfrm>
        </p:grpSpPr>
        <p:sp>
          <p:nvSpPr>
            <p:cNvPr id="45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33858" tIns="33858" rIns="33858" bIns="33858" numCol="1" anchor="ctr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33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6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33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47" name="Group 2034"/>
          <p:cNvGrpSpPr/>
          <p:nvPr/>
        </p:nvGrpSpPr>
        <p:grpSpPr>
          <a:xfrm>
            <a:off x="1312885" y="5244433"/>
            <a:ext cx="949903" cy="949903"/>
            <a:chOff x="0" y="0"/>
            <a:chExt cx="1900300" cy="1900300"/>
          </a:xfrm>
        </p:grpSpPr>
        <p:sp>
          <p:nvSpPr>
            <p:cNvPr id="48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33858" tIns="33858" rIns="33858" bIns="33858" numCol="1" anchor="ctr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33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Shape 2033"/>
            <p:cNvSpPr/>
            <p:nvPr/>
          </p:nvSpPr>
          <p:spPr>
            <a:xfrm flipH="1">
              <a:off x="548028" y="596693"/>
              <a:ext cx="804245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33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50" name="Shape 2035"/>
          <p:cNvSpPr/>
          <p:nvPr/>
        </p:nvSpPr>
        <p:spPr>
          <a:xfrm>
            <a:off x="9972070" y="5244430"/>
            <a:ext cx="949905" cy="949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393" tIns="25393" rIns="25393" bIns="25393" numCol="1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733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51" name="Group 2040"/>
          <p:cNvGrpSpPr/>
          <p:nvPr/>
        </p:nvGrpSpPr>
        <p:grpSpPr>
          <a:xfrm>
            <a:off x="9966763" y="3151915"/>
            <a:ext cx="955237" cy="955237"/>
            <a:chOff x="0" y="0"/>
            <a:chExt cx="1910968" cy="1910968"/>
          </a:xfrm>
        </p:grpSpPr>
        <p:sp>
          <p:nvSpPr>
            <p:cNvPr id="52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33858" tIns="33858" rIns="33858" bIns="33858" numCol="1" anchor="ctr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33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3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33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54" name="Text Placeholder 5"/>
          <p:cNvSpPr txBox="1">
            <a:spLocks/>
          </p:cNvSpPr>
          <p:nvPr/>
        </p:nvSpPr>
        <p:spPr>
          <a:xfrm>
            <a:off x="5301126" y="4220811"/>
            <a:ext cx="1727061" cy="84625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666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endParaRPr lang="en-US" altLang="zh-CN" sz="2666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666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2666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Shape 2036"/>
          <p:cNvSpPr/>
          <p:nvPr/>
        </p:nvSpPr>
        <p:spPr>
          <a:xfrm>
            <a:off x="10246013" y="5504969"/>
            <a:ext cx="402018" cy="4288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733">
              <a:solidFill>
                <a:prstClr val="white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50" grpId="0" animBg="1"/>
      <p:bldP spid="54" grpId="0"/>
      <p:bldP spid="5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25"/>
          <p:cNvSpPr txBox="1"/>
          <p:nvPr/>
        </p:nvSpPr>
        <p:spPr>
          <a:xfrm>
            <a:off x="1024368" y="1364641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成绩与思考</a:t>
            </a:r>
          </a:p>
        </p:txBody>
      </p:sp>
      <p:sp>
        <p:nvSpPr>
          <p:cNvPr id="16" name="文本框 26"/>
          <p:cNvSpPr txBox="1"/>
          <p:nvPr/>
        </p:nvSpPr>
        <p:spPr>
          <a:xfrm>
            <a:off x="460976" y="1318474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17" name="任意多边形 16"/>
          <p:cNvSpPr>
            <a:spLocks noChangeArrowheads="1"/>
          </p:cNvSpPr>
          <p:nvPr/>
        </p:nvSpPr>
        <p:spPr bwMode="auto">
          <a:xfrm>
            <a:off x="7678067" y="1988567"/>
            <a:ext cx="1472327" cy="169189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394240" tIns="434931" rIns="394240" bIns="434931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</a:pPr>
            <a:endParaRPr lang="zh-CN" altLang="zh-CN" sz="320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8" name="任意多边形 24"/>
          <p:cNvSpPr>
            <a:spLocks noChangeArrowheads="1"/>
          </p:cNvSpPr>
          <p:nvPr/>
        </p:nvSpPr>
        <p:spPr bwMode="auto">
          <a:xfrm>
            <a:off x="6087954" y="4860732"/>
            <a:ext cx="1472327" cy="169189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>
            <a:noFill/>
            <a:bevel/>
            <a:headEnd/>
            <a:tailEnd/>
          </a:ln>
        </p:spPr>
        <p:txBody>
          <a:bodyPr lIns="272320" tIns="313011" rIns="272320" bIns="313011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</a:pPr>
            <a:endParaRPr lang="zh-CN" altLang="zh-CN" sz="360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803765" y="3424650"/>
            <a:ext cx="3195791" cy="3051779"/>
            <a:chOff x="6803765" y="2629727"/>
            <a:chExt cx="3195791" cy="3051779"/>
          </a:xfrm>
        </p:grpSpPr>
        <p:sp>
          <p:nvSpPr>
            <p:cNvPr id="20" name="任意多边形 19"/>
            <p:cNvSpPr>
              <a:spLocks noChangeArrowheads="1"/>
            </p:cNvSpPr>
            <p:nvPr/>
          </p:nvSpPr>
          <p:spPr bwMode="auto">
            <a:xfrm>
              <a:off x="6803765" y="2629727"/>
              <a:ext cx="1548526" cy="1634747"/>
            </a:xfrm>
            <a:custGeom>
              <a:avLst/>
              <a:gdLst>
                <a:gd name="T0" fmla="*/ 0 w 2008628"/>
                <a:gd name="T1" fmla="*/ 873753 h 1747506"/>
                <a:gd name="T2" fmla="*/ 436877 w 2008628"/>
                <a:gd name="T3" fmla="*/ 0 h 1747506"/>
                <a:gd name="T4" fmla="*/ 1571752 w 2008628"/>
                <a:gd name="T5" fmla="*/ 0 h 1747506"/>
                <a:gd name="T6" fmla="*/ 2008628 w 2008628"/>
                <a:gd name="T7" fmla="*/ 873753 h 1747506"/>
                <a:gd name="T8" fmla="*/ 1571752 w 2008628"/>
                <a:gd name="T9" fmla="*/ 1747506 h 1747506"/>
                <a:gd name="T10" fmla="*/ 436877 w 2008628"/>
                <a:gd name="T11" fmla="*/ 1747506 h 1747506"/>
                <a:gd name="T12" fmla="*/ 0 w 2008628"/>
                <a:gd name="T13" fmla="*/ 873753 h 17475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8628"/>
                <a:gd name="T22" fmla="*/ 0 h 1747506"/>
                <a:gd name="T23" fmla="*/ 2008628 w 2008628"/>
                <a:gd name="T24" fmla="*/ 1747506 h 1747506"/>
                <a:gd name="connsiteX0" fmla="*/ 1108269 w 2112581"/>
                <a:gd name="connsiteY0" fmla="*/ 0 h 1747506"/>
                <a:gd name="connsiteX1" fmla="*/ 2112582 w 2112581"/>
                <a:gd name="connsiteY1" fmla="*/ 380083 h 1747506"/>
                <a:gd name="connsiteX2" fmla="*/ 2112582 w 2112581"/>
                <a:gd name="connsiteY2" fmla="*/ 1367424 h 1747506"/>
                <a:gd name="connsiteX3" fmla="*/ 1108269 w 2112581"/>
                <a:gd name="connsiteY3" fmla="*/ 1747506 h 1747506"/>
                <a:gd name="connsiteX4" fmla="*/ 103956 w 2112581"/>
                <a:gd name="connsiteY4" fmla="*/ 1367424 h 1747506"/>
                <a:gd name="connsiteX5" fmla="*/ 0 w 2112581"/>
                <a:gd name="connsiteY5" fmla="*/ 399759 h 1747506"/>
                <a:gd name="connsiteX6" fmla="*/ 1108269 w 2112581"/>
                <a:gd name="connsiteY6" fmla="*/ 0 h 1747506"/>
                <a:gd name="connsiteX0" fmla="*/ 1108269 w 2112582"/>
                <a:gd name="connsiteY0" fmla="*/ 0 h 1688478"/>
                <a:gd name="connsiteX1" fmla="*/ 2112582 w 2112582"/>
                <a:gd name="connsiteY1" fmla="*/ 380083 h 1688478"/>
                <a:gd name="connsiteX2" fmla="*/ 2112582 w 2112582"/>
                <a:gd name="connsiteY2" fmla="*/ 1367424 h 1688478"/>
                <a:gd name="connsiteX3" fmla="*/ 1160247 w 2112582"/>
                <a:gd name="connsiteY3" fmla="*/ 1688478 h 1688478"/>
                <a:gd name="connsiteX4" fmla="*/ 103956 w 2112582"/>
                <a:gd name="connsiteY4" fmla="*/ 1367424 h 1688478"/>
                <a:gd name="connsiteX5" fmla="*/ 0 w 2112582"/>
                <a:gd name="connsiteY5" fmla="*/ 399759 h 1688478"/>
                <a:gd name="connsiteX6" fmla="*/ 1108269 w 2112582"/>
                <a:gd name="connsiteY6" fmla="*/ 0 h 168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2582" h="1688478">
                  <a:moveTo>
                    <a:pt x="1108269" y="0"/>
                  </a:moveTo>
                  <a:lnTo>
                    <a:pt x="2112582" y="380083"/>
                  </a:lnTo>
                  <a:lnTo>
                    <a:pt x="2112582" y="1367424"/>
                  </a:lnTo>
                  <a:lnTo>
                    <a:pt x="1160247" y="1688478"/>
                  </a:lnTo>
                  <a:lnTo>
                    <a:pt x="103956" y="1367424"/>
                  </a:lnTo>
                  <a:lnTo>
                    <a:pt x="0" y="399759"/>
                  </a:lnTo>
                  <a:lnTo>
                    <a:pt x="1108269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FFFF99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94240" tIns="434931" rIns="394240" bIns="434931" anchor="ctr"/>
            <a:lstStyle/>
            <a:p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</a:pPr>
              <a:endParaRPr lang="zh-CN" altLang="zh-CN" sz="3200">
                <a:solidFill>
                  <a:srgbClr val="FFFFFF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" name="任意多边形 21"/>
            <p:cNvSpPr>
              <a:spLocks noChangeArrowheads="1"/>
            </p:cNvSpPr>
            <p:nvPr/>
          </p:nvSpPr>
          <p:spPr bwMode="auto">
            <a:xfrm>
              <a:off x="8470080" y="2686877"/>
              <a:ext cx="1529476" cy="1634747"/>
            </a:xfrm>
            <a:custGeom>
              <a:avLst/>
              <a:gdLst>
                <a:gd name="T0" fmla="*/ 0 w 2008628"/>
                <a:gd name="T1" fmla="*/ 873753 h 1747506"/>
                <a:gd name="T2" fmla="*/ 436877 w 2008628"/>
                <a:gd name="T3" fmla="*/ 0 h 1747506"/>
                <a:gd name="T4" fmla="*/ 1571752 w 2008628"/>
                <a:gd name="T5" fmla="*/ 0 h 1747506"/>
                <a:gd name="T6" fmla="*/ 2008628 w 2008628"/>
                <a:gd name="T7" fmla="*/ 873753 h 1747506"/>
                <a:gd name="T8" fmla="*/ 1571752 w 2008628"/>
                <a:gd name="T9" fmla="*/ 1747506 h 1747506"/>
                <a:gd name="T10" fmla="*/ 436877 w 2008628"/>
                <a:gd name="T11" fmla="*/ 1747506 h 1747506"/>
                <a:gd name="T12" fmla="*/ 0 w 2008628"/>
                <a:gd name="T13" fmla="*/ 873753 h 17475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8628"/>
                <a:gd name="T22" fmla="*/ 0 h 1747506"/>
                <a:gd name="T23" fmla="*/ 2008628 w 2008628"/>
                <a:gd name="T24" fmla="*/ 1747506 h 1747506"/>
                <a:gd name="connsiteX0" fmla="*/ 1004313 w 2086592"/>
                <a:gd name="connsiteY0" fmla="*/ 0 h 1747506"/>
                <a:gd name="connsiteX1" fmla="*/ 2086593 w 2086592"/>
                <a:gd name="connsiteY1" fmla="*/ 380083 h 1747506"/>
                <a:gd name="connsiteX2" fmla="*/ 2008626 w 2086592"/>
                <a:gd name="connsiteY2" fmla="*/ 1367424 h 1747506"/>
                <a:gd name="connsiteX3" fmla="*/ 1004313 w 2086592"/>
                <a:gd name="connsiteY3" fmla="*/ 1747506 h 1747506"/>
                <a:gd name="connsiteX4" fmla="*/ 0 w 2086592"/>
                <a:gd name="connsiteY4" fmla="*/ 1367424 h 1747506"/>
                <a:gd name="connsiteX5" fmla="*/ 0 w 2086592"/>
                <a:gd name="connsiteY5" fmla="*/ 380083 h 1747506"/>
                <a:gd name="connsiteX6" fmla="*/ 1004313 w 2086592"/>
                <a:gd name="connsiteY6" fmla="*/ 0 h 1747506"/>
                <a:gd name="connsiteX0" fmla="*/ 1004313 w 2086593"/>
                <a:gd name="connsiteY0" fmla="*/ 0 h 1688478"/>
                <a:gd name="connsiteX1" fmla="*/ 2086593 w 2086593"/>
                <a:gd name="connsiteY1" fmla="*/ 321055 h 1688478"/>
                <a:gd name="connsiteX2" fmla="*/ 2008626 w 2086593"/>
                <a:gd name="connsiteY2" fmla="*/ 1308396 h 1688478"/>
                <a:gd name="connsiteX3" fmla="*/ 1004313 w 2086593"/>
                <a:gd name="connsiteY3" fmla="*/ 1688478 h 1688478"/>
                <a:gd name="connsiteX4" fmla="*/ 0 w 2086593"/>
                <a:gd name="connsiteY4" fmla="*/ 1308396 h 1688478"/>
                <a:gd name="connsiteX5" fmla="*/ 0 w 2086593"/>
                <a:gd name="connsiteY5" fmla="*/ 321055 h 1688478"/>
                <a:gd name="connsiteX6" fmla="*/ 1004313 w 2086593"/>
                <a:gd name="connsiteY6" fmla="*/ 0 h 168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593" h="1688478">
                  <a:moveTo>
                    <a:pt x="1004313" y="0"/>
                  </a:moveTo>
                  <a:lnTo>
                    <a:pt x="2086593" y="321055"/>
                  </a:lnTo>
                  <a:lnTo>
                    <a:pt x="2008626" y="1308396"/>
                  </a:lnTo>
                  <a:lnTo>
                    <a:pt x="1004313" y="1688478"/>
                  </a:lnTo>
                  <a:lnTo>
                    <a:pt x="0" y="1308396"/>
                  </a:lnTo>
                  <a:lnTo>
                    <a:pt x="0" y="321055"/>
                  </a:lnTo>
                  <a:lnTo>
                    <a:pt x="1004313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72320" tIns="313011" rIns="272320" bIns="313011" anchor="ctr"/>
            <a:lstStyle/>
            <a:p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</a:pPr>
              <a:endParaRPr lang="zh-CN" altLang="zh-CN" sz="3600">
                <a:solidFill>
                  <a:srgbClr val="FFFFFF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" name="任意多边形 22"/>
            <p:cNvSpPr>
              <a:spLocks noChangeArrowheads="1"/>
            </p:cNvSpPr>
            <p:nvPr/>
          </p:nvSpPr>
          <p:spPr bwMode="auto">
            <a:xfrm>
              <a:off x="7678069" y="4065809"/>
              <a:ext cx="1472326" cy="1615697"/>
            </a:xfrm>
            <a:custGeom>
              <a:avLst/>
              <a:gdLst>
                <a:gd name="T0" fmla="*/ 0 w 2008628"/>
                <a:gd name="T1" fmla="*/ 873753 h 1747506"/>
                <a:gd name="T2" fmla="*/ 436877 w 2008628"/>
                <a:gd name="T3" fmla="*/ 0 h 1747506"/>
                <a:gd name="T4" fmla="*/ 1571752 w 2008628"/>
                <a:gd name="T5" fmla="*/ 0 h 1747506"/>
                <a:gd name="T6" fmla="*/ 2008628 w 2008628"/>
                <a:gd name="T7" fmla="*/ 873753 h 1747506"/>
                <a:gd name="T8" fmla="*/ 1571752 w 2008628"/>
                <a:gd name="T9" fmla="*/ 1747506 h 1747506"/>
                <a:gd name="T10" fmla="*/ 436877 w 2008628"/>
                <a:gd name="T11" fmla="*/ 1747506 h 1747506"/>
                <a:gd name="T12" fmla="*/ 0 w 2008628"/>
                <a:gd name="T13" fmla="*/ 873753 h 17475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8628"/>
                <a:gd name="T22" fmla="*/ 0 h 1747506"/>
                <a:gd name="T23" fmla="*/ 2008628 w 2008628"/>
                <a:gd name="T24" fmla="*/ 1747506 h 1747506"/>
                <a:gd name="connsiteX0" fmla="*/ 1004313 w 2008625"/>
                <a:gd name="connsiteY0" fmla="*/ 0 h 1668801"/>
                <a:gd name="connsiteX1" fmla="*/ 2008626 w 2008625"/>
                <a:gd name="connsiteY1" fmla="*/ 380083 h 1668801"/>
                <a:gd name="connsiteX2" fmla="*/ 2008626 w 2008625"/>
                <a:gd name="connsiteY2" fmla="*/ 1367424 h 1668801"/>
                <a:gd name="connsiteX3" fmla="*/ 1004314 w 2008625"/>
                <a:gd name="connsiteY3" fmla="*/ 1668801 h 1668801"/>
                <a:gd name="connsiteX4" fmla="*/ 0 w 2008625"/>
                <a:gd name="connsiteY4" fmla="*/ 1367424 h 1668801"/>
                <a:gd name="connsiteX5" fmla="*/ 0 w 2008625"/>
                <a:gd name="connsiteY5" fmla="*/ 380083 h 1668801"/>
                <a:gd name="connsiteX6" fmla="*/ 1004313 w 2008625"/>
                <a:gd name="connsiteY6" fmla="*/ 0 h 1668801"/>
                <a:gd name="connsiteX0" fmla="*/ 1004313 w 2008626"/>
                <a:gd name="connsiteY0" fmla="*/ 0 h 1668801"/>
                <a:gd name="connsiteX1" fmla="*/ 2008626 w 2008626"/>
                <a:gd name="connsiteY1" fmla="*/ 380083 h 1668801"/>
                <a:gd name="connsiteX2" fmla="*/ 1956648 w 2008626"/>
                <a:gd name="connsiteY2" fmla="*/ 1367424 h 1668801"/>
                <a:gd name="connsiteX3" fmla="*/ 1004314 w 2008626"/>
                <a:gd name="connsiteY3" fmla="*/ 1668801 h 1668801"/>
                <a:gd name="connsiteX4" fmla="*/ 0 w 2008626"/>
                <a:gd name="connsiteY4" fmla="*/ 1367424 h 1668801"/>
                <a:gd name="connsiteX5" fmla="*/ 0 w 2008626"/>
                <a:gd name="connsiteY5" fmla="*/ 380083 h 1668801"/>
                <a:gd name="connsiteX6" fmla="*/ 1004313 w 2008626"/>
                <a:gd name="connsiteY6" fmla="*/ 0 h 166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6" h="1668801">
                  <a:moveTo>
                    <a:pt x="1004313" y="0"/>
                  </a:moveTo>
                  <a:lnTo>
                    <a:pt x="2008626" y="380083"/>
                  </a:lnTo>
                  <a:lnTo>
                    <a:pt x="1956648" y="1367424"/>
                  </a:lnTo>
                  <a:lnTo>
                    <a:pt x="1004314" y="1668801"/>
                  </a:lnTo>
                  <a:lnTo>
                    <a:pt x="0" y="1367424"/>
                  </a:lnTo>
                  <a:lnTo>
                    <a:pt x="0" y="380083"/>
                  </a:lnTo>
                  <a:lnTo>
                    <a:pt x="1004313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2582C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94240" tIns="434931" rIns="394240" bIns="434931" anchor="ctr"/>
            <a:lstStyle/>
            <a:p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</a:pPr>
              <a:endParaRPr lang="zh-CN" altLang="zh-CN" sz="3200">
                <a:solidFill>
                  <a:srgbClr val="FFFFFF"/>
                </a:solidFill>
                <a:latin typeface="Calibri" panose="020F0502020204030204"/>
                <a:ea typeface="宋体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0512" y="2985017"/>
              <a:ext cx="631455" cy="981315"/>
            </a:xfrm>
            <a:prstGeom prst="rect">
              <a:avLst/>
            </a:prstGeom>
          </p:spPr>
        </p:pic>
        <p:sp>
          <p:nvSpPr>
            <p:cNvPr id="24" name="文本框 11"/>
            <p:cNvSpPr txBox="1"/>
            <p:nvPr/>
          </p:nvSpPr>
          <p:spPr>
            <a:xfrm>
              <a:off x="7053396" y="3135335"/>
              <a:ext cx="1298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Segoe Script" panose="020B0504020000000003" pitchFamily="34" charset="0"/>
                  <a:ea typeface="宋体"/>
                </a:rPr>
                <a:t>YOUR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Segoe Script" panose="020B0504020000000003" pitchFamily="34" charset="0"/>
                  <a:ea typeface="宋体"/>
                </a:rPr>
                <a:t>TEXR</a:t>
              </a:r>
              <a:endParaRPr lang="zh-CN" altLang="en-US" sz="2400" dirty="0">
                <a:solidFill>
                  <a:prstClr val="white"/>
                </a:solidFill>
                <a:latin typeface="Segoe Script" panose="020B0504020000000003" pitchFamily="34" charset="0"/>
                <a:ea typeface="宋体"/>
              </a:endParaRPr>
            </a:p>
          </p:txBody>
        </p:sp>
        <p:sp>
          <p:nvSpPr>
            <p:cNvPr id="25" name="文本框 12"/>
            <p:cNvSpPr txBox="1"/>
            <p:nvPr/>
          </p:nvSpPr>
          <p:spPr>
            <a:xfrm>
              <a:off x="7820629" y="4496258"/>
              <a:ext cx="1298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Segoe Script" panose="020B0504020000000003" pitchFamily="34" charset="0"/>
                  <a:ea typeface="宋体"/>
                </a:rPr>
                <a:t>YOUR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Segoe Script" panose="020B0504020000000003" pitchFamily="34" charset="0"/>
                  <a:ea typeface="宋体"/>
                </a:rPr>
                <a:t>TEXR</a:t>
              </a:r>
              <a:endParaRPr lang="zh-CN" altLang="en-US" sz="2400" dirty="0">
                <a:solidFill>
                  <a:prstClr val="white"/>
                </a:solidFill>
                <a:latin typeface="Segoe Script" panose="020B0504020000000003" pitchFamily="34" charset="0"/>
                <a:ea typeface="宋体"/>
              </a:endParaRPr>
            </a:p>
          </p:txBody>
        </p:sp>
      </p:grpSp>
      <p:sp>
        <p:nvSpPr>
          <p:cNvPr id="26" name="矩形 14"/>
          <p:cNvSpPr/>
          <p:nvPr/>
        </p:nvSpPr>
        <p:spPr>
          <a:xfrm>
            <a:off x="1024368" y="3288741"/>
            <a:ext cx="5152429" cy="1650975"/>
          </a:xfrm>
          <a:custGeom>
            <a:avLst/>
            <a:gdLst>
              <a:gd name="connsiteX0" fmla="*/ 0 w 3638550"/>
              <a:gd name="connsiteY0" fmla="*/ 0 h 1076095"/>
              <a:gd name="connsiteX1" fmla="*/ 3638550 w 3638550"/>
              <a:gd name="connsiteY1" fmla="*/ 0 h 1076095"/>
              <a:gd name="connsiteX2" fmla="*/ 3638550 w 3638550"/>
              <a:gd name="connsiteY2" fmla="*/ 1076095 h 1076095"/>
              <a:gd name="connsiteX3" fmla="*/ 0 w 3638550"/>
              <a:gd name="connsiteY3" fmla="*/ 1076095 h 1076095"/>
              <a:gd name="connsiteX4" fmla="*/ 0 w 3638550"/>
              <a:gd name="connsiteY4" fmla="*/ 0 h 1076095"/>
              <a:gd name="connsiteX0" fmla="*/ 0 w 3638550"/>
              <a:gd name="connsiteY0" fmla="*/ 0 h 1076095"/>
              <a:gd name="connsiteX1" fmla="*/ 3524250 w 3638550"/>
              <a:gd name="connsiteY1" fmla="*/ 152400 h 1076095"/>
              <a:gd name="connsiteX2" fmla="*/ 3638550 w 3638550"/>
              <a:gd name="connsiteY2" fmla="*/ 1076095 h 1076095"/>
              <a:gd name="connsiteX3" fmla="*/ 0 w 3638550"/>
              <a:gd name="connsiteY3" fmla="*/ 1076095 h 1076095"/>
              <a:gd name="connsiteX4" fmla="*/ 0 w 3638550"/>
              <a:gd name="connsiteY4" fmla="*/ 0 h 1076095"/>
              <a:gd name="connsiteX0" fmla="*/ 0 w 3543300"/>
              <a:gd name="connsiteY0" fmla="*/ 0 h 1076095"/>
              <a:gd name="connsiteX1" fmla="*/ 3524250 w 3543300"/>
              <a:gd name="connsiteY1" fmla="*/ 152400 h 1076095"/>
              <a:gd name="connsiteX2" fmla="*/ 3543300 w 3543300"/>
              <a:gd name="connsiteY2" fmla="*/ 1018945 h 1076095"/>
              <a:gd name="connsiteX3" fmla="*/ 0 w 3543300"/>
              <a:gd name="connsiteY3" fmla="*/ 1076095 h 1076095"/>
              <a:gd name="connsiteX4" fmla="*/ 0 w 3543300"/>
              <a:gd name="connsiteY4" fmla="*/ 0 h 1076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3300" h="1076095">
                <a:moveTo>
                  <a:pt x="0" y="0"/>
                </a:moveTo>
                <a:lnTo>
                  <a:pt x="3524250" y="152400"/>
                </a:lnTo>
                <a:lnTo>
                  <a:pt x="3543300" y="1018945"/>
                </a:lnTo>
                <a:lnTo>
                  <a:pt x="0" y="1076095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290489" y="3549525"/>
            <a:ext cx="462018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  <p:bldP spid="26" grpId="0" animBg="1"/>
      <p:bldP spid="27" grpId="0"/>
      <p:bldP spid="2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25"/>
          <p:cNvSpPr txBox="1"/>
          <p:nvPr/>
        </p:nvSpPr>
        <p:spPr>
          <a:xfrm>
            <a:off x="923829" y="1371379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参考文献</a:t>
            </a:r>
          </a:p>
        </p:txBody>
      </p:sp>
      <p:sp>
        <p:nvSpPr>
          <p:cNvPr id="41" name="文本框 26"/>
          <p:cNvSpPr txBox="1"/>
          <p:nvPr/>
        </p:nvSpPr>
        <p:spPr>
          <a:xfrm>
            <a:off x="360437" y="1325212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86446" y="3843304"/>
            <a:ext cx="10610092" cy="1719222"/>
            <a:chOff x="787171" y="2988535"/>
            <a:chExt cx="10612880" cy="1719669"/>
          </a:xfrm>
        </p:grpSpPr>
        <p:sp>
          <p:nvSpPr>
            <p:cNvPr id="43" name="椭圆 42"/>
            <p:cNvSpPr/>
            <p:nvPr/>
          </p:nvSpPr>
          <p:spPr>
            <a:xfrm>
              <a:off x="787171" y="3378470"/>
              <a:ext cx="939802" cy="93980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数据</a:t>
              </a:r>
            </a:p>
          </p:txBody>
        </p:sp>
        <p:sp>
          <p:nvSpPr>
            <p:cNvPr id="44" name="虚尾箭头 43"/>
            <p:cNvSpPr/>
            <p:nvPr/>
          </p:nvSpPr>
          <p:spPr>
            <a:xfrm>
              <a:off x="1975573" y="3670570"/>
              <a:ext cx="546101" cy="355600"/>
            </a:xfrm>
            <a:prstGeom prst="stripedRightArrow">
              <a:avLst/>
            </a:prstGeom>
            <a:solidFill>
              <a:srgbClr val="597C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664243" y="3378470"/>
              <a:ext cx="939800" cy="9398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整理</a:t>
              </a:r>
            </a:p>
          </p:txBody>
        </p:sp>
        <p:sp>
          <p:nvSpPr>
            <p:cNvPr id="46" name="虚尾箭头 45"/>
            <p:cNvSpPr/>
            <p:nvPr/>
          </p:nvSpPr>
          <p:spPr>
            <a:xfrm>
              <a:off x="3736008" y="3670570"/>
              <a:ext cx="546101" cy="355600"/>
            </a:xfrm>
            <a:prstGeom prst="stripedRightArrow">
              <a:avLst/>
            </a:prstGeom>
            <a:solidFill>
              <a:srgbClr val="597C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445879" y="3378470"/>
              <a:ext cx="939800" cy="939800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参考</a:t>
              </a:r>
            </a:p>
          </p:txBody>
        </p:sp>
        <p:sp>
          <p:nvSpPr>
            <p:cNvPr id="48" name="虚尾箭头 47"/>
            <p:cNvSpPr/>
            <p:nvPr/>
          </p:nvSpPr>
          <p:spPr>
            <a:xfrm>
              <a:off x="5496443" y="3670570"/>
              <a:ext cx="546101" cy="355600"/>
            </a:xfrm>
            <a:prstGeom prst="stripedRightArrow">
              <a:avLst/>
            </a:prstGeom>
            <a:solidFill>
              <a:srgbClr val="597C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163909" y="2988535"/>
              <a:ext cx="1719669" cy="1719669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</a:p>
          </p:txBody>
        </p:sp>
        <p:sp>
          <p:nvSpPr>
            <p:cNvPr id="50" name="椭圆 49"/>
            <p:cNvSpPr/>
            <p:nvPr/>
          </p:nvSpPr>
          <p:spPr>
            <a:xfrm>
              <a:off x="8619402" y="3378470"/>
              <a:ext cx="939800" cy="939800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结论</a:t>
              </a:r>
            </a:p>
          </p:txBody>
        </p:sp>
        <p:sp>
          <p:nvSpPr>
            <p:cNvPr id="51" name="虚尾箭头 50"/>
            <p:cNvSpPr/>
            <p:nvPr/>
          </p:nvSpPr>
          <p:spPr>
            <a:xfrm>
              <a:off x="7983741" y="3670570"/>
              <a:ext cx="546100" cy="355600"/>
            </a:xfrm>
            <a:prstGeom prst="stripedRightArrow">
              <a:avLst/>
            </a:prstGeom>
            <a:solidFill>
              <a:srgbClr val="597C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虚尾箭头 51"/>
            <p:cNvSpPr/>
            <p:nvPr/>
          </p:nvSpPr>
          <p:spPr>
            <a:xfrm>
              <a:off x="9659366" y="3670570"/>
              <a:ext cx="546100" cy="355600"/>
            </a:xfrm>
            <a:prstGeom prst="stripedRightArrow">
              <a:avLst/>
            </a:prstGeom>
            <a:solidFill>
              <a:srgbClr val="597C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0316234" y="3306462"/>
              <a:ext cx="1083817" cy="1083816"/>
            </a:xfrm>
            <a:prstGeom prst="ellipse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建议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86931" y="2573683"/>
            <a:ext cx="2158292" cy="1523046"/>
            <a:chOff x="895845" y="1359458"/>
            <a:chExt cx="2158854" cy="1523442"/>
          </a:xfrm>
        </p:grpSpPr>
        <p:sp>
          <p:nvSpPr>
            <p:cNvPr id="55" name="椭圆 54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56" name="直接连接符 55"/>
            <p:cNvCxnSpPr>
              <a:stCxn id="55" idx="0"/>
            </p:cNvCxnSpPr>
            <p:nvPr/>
          </p:nvCxnSpPr>
          <p:spPr>
            <a:xfrm flipH="1" flipV="1">
              <a:off x="959345" y="1386434"/>
              <a:ext cx="1" cy="136946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57" name="文本框 3"/>
            <p:cNvSpPr txBox="1"/>
            <p:nvPr/>
          </p:nvSpPr>
          <p:spPr>
            <a:xfrm>
              <a:off x="1022845" y="1359458"/>
              <a:ext cx="2031854" cy="132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6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14877" y="5283092"/>
            <a:ext cx="1898130" cy="1267207"/>
            <a:chOff x="2754834" y="4214343"/>
            <a:chExt cx="1898625" cy="1267536"/>
          </a:xfrm>
        </p:grpSpPr>
        <p:sp>
          <p:nvSpPr>
            <p:cNvPr id="59" name="椭圆 58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4586152" y="4338636"/>
              <a:ext cx="0" cy="1046081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1" name="文本框 3"/>
            <p:cNvSpPr txBox="1"/>
            <p:nvPr/>
          </p:nvSpPr>
          <p:spPr>
            <a:xfrm>
              <a:off x="2754834" y="4373595"/>
              <a:ext cx="1826617" cy="1108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6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886729" y="2600652"/>
            <a:ext cx="1138084" cy="1510346"/>
            <a:chOff x="4831624" y="1372161"/>
            <a:chExt cx="1138381" cy="1510739"/>
          </a:xfrm>
        </p:grpSpPr>
        <p:sp>
          <p:nvSpPr>
            <p:cNvPr id="63" name="椭圆 62"/>
            <p:cNvSpPr/>
            <p:nvPr/>
          </p:nvSpPr>
          <p:spPr>
            <a:xfrm>
              <a:off x="4831624" y="2755900"/>
              <a:ext cx="127000" cy="12700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 flipV="1">
              <a:off x="4885010" y="1372161"/>
              <a:ext cx="0" cy="138374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5" name="文本框 3"/>
            <p:cNvSpPr txBox="1"/>
            <p:nvPr/>
          </p:nvSpPr>
          <p:spPr>
            <a:xfrm>
              <a:off x="4964339" y="1372161"/>
              <a:ext cx="1005666" cy="1323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四项维度</a:t>
              </a:r>
              <a:endParaRPr lang="en-US" altLang="zh-CN" sz="16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产品形象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文化传承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区位环境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产业形象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720482" y="2573683"/>
            <a:ext cx="2158292" cy="1523046"/>
            <a:chOff x="895845" y="1359458"/>
            <a:chExt cx="2158854" cy="1523442"/>
          </a:xfrm>
        </p:grpSpPr>
        <p:sp>
          <p:nvSpPr>
            <p:cNvPr id="67" name="椭圆 66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8" name="直接连接符 67"/>
            <p:cNvCxnSpPr>
              <a:stCxn id="67" idx="0"/>
            </p:cNvCxnSpPr>
            <p:nvPr/>
          </p:nvCxnSpPr>
          <p:spPr>
            <a:xfrm flipH="1" flipV="1">
              <a:off x="959345" y="1386434"/>
              <a:ext cx="1" cy="136946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9" name="文本框 3"/>
            <p:cNvSpPr txBox="1"/>
            <p:nvPr/>
          </p:nvSpPr>
          <p:spPr>
            <a:xfrm>
              <a:off x="1022845" y="1359458"/>
              <a:ext cx="2031854" cy="132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6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947333" y="5283091"/>
            <a:ext cx="1898130" cy="1446529"/>
            <a:chOff x="2754834" y="4214343"/>
            <a:chExt cx="1898625" cy="1446905"/>
          </a:xfrm>
        </p:grpSpPr>
        <p:sp>
          <p:nvSpPr>
            <p:cNvPr id="71" name="椭圆 70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73" name="文本框 3"/>
            <p:cNvSpPr txBox="1"/>
            <p:nvPr/>
          </p:nvSpPr>
          <p:spPr>
            <a:xfrm>
              <a:off x="2754834" y="4386299"/>
              <a:ext cx="1826617" cy="1108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6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131952" y="5658162"/>
            <a:ext cx="1898130" cy="1254507"/>
            <a:chOff x="2754834" y="4214343"/>
            <a:chExt cx="1898625" cy="1254833"/>
          </a:xfrm>
        </p:grpSpPr>
        <p:sp>
          <p:nvSpPr>
            <p:cNvPr id="75" name="椭圆 74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4586152" y="4338634"/>
              <a:ext cx="0" cy="113054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77" name="文本框 3"/>
            <p:cNvSpPr txBox="1"/>
            <p:nvPr/>
          </p:nvSpPr>
          <p:spPr>
            <a:xfrm>
              <a:off x="2754834" y="4360892"/>
              <a:ext cx="1826617" cy="1108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6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6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25"/>
          <p:cNvSpPr txBox="1"/>
          <p:nvPr/>
        </p:nvSpPr>
        <p:spPr>
          <a:xfrm>
            <a:off x="1024368" y="1414220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教程</a:t>
            </a:r>
          </a:p>
        </p:txBody>
      </p:sp>
      <p:sp>
        <p:nvSpPr>
          <p:cNvPr id="21" name="文本框 26"/>
          <p:cNvSpPr txBox="1"/>
          <p:nvPr/>
        </p:nvSpPr>
        <p:spPr>
          <a:xfrm>
            <a:off x="460976" y="1368053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22" name="文本框 2607"/>
          <p:cNvSpPr txBox="1"/>
          <p:nvPr/>
        </p:nvSpPr>
        <p:spPr>
          <a:xfrm>
            <a:off x="2377566" y="1414220"/>
            <a:ext cx="3190875" cy="708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汉仪大黑简" panose="02010609000101010101" pitchFamily="49" charset="-122"/>
                <a:ea typeface="汉仪大黑简" panose="02010609000101010101" pitchFamily="49" charset="-122"/>
              </a:rPr>
              <a:t>纹理素材</a:t>
            </a:r>
          </a:p>
        </p:txBody>
      </p:sp>
      <p:pic>
        <p:nvPicPr>
          <p:cNvPr id="2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0638" y="2239720"/>
            <a:ext cx="101758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751" y="2239720"/>
            <a:ext cx="10239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8863" y="2239720"/>
            <a:ext cx="10239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326" y="2209558"/>
            <a:ext cx="101758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3438" y="2239720"/>
            <a:ext cx="10239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751" y="2239720"/>
            <a:ext cx="10239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1"/>
          <p:cNvSpPr txBox="1"/>
          <p:nvPr/>
        </p:nvSpPr>
        <p:spPr>
          <a:xfrm>
            <a:off x="2070401" y="3739670"/>
            <a:ext cx="30114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solidFill>
                  <a:prstClr val="whit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手绘效果</a:t>
            </a:r>
          </a:p>
        </p:txBody>
      </p:sp>
      <p:sp>
        <p:nvSpPr>
          <p:cNvPr id="30" name="文本框 2"/>
          <p:cNvSpPr txBox="1"/>
          <p:nvPr/>
        </p:nvSpPr>
        <p:spPr>
          <a:xfrm>
            <a:off x="6197135" y="3740207"/>
            <a:ext cx="301133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手绘效果</a:t>
            </a:r>
          </a:p>
        </p:txBody>
      </p:sp>
      <p:sp>
        <p:nvSpPr>
          <p:cNvPr id="31" name="右箭头 30"/>
          <p:cNvSpPr/>
          <p:nvPr/>
        </p:nvSpPr>
        <p:spPr>
          <a:xfrm>
            <a:off x="5007276" y="3853970"/>
            <a:ext cx="1325563" cy="520700"/>
          </a:xfrm>
          <a:prstGeom prst="rightArrow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文本框 4"/>
          <p:cNvSpPr txBox="1"/>
          <p:nvPr/>
        </p:nvSpPr>
        <p:spPr>
          <a:xfrm>
            <a:off x="1933876" y="4914420"/>
            <a:ext cx="21177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一、准备好手绘纹理</a:t>
            </a:r>
          </a:p>
        </p:txBody>
      </p:sp>
      <p:sp>
        <p:nvSpPr>
          <p:cNvPr id="33" name="文本框 5"/>
          <p:cNvSpPr txBox="1"/>
          <p:nvPr/>
        </p:nvSpPr>
        <p:spPr>
          <a:xfrm>
            <a:off x="4815189" y="3396770"/>
            <a:ext cx="16494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prstClr val="white"/>
                </a:solidFill>
                <a:latin typeface="Calibri" panose="020F0502020204030204"/>
                <a:ea typeface="宋体"/>
              </a:rPr>
              <a:t>三部曲</a:t>
            </a:r>
          </a:p>
        </p:txBody>
      </p:sp>
      <p:sp>
        <p:nvSpPr>
          <p:cNvPr id="34" name="Freeform 9146"/>
          <p:cNvSpPr>
            <a:spLocks noEditPoints="1"/>
          </p:cNvSpPr>
          <p:nvPr/>
        </p:nvSpPr>
        <p:spPr bwMode="auto">
          <a:xfrm>
            <a:off x="4051601" y="4754082"/>
            <a:ext cx="671513" cy="658813"/>
          </a:xfrm>
          <a:custGeom>
            <a:avLst/>
            <a:gdLst>
              <a:gd name="T0" fmla="*/ 293 w 363"/>
              <a:gd name="T1" fmla="*/ 349 h 355"/>
              <a:gd name="T2" fmla="*/ 242 w 363"/>
              <a:gd name="T3" fmla="*/ 341 h 355"/>
              <a:gd name="T4" fmla="*/ 196 w 363"/>
              <a:gd name="T5" fmla="*/ 342 h 355"/>
              <a:gd name="T6" fmla="*/ 178 w 363"/>
              <a:gd name="T7" fmla="*/ 351 h 355"/>
              <a:gd name="T8" fmla="*/ 152 w 363"/>
              <a:gd name="T9" fmla="*/ 348 h 355"/>
              <a:gd name="T10" fmla="*/ 112 w 363"/>
              <a:gd name="T11" fmla="*/ 344 h 355"/>
              <a:gd name="T12" fmla="*/ 61 w 363"/>
              <a:gd name="T13" fmla="*/ 343 h 355"/>
              <a:gd name="T14" fmla="*/ 37 w 363"/>
              <a:gd name="T15" fmla="*/ 355 h 355"/>
              <a:gd name="T16" fmla="*/ 8 w 363"/>
              <a:gd name="T17" fmla="*/ 337 h 355"/>
              <a:gd name="T18" fmla="*/ 7 w 363"/>
              <a:gd name="T19" fmla="*/ 331 h 355"/>
              <a:gd name="T20" fmla="*/ 4 w 363"/>
              <a:gd name="T21" fmla="*/ 314 h 355"/>
              <a:gd name="T22" fmla="*/ 6 w 363"/>
              <a:gd name="T23" fmla="*/ 283 h 355"/>
              <a:gd name="T24" fmla="*/ 3 w 363"/>
              <a:gd name="T25" fmla="*/ 255 h 355"/>
              <a:gd name="T26" fmla="*/ 6 w 363"/>
              <a:gd name="T27" fmla="*/ 234 h 355"/>
              <a:gd name="T28" fmla="*/ 7 w 363"/>
              <a:gd name="T29" fmla="*/ 221 h 355"/>
              <a:gd name="T30" fmla="*/ 6 w 363"/>
              <a:gd name="T31" fmla="*/ 198 h 355"/>
              <a:gd name="T32" fmla="*/ 5 w 363"/>
              <a:gd name="T33" fmla="*/ 188 h 355"/>
              <a:gd name="T34" fmla="*/ 10 w 363"/>
              <a:gd name="T35" fmla="*/ 172 h 355"/>
              <a:gd name="T36" fmla="*/ 2 w 363"/>
              <a:gd name="T37" fmla="*/ 156 h 355"/>
              <a:gd name="T38" fmla="*/ 4 w 363"/>
              <a:gd name="T39" fmla="*/ 132 h 355"/>
              <a:gd name="T40" fmla="*/ 7 w 363"/>
              <a:gd name="T41" fmla="*/ 115 h 355"/>
              <a:gd name="T42" fmla="*/ 3 w 363"/>
              <a:gd name="T43" fmla="*/ 88 h 355"/>
              <a:gd name="T44" fmla="*/ 27 w 363"/>
              <a:gd name="T45" fmla="*/ 84 h 355"/>
              <a:gd name="T46" fmla="*/ 11 w 363"/>
              <a:gd name="T47" fmla="*/ 39 h 355"/>
              <a:gd name="T48" fmla="*/ 6 w 363"/>
              <a:gd name="T49" fmla="*/ 26 h 355"/>
              <a:gd name="T50" fmla="*/ 5 w 363"/>
              <a:gd name="T51" fmla="*/ 22 h 355"/>
              <a:gd name="T52" fmla="*/ 5 w 363"/>
              <a:gd name="T53" fmla="*/ 21 h 355"/>
              <a:gd name="T54" fmla="*/ 336 w 363"/>
              <a:gd name="T55" fmla="*/ 218 h 355"/>
              <a:gd name="T56" fmla="*/ 2 w 363"/>
              <a:gd name="T57" fmla="*/ 7 h 355"/>
              <a:gd name="T58" fmla="*/ 47 w 363"/>
              <a:gd name="T59" fmla="*/ 10 h 355"/>
              <a:gd name="T60" fmla="*/ 128 w 363"/>
              <a:gd name="T61" fmla="*/ 44 h 355"/>
              <a:gd name="T62" fmla="*/ 69 w 363"/>
              <a:gd name="T63" fmla="*/ 5 h 355"/>
              <a:gd name="T64" fmla="*/ 229 w 363"/>
              <a:gd name="T65" fmla="*/ 76 h 355"/>
              <a:gd name="T66" fmla="*/ 142 w 363"/>
              <a:gd name="T67" fmla="*/ 7 h 355"/>
              <a:gd name="T68" fmla="*/ 169 w 363"/>
              <a:gd name="T69" fmla="*/ 7 h 355"/>
              <a:gd name="T70" fmla="*/ 168 w 363"/>
              <a:gd name="T71" fmla="*/ 4 h 355"/>
              <a:gd name="T72" fmla="*/ 203 w 363"/>
              <a:gd name="T73" fmla="*/ 17 h 355"/>
              <a:gd name="T74" fmla="*/ 244 w 363"/>
              <a:gd name="T75" fmla="*/ 5 h 355"/>
              <a:gd name="T76" fmla="*/ 297 w 363"/>
              <a:gd name="T77" fmla="*/ 2 h 355"/>
              <a:gd name="T78" fmla="*/ 323 w 363"/>
              <a:gd name="T79" fmla="*/ 1 h 355"/>
              <a:gd name="T80" fmla="*/ 359 w 363"/>
              <a:gd name="T81" fmla="*/ 27 h 355"/>
              <a:gd name="T82" fmla="*/ 350 w 363"/>
              <a:gd name="T83" fmla="*/ 42 h 355"/>
              <a:gd name="T84" fmla="*/ 302 w 363"/>
              <a:gd name="T85" fmla="*/ 36 h 355"/>
              <a:gd name="T86" fmla="*/ 360 w 363"/>
              <a:gd name="T87" fmla="*/ 102 h 355"/>
              <a:gd name="T88" fmla="*/ 359 w 363"/>
              <a:gd name="T89" fmla="*/ 117 h 355"/>
              <a:gd name="T90" fmla="*/ 360 w 363"/>
              <a:gd name="T91" fmla="*/ 141 h 355"/>
              <a:gd name="T92" fmla="*/ 361 w 363"/>
              <a:gd name="T93" fmla="*/ 155 h 355"/>
              <a:gd name="T94" fmla="*/ 315 w 363"/>
              <a:gd name="T95" fmla="*/ 133 h 355"/>
              <a:gd name="T96" fmla="*/ 308 w 363"/>
              <a:gd name="T97" fmla="*/ 148 h 355"/>
              <a:gd name="T98" fmla="*/ 146 w 363"/>
              <a:gd name="T99" fmla="*/ 65 h 355"/>
              <a:gd name="T100" fmla="*/ 359 w 363"/>
              <a:gd name="T101" fmla="*/ 212 h 355"/>
              <a:gd name="T102" fmla="*/ 343 w 363"/>
              <a:gd name="T103" fmla="*/ 211 h 355"/>
              <a:gd name="T104" fmla="*/ 356 w 363"/>
              <a:gd name="T105" fmla="*/ 236 h 355"/>
              <a:gd name="T106" fmla="*/ 123 w 363"/>
              <a:gd name="T107" fmla="*/ 128 h 355"/>
              <a:gd name="T108" fmla="*/ 352 w 363"/>
              <a:gd name="T109" fmla="*/ 280 h 355"/>
              <a:gd name="T110" fmla="*/ 337 w 363"/>
              <a:gd name="T111" fmla="*/ 289 h 355"/>
              <a:gd name="T112" fmla="*/ 121 w 363"/>
              <a:gd name="T113" fmla="*/ 180 h 355"/>
              <a:gd name="T114" fmla="*/ 352 w 363"/>
              <a:gd name="T115" fmla="*/ 330 h 355"/>
              <a:gd name="T116" fmla="*/ 339 w 363"/>
              <a:gd name="T117" fmla="*/ 347 h 355"/>
              <a:gd name="T118" fmla="*/ 341 w 363"/>
              <a:gd name="T119" fmla="*/ 352 h 355"/>
              <a:gd name="T120" fmla="*/ 335 w 363"/>
              <a:gd name="T121" fmla="*/ 353 h 355"/>
              <a:gd name="T122" fmla="*/ 356 w 363"/>
              <a:gd name="T123" fmla="*/ 218 h 355"/>
              <a:gd name="T124" fmla="*/ 69 w 363"/>
              <a:gd name="T125" fmla="*/ 6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3" h="355">
                <a:moveTo>
                  <a:pt x="301" y="349"/>
                </a:moveTo>
                <a:cubicBezTo>
                  <a:pt x="293" y="345"/>
                  <a:pt x="283" y="340"/>
                  <a:pt x="272" y="333"/>
                </a:cubicBezTo>
                <a:cubicBezTo>
                  <a:pt x="272" y="333"/>
                  <a:pt x="272" y="333"/>
                  <a:pt x="272" y="333"/>
                </a:cubicBezTo>
                <a:cubicBezTo>
                  <a:pt x="249" y="320"/>
                  <a:pt x="219" y="303"/>
                  <a:pt x="188" y="284"/>
                </a:cubicBezTo>
                <a:cubicBezTo>
                  <a:pt x="188" y="284"/>
                  <a:pt x="188" y="284"/>
                  <a:pt x="188" y="284"/>
                </a:cubicBezTo>
                <a:cubicBezTo>
                  <a:pt x="144" y="258"/>
                  <a:pt x="97" y="229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ubicBezTo>
                  <a:pt x="86" y="224"/>
                  <a:pt x="117" y="242"/>
                  <a:pt x="147" y="261"/>
                </a:cubicBezTo>
                <a:cubicBezTo>
                  <a:pt x="147" y="261"/>
                  <a:pt x="147" y="261"/>
                  <a:pt x="147" y="261"/>
                </a:cubicBezTo>
                <a:cubicBezTo>
                  <a:pt x="216" y="303"/>
                  <a:pt x="286" y="344"/>
                  <a:pt x="291" y="348"/>
                </a:cubicBezTo>
                <a:cubicBezTo>
                  <a:pt x="291" y="348"/>
                  <a:pt x="291" y="348"/>
                  <a:pt x="291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8"/>
                  <a:pt x="292" y="348"/>
                  <a:pt x="292" y="348"/>
                </a:cubicBezTo>
                <a:cubicBezTo>
                  <a:pt x="292" y="349"/>
                  <a:pt x="292" y="349"/>
                  <a:pt x="292" y="349"/>
                </a:cubicBezTo>
                <a:cubicBezTo>
                  <a:pt x="292" y="349"/>
                  <a:pt x="292" y="349"/>
                  <a:pt x="292" y="349"/>
                </a:cubicBezTo>
                <a:cubicBezTo>
                  <a:pt x="292" y="349"/>
                  <a:pt x="293" y="349"/>
                  <a:pt x="293" y="349"/>
                </a:cubicBezTo>
                <a:cubicBezTo>
                  <a:pt x="293" y="349"/>
                  <a:pt x="293" y="349"/>
                  <a:pt x="293" y="349"/>
                </a:cubicBezTo>
                <a:cubicBezTo>
                  <a:pt x="293" y="349"/>
                  <a:pt x="293" y="350"/>
                  <a:pt x="293" y="351"/>
                </a:cubicBezTo>
                <a:cubicBezTo>
                  <a:pt x="293" y="351"/>
                  <a:pt x="293" y="351"/>
                  <a:pt x="293" y="351"/>
                </a:cubicBezTo>
                <a:cubicBezTo>
                  <a:pt x="293" y="351"/>
                  <a:pt x="293" y="351"/>
                  <a:pt x="293" y="351"/>
                </a:cubicBezTo>
                <a:cubicBezTo>
                  <a:pt x="293" y="351"/>
                  <a:pt x="293" y="351"/>
                  <a:pt x="293" y="351"/>
                </a:cubicBezTo>
                <a:cubicBezTo>
                  <a:pt x="293" y="351"/>
                  <a:pt x="293" y="351"/>
                  <a:pt x="293" y="351"/>
                </a:cubicBezTo>
                <a:cubicBezTo>
                  <a:pt x="293" y="352"/>
                  <a:pt x="293" y="354"/>
                  <a:pt x="291" y="354"/>
                </a:cubicBezTo>
                <a:cubicBezTo>
                  <a:pt x="291" y="354"/>
                  <a:pt x="291" y="354"/>
                  <a:pt x="291" y="354"/>
                </a:cubicBezTo>
                <a:cubicBezTo>
                  <a:pt x="290" y="355"/>
                  <a:pt x="289" y="355"/>
                  <a:pt x="288" y="354"/>
                </a:cubicBezTo>
                <a:cubicBezTo>
                  <a:pt x="288" y="354"/>
                  <a:pt x="288" y="354"/>
                  <a:pt x="288" y="354"/>
                </a:cubicBezTo>
                <a:cubicBezTo>
                  <a:pt x="251" y="333"/>
                  <a:pt x="251" y="333"/>
                  <a:pt x="251" y="333"/>
                </a:cubicBezTo>
                <a:cubicBezTo>
                  <a:pt x="251" y="333"/>
                  <a:pt x="252" y="334"/>
                  <a:pt x="252" y="334"/>
                </a:cubicBezTo>
                <a:cubicBezTo>
                  <a:pt x="252" y="334"/>
                  <a:pt x="252" y="334"/>
                  <a:pt x="252" y="334"/>
                </a:cubicBezTo>
                <a:cubicBezTo>
                  <a:pt x="260" y="340"/>
                  <a:pt x="266" y="344"/>
                  <a:pt x="268" y="347"/>
                </a:cubicBezTo>
                <a:cubicBezTo>
                  <a:pt x="268" y="347"/>
                  <a:pt x="268" y="347"/>
                  <a:pt x="268" y="347"/>
                </a:cubicBezTo>
                <a:cubicBezTo>
                  <a:pt x="269" y="348"/>
                  <a:pt x="270" y="349"/>
                  <a:pt x="270" y="351"/>
                </a:cubicBezTo>
                <a:cubicBezTo>
                  <a:pt x="270" y="351"/>
                  <a:pt x="270" y="351"/>
                  <a:pt x="270" y="351"/>
                </a:cubicBezTo>
                <a:cubicBezTo>
                  <a:pt x="270" y="351"/>
                  <a:pt x="270" y="352"/>
                  <a:pt x="269" y="353"/>
                </a:cubicBezTo>
                <a:cubicBezTo>
                  <a:pt x="269" y="353"/>
                  <a:pt x="269" y="353"/>
                  <a:pt x="269" y="353"/>
                </a:cubicBezTo>
                <a:cubicBezTo>
                  <a:pt x="268" y="355"/>
                  <a:pt x="266" y="355"/>
                  <a:pt x="264" y="354"/>
                </a:cubicBezTo>
                <a:cubicBezTo>
                  <a:pt x="264" y="354"/>
                  <a:pt x="264" y="354"/>
                  <a:pt x="264" y="354"/>
                </a:cubicBezTo>
                <a:cubicBezTo>
                  <a:pt x="264" y="354"/>
                  <a:pt x="256" y="349"/>
                  <a:pt x="242" y="341"/>
                </a:cubicBezTo>
                <a:cubicBezTo>
                  <a:pt x="242" y="341"/>
                  <a:pt x="242" y="341"/>
                  <a:pt x="242" y="341"/>
                </a:cubicBezTo>
                <a:cubicBezTo>
                  <a:pt x="244" y="343"/>
                  <a:pt x="246" y="345"/>
                  <a:pt x="248" y="347"/>
                </a:cubicBezTo>
                <a:cubicBezTo>
                  <a:pt x="248" y="347"/>
                  <a:pt x="248" y="347"/>
                  <a:pt x="248" y="347"/>
                </a:cubicBezTo>
                <a:cubicBezTo>
                  <a:pt x="248" y="347"/>
                  <a:pt x="249" y="348"/>
                  <a:pt x="249" y="350"/>
                </a:cubicBezTo>
                <a:cubicBezTo>
                  <a:pt x="249" y="350"/>
                  <a:pt x="249" y="350"/>
                  <a:pt x="249" y="350"/>
                </a:cubicBezTo>
                <a:cubicBezTo>
                  <a:pt x="249" y="351"/>
                  <a:pt x="249" y="352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8" y="354"/>
                  <a:pt x="245" y="355"/>
                  <a:pt x="244" y="354"/>
                </a:cubicBezTo>
                <a:cubicBezTo>
                  <a:pt x="244" y="354"/>
                  <a:pt x="244" y="354"/>
                  <a:pt x="244" y="354"/>
                </a:cubicBezTo>
                <a:cubicBezTo>
                  <a:pt x="149" y="301"/>
                  <a:pt x="149" y="301"/>
                  <a:pt x="149" y="301"/>
                </a:cubicBezTo>
                <a:cubicBezTo>
                  <a:pt x="222" y="346"/>
                  <a:pt x="222" y="346"/>
                  <a:pt x="222" y="346"/>
                </a:cubicBezTo>
                <a:cubicBezTo>
                  <a:pt x="223" y="347"/>
                  <a:pt x="223" y="348"/>
                  <a:pt x="224" y="349"/>
                </a:cubicBezTo>
                <a:cubicBezTo>
                  <a:pt x="224" y="349"/>
                  <a:pt x="224" y="349"/>
                  <a:pt x="224" y="349"/>
                </a:cubicBezTo>
                <a:cubicBezTo>
                  <a:pt x="224" y="350"/>
                  <a:pt x="223" y="351"/>
                  <a:pt x="223" y="352"/>
                </a:cubicBezTo>
                <a:cubicBezTo>
                  <a:pt x="223" y="352"/>
                  <a:pt x="223" y="352"/>
                  <a:pt x="223" y="352"/>
                </a:cubicBezTo>
                <a:cubicBezTo>
                  <a:pt x="221" y="353"/>
                  <a:pt x="220" y="353"/>
                  <a:pt x="220" y="353"/>
                </a:cubicBezTo>
                <a:cubicBezTo>
                  <a:pt x="220" y="353"/>
                  <a:pt x="220" y="353"/>
                  <a:pt x="220" y="353"/>
                </a:cubicBezTo>
                <a:cubicBezTo>
                  <a:pt x="218" y="353"/>
                  <a:pt x="217" y="353"/>
                  <a:pt x="216" y="352"/>
                </a:cubicBezTo>
                <a:cubicBezTo>
                  <a:pt x="216" y="352"/>
                  <a:pt x="216" y="352"/>
                  <a:pt x="216" y="352"/>
                </a:cubicBezTo>
                <a:cubicBezTo>
                  <a:pt x="214" y="352"/>
                  <a:pt x="213" y="351"/>
                  <a:pt x="211" y="350"/>
                </a:cubicBezTo>
                <a:cubicBezTo>
                  <a:pt x="211" y="350"/>
                  <a:pt x="211" y="350"/>
                  <a:pt x="211" y="350"/>
                </a:cubicBezTo>
                <a:cubicBezTo>
                  <a:pt x="207" y="348"/>
                  <a:pt x="202" y="346"/>
                  <a:pt x="196" y="342"/>
                </a:cubicBezTo>
                <a:cubicBezTo>
                  <a:pt x="196" y="342"/>
                  <a:pt x="196" y="342"/>
                  <a:pt x="196" y="342"/>
                </a:cubicBezTo>
                <a:cubicBezTo>
                  <a:pt x="184" y="336"/>
                  <a:pt x="168" y="327"/>
                  <a:pt x="150" y="317"/>
                </a:cubicBezTo>
                <a:cubicBezTo>
                  <a:pt x="150" y="317"/>
                  <a:pt x="150" y="317"/>
                  <a:pt x="150" y="317"/>
                </a:cubicBezTo>
                <a:cubicBezTo>
                  <a:pt x="141" y="312"/>
                  <a:pt x="132" y="307"/>
                  <a:pt x="123" y="302"/>
                </a:cubicBezTo>
                <a:cubicBezTo>
                  <a:pt x="123" y="302"/>
                  <a:pt x="123" y="302"/>
                  <a:pt x="123" y="302"/>
                </a:cubicBezTo>
                <a:cubicBezTo>
                  <a:pt x="161" y="325"/>
                  <a:pt x="195" y="345"/>
                  <a:pt x="197" y="346"/>
                </a:cubicBezTo>
                <a:cubicBezTo>
                  <a:pt x="197" y="346"/>
                  <a:pt x="197" y="346"/>
                  <a:pt x="197" y="346"/>
                </a:cubicBezTo>
                <a:cubicBezTo>
                  <a:pt x="197" y="346"/>
                  <a:pt x="197" y="346"/>
                  <a:pt x="197" y="346"/>
                </a:cubicBezTo>
                <a:cubicBezTo>
                  <a:pt x="197" y="346"/>
                  <a:pt x="197" y="346"/>
                  <a:pt x="197" y="346"/>
                </a:cubicBezTo>
                <a:cubicBezTo>
                  <a:pt x="197" y="346"/>
                  <a:pt x="197" y="346"/>
                  <a:pt x="197" y="346"/>
                </a:cubicBezTo>
                <a:cubicBezTo>
                  <a:pt x="197" y="346"/>
                  <a:pt x="197" y="346"/>
                  <a:pt x="197" y="346"/>
                </a:cubicBezTo>
                <a:cubicBezTo>
                  <a:pt x="199" y="347"/>
                  <a:pt x="200" y="350"/>
                  <a:pt x="199" y="352"/>
                </a:cubicBezTo>
                <a:cubicBezTo>
                  <a:pt x="199" y="352"/>
                  <a:pt x="199" y="352"/>
                  <a:pt x="199" y="352"/>
                </a:cubicBezTo>
                <a:cubicBezTo>
                  <a:pt x="198" y="353"/>
                  <a:pt x="195" y="354"/>
                  <a:pt x="194" y="353"/>
                </a:cubicBezTo>
                <a:cubicBezTo>
                  <a:pt x="194" y="353"/>
                  <a:pt x="194" y="353"/>
                  <a:pt x="194" y="353"/>
                </a:cubicBezTo>
                <a:cubicBezTo>
                  <a:pt x="194" y="353"/>
                  <a:pt x="194" y="353"/>
                  <a:pt x="194" y="353"/>
                </a:cubicBezTo>
                <a:cubicBezTo>
                  <a:pt x="194" y="353"/>
                  <a:pt x="194" y="353"/>
                  <a:pt x="194" y="353"/>
                </a:cubicBezTo>
                <a:cubicBezTo>
                  <a:pt x="194" y="353"/>
                  <a:pt x="194" y="353"/>
                  <a:pt x="194" y="353"/>
                </a:cubicBezTo>
                <a:cubicBezTo>
                  <a:pt x="194" y="353"/>
                  <a:pt x="194" y="353"/>
                  <a:pt x="194" y="353"/>
                </a:cubicBezTo>
                <a:cubicBezTo>
                  <a:pt x="126" y="315"/>
                  <a:pt x="126" y="315"/>
                  <a:pt x="126" y="315"/>
                </a:cubicBezTo>
                <a:cubicBezTo>
                  <a:pt x="155" y="333"/>
                  <a:pt x="177" y="346"/>
                  <a:pt x="177" y="346"/>
                </a:cubicBezTo>
                <a:cubicBezTo>
                  <a:pt x="177" y="346"/>
                  <a:pt x="177" y="346"/>
                  <a:pt x="177" y="346"/>
                </a:cubicBezTo>
                <a:cubicBezTo>
                  <a:pt x="179" y="347"/>
                  <a:pt x="179" y="349"/>
                  <a:pt x="178" y="351"/>
                </a:cubicBezTo>
                <a:cubicBezTo>
                  <a:pt x="178" y="351"/>
                  <a:pt x="178" y="351"/>
                  <a:pt x="178" y="351"/>
                </a:cubicBezTo>
                <a:cubicBezTo>
                  <a:pt x="177" y="353"/>
                  <a:pt x="175" y="354"/>
                  <a:pt x="173" y="353"/>
                </a:cubicBezTo>
                <a:cubicBezTo>
                  <a:pt x="173" y="353"/>
                  <a:pt x="173" y="353"/>
                  <a:pt x="173" y="353"/>
                </a:cubicBezTo>
                <a:cubicBezTo>
                  <a:pt x="84" y="305"/>
                  <a:pt x="84" y="305"/>
                  <a:pt x="84" y="305"/>
                </a:cubicBezTo>
                <a:cubicBezTo>
                  <a:pt x="100" y="315"/>
                  <a:pt x="116" y="324"/>
                  <a:pt x="128" y="331"/>
                </a:cubicBezTo>
                <a:cubicBezTo>
                  <a:pt x="128" y="331"/>
                  <a:pt x="128" y="331"/>
                  <a:pt x="128" y="331"/>
                </a:cubicBezTo>
                <a:cubicBezTo>
                  <a:pt x="141" y="339"/>
                  <a:pt x="150" y="344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152" y="346"/>
                  <a:pt x="152" y="346"/>
                  <a:pt x="152" y="346"/>
                </a:cubicBezTo>
                <a:cubicBezTo>
                  <a:pt x="152" y="346"/>
                  <a:pt x="152" y="346"/>
                  <a:pt x="152" y="346"/>
                </a:cubicBezTo>
                <a:cubicBezTo>
                  <a:pt x="152" y="346"/>
                  <a:pt x="152" y="347"/>
                  <a:pt x="152" y="348"/>
                </a:cubicBezTo>
                <a:cubicBezTo>
                  <a:pt x="152" y="348"/>
                  <a:pt x="152" y="348"/>
                  <a:pt x="152" y="348"/>
                </a:cubicBezTo>
                <a:cubicBezTo>
                  <a:pt x="152" y="348"/>
                  <a:pt x="152" y="348"/>
                  <a:pt x="152" y="348"/>
                </a:cubicBezTo>
                <a:cubicBezTo>
                  <a:pt x="152" y="348"/>
                  <a:pt x="152" y="348"/>
                  <a:pt x="152" y="348"/>
                </a:cubicBezTo>
                <a:cubicBezTo>
                  <a:pt x="152" y="348"/>
                  <a:pt x="152" y="348"/>
                  <a:pt x="152" y="348"/>
                </a:cubicBezTo>
                <a:cubicBezTo>
                  <a:pt x="152" y="349"/>
                  <a:pt x="152" y="350"/>
                  <a:pt x="151" y="351"/>
                </a:cubicBezTo>
                <a:cubicBezTo>
                  <a:pt x="151" y="351"/>
                  <a:pt x="151" y="351"/>
                  <a:pt x="151" y="351"/>
                </a:cubicBezTo>
                <a:cubicBezTo>
                  <a:pt x="149" y="352"/>
                  <a:pt x="148" y="352"/>
                  <a:pt x="147" y="351"/>
                </a:cubicBezTo>
                <a:cubicBezTo>
                  <a:pt x="147" y="351"/>
                  <a:pt x="147" y="351"/>
                  <a:pt x="147" y="351"/>
                </a:cubicBezTo>
                <a:cubicBezTo>
                  <a:pt x="147" y="351"/>
                  <a:pt x="134" y="344"/>
                  <a:pt x="117" y="334"/>
                </a:cubicBezTo>
                <a:cubicBezTo>
                  <a:pt x="117" y="334"/>
                  <a:pt x="117" y="334"/>
                  <a:pt x="117" y="334"/>
                </a:cubicBezTo>
                <a:cubicBezTo>
                  <a:pt x="125" y="339"/>
                  <a:pt x="131" y="343"/>
                  <a:pt x="134" y="346"/>
                </a:cubicBezTo>
                <a:cubicBezTo>
                  <a:pt x="134" y="346"/>
                  <a:pt x="134" y="346"/>
                  <a:pt x="134" y="346"/>
                </a:cubicBezTo>
                <a:cubicBezTo>
                  <a:pt x="135" y="347"/>
                  <a:pt x="136" y="347"/>
                  <a:pt x="137" y="348"/>
                </a:cubicBezTo>
                <a:cubicBezTo>
                  <a:pt x="137" y="348"/>
                  <a:pt x="137" y="348"/>
                  <a:pt x="137" y="348"/>
                </a:cubicBezTo>
                <a:cubicBezTo>
                  <a:pt x="137" y="348"/>
                  <a:pt x="138" y="348"/>
                  <a:pt x="138" y="350"/>
                </a:cubicBezTo>
                <a:cubicBezTo>
                  <a:pt x="138" y="350"/>
                  <a:pt x="138" y="350"/>
                  <a:pt x="138" y="350"/>
                </a:cubicBezTo>
                <a:cubicBezTo>
                  <a:pt x="138" y="350"/>
                  <a:pt x="138" y="351"/>
                  <a:pt x="138" y="352"/>
                </a:cubicBezTo>
                <a:cubicBezTo>
                  <a:pt x="138" y="352"/>
                  <a:pt x="138" y="352"/>
                  <a:pt x="138" y="352"/>
                </a:cubicBezTo>
                <a:cubicBezTo>
                  <a:pt x="137" y="353"/>
                  <a:pt x="136" y="354"/>
                  <a:pt x="135" y="354"/>
                </a:cubicBezTo>
                <a:cubicBezTo>
                  <a:pt x="135" y="354"/>
                  <a:pt x="135" y="354"/>
                  <a:pt x="135" y="354"/>
                </a:cubicBezTo>
                <a:cubicBezTo>
                  <a:pt x="134" y="354"/>
                  <a:pt x="133" y="354"/>
                  <a:pt x="132" y="354"/>
                </a:cubicBezTo>
                <a:cubicBezTo>
                  <a:pt x="132" y="354"/>
                  <a:pt x="132" y="354"/>
                  <a:pt x="132" y="354"/>
                </a:cubicBezTo>
                <a:cubicBezTo>
                  <a:pt x="96" y="335"/>
                  <a:pt x="96" y="335"/>
                  <a:pt x="96" y="335"/>
                </a:cubicBezTo>
                <a:cubicBezTo>
                  <a:pt x="112" y="344"/>
                  <a:pt x="112" y="344"/>
                  <a:pt x="112" y="344"/>
                </a:cubicBezTo>
                <a:cubicBezTo>
                  <a:pt x="113" y="346"/>
                  <a:pt x="114" y="348"/>
                  <a:pt x="113" y="349"/>
                </a:cubicBezTo>
                <a:cubicBezTo>
                  <a:pt x="113" y="349"/>
                  <a:pt x="113" y="349"/>
                  <a:pt x="113" y="349"/>
                </a:cubicBezTo>
                <a:cubicBezTo>
                  <a:pt x="112" y="351"/>
                  <a:pt x="110" y="352"/>
                  <a:pt x="108" y="351"/>
                </a:cubicBezTo>
                <a:cubicBezTo>
                  <a:pt x="108" y="351"/>
                  <a:pt x="108" y="351"/>
                  <a:pt x="108" y="351"/>
                </a:cubicBezTo>
                <a:cubicBezTo>
                  <a:pt x="81" y="338"/>
                  <a:pt x="81" y="338"/>
                  <a:pt x="81" y="338"/>
                </a:cubicBezTo>
                <a:cubicBezTo>
                  <a:pt x="83" y="340"/>
                  <a:pt x="85" y="341"/>
                  <a:pt x="87" y="342"/>
                </a:cubicBezTo>
                <a:cubicBezTo>
                  <a:pt x="87" y="342"/>
                  <a:pt x="87" y="342"/>
                  <a:pt x="87" y="342"/>
                </a:cubicBezTo>
                <a:cubicBezTo>
                  <a:pt x="90" y="344"/>
                  <a:pt x="91" y="345"/>
                  <a:pt x="92" y="347"/>
                </a:cubicBezTo>
                <a:cubicBezTo>
                  <a:pt x="92" y="347"/>
                  <a:pt x="92" y="347"/>
                  <a:pt x="92" y="347"/>
                </a:cubicBezTo>
                <a:cubicBezTo>
                  <a:pt x="93" y="347"/>
                  <a:pt x="93" y="348"/>
                  <a:pt x="93" y="349"/>
                </a:cubicBezTo>
                <a:cubicBezTo>
                  <a:pt x="93" y="349"/>
                  <a:pt x="93" y="349"/>
                  <a:pt x="93" y="349"/>
                </a:cubicBezTo>
                <a:cubicBezTo>
                  <a:pt x="94" y="350"/>
                  <a:pt x="93" y="351"/>
                  <a:pt x="93" y="351"/>
                </a:cubicBezTo>
                <a:cubicBezTo>
                  <a:pt x="93" y="351"/>
                  <a:pt x="93" y="351"/>
                  <a:pt x="93" y="351"/>
                </a:cubicBezTo>
                <a:cubicBezTo>
                  <a:pt x="92" y="352"/>
                  <a:pt x="92" y="352"/>
                  <a:pt x="92" y="352"/>
                </a:cubicBezTo>
                <a:cubicBezTo>
                  <a:pt x="91" y="353"/>
                  <a:pt x="90" y="353"/>
                  <a:pt x="89" y="353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88" y="353"/>
                  <a:pt x="87" y="353"/>
                  <a:pt x="85" y="352"/>
                </a:cubicBezTo>
                <a:cubicBezTo>
                  <a:pt x="85" y="352"/>
                  <a:pt x="85" y="352"/>
                  <a:pt x="85" y="352"/>
                </a:cubicBezTo>
                <a:cubicBezTo>
                  <a:pt x="84" y="352"/>
                  <a:pt x="82" y="351"/>
                  <a:pt x="79" y="350"/>
                </a:cubicBezTo>
                <a:cubicBezTo>
                  <a:pt x="79" y="350"/>
                  <a:pt x="79" y="350"/>
                  <a:pt x="79" y="350"/>
                </a:cubicBezTo>
                <a:cubicBezTo>
                  <a:pt x="74" y="348"/>
                  <a:pt x="68" y="346"/>
                  <a:pt x="61" y="343"/>
                </a:cubicBezTo>
                <a:cubicBezTo>
                  <a:pt x="61" y="343"/>
                  <a:pt x="61" y="343"/>
                  <a:pt x="61" y="343"/>
                </a:cubicBezTo>
                <a:cubicBezTo>
                  <a:pt x="57" y="341"/>
                  <a:pt x="53" y="339"/>
                  <a:pt x="48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61" y="345"/>
                  <a:pt x="61" y="345"/>
                  <a:pt x="61" y="345"/>
                </a:cubicBezTo>
                <a:cubicBezTo>
                  <a:pt x="61" y="345"/>
                  <a:pt x="61" y="345"/>
                  <a:pt x="61" y="345"/>
                </a:cubicBezTo>
                <a:cubicBezTo>
                  <a:pt x="61" y="345"/>
                  <a:pt x="61" y="345"/>
                  <a:pt x="61" y="345"/>
                </a:cubicBezTo>
                <a:cubicBezTo>
                  <a:pt x="63" y="346"/>
                  <a:pt x="64" y="349"/>
                  <a:pt x="62" y="350"/>
                </a:cubicBezTo>
                <a:cubicBezTo>
                  <a:pt x="62" y="350"/>
                  <a:pt x="62" y="350"/>
                  <a:pt x="62" y="350"/>
                </a:cubicBezTo>
                <a:cubicBezTo>
                  <a:pt x="62" y="352"/>
                  <a:pt x="60" y="352"/>
                  <a:pt x="59" y="352"/>
                </a:cubicBezTo>
                <a:cubicBezTo>
                  <a:pt x="59" y="352"/>
                  <a:pt x="59" y="352"/>
                  <a:pt x="59" y="352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7" y="352"/>
                  <a:pt x="57" y="352"/>
                  <a:pt x="56" y="351"/>
                </a:cubicBezTo>
                <a:cubicBezTo>
                  <a:pt x="56" y="351"/>
                  <a:pt x="56" y="351"/>
                  <a:pt x="56" y="351"/>
                </a:cubicBezTo>
                <a:cubicBezTo>
                  <a:pt x="55" y="351"/>
                  <a:pt x="53" y="351"/>
                  <a:pt x="51" y="350"/>
                </a:cubicBezTo>
                <a:cubicBezTo>
                  <a:pt x="51" y="350"/>
                  <a:pt x="51" y="350"/>
                  <a:pt x="51" y="350"/>
                </a:cubicBezTo>
                <a:cubicBezTo>
                  <a:pt x="46" y="349"/>
                  <a:pt x="41" y="347"/>
                  <a:pt x="35" y="345"/>
                </a:cubicBezTo>
                <a:cubicBezTo>
                  <a:pt x="35" y="345"/>
                  <a:pt x="35" y="345"/>
                  <a:pt x="35" y="345"/>
                </a:cubicBezTo>
                <a:cubicBezTo>
                  <a:pt x="38" y="347"/>
                  <a:pt x="39" y="348"/>
                  <a:pt x="39" y="348"/>
                </a:cubicBezTo>
                <a:cubicBezTo>
                  <a:pt x="39" y="348"/>
                  <a:pt x="39" y="348"/>
                  <a:pt x="39" y="348"/>
                </a:cubicBezTo>
                <a:cubicBezTo>
                  <a:pt x="41" y="349"/>
                  <a:pt x="42" y="351"/>
                  <a:pt x="41" y="352"/>
                </a:cubicBezTo>
                <a:cubicBezTo>
                  <a:pt x="41" y="352"/>
                  <a:pt x="41" y="352"/>
                  <a:pt x="41" y="352"/>
                </a:cubicBezTo>
                <a:cubicBezTo>
                  <a:pt x="40" y="354"/>
                  <a:pt x="39" y="355"/>
                  <a:pt x="37" y="355"/>
                </a:cubicBezTo>
                <a:cubicBezTo>
                  <a:pt x="37" y="355"/>
                  <a:pt x="37" y="355"/>
                  <a:pt x="37" y="355"/>
                </a:cubicBezTo>
                <a:cubicBezTo>
                  <a:pt x="37" y="355"/>
                  <a:pt x="30" y="354"/>
                  <a:pt x="22" y="353"/>
                </a:cubicBezTo>
                <a:cubicBezTo>
                  <a:pt x="22" y="353"/>
                  <a:pt x="22" y="353"/>
                  <a:pt x="22" y="353"/>
                </a:cubicBezTo>
                <a:cubicBezTo>
                  <a:pt x="19" y="352"/>
                  <a:pt x="16" y="352"/>
                  <a:pt x="13" y="351"/>
                </a:cubicBezTo>
                <a:cubicBezTo>
                  <a:pt x="13" y="351"/>
                  <a:pt x="13" y="351"/>
                  <a:pt x="13" y="351"/>
                </a:cubicBezTo>
                <a:cubicBezTo>
                  <a:pt x="13" y="351"/>
                  <a:pt x="13" y="351"/>
                  <a:pt x="13" y="352"/>
                </a:cubicBezTo>
                <a:cubicBezTo>
                  <a:pt x="13" y="352"/>
                  <a:pt x="13" y="352"/>
                  <a:pt x="13" y="352"/>
                </a:cubicBezTo>
                <a:cubicBezTo>
                  <a:pt x="12" y="353"/>
                  <a:pt x="9" y="354"/>
                  <a:pt x="7" y="353"/>
                </a:cubicBezTo>
                <a:cubicBezTo>
                  <a:pt x="7" y="353"/>
                  <a:pt x="7" y="353"/>
                  <a:pt x="7" y="353"/>
                </a:cubicBezTo>
                <a:cubicBezTo>
                  <a:pt x="3" y="350"/>
                  <a:pt x="3" y="350"/>
                  <a:pt x="3" y="350"/>
                </a:cubicBezTo>
                <a:cubicBezTo>
                  <a:pt x="1" y="349"/>
                  <a:pt x="1" y="347"/>
                  <a:pt x="2" y="345"/>
                </a:cubicBezTo>
                <a:cubicBezTo>
                  <a:pt x="2" y="345"/>
                  <a:pt x="2" y="345"/>
                  <a:pt x="2" y="345"/>
                </a:cubicBezTo>
                <a:cubicBezTo>
                  <a:pt x="4" y="343"/>
                  <a:pt x="4" y="343"/>
                  <a:pt x="5" y="343"/>
                </a:cubicBezTo>
                <a:cubicBezTo>
                  <a:pt x="5" y="343"/>
                  <a:pt x="5" y="343"/>
                  <a:pt x="5" y="343"/>
                </a:cubicBezTo>
                <a:cubicBezTo>
                  <a:pt x="5" y="343"/>
                  <a:pt x="5" y="343"/>
                  <a:pt x="5" y="343"/>
                </a:cubicBezTo>
                <a:cubicBezTo>
                  <a:pt x="5" y="343"/>
                  <a:pt x="5" y="343"/>
                  <a:pt x="5" y="343"/>
                </a:cubicBezTo>
                <a:cubicBezTo>
                  <a:pt x="7" y="343"/>
                  <a:pt x="14" y="344"/>
                  <a:pt x="20" y="345"/>
                </a:cubicBezTo>
                <a:cubicBezTo>
                  <a:pt x="20" y="345"/>
                  <a:pt x="20" y="345"/>
                  <a:pt x="20" y="345"/>
                </a:cubicBezTo>
                <a:cubicBezTo>
                  <a:pt x="15" y="341"/>
                  <a:pt x="10" y="338"/>
                  <a:pt x="8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7" y="337"/>
                  <a:pt x="7" y="337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7" y="336"/>
                </a:cubicBezTo>
                <a:cubicBezTo>
                  <a:pt x="7" y="336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6" y="334"/>
                  <a:pt x="6" y="334"/>
                  <a:pt x="6" y="334"/>
                </a:cubicBezTo>
                <a:cubicBezTo>
                  <a:pt x="6" y="334"/>
                  <a:pt x="6" y="334"/>
                  <a:pt x="6" y="334"/>
                </a:cubicBezTo>
                <a:cubicBezTo>
                  <a:pt x="6" y="333"/>
                  <a:pt x="6" y="332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7" y="331"/>
                  <a:pt x="7" y="331"/>
                  <a:pt x="7" y="331"/>
                </a:cubicBezTo>
                <a:cubicBezTo>
                  <a:pt x="8" y="331"/>
                  <a:pt x="8" y="331"/>
                  <a:pt x="8" y="330"/>
                </a:cubicBezTo>
                <a:cubicBezTo>
                  <a:pt x="8" y="330"/>
                  <a:pt x="8" y="330"/>
                  <a:pt x="8" y="330"/>
                </a:cubicBezTo>
                <a:cubicBezTo>
                  <a:pt x="8" y="330"/>
                  <a:pt x="8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10" y="330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11" y="330"/>
                  <a:pt x="11" y="330"/>
                  <a:pt x="12" y="330"/>
                </a:cubicBezTo>
                <a:cubicBezTo>
                  <a:pt x="12" y="330"/>
                  <a:pt x="12" y="330"/>
                  <a:pt x="12" y="330"/>
                </a:cubicBezTo>
                <a:cubicBezTo>
                  <a:pt x="12" y="330"/>
                  <a:pt x="13" y="331"/>
                  <a:pt x="13" y="331"/>
                </a:cubicBezTo>
                <a:cubicBezTo>
                  <a:pt x="13" y="331"/>
                  <a:pt x="13" y="331"/>
                  <a:pt x="13" y="331"/>
                </a:cubicBezTo>
                <a:cubicBezTo>
                  <a:pt x="15" y="331"/>
                  <a:pt x="17" y="332"/>
                  <a:pt x="19" y="332"/>
                </a:cubicBezTo>
                <a:cubicBezTo>
                  <a:pt x="19" y="332"/>
                  <a:pt x="19" y="332"/>
                  <a:pt x="19" y="332"/>
                </a:cubicBezTo>
                <a:cubicBezTo>
                  <a:pt x="23" y="334"/>
                  <a:pt x="28" y="335"/>
                  <a:pt x="34" y="337"/>
                </a:cubicBezTo>
                <a:cubicBezTo>
                  <a:pt x="34" y="337"/>
                  <a:pt x="34" y="337"/>
                  <a:pt x="34" y="337"/>
                </a:cubicBezTo>
                <a:cubicBezTo>
                  <a:pt x="5" y="319"/>
                  <a:pt x="5" y="319"/>
                  <a:pt x="5" y="319"/>
                </a:cubicBezTo>
                <a:cubicBezTo>
                  <a:pt x="3" y="318"/>
                  <a:pt x="3" y="316"/>
                  <a:pt x="4" y="314"/>
                </a:cubicBezTo>
                <a:cubicBezTo>
                  <a:pt x="4" y="314"/>
                  <a:pt x="4" y="314"/>
                  <a:pt x="4" y="314"/>
                </a:cubicBezTo>
                <a:cubicBezTo>
                  <a:pt x="5" y="312"/>
                  <a:pt x="6" y="312"/>
                  <a:pt x="7" y="312"/>
                </a:cubicBezTo>
                <a:cubicBezTo>
                  <a:pt x="7" y="312"/>
                  <a:pt x="7" y="312"/>
                  <a:pt x="7" y="312"/>
                </a:cubicBezTo>
                <a:cubicBezTo>
                  <a:pt x="9" y="312"/>
                  <a:pt x="9" y="312"/>
                  <a:pt x="11" y="313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2" y="314"/>
                  <a:pt x="14" y="314"/>
                  <a:pt x="17" y="315"/>
                </a:cubicBezTo>
                <a:cubicBezTo>
                  <a:pt x="17" y="315"/>
                  <a:pt x="17" y="315"/>
                  <a:pt x="17" y="315"/>
                </a:cubicBezTo>
                <a:cubicBezTo>
                  <a:pt x="21" y="317"/>
                  <a:pt x="27" y="320"/>
                  <a:pt x="34" y="323"/>
                </a:cubicBezTo>
                <a:cubicBezTo>
                  <a:pt x="34" y="323"/>
                  <a:pt x="34" y="323"/>
                  <a:pt x="34" y="323"/>
                </a:cubicBezTo>
                <a:cubicBezTo>
                  <a:pt x="43" y="326"/>
                  <a:pt x="52" y="331"/>
                  <a:pt x="61" y="334"/>
                </a:cubicBezTo>
                <a:cubicBezTo>
                  <a:pt x="61" y="334"/>
                  <a:pt x="61" y="334"/>
                  <a:pt x="61" y="334"/>
                </a:cubicBezTo>
                <a:cubicBezTo>
                  <a:pt x="57" y="332"/>
                  <a:pt x="52" y="329"/>
                  <a:pt x="48" y="327"/>
                </a:cubicBezTo>
                <a:cubicBezTo>
                  <a:pt x="48" y="327"/>
                  <a:pt x="48" y="327"/>
                  <a:pt x="48" y="327"/>
                </a:cubicBezTo>
                <a:cubicBezTo>
                  <a:pt x="28" y="315"/>
                  <a:pt x="8" y="303"/>
                  <a:pt x="8" y="303"/>
                </a:cubicBezTo>
                <a:cubicBezTo>
                  <a:pt x="8" y="303"/>
                  <a:pt x="8" y="303"/>
                  <a:pt x="8" y="303"/>
                </a:cubicBezTo>
                <a:cubicBezTo>
                  <a:pt x="7" y="302"/>
                  <a:pt x="6" y="300"/>
                  <a:pt x="7" y="298"/>
                </a:cubicBezTo>
                <a:cubicBezTo>
                  <a:pt x="7" y="298"/>
                  <a:pt x="7" y="298"/>
                  <a:pt x="7" y="298"/>
                </a:cubicBezTo>
                <a:cubicBezTo>
                  <a:pt x="8" y="296"/>
                  <a:pt x="10" y="296"/>
                  <a:pt x="12" y="297"/>
                </a:cubicBezTo>
                <a:cubicBezTo>
                  <a:pt x="12" y="297"/>
                  <a:pt x="12" y="297"/>
                  <a:pt x="12" y="297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8" y="288"/>
                  <a:pt x="8" y="288"/>
                  <a:pt x="8" y="288"/>
                </a:cubicBezTo>
                <a:cubicBezTo>
                  <a:pt x="6" y="287"/>
                  <a:pt x="5" y="285"/>
                  <a:pt x="6" y="283"/>
                </a:cubicBezTo>
                <a:cubicBezTo>
                  <a:pt x="6" y="283"/>
                  <a:pt x="6" y="283"/>
                  <a:pt x="6" y="283"/>
                </a:cubicBezTo>
                <a:cubicBezTo>
                  <a:pt x="7" y="281"/>
                  <a:pt x="9" y="281"/>
                  <a:pt x="11" y="282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55" y="305"/>
                  <a:pt x="55" y="305"/>
                  <a:pt x="55" y="305"/>
                </a:cubicBezTo>
                <a:cubicBezTo>
                  <a:pt x="29" y="289"/>
                  <a:pt x="6" y="275"/>
                  <a:pt x="6" y="275"/>
                </a:cubicBezTo>
                <a:cubicBezTo>
                  <a:pt x="6" y="275"/>
                  <a:pt x="6" y="275"/>
                  <a:pt x="6" y="275"/>
                </a:cubicBezTo>
                <a:cubicBezTo>
                  <a:pt x="4" y="274"/>
                  <a:pt x="4" y="272"/>
                  <a:pt x="5" y="270"/>
                </a:cubicBezTo>
                <a:cubicBezTo>
                  <a:pt x="5" y="270"/>
                  <a:pt x="5" y="270"/>
                  <a:pt x="5" y="270"/>
                </a:cubicBezTo>
                <a:cubicBezTo>
                  <a:pt x="6" y="268"/>
                  <a:pt x="8" y="268"/>
                  <a:pt x="8" y="268"/>
                </a:cubicBezTo>
                <a:cubicBezTo>
                  <a:pt x="8" y="268"/>
                  <a:pt x="8" y="268"/>
                  <a:pt x="8" y="268"/>
                </a:cubicBezTo>
                <a:cubicBezTo>
                  <a:pt x="10" y="268"/>
                  <a:pt x="11" y="269"/>
                  <a:pt x="12" y="269"/>
                </a:cubicBezTo>
                <a:cubicBezTo>
                  <a:pt x="12" y="269"/>
                  <a:pt x="12" y="269"/>
                  <a:pt x="12" y="269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3" y="269"/>
                  <a:pt x="12" y="269"/>
                  <a:pt x="12" y="269"/>
                </a:cubicBezTo>
                <a:cubicBezTo>
                  <a:pt x="12" y="269"/>
                  <a:pt x="12" y="269"/>
                  <a:pt x="12" y="269"/>
                </a:cubicBezTo>
                <a:cubicBezTo>
                  <a:pt x="7" y="265"/>
                  <a:pt x="4" y="263"/>
                  <a:pt x="3" y="261"/>
                </a:cubicBezTo>
                <a:cubicBezTo>
                  <a:pt x="3" y="261"/>
                  <a:pt x="3" y="261"/>
                  <a:pt x="3" y="261"/>
                </a:cubicBezTo>
                <a:cubicBezTo>
                  <a:pt x="2" y="261"/>
                  <a:pt x="1" y="261"/>
                  <a:pt x="1" y="258"/>
                </a:cubicBezTo>
                <a:cubicBezTo>
                  <a:pt x="1" y="258"/>
                  <a:pt x="1" y="258"/>
                  <a:pt x="1" y="258"/>
                </a:cubicBezTo>
                <a:cubicBezTo>
                  <a:pt x="1" y="258"/>
                  <a:pt x="1" y="256"/>
                  <a:pt x="3" y="255"/>
                </a:cubicBezTo>
                <a:cubicBezTo>
                  <a:pt x="3" y="255"/>
                  <a:pt x="3" y="255"/>
                  <a:pt x="3" y="255"/>
                </a:cubicBezTo>
                <a:cubicBezTo>
                  <a:pt x="4" y="254"/>
                  <a:pt x="6" y="254"/>
                  <a:pt x="7" y="255"/>
                </a:cubicBezTo>
                <a:cubicBezTo>
                  <a:pt x="7" y="255"/>
                  <a:pt x="7" y="255"/>
                  <a:pt x="7" y="255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35" y="268"/>
                  <a:pt x="14" y="254"/>
                  <a:pt x="6" y="249"/>
                </a:cubicBezTo>
                <a:cubicBezTo>
                  <a:pt x="6" y="249"/>
                  <a:pt x="6" y="249"/>
                  <a:pt x="6" y="249"/>
                </a:cubicBezTo>
                <a:cubicBezTo>
                  <a:pt x="4" y="248"/>
                  <a:pt x="3" y="247"/>
                  <a:pt x="2" y="246"/>
                </a:cubicBezTo>
                <a:cubicBezTo>
                  <a:pt x="2" y="246"/>
                  <a:pt x="2" y="246"/>
                  <a:pt x="2" y="246"/>
                </a:cubicBezTo>
                <a:cubicBezTo>
                  <a:pt x="2" y="245"/>
                  <a:pt x="2" y="245"/>
                  <a:pt x="1" y="243"/>
                </a:cubicBezTo>
                <a:cubicBezTo>
                  <a:pt x="1" y="243"/>
                  <a:pt x="1" y="243"/>
                  <a:pt x="1" y="243"/>
                </a:cubicBezTo>
                <a:cubicBezTo>
                  <a:pt x="1" y="243"/>
                  <a:pt x="1" y="243"/>
                  <a:pt x="1" y="243"/>
                </a:cubicBezTo>
                <a:cubicBezTo>
                  <a:pt x="1" y="243"/>
                  <a:pt x="1" y="243"/>
                  <a:pt x="2" y="242"/>
                </a:cubicBezTo>
                <a:cubicBezTo>
                  <a:pt x="2" y="242"/>
                  <a:pt x="2" y="242"/>
                  <a:pt x="2" y="242"/>
                </a:cubicBezTo>
                <a:cubicBezTo>
                  <a:pt x="2" y="241"/>
                  <a:pt x="3" y="239"/>
                  <a:pt x="5" y="239"/>
                </a:cubicBezTo>
                <a:cubicBezTo>
                  <a:pt x="5" y="239"/>
                  <a:pt x="5" y="239"/>
                  <a:pt x="5" y="239"/>
                </a:cubicBezTo>
                <a:cubicBezTo>
                  <a:pt x="5" y="239"/>
                  <a:pt x="6" y="239"/>
                  <a:pt x="7" y="240"/>
                </a:cubicBezTo>
                <a:cubicBezTo>
                  <a:pt x="7" y="240"/>
                  <a:pt x="7" y="240"/>
                  <a:pt x="7" y="240"/>
                </a:cubicBezTo>
                <a:cubicBezTo>
                  <a:pt x="25" y="250"/>
                  <a:pt x="25" y="250"/>
                  <a:pt x="25" y="250"/>
                </a:cubicBezTo>
                <a:cubicBezTo>
                  <a:pt x="23" y="248"/>
                  <a:pt x="21" y="247"/>
                  <a:pt x="19" y="246"/>
                </a:cubicBezTo>
                <a:cubicBezTo>
                  <a:pt x="19" y="246"/>
                  <a:pt x="19" y="246"/>
                  <a:pt x="19" y="246"/>
                </a:cubicBezTo>
                <a:cubicBezTo>
                  <a:pt x="13" y="242"/>
                  <a:pt x="9" y="239"/>
                  <a:pt x="7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36"/>
                  <a:pt x="6" y="236"/>
                  <a:pt x="6" y="234"/>
                </a:cubicBezTo>
                <a:cubicBezTo>
                  <a:pt x="6" y="234"/>
                  <a:pt x="6" y="234"/>
                  <a:pt x="6" y="234"/>
                </a:cubicBezTo>
                <a:cubicBezTo>
                  <a:pt x="6" y="234"/>
                  <a:pt x="6" y="233"/>
                  <a:pt x="6" y="232"/>
                </a:cubicBezTo>
                <a:cubicBezTo>
                  <a:pt x="6" y="232"/>
                  <a:pt x="6" y="232"/>
                  <a:pt x="6" y="232"/>
                </a:cubicBezTo>
                <a:cubicBezTo>
                  <a:pt x="6" y="232"/>
                  <a:pt x="6" y="232"/>
                  <a:pt x="6" y="231"/>
                </a:cubicBezTo>
                <a:cubicBezTo>
                  <a:pt x="6" y="231"/>
                  <a:pt x="6" y="231"/>
                  <a:pt x="6" y="231"/>
                </a:cubicBezTo>
                <a:cubicBezTo>
                  <a:pt x="7" y="231"/>
                  <a:pt x="8" y="230"/>
                  <a:pt x="10" y="230"/>
                </a:cubicBezTo>
                <a:cubicBezTo>
                  <a:pt x="10" y="230"/>
                  <a:pt x="10" y="230"/>
                  <a:pt x="10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2" y="230"/>
                  <a:pt x="12" y="230"/>
                </a:cubicBezTo>
                <a:cubicBezTo>
                  <a:pt x="12" y="230"/>
                  <a:pt x="12" y="230"/>
                  <a:pt x="12" y="230"/>
                </a:cubicBezTo>
                <a:cubicBezTo>
                  <a:pt x="12" y="231"/>
                  <a:pt x="13" y="231"/>
                  <a:pt x="13" y="231"/>
                </a:cubicBezTo>
                <a:cubicBezTo>
                  <a:pt x="13" y="231"/>
                  <a:pt x="13" y="231"/>
                  <a:pt x="13" y="231"/>
                </a:cubicBezTo>
                <a:cubicBezTo>
                  <a:pt x="15" y="232"/>
                  <a:pt x="16" y="233"/>
                  <a:pt x="19" y="234"/>
                </a:cubicBezTo>
                <a:cubicBezTo>
                  <a:pt x="19" y="234"/>
                  <a:pt x="19" y="234"/>
                  <a:pt x="19" y="234"/>
                </a:cubicBezTo>
                <a:cubicBezTo>
                  <a:pt x="23" y="236"/>
                  <a:pt x="29" y="240"/>
                  <a:pt x="36" y="244"/>
                </a:cubicBezTo>
                <a:cubicBezTo>
                  <a:pt x="36" y="244"/>
                  <a:pt x="36" y="244"/>
                  <a:pt x="36" y="244"/>
                </a:cubicBezTo>
                <a:cubicBezTo>
                  <a:pt x="51" y="252"/>
                  <a:pt x="71" y="264"/>
                  <a:pt x="93" y="276"/>
                </a:cubicBezTo>
                <a:cubicBezTo>
                  <a:pt x="93" y="276"/>
                  <a:pt x="93" y="276"/>
                  <a:pt x="93" y="276"/>
                </a:cubicBezTo>
                <a:cubicBezTo>
                  <a:pt x="103" y="282"/>
                  <a:pt x="113" y="288"/>
                  <a:pt x="123" y="293"/>
                </a:cubicBezTo>
                <a:cubicBezTo>
                  <a:pt x="123" y="293"/>
                  <a:pt x="123" y="293"/>
                  <a:pt x="123" y="293"/>
                </a:cubicBezTo>
                <a:cubicBezTo>
                  <a:pt x="7" y="221"/>
                  <a:pt x="7" y="221"/>
                  <a:pt x="7" y="221"/>
                </a:cubicBezTo>
                <a:cubicBezTo>
                  <a:pt x="5" y="219"/>
                  <a:pt x="4" y="217"/>
                  <a:pt x="5" y="215"/>
                </a:cubicBezTo>
                <a:cubicBezTo>
                  <a:pt x="5" y="215"/>
                  <a:pt x="5" y="215"/>
                  <a:pt x="5" y="215"/>
                </a:cubicBezTo>
                <a:cubicBezTo>
                  <a:pt x="6" y="214"/>
                  <a:pt x="9" y="213"/>
                  <a:pt x="10" y="214"/>
                </a:cubicBezTo>
                <a:cubicBezTo>
                  <a:pt x="10" y="214"/>
                  <a:pt x="10" y="214"/>
                  <a:pt x="10" y="214"/>
                </a:cubicBezTo>
                <a:cubicBezTo>
                  <a:pt x="156" y="296"/>
                  <a:pt x="156" y="296"/>
                  <a:pt x="156" y="296"/>
                </a:cubicBezTo>
                <a:cubicBezTo>
                  <a:pt x="150" y="292"/>
                  <a:pt x="144" y="289"/>
                  <a:pt x="138" y="285"/>
                </a:cubicBezTo>
                <a:cubicBezTo>
                  <a:pt x="138" y="285"/>
                  <a:pt x="138" y="285"/>
                  <a:pt x="138" y="285"/>
                </a:cubicBezTo>
                <a:cubicBezTo>
                  <a:pt x="83" y="252"/>
                  <a:pt x="24" y="218"/>
                  <a:pt x="8" y="208"/>
                </a:cubicBezTo>
                <a:cubicBezTo>
                  <a:pt x="8" y="208"/>
                  <a:pt x="8" y="208"/>
                  <a:pt x="8" y="208"/>
                </a:cubicBezTo>
                <a:cubicBezTo>
                  <a:pt x="6" y="206"/>
                  <a:pt x="5" y="205"/>
                  <a:pt x="4" y="204"/>
                </a:cubicBezTo>
                <a:cubicBezTo>
                  <a:pt x="4" y="204"/>
                  <a:pt x="4" y="204"/>
                  <a:pt x="4" y="204"/>
                </a:cubicBezTo>
                <a:cubicBezTo>
                  <a:pt x="4" y="204"/>
                  <a:pt x="3" y="203"/>
                  <a:pt x="3" y="201"/>
                </a:cubicBezTo>
                <a:cubicBezTo>
                  <a:pt x="3" y="201"/>
                  <a:pt x="3" y="201"/>
                  <a:pt x="3" y="201"/>
                </a:cubicBezTo>
                <a:cubicBezTo>
                  <a:pt x="3" y="201"/>
                  <a:pt x="3" y="200"/>
                  <a:pt x="3" y="199"/>
                </a:cubicBezTo>
                <a:cubicBezTo>
                  <a:pt x="3" y="199"/>
                  <a:pt x="3" y="199"/>
                  <a:pt x="3" y="199"/>
                </a:cubicBezTo>
                <a:cubicBezTo>
                  <a:pt x="3" y="199"/>
                  <a:pt x="3" y="199"/>
                  <a:pt x="4" y="199"/>
                </a:cubicBezTo>
                <a:cubicBezTo>
                  <a:pt x="4" y="199"/>
                  <a:pt x="4" y="199"/>
                  <a:pt x="4" y="199"/>
                </a:cubicBezTo>
                <a:cubicBezTo>
                  <a:pt x="4" y="199"/>
                  <a:pt x="4" y="198"/>
                  <a:pt x="5" y="198"/>
                </a:cubicBezTo>
                <a:cubicBezTo>
                  <a:pt x="5" y="198"/>
                  <a:pt x="5" y="198"/>
                  <a:pt x="5" y="198"/>
                </a:cubicBezTo>
                <a:cubicBezTo>
                  <a:pt x="5" y="198"/>
                  <a:pt x="5" y="198"/>
                  <a:pt x="6" y="198"/>
                </a:cubicBezTo>
                <a:cubicBezTo>
                  <a:pt x="6" y="198"/>
                  <a:pt x="6" y="198"/>
                  <a:pt x="6" y="198"/>
                </a:cubicBezTo>
                <a:cubicBezTo>
                  <a:pt x="6" y="198"/>
                  <a:pt x="6" y="198"/>
                  <a:pt x="6" y="198"/>
                </a:cubicBezTo>
                <a:cubicBezTo>
                  <a:pt x="6" y="197"/>
                  <a:pt x="6" y="197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8" y="198"/>
                  <a:pt x="8" y="198"/>
                  <a:pt x="8" y="198"/>
                </a:cubicBezTo>
                <a:cubicBezTo>
                  <a:pt x="8" y="198"/>
                  <a:pt x="8" y="198"/>
                  <a:pt x="8" y="198"/>
                </a:cubicBezTo>
                <a:cubicBezTo>
                  <a:pt x="9" y="198"/>
                  <a:pt x="9" y="198"/>
                  <a:pt x="9" y="198"/>
                </a:cubicBezTo>
                <a:cubicBezTo>
                  <a:pt x="9" y="198"/>
                  <a:pt x="9" y="198"/>
                  <a:pt x="9" y="198"/>
                </a:cubicBezTo>
                <a:cubicBezTo>
                  <a:pt x="10" y="199"/>
                  <a:pt x="11" y="199"/>
                  <a:pt x="12" y="200"/>
                </a:cubicBezTo>
                <a:cubicBezTo>
                  <a:pt x="12" y="200"/>
                  <a:pt x="12" y="200"/>
                  <a:pt x="12" y="200"/>
                </a:cubicBezTo>
                <a:cubicBezTo>
                  <a:pt x="14" y="201"/>
                  <a:pt x="17" y="202"/>
                  <a:pt x="21" y="204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8" y="208"/>
                  <a:pt x="38" y="214"/>
                  <a:pt x="50" y="221"/>
                </a:cubicBezTo>
                <a:cubicBezTo>
                  <a:pt x="50" y="221"/>
                  <a:pt x="50" y="221"/>
                  <a:pt x="50" y="221"/>
                </a:cubicBezTo>
                <a:cubicBezTo>
                  <a:pt x="75" y="235"/>
                  <a:pt x="106" y="254"/>
                  <a:pt x="138" y="272"/>
                </a:cubicBezTo>
                <a:cubicBezTo>
                  <a:pt x="138" y="272"/>
                  <a:pt x="138" y="272"/>
                  <a:pt x="138" y="272"/>
                </a:cubicBezTo>
                <a:cubicBezTo>
                  <a:pt x="78" y="236"/>
                  <a:pt x="16" y="200"/>
                  <a:pt x="7" y="194"/>
                </a:cubicBezTo>
                <a:cubicBezTo>
                  <a:pt x="7" y="194"/>
                  <a:pt x="7" y="194"/>
                  <a:pt x="7" y="194"/>
                </a:cubicBezTo>
                <a:cubicBezTo>
                  <a:pt x="6" y="193"/>
                  <a:pt x="6" y="193"/>
                  <a:pt x="5" y="192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2"/>
                  <a:pt x="4" y="192"/>
                  <a:pt x="4" y="190"/>
                </a:cubicBezTo>
                <a:cubicBezTo>
                  <a:pt x="4" y="190"/>
                  <a:pt x="4" y="190"/>
                  <a:pt x="4" y="190"/>
                </a:cubicBezTo>
                <a:cubicBezTo>
                  <a:pt x="4" y="189"/>
                  <a:pt x="4" y="189"/>
                  <a:pt x="5" y="188"/>
                </a:cubicBezTo>
                <a:cubicBezTo>
                  <a:pt x="5" y="188"/>
                  <a:pt x="5" y="188"/>
                  <a:pt x="5" y="188"/>
                </a:cubicBezTo>
                <a:cubicBezTo>
                  <a:pt x="5" y="188"/>
                  <a:pt x="5" y="187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7" y="186"/>
                  <a:pt x="8" y="186"/>
                  <a:pt x="9" y="186"/>
                </a:cubicBezTo>
                <a:cubicBezTo>
                  <a:pt x="9" y="186"/>
                  <a:pt x="9" y="186"/>
                  <a:pt x="9" y="186"/>
                </a:cubicBezTo>
                <a:cubicBezTo>
                  <a:pt x="10" y="186"/>
                  <a:pt x="10" y="186"/>
                  <a:pt x="10" y="186"/>
                </a:cubicBezTo>
                <a:cubicBezTo>
                  <a:pt x="47" y="208"/>
                  <a:pt x="47" y="208"/>
                  <a:pt x="47" y="208"/>
                </a:cubicBezTo>
                <a:cubicBezTo>
                  <a:pt x="38" y="202"/>
                  <a:pt x="31" y="197"/>
                  <a:pt x="25" y="193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16" y="187"/>
                  <a:pt x="10" y="183"/>
                  <a:pt x="8" y="180"/>
                </a:cubicBezTo>
                <a:cubicBezTo>
                  <a:pt x="8" y="180"/>
                  <a:pt x="8" y="180"/>
                  <a:pt x="8" y="180"/>
                </a:cubicBezTo>
                <a:cubicBezTo>
                  <a:pt x="7" y="179"/>
                  <a:pt x="6" y="179"/>
                  <a:pt x="6" y="176"/>
                </a:cubicBezTo>
                <a:cubicBezTo>
                  <a:pt x="6" y="176"/>
                  <a:pt x="6" y="176"/>
                  <a:pt x="6" y="176"/>
                </a:cubicBezTo>
                <a:cubicBezTo>
                  <a:pt x="6" y="176"/>
                  <a:pt x="6" y="175"/>
                  <a:pt x="7" y="174"/>
                </a:cubicBezTo>
                <a:cubicBezTo>
                  <a:pt x="7" y="174"/>
                  <a:pt x="7" y="174"/>
                  <a:pt x="7" y="174"/>
                </a:cubicBezTo>
                <a:cubicBezTo>
                  <a:pt x="7" y="174"/>
                  <a:pt x="7" y="174"/>
                  <a:pt x="7" y="174"/>
                </a:cubicBezTo>
                <a:cubicBezTo>
                  <a:pt x="7" y="174"/>
                  <a:pt x="7" y="174"/>
                  <a:pt x="7" y="174"/>
                </a:cubicBezTo>
                <a:cubicBezTo>
                  <a:pt x="7" y="174"/>
                  <a:pt x="7" y="174"/>
                  <a:pt x="7" y="174"/>
                </a:cubicBezTo>
                <a:cubicBezTo>
                  <a:pt x="7" y="174"/>
                  <a:pt x="7" y="174"/>
                  <a:pt x="7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2"/>
                  <a:pt x="10" y="172"/>
                  <a:pt x="10" y="172"/>
                </a:cubicBezTo>
                <a:cubicBezTo>
                  <a:pt x="10" y="172"/>
                  <a:pt x="10" y="172"/>
                  <a:pt x="10" y="172"/>
                </a:cubicBezTo>
                <a:cubicBezTo>
                  <a:pt x="12" y="172"/>
                  <a:pt x="13" y="173"/>
                  <a:pt x="15" y="174"/>
                </a:cubicBezTo>
                <a:cubicBezTo>
                  <a:pt x="15" y="174"/>
                  <a:pt x="15" y="174"/>
                  <a:pt x="15" y="174"/>
                </a:cubicBezTo>
                <a:cubicBezTo>
                  <a:pt x="17" y="174"/>
                  <a:pt x="19" y="175"/>
                  <a:pt x="21" y="177"/>
                </a:cubicBezTo>
                <a:cubicBezTo>
                  <a:pt x="21" y="177"/>
                  <a:pt x="21" y="177"/>
                  <a:pt x="21" y="177"/>
                </a:cubicBezTo>
                <a:cubicBezTo>
                  <a:pt x="27" y="179"/>
                  <a:pt x="34" y="183"/>
                  <a:pt x="42" y="188"/>
                </a:cubicBezTo>
                <a:cubicBezTo>
                  <a:pt x="42" y="188"/>
                  <a:pt x="42" y="188"/>
                  <a:pt x="42" y="188"/>
                </a:cubicBezTo>
                <a:cubicBezTo>
                  <a:pt x="58" y="197"/>
                  <a:pt x="81" y="211"/>
                  <a:pt x="105" y="225"/>
                </a:cubicBezTo>
                <a:cubicBezTo>
                  <a:pt x="105" y="225"/>
                  <a:pt x="105" y="225"/>
                  <a:pt x="105" y="225"/>
                </a:cubicBezTo>
                <a:cubicBezTo>
                  <a:pt x="154" y="255"/>
                  <a:pt x="213" y="290"/>
                  <a:pt x="257" y="316"/>
                </a:cubicBezTo>
                <a:cubicBezTo>
                  <a:pt x="257" y="316"/>
                  <a:pt x="257" y="316"/>
                  <a:pt x="257" y="316"/>
                </a:cubicBezTo>
                <a:cubicBezTo>
                  <a:pt x="266" y="321"/>
                  <a:pt x="276" y="327"/>
                  <a:pt x="284" y="331"/>
                </a:cubicBezTo>
                <a:cubicBezTo>
                  <a:pt x="284" y="331"/>
                  <a:pt x="284" y="331"/>
                  <a:pt x="284" y="331"/>
                </a:cubicBezTo>
                <a:cubicBezTo>
                  <a:pt x="280" y="329"/>
                  <a:pt x="277" y="327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48" y="309"/>
                  <a:pt x="213" y="288"/>
                  <a:pt x="178" y="267"/>
                </a:cubicBezTo>
                <a:cubicBezTo>
                  <a:pt x="178" y="267"/>
                  <a:pt x="178" y="267"/>
                  <a:pt x="178" y="267"/>
                </a:cubicBezTo>
                <a:cubicBezTo>
                  <a:pt x="106" y="224"/>
                  <a:pt x="30" y="179"/>
                  <a:pt x="9" y="164"/>
                </a:cubicBezTo>
                <a:cubicBezTo>
                  <a:pt x="9" y="164"/>
                  <a:pt x="9" y="164"/>
                  <a:pt x="9" y="164"/>
                </a:cubicBezTo>
                <a:cubicBezTo>
                  <a:pt x="6" y="162"/>
                  <a:pt x="4" y="161"/>
                  <a:pt x="3" y="159"/>
                </a:cubicBezTo>
                <a:cubicBezTo>
                  <a:pt x="3" y="159"/>
                  <a:pt x="3" y="159"/>
                  <a:pt x="3" y="159"/>
                </a:cubicBezTo>
                <a:cubicBezTo>
                  <a:pt x="3" y="159"/>
                  <a:pt x="2" y="158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2" y="155"/>
                  <a:pt x="3" y="154"/>
                </a:cubicBezTo>
                <a:cubicBezTo>
                  <a:pt x="3" y="154"/>
                  <a:pt x="3" y="154"/>
                  <a:pt x="3" y="154"/>
                </a:cubicBezTo>
                <a:cubicBezTo>
                  <a:pt x="4" y="153"/>
                  <a:pt x="5" y="153"/>
                  <a:pt x="6" y="153"/>
                </a:cubicBezTo>
                <a:cubicBezTo>
                  <a:pt x="6" y="153"/>
                  <a:pt x="6" y="153"/>
                  <a:pt x="6" y="153"/>
                </a:cubicBezTo>
                <a:cubicBezTo>
                  <a:pt x="7" y="153"/>
                  <a:pt x="7" y="153"/>
                  <a:pt x="8" y="153"/>
                </a:cubicBezTo>
                <a:cubicBezTo>
                  <a:pt x="8" y="153"/>
                  <a:pt x="8" y="153"/>
                  <a:pt x="8" y="153"/>
                </a:cubicBezTo>
                <a:cubicBezTo>
                  <a:pt x="8" y="153"/>
                  <a:pt x="9" y="153"/>
                  <a:pt x="9" y="153"/>
                </a:cubicBezTo>
                <a:cubicBezTo>
                  <a:pt x="9" y="153"/>
                  <a:pt x="9" y="153"/>
                  <a:pt x="9" y="153"/>
                </a:cubicBezTo>
                <a:cubicBezTo>
                  <a:pt x="10" y="154"/>
                  <a:pt x="11" y="154"/>
                  <a:pt x="12" y="155"/>
                </a:cubicBezTo>
                <a:cubicBezTo>
                  <a:pt x="12" y="155"/>
                  <a:pt x="12" y="155"/>
                  <a:pt x="12" y="155"/>
                </a:cubicBezTo>
                <a:cubicBezTo>
                  <a:pt x="13" y="155"/>
                  <a:pt x="14" y="156"/>
                  <a:pt x="14" y="156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10" y="153"/>
                  <a:pt x="7" y="151"/>
                  <a:pt x="6" y="149"/>
                </a:cubicBezTo>
                <a:cubicBezTo>
                  <a:pt x="6" y="149"/>
                  <a:pt x="6" y="149"/>
                  <a:pt x="6" y="149"/>
                </a:cubicBezTo>
                <a:cubicBezTo>
                  <a:pt x="5" y="148"/>
                  <a:pt x="4" y="147"/>
                  <a:pt x="4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4"/>
                  <a:pt x="4" y="143"/>
                  <a:pt x="5" y="142"/>
                </a:cubicBezTo>
                <a:cubicBezTo>
                  <a:pt x="5" y="142"/>
                  <a:pt x="5" y="142"/>
                  <a:pt x="5" y="142"/>
                </a:cubicBezTo>
                <a:cubicBezTo>
                  <a:pt x="6" y="140"/>
                  <a:pt x="8" y="140"/>
                  <a:pt x="9" y="141"/>
                </a:cubicBezTo>
                <a:cubicBezTo>
                  <a:pt x="9" y="141"/>
                  <a:pt x="9" y="141"/>
                  <a:pt x="9" y="141"/>
                </a:cubicBezTo>
                <a:cubicBezTo>
                  <a:pt x="105" y="196"/>
                  <a:pt x="105" y="196"/>
                  <a:pt x="105" y="196"/>
                </a:cubicBezTo>
                <a:cubicBezTo>
                  <a:pt x="53" y="164"/>
                  <a:pt x="13" y="139"/>
                  <a:pt x="4" y="132"/>
                </a:cubicBezTo>
                <a:cubicBezTo>
                  <a:pt x="4" y="132"/>
                  <a:pt x="4" y="132"/>
                  <a:pt x="4" y="132"/>
                </a:cubicBezTo>
                <a:cubicBezTo>
                  <a:pt x="3" y="131"/>
                  <a:pt x="3" y="131"/>
                  <a:pt x="2" y="130"/>
                </a:cubicBezTo>
                <a:cubicBezTo>
                  <a:pt x="2" y="130"/>
                  <a:pt x="2" y="130"/>
                  <a:pt x="2" y="130"/>
                </a:cubicBezTo>
                <a:cubicBezTo>
                  <a:pt x="2" y="130"/>
                  <a:pt x="1" y="129"/>
                  <a:pt x="1" y="128"/>
                </a:cubicBez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1" y="128"/>
                  <a:pt x="1" y="128"/>
                </a:cubicBezTo>
                <a:cubicBezTo>
                  <a:pt x="1" y="127"/>
                  <a:pt x="1" y="126"/>
                  <a:pt x="3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4" y="124"/>
                  <a:pt x="4" y="124"/>
                  <a:pt x="5" y="124"/>
                </a:cubicBezTo>
                <a:cubicBezTo>
                  <a:pt x="5" y="124"/>
                  <a:pt x="5" y="124"/>
                  <a:pt x="5" y="124"/>
                </a:cubicBezTo>
                <a:cubicBezTo>
                  <a:pt x="6" y="124"/>
                  <a:pt x="6" y="124"/>
                  <a:pt x="7" y="124"/>
                </a:cubicBezTo>
                <a:cubicBezTo>
                  <a:pt x="7" y="124"/>
                  <a:pt x="7" y="124"/>
                  <a:pt x="7" y="124"/>
                </a:cubicBezTo>
                <a:cubicBezTo>
                  <a:pt x="7" y="124"/>
                  <a:pt x="28" y="137"/>
                  <a:pt x="60" y="155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86" y="170"/>
                  <a:pt x="119" y="189"/>
                  <a:pt x="154" y="209"/>
                </a:cubicBezTo>
                <a:cubicBezTo>
                  <a:pt x="154" y="209"/>
                  <a:pt x="154" y="209"/>
                  <a:pt x="154" y="209"/>
                </a:cubicBezTo>
                <a:cubicBezTo>
                  <a:pt x="90" y="169"/>
                  <a:pt x="31" y="133"/>
                  <a:pt x="13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0" y="117"/>
                  <a:pt x="8" y="116"/>
                  <a:pt x="7" y="115"/>
                </a:cubicBezTo>
                <a:cubicBezTo>
                  <a:pt x="7" y="115"/>
                  <a:pt x="7" y="115"/>
                  <a:pt x="7" y="115"/>
                </a:cubicBezTo>
                <a:cubicBezTo>
                  <a:pt x="6" y="114"/>
                  <a:pt x="6" y="114"/>
                  <a:pt x="5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2"/>
                  <a:pt x="5" y="112"/>
                  <a:pt x="5" y="111"/>
                </a:cubicBezTo>
                <a:cubicBezTo>
                  <a:pt x="5" y="111"/>
                  <a:pt x="5" y="111"/>
                  <a:pt x="5" y="111"/>
                </a:cubicBezTo>
                <a:cubicBezTo>
                  <a:pt x="5" y="111"/>
                  <a:pt x="6" y="110"/>
                  <a:pt x="6" y="110"/>
                </a:cubicBezTo>
                <a:cubicBezTo>
                  <a:pt x="6" y="110"/>
                  <a:pt x="6" y="110"/>
                  <a:pt x="6" y="110"/>
                </a:cubicBezTo>
                <a:cubicBezTo>
                  <a:pt x="6" y="110"/>
                  <a:pt x="6" y="110"/>
                  <a:pt x="6" y="110"/>
                </a:cubicBezTo>
                <a:cubicBezTo>
                  <a:pt x="7" y="108"/>
                  <a:pt x="9" y="108"/>
                  <a:pt x="1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3" y="108"/>
                  <a:pt x="15" y="109"/>
                  <a:pt x="19" y="110"/>
                </a:cubicBezTo>
                <a:cubicBezTo>
                  <a:pt x="19" y="110"/>
                  <a:pt x="19" y="110"/>
                  <a:pt x="19" y="110"/>
                </a:cubicBezTo>
                <a:cubicBezTo>
                  <a:pt x="22" y="112"/>
                  <a:pt x="27" y="114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5" y="118"/>
                  <a:pt x="39" y="120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36" y="118"/>
                  <a:pt x="30" y="114"/>
                  <a:pt x="26" y="111"/>
                </a:cubicBezTo>
                <a:cubicBezTo>
                  <a:pt x="26" y="111"/>
                  <a:pt x="26" y="111"/>
                  <a:pt x="26" y="111"/>
                </a:cubicBezTo>
                <a:cubicBezTo>
                  <a:pt x="15" y="104"/>
                  <a:pt x="7" y="99"/>
                  <a:pt x="4" y="95"/>
                </a:cubicBezTo>
                <a:cubicBezTo>
                  <a:pt x="4" y="95"/>
                  <a:pt x="4" y="95"/>
                  <a:pt x="4" y="95"/>
                </a:cubicBezTo>
                <a:cubicBezTo>
                  <a:pt x="3" y="94"/>
                  <a:pt x="2" y="94"/>
                  <a:pt x="2" y="91"/>
                </a:cubicBezTo>
                <a:cubicBezTo>
                  <a:pt x="2" y="91"/>
                  <a:pt x="2" y="91"/>
                  <a:pt x="2" y="91"/>
                </a:cubicBezTo>
                <a:cubicBezTo>
                  <a:pt x="2" y="91"/>
                  <a:pt x="2" y="89"/>
                  <a:pt x="3" y="88"/>
                </a:cubicBezTo>
                <a:cubicBezTo>
                  <a:pt x="3" y="88"/>
                  <a:pt x="3" y="88"/>
                  <a:pt x="3" y="88"/>
                </a:cubicBezTo>
                <a:cubicBezTo>
                  <a:pt x="4" y="87"/>
                  <a:pt x="6" y="87"/>
                  <a:pt x="8" y="88"/>
                </a:cubicBezTo>
                <a:cubicBezTo>
                  <a:pt x="8" y="88"/>
                  <a:pt x="8" y="88"/>
                  <a:pt x="8" y="88"/>
                </a:cubicBezTo>
                <a:cubicBezTo>
                  <a:pt x="243" y="225"/>
                  <a:pt x="243" y="225"/>
                  <a:pt x="243" y="225"/>
                </a:cubicBezTo>
                <a:cubicBezTo>
                  <a:pt x="235" y="221"/>
                  <a:pt x="227" y="216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147" y="169"/>
                  <a:pt x="66" y="122"/>
                  <a:pt x="28" y="98"/>
                </a:cubicBezTo>
                <a:cubicBezTo>
                  <a:pt x="28" y="98"/>
                  <a:pt x="28" y="98"/>
                  <a:pt x="28" y="98"/>
                </a:cubicBezTo>
                <a:cubicBezTo>
                  <a:pt x="17" y="91"/>
                  <a:pt x="10" y="86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6" y="82"/>
                  <a:pt x="5" y="82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5" y="78"/>
                  <a:pt x="5" y="77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7" y="75"/>
                  <a:pt x="8" y="75"/>
                  <a:pt x="9" y="75"/>
                </a:cubicBezTo>
                <a:cubicBezTo>
                  <a:pt x="9" y="75"/>
                  <a:pt x="9" y="75"/>
                  <a:pt x="9" y="75"/>
                </a:cubicBezTo>
                <a:cubicBezTo>
                  <a:pt x="11" y="75"/>
                  <a:pt x="11" y="75"/>
                  <a:pt x="12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3" y="76"/>
                  <a:pt x="14" y="77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8" y="79"/>
                  <a:pt x="22" y="81"/>
                  <a:pt x="27" y="84"/>
                </a:cubicBezTo>
                <a:cubicBezTo>
                  <a:pt x="27" y="84"/>
                  <a:pt x="27" y="84"/>
                  <a:pt x="27" y="84"/>
                </a:cubicBezTo>
                <a:cubicBezTo>
                  <a:pt x="36" y="89"/>
                  <a:pt x="50" y="96"/>
                  <a:pt x="65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91" y="120"/>
                  <a:pt x="122" y="138"/>
                  <a:pt x="155" y="157"/>
                </a:cubicBezTo>
                <a:cubicBezTo>
                  <a:pt x="155" y="157"/>
                  <a:pt x="155" y="157"/>
                  <a:pt x="155" y="157"/>
                </a:cubicBezTo>
                <a:cubicBezTo>
                  <a:pt x="2" y="62"/>
                  <a:pt x="2" y="62"/>
                  <a:pt x="2" y="62"/>
                </a:cubicBezTo>
                <a:cubicBezTo>
                  <a:pt x="1" y="60"/>
                  <a:pt x="0" y="58"/>
                  <a:pt x="1" y="56"/>
                </a:cubicBezTo>
                <a:cubicBezTo>
                  <a:pt x="1" y="56"/>
                  <a:pt x="1" y="56"/>
                  <a:pt x="1" y="56"/>
                </a:cubicBezTo>
                <a:cubicBezTo>
                  <a:pt x="2" y="54"/>
                  <a:pt x="4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7" y="55"/>
                  <a:pt x="9" y="55"/>
                  <a:pt x="12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5" y="58"/>
                  <a:pt x="19" y="60"/>
                  <a:pt x="23" y="62"/>
                </a:cubicBezTo>
                <a:cubicBezTo>
                  <a:pt x="23" y="62"/>
                  <a:pt x="23" y="62"/>
                  <a:pt x="23" y="62"/>
                </a:cubicBezTo>
                <a:cubicBezTo>
                  <a:pt x="32" y="67"/>
                  <a:pt x="45" y="74"/>
                  <a:pt x="59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88" y="98"/>
                  <a:pt x="125" y="120"/>
                  <a:pt x="163" y="14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7" y="45"/>
                  <a:pt x="7" y="45"/>
                  <a:pt x="7" y="45"/>
                </a:cubicBezTo>
                <a:cubicBezTo>
                  <a:pt x="5" y="44"/>
                  <a:pt x="5" y="42"/>
                  <a:pt x="6" y="40"/>
                </a:cubicBezTo>
                <a:cubicBezTo>
                  <a:pt x="6" y="40"/>
                  <a:pt x="6" y="40"/>
                  <a:pt x="6" y="40"/>
                </a:cubicBezTo>
                <a:cubicBezTo>
                  <a:pt x="7" y="39"/>
                  <a:pt x="9" y="38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80" y="74"/>
                  <a:pt x="9" y="29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7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5" y="25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0"/>
                  <a:pt x="6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229" y="156"/>
                  <a:pt x="300" y="199"/>
                  <a:pt x="336" y="218"/>
                </a:cubicBezTo>
                <a:cubicBezTo>
                  <a:pt x="336" y="218"/>
                  <a:pt x="336" y="218"/>
                  <a:pt x="336" y="218"/>
                </a:cubicBezTo>
                <a:cubicBezTo>
                  <a:pt x="329" y="213"/>
                  <a:pt x="319" y="207"/>
                  <a:pt x="309" y="201"/>
                </a:cubicBezTo>
                <a:cubicBezTo>
                  <a:pt x="309" y="201"/>
                  <a:pt x="309" y="201"/>
                  <a:pt x="309" y="201"/>
                </a:cubicBezTo>
                <a:cubicBezTo>
                  <a:pt x="280" y="182"/>
                  <a:pt x="241" y="159"/>
                  <a:pt x="200" y="135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119" y="86"/>
                  <a:pt x="32" y="35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5" y="16"/>
                  <a:pt x="3" y="14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2"/>
                  <a:pt x="1" y="12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9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6"/>
                  <a:pt x="4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8" y="6"/>
                  <a:pt x="9" y="7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6" y="10"/>
                  <a:pt x="20" y="12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36" y="20"/>
                  <a:pt x="49" y="28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18" y="8"/>
                  <a:pt x="18" y="8"/>
                  <a:pt x="18" y="8"/>
                </a:cubicBezTo>
                <a:cubicBezTo>
                  <a:pt x="16" y="7"/>
                  <a:pt x="16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8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1"/>
                  <a:pt x="24" y="2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30" y="4"/>
                  <a:pt x="34" y="6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7" y="14"/>
                  <a:pt x="59" y="21"/>
                  <a:pt x="74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9" y="32"/>
                  <a:pt x="85" y="35"/>
                  <a:pt x="91" y="39"/>
                </a:cubicBezTo>
                <a:cubicBezTo>
                  <a:pt x="91" y="39"/>
                  <a:pt x="91" y="39"/>
                  <a:pt x="91" y="39"/>
                </a:cubicBezTo>
                <a:cubicBezTo>
                  <a:pt x="68" y="24"/>
                  <a:pt x="51" y="14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6" y="10"/>
                  <a:pt x="45" y="10"/>
                  <a:pt x="45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8"/>
                  <a:pt x="44" y="8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4" y="7"/>
                  <a:pt x="44" y="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6"/>
                  <a:pt x="44" y="6"/>
                  <a:pt x="44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4"/>
                  <a:pt x="44" y="4"/>
                  <a:pt x="45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6" y="2"/>
                  <a:pt x="47" y="2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52" y="2"/>
                  <a:pt x="56" y="5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71" y="12"/>
                  <a:pt x="81" y="17"/>
                  <a:pt x="92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103" y="30"/>
                  <a:pt x="115" y="37"/>
                  <a:pt x="128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4" y="42"/>
                  <a:pt x="120" y="39"/>
                  <a:pt x="116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89" y="20"/>
                  <a:pt x="72" y="9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7"/>
                  <a:pt x="70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69" y="7"/>
                  <a:pt x="69" y="7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4"/>
                  <a:pt x="69" y="3"/>
                  <a:pt x="71" y="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3" y="1"/>
                  <a:pt x="73" y="1"/>
                </a:cubicBezTo>
                <a:cubicBezTo>
                  <a:pt x="73" y="1"/>
                  <a:pt x="73" y="1"/>
                  <a:pt x="73" y="1"/>
                </a:cubicBezTo>
                <a:cubicBezTo>
                  <a:pt x="75" y="1"/>
                  <a:pt x="76" y="2"/>
                  <a:pt x="79" y="3"/>
                </a:cubicBezTo>
                <a:cubicBezTo>
                  <a:pt x="79" y="3"/>
                  <a:pt x="79" y="3"/>
                  <a:pt x="79" y="3"/>
                </a:cubicBezTo>
                <a:cubicBezTo>
                  <a:pt x="81" y="4"/>
                  <a:pt x="83" y="5"/>
                  <a:pt x="87" y="7"/>
                </a:cubicBezTo>
                <a:cubicBezTo>
                  <a:pt x="87" y="7"/>
                  <a:pt x="87" y="7"/>
                  <a:pt x="87" y="7"/>
                </a:cubicBezTo>
                <a:cubicBezTo>
                  <a:pt x="91" y="9"/>
                  <a:pt x="97" y="12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00" y="14"/>
                  <a:pt x="98" y="12"/>
                  <a:pt x="97" y="11"/>
                </a:cubicBezTo>
                <a:cubicBezTo>
                  <a:pt x="97" y="11"/>
                  <a:pt x="97" y="11"/>
                  <a:pt x="97" y="11"/>
                </a:cubicBezTo>
                <a:cubicBezTo>
                  <a:pt x="96" y="10"/>
                  <a:pt x="96" y="10"/>
                  <a:pt x="95" y="7"/>
                </a:cubicBezTo>
                <a:cubicBezTo>
                  <a:pt x="95" y="7"/>
                  <a:pt x="95" y="7"/>
                  <a:pt x="95" y="7"/>
                </a:cubicBezTo>
                <a:cubicBezTo>
                  <a:pt x="95" y="7"/>
                  <a:pt x="95" y="6"/>
                  <a:pt x="96" y="4"/>
                </a:cubicBezTo>
                <a:cubicBezTo>
                  <a:pt x="96" y="4"/>
                  <a:pt x="96" y="4"/>
                  <a:pt x="96" y="4"/>
                </a:cubicBezTo>
                <a:cubicBezTo>
                  <a:pt x="98" y="3"/>
                  <a:pt x="99" y="3"/>
                  <a:pt x="101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101" y="4"/>
                  <a:pt x="162" y="38"/>
                  <a:pt x="225" y="74"/>
                </a:cubicBezTo>
                <a:cubicBezTo>
                  <a:pt x="225" y="74"/>
                  <a:pt x="225" y="74"/>
                  <a:pt x="225" y="74"/>
                </a:cubicBezTo>
                <a:cubicBezTo>
                  <a:pt x="227" y="74"/>
                  <a:pt x="228" y="75"/>
                  <a:pt x="229" y="76"/>
                </a:cubicBezTo>
                <a:cubicBezTo>
                  <a:pt x="229" y="76"/>
                  <a:pt x="229" y="76"/>
                  <a:pt x="229" y="76"/>
                </a:cubicBezTo>
                <a:cubicBezTo>
                  <a:pt x="123" y="10"/>
                  <a:pt x="123" y="10"/>
                  <a:pt x="123" y="10"/>
                </a:cubicBezTo>
                <a:cubicBezTo>
                  <a:pt x="122" y="9"/>
                  <a:pt x="121" y="7"/>
                  <a:pt x="122" y="5"/>
                </a:cubicBezTo>
                <a:cubicBezTo>
                  <a:pt x="122" y="5"/>
                  <a:pt x="122" y="5"/>
                  <a:pt x="122" y="5"/>
                </a:cubicBezTo>
                <a:cubicBezTo>
                  <a:pt x="123" y="3"/>
                  <a:pt x="125" y="3"/>
                  <a:pt x="126" y="3"/>
                </a:cubicBezTo>
                <a:cubicBezTo>
                  <a:pt x="126" y="3"/>
                  <a:pt x="126" y="3"/>
                  <a:pt x="126" y="3"/>
                </a:cubicBezTo>
                <a:cubicBezTo>
                  <a:pt x="127" y="3"/>
                  <a:pt x="127" y="3"/>
                  <a:pt x="128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8" y="4"/>
                  <a:pt x="129" y="4"/>
                  <a:pt x="130" y="4"/>
                </a:cubicBezTo>
                <a:cubicBezTo>
                  <a:pt x="130" y="4"/>
                  <a:pt x="130" y="4"/>
                  <a:pt x="130" y="4"/>
                </a:cubicBezTo>
                <a:cubicBezTo>
                  <a:pt x="131" y="5"/>
                  <a:pt x="133" y="6"/>
                  <a:pt x="136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41" y="10"/>
                  <a:pt x="147" y="14"/>
                  <a:pt x="156" y="19"/>
                </a:cubicBezTo>
                <a:cubicBezTo>
                  <a:pt x="156" y="19"/>
                  <a:pt x="156" y="19"/>
                  <a:pt x="156" y="19"/>
                </a:cubicBezTo>
                <a:cubicBezTo>
                  <a:pt x="161" y="22"/>
                  <a:pt x="166" y="25"/>
                  <a:pt x="172" y="29"/>
                </a:cubicBezTo>
                <a:cubicBezTo>
                  <a:pt x="172" y="29"/>
                  <a:pt x="172" y="29"/>
                  <a:pt x="172" y="29"/>
                </a:cubicBezTo>
                <a:cubicBezTo>
                  <a:pt x="157" y="20"/>
                  <a:pt x="147" y="13"/>
                  <a:pt x="144" y="11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3" y="10"/>
                  <a:pt x="143" y="10"/>
                  <a:pt x="142" y="9"/>
                </a:cubicBezTo>
                <a:cubicBezTo>
                  <a:pt x="142" y="9"/>
                  <a:pt x="142" y="9"/>
                  <a:pt x="142" y="9"/>
                </a:cubicBezTo>
                <a:cubicBezTo>
                  <a:pt x="142" y="9"/>
                  <a:pt x="142" y="9"/>
                  <a:pt x="142" y="7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7"/>
                  <a:pt x="141" y="6"/>
                  <a:pt x="142" y="5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4"/>
                  <a:pt x="143" y="3"/>
                  <a:pt x="144" y="3"/>
                </a:cubicBezTo>
                <a:cubicBezTo>
                  <a:pt x="144" y="3"/>
                  <a:pt x="144" y="3"/>
                  <a:pt x="144" y="3"/>
                </a:cubicBezTo>
                <a:cubicBezTo>
                  <a:pt x="146" y="3"/>
                  <a:pt x="146" y="3"/>
                  <a:pt x="146" y="3"/>
                </a:cubicBezTo>
                <a:cubicBezTo>
                  <a:pt x="146" y="3"/>
                  <a:pt x="146" y="3"/>
                  <a:pt x="146" y="3"/>
                </a:cubicBezTo>
                <a:cubicBezTo>
                  <a:pt x="147" y="3"/>
                  <a:pt x="147" y="3"/>
                  <a:pt x="147" y="3"/>
                </a:cubicBezTo>
                <a:cubicBezTo>
                  <a:pt x="147" y="4"/>
                  <a:pt x="185" y="25"/>
                  <a:pt x="228" y="49"/>
                </a:cubicBezTo>
                <a:cubicBezTo>
                  <a:pt x="228" y="49"/>
                  <a:pt x="228" y="49"/>
                  <a:pt x="228" y="49"/>
                </a:cubicBezTo>
                <a:cubicBezTo>
                  <a:pt x="254" y="64"/>
                  <a:pt x="283" y="80"/>
                  <a:pt x="307" y="93"/>
                </a:cubicBezTo>
                <a:cubicBezTo>
                  <a:pt x="307" y="93"/>
                  <a:pt x="307" y="93"/>
                  <a:pt x="307" y="93"/>
                </a:cubicBezTo>
                <a:cubicBezTo>
                  <a:pt x="293" y="84"/>
                  <a:pt x="278" y="7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16" y="36"/>
                  <a:pt x="170" y="7"/>
                  <a:pt x="170" y="7"/>
                </a:cubicBezTo>
                <a:cubicBezTo>
                  <a:pt x="170" y="7"/>
                  <a:pt x="170" y="7"/>
                  <a:pt x="170" y="7"/>
                </a:cubicBezTo>
                <a:cubicBezTo>
                  <a:pt x="170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6"/>
                  <a:pt x="169" y="6"/>
                  <a:pt x="169" y="6"/>
                </a:cubicBezTo>
                <a:cubicBezTo>
                  <a:pt x="169" y="6"/>
                  <a:pt x="169" y="6"/>
                  <a:pt x="169" y="6"/>
                </a:cubicBezTo>
                <a:cubicBezTo>
                  <a:pt x="169" y="6"/>
                  <a:pt x="169" y="6"/>
                  <a:pt x="169" y="6"/>
                </a:cubicBezTo>
                <a:cubicBezTo>
                  <a:pt x="169" y="6"/>
                  <a:pt x="169" y="6"/>
                  <a:pt x="169" y="6"/>
                </a:cubicBezTo>
                <a:cubicBezTo>
                  <a:pt x="169" y="6"/>
                  <a:pt x="169" y="6"/>
                  <a:pt x="169" y="6"/>
                </a:cubicBezTo>
                <a:cubicBezTo>
                  <a:pt x="168" y="6"/>
                  <a:pt x="168" y="6"/>
                  <a:pt x="168" y="5"/>
                </a:cubicBezTo>
                <a:cubicBezTo>
                  <a:pt x="168" y="5"/>
                  <a:pt x="168" y="5"/>
                  <a:pt x="168" y="5"/>
                </a:cubicBezTo>
                <a:cubicBezTo>
                  <a:pt x="168" y="5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3"/>
                  <a:pt x="168" y="2"/>
                  <a:pt x="169" y="2"/>
                </a:cubicBezTo>
                <a:cubicBezTo>
                  <a:pt x="169" y="2"/>
                  <a:pt x="169" y="2"/>
                  <a:pt x="169" y="2"/>
                </a:cubicBezTo>
                <a:cubicBezTo>
                  <a:pt x="170" y="1"/>
                  <a:pt x="171" y="0"/>
                  <a:pt x="172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2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3" y="1"/>
                  <a:pt x="174" y="1"/>
                </a:cubicBezTo>
                <a:cubicBezTo>
                  <a:pt x="174" y="1"/>
                  <a:pt x="174" y="1"/>
                  <a:pt x="174" y="1"/>
                </a:cubicBezTo>
                <a:cubicBezTo>
                  <a:pt x="174" y="1"/>
                  <a:pt x="174" y="1"/>
                  <a:pt x="174" y="1"/>
                </a:cubicBezTo>
                <a:cubicBezTo>
                  <a:pt x="174" y="1"/>
                  <a:pt x="174" y="1"/>
                  <a:pt x="174" y="1"/>
                </a:cubicBezTo>
                <a:cubicBezTo>
                  <a:pt x="175" y="1"/>
                  <a:pt x="175" y="2"/>
                  <a:pt x="176" y="2"/>
                </a:cubicBezTo>
                <a:cubicBezTo>
                  <a:pt x="176" y="2"/>
                  <a:pt x="176" y="2"/>
                  <a:pt x="176" y="2"/>
                </a:cubicBezTo>
                <a:cubicBezTo>
                  <a:pt x="177" y="3"/>
                  <a:pt x="179" y="4"/>
                  <a:pt x="182" y="5"/>
                </a:cubicBezTo>
                <a:cubicBezTo>
                  <a:pt x="182" y="5"/>
                  <a:pt x="182" y="5"/>
                  <a:pt x="182" y="5"/>
                </a:cubicBezTo>
                <a:cubicBezTo>
                  <a:pt x="187" y="8"/>
                  <a:pt x="194" y="12"/>
                  <a:pt x="203" y="17"/>
                </a:cubicBezTo>
                <a:cubicBezTo>
                  <a:pt x="203" y="17"/>
                  <a:pt x="203" y="17"/>
                  <a:pt x="203" y="17"/>
                </a:cubicBezTo>
                <a:cubicBezTo>
                  <a:pt x="218" y="25"/>
                  <a:pt x="237" y="35"/>
                  <a:pt x="257" y="46"/>
                </a:cubicBezTo>
                <a:cubicBezTo>
                  <a:pt x="257" y="46"/>
                  <a:pt x="257" y="46"/>
                  <a:pt x="257" y="46"/>
                </a:cubicBezTo>
                <a:cubicBezTo>
                  <a:pt x="225" y="27"/>
                  <a:pt x="199" y="10"/>
                  <a:pt x="199" y="10"/>
                </a:cubicBezTo>
                <a:cubicBezTo>
                  <a:pt x="199" y="10"/>
                  <a:pt x="199" y="10"/>
                  <a:pt x="199" y="10"/>
                </a:cubicBezTo>
                <a:cubicBezTo>
                  <a:pt x="197" y="9"/>
                  <a:pt x="196" y="7"/>
                  <a:pt x="197" y="5"/>
                </a:cubicBezTo>
                <a:cubicBezTo>
                  <a:pt x="197" y="5"/>
                  <a:pt x="197" y="5"/>
                  <a:pt x="197" y="5"/>
                </a:cubicBezTo>
                <a:cubicBezTo>
                  <a:pt x="198" y="4"/>
                  <a:pt x="201" y="3"/>
                  <a:pt x="202" y="4"/>
                </a:cubicBezTo>
                <a:cubicBezTo>
                  <a:pt x="202" y="4"/>
                  <a:pt x="202" y="4"/>
                  <a:pt x="202" y="4"/>
                </a:cubicBezTo>
                <a:cubicBezTo>
                  <a:pt x="295" y="51"/>
                  <a:pt x="295" y="51"/>
                  <a:pt x="295" y="51"/>
                </a:cubicBezTo>
                <a:cubicBezTo>
                  <a:pt x="293" y="50"/>
                  <a:pt x="292" y="49"/>
                  <a:pt x="290" y="48"/>
                </a:cubicBezTo>
                <a:cubicBezTo>
                  <a:pt x="290" y="48"/>
                  <a:pt x="290" y="48"/>
                  <a:pt x="290" y="48"/>
                </a:cubicBezTo>
                <a:cubicBezTo>
                  <a:pt x="258" y="29"/>
                  <a:pt x="227" y="10"/>
                  <a:pt x="227" y="10"/>
                </a:cubicBezTo>
                <a:cubicBezTo>
                  <a:pt x="227" y="10"/>
                  <a:pt x="227" y="10"/>
                  <a:pt x="227" y="10"/>
                </a:cubicBezTo>
                <a:cubicBezTo>
                  <a:pt x="225" y="9"/>
                  <a:pt x="225" y="7"/>
                  <a:pt x="226" y="5"/>
                </a:cubicBezTo>
                <a:cubicBezTo>
                  <a:pt x="226" y="5"/>
                  <a:pt x="226" y="5"/>
                  <a:pt x="226" y="5"/>
                </a:cubicBezTo>
                <a:cubicBezTo>
                  <a:pt x="227" y="4"/>
                  <a:pt x="229" y="3"/>
                  <a:pt x="231" y="4"/>
                </a:cubicBezTo>
                <a:cubicBezTo>
                  <a:pt x="231" y="4"/>
                  <a:pt x="231" y="4"/>
                  <a:pt x="231" y="4"/>
                </a:cubicBezTo>
                <a:cubicBezTo>
                  <a:pt x="265" y="22"/>
                  <a:pt x="265" y="22"/>
                  <a:pt x="265" y="22"/>
                </a:cubicBezTo>
                <a:cubicBezTo>
                  <a:pt x="245" y="10"/>
                  <a:pt x="245" y="10"/>
                  <a:pt x="245" y="10"/>
                </a:cubicBezTo>
                <a:cubicBezTo>
                  <a:pt x="243" y="9"/>
                  <a:pt x="243" y="6"/>
                  <a:pt x="244" y="5"/>
                </a:cubicBezTo>
                <a:cubicBezTo>
                  <a:pt x="244" y="5"/>
                  <a:pt x="244" y="5"/>
                  <a:pt x="244" y="5"/>
                </a:cubicBezTo>
                <a:cubicBezTo>
                  <a:pt x="245" y="3"/>
                  <a:pt x="247" y="2"/>
                  <a:pt x="249" y="3"/>
                </a:cubicBezTo>
                <a:cubicBezTo>
                  <a:pt x="249" y="3"/>
                  <a:pt x="249" y="3"/>
                  <a:pt x="249" y="3"/>
                </a:cubicBezTo>
                <a:cubicBezTo>
                  <a:pt x="249" y="3"/>
                  <a:pt x="272" y="14"/>
                  <a:pt x="297" y="25"/>
                </a:cubicBezTo>
                <a:cubicBezTo>
                  <a:pt x="297" y="25"/>
                  <a:pt x="297" y="25"/>
                  <a:pt x="297" y="25"/>
                </a:cubicBezTo>
                <a:cubicBezTo>
                  <a:pt x="305" y="29"/>
                  <a:pt x="313" y="33"/>
                  <a:pt x="320" y="36"/>
                </a:cubicBezTo>
                <a:cubicBezTo>
                  <a:pt x="320" y="36"/>
                  <a:pt x="320" y="36"/>
                  <a:pt x="320" y="36"/>
                </a:cubicBezTo>
                <a:cubicBezTo>
                  <a:pt x="317" y="34"/>
                  <a:pt x="314" y="33"/>
                  <a:pt x="311" y="31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92" y="19"/>
                  <a:pt x="272" y="7"/>
                  <a:pt x="272" y="7"/>
                </a:cubicBezTo>
                <a:cubicBezTo>
                  <a:pt x="272" y="7"/>
                  <a:pt x="272" y="7"/>
                  <a:pt x="272" y="7"/>
                </a:cubicBezTo>
                <a:cubicBezTo>
                  <a:pt x="270" y="6"/>
                  <a:pt x="269" y="4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1" y="0"/>
                  <a:pt x="273" y="0"/>
                  <a:pt x="275" y="1"/>
                </a:cubicBezTo>
                <a:cubicBezTo>
                  <a:pt x="275" y="1"/>
                  <a:pt x="275" y="1"/>
                  <a:pt x="275" y="1"/>
                </a:cubicBezTo>
                <a:cubicBezTo>
                  <a:pt x="275" y="1"/>
                  <a:pt x="296" y="10"/>
                  <a:pt x="317" y="20"/>
                </a:cubicBezTo>
                <a:cubicBezTo>
                  <a:pt x="317" y="20"/>
                  <a:pt x="317" y="20"/>
                  <a:pt x="317" y="20"/>
                </a:cubicBezTo>
                <a:cubicBezTo>
                  <a:pt x="298" y="8"/>
                  <a:pt x="298" y="8"/>
                  <a:pt x="298" y="8"/>
                </a:cubicBezTo>
                <a:cubicBezTo>
                  <a:pt x="297" y="7"/>
                  <a:pt x="296" y="6"/>
                  <a:pt x="296" y="5"/>
                </a:cubicBezTo>
                <a:cubicBezTo>
                  <a:pt x="296" y="5"/>
                  <a:pt x="296" y="5"/>
                  <a:pt x="296" y="5"/>
                </a:cubicBezTo>
                <a:cubicBezTo>
                  <a:pt x="296" y="5"/>
                  <a:pt x="296" y="5"/>
                  <a:pt x="296" y="5"/>
                </a:cubicBezTo>
                <a:cubicBezTo>
                  <a:pt x="296" y="4"/>
                  <a:pt x="297" y="3"/>
                  <a:pt x="297" y="2"/>
                </a:cubicBezTo>
                <a:cubicBezTo>
                  <a:pt x="297" y="2"/>
                  <a:pt x="297" y="2"/>
                  <a:pt x="297" y="2"/>
                </a:cubicBezTo>
                <a:cubicBezTo>
                  <a:pt x="298" y="1"/>
                  <a:pt x="299" y="1"/>
                  <a:pt x="300" y="1"/>
                </a:cubicBezTo>
                <a:cubicBezTo>
                  <a:pt x="300" y="1"/>
                  <a:pt x="300" y="1"/>
                  <a:pt x="300" y="1"/>
                </a:cubicBezTo>
                <a:cubicBezTo>
                  <a:pt x="302" y="1"/>
                  <a:pt x="301" y="1"/>
                  <a:pt x="302" y="1"/>
                </a:cubicBezTo>
                <a:cubicBezTo>
                  <a:pt x="302" y="1"/>
                  <a:pt x="302" y="1"/>
                  <a:pt x="302" y="1"/>
                </a:cubicBezTo>
                <a:cubicBezTo>
                  <a:pt x="302" y="1"/>
                  <a:pt x="302" y="1"/>
                  <a:pt x="302" y="1"/>
                </a:cubicBezTo>
                <a:cubicBezTo>
                  <a:pt x="302" y="1"/>
                  <a:pt x="302" y="1"/>
                  <a:pt x="302" y="1"/>
                </a:cubicBezTo>
                <a:cubicBezTo>
                  <a:pt x="302" y="1"/>
                  <a:pt x="303" y="2"/>
                  <a:pt x="304" y="2"/>
                </a:cubicBezTo>
                <a:cubicBezTo>
                  <a:pt x="304" y="2"/>
                  <a:pt x="304" y="2"/>
                  <a:pt x="304" y="2"/>
                </a:cubicBezTo>
                <a:cubicBezTo>
                  <a:pt x="305" y="2"/>
                  <a:pt x="307" y="3"/>
                  <a:pt x="309" y="4"/>
                </a:cubicBezTo>
                <a:cubicBezTo>
                  <a:pt x="309" y="4"/>
                  <a:pt x="309" y="4"/>
                  <a:pt x="309" y="4"/>
                </a:cubicBezTo>
                <a:cubicBezTo>
                  <a:pt x="313" y="5"/>
                  <a:pt x="318" y="7"/>
                  <a:pt x="323" y="9"/>
                </a:cubicBezTo>
                <a:cubicBezTo>
                  <a:pt x="323" y="9"/>
                  <a:pt x="323" y="9"/>
                  <a:pt x="323" y="9"/>
                </a:cubicBezTo>
                <a:cubicBezTo>
                  <a:pt x="322" y="9"/>
                  <a:pt x="321" y="8"/>
                  <a:pt x="321" y="8"/>
                </a:cubicBezTo>
                <a:cubicBezTo>
                  <a:pt x="321" y="8"/>
                  <a:pt x="321" y="8"/>
                  <a:pt x="321" y="8"/>
                </a:cubicBezTo>
                <a:cubicBezTo>
                  <a:pt x="320" y="8"/>
                  <a:pt x="320" y="7"/>
                  <a:pt x="320" y="6"/>
                </a:cubicBezTo>
                <a:cubicBezTo>
                  <a:pt x="320" y="6"/>
                  <a:pt x="320" y="6"/>
                  <a:pt x="320" y="6"/>
                </a:cubicBezTo>
                <a:cubicBezTo>
                  <a:pt x="319" y="5"/>
                  <a:pt x="319" y="4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1" y="2"/>
                  <a:pt x="322" y="2"/>
                  <a:pt x="322" y="1"/>
                </a:cubicBezTo>
                <a:cubicBezTo>
                  <a:pt x="322" y="1"/>
                  <a:pt x="322" y="1"/>
                  <a:pt x="322" y="1"/>
                </a:cubicBezTo>
                <a:cubicBezTo>
                  <a:pt x="323" y="1"/>
                  <a:pt x="323" y="1"/>
                  <a:pt x="323" y="1"/>
                </a:cubicBezTo>
                <a:cubicBezTo>
                  <a:pt x="323" y="1"/>
                  <a:pt x="323" y="1"/>
                  <a:pt x="323" y="1"/>
                </a:cubicBezTo>
                <a:cubicBezTo>
                  <a:pt x="324" y="1"/>
                  <a:pt x="324" y="1"/>
                  <a:pt x="325" y="1"/>
                </a:cubicBezTo>
                <a:cubicBezTo>
                  <a:pt x="325" y="1"/>
                  <a:pt x="325" y="1"/>
                  <a:pt x="325" y="1"/>
                </a:cubicBezTo>
                <a:cubicBezTo>
                  <a:pt x="330" y="1"/>
                  <a:pt x="344" y="3"/>
                  <a:pt x="352" y="4"/>
                </a:cubicBezTo>
                <a:cubicBezTo>
                  <a:pt x="352" y="4"/>
                  <a:pt x="352" y="4"/>
                  <a:pt x="352" y="4"/>
                </a:cubicBezTo>
                <a:cubicBezTo>
                  <a:pt x="354" y="3"/>
                  <a:pt x="356" y="2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60" y="5"/>
                  <a:pt x="360" y="5"/>
                  <a:pt x="360" y="5"/>
                </a:cubicBezTo>
                <a:cubicBezTo>
                  <a:pt x="361" y="6"/>
                  <a:pt x="362" y="8"/>
                  <a:pt x="361" y="9"/>
                </a:cubicBezTo>
                <a:cubicBezTo>
                  <a:pt x="361" y="9"/>
                  <a:pt x="361" y="9"/>
                  <a:pt x="361" y="9"/>
                </a:cubicBezTo>
                <a:cubicBezTo>
                  <a:pt x="361" y="11"/>
                  <a:pt x="359" y="12"/>
                  <a:pt x="357" y="12"/>
                </a:cubicBezTo>
                <a:cubicBezTo>
                  <a:pt x="357" y="12"/>
                  <a:pt x="357" y="12"/>
                  <a:pt x="357" y="12"/>
                </a:cubicBezTo>
                <a:cubicBezTo>
                  <a:pt x="357" y="12"/>
                  <a:pt x="351" y="11"/>
                  <a:pt x="343" y="10"/>
                </a:cubicBezTo>
                <a:cubicBezTo>
                  <a:pt x="343" y="10"/>
                  <a:pt x="343" y="10"/>
                  <a:pt x="343" y="10"/>
                </a:cubicBezTo>
                <a:cubicBezTo>
                  <a:pt x="342" y="10"/>
                  <a:pt x="340" y="10"/>
                  <a:pt x="338" y="10"/>
                </a:cubicBezTo>
                <a:cubicBezTo>
                  <a:pt x="338" y="10"/>
                  <a:pt x="338" y="10"/>
                  <a:pt x="338" y="10"/>
                </a:cubicBezTo>
                <a:cubicBezTo>
                  <a:pt x="345" y="14"/>
                  <a:pt x="352" y="18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7" y="21"/>
                  <a:pt x="357" y="22"/>
                  <a:pt x="358" y="23"/>
                </a:cubicBezTo>
                <a:cubicBezTo>
                  <a:pt x="358" y="23"/>
                  <a:pt x="358" y="23"/>
                  <a:pt x="358" y="23"/>
                </a:cubicBezTo>
                <a:cubicBezTo>
                  <a:pt x="359" y="23"/>
                  <a:pt x="359" y="23"/>
                  <a:pt x="359" y="25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59" y="25"/>
                  <a:pt x="360" y="26"/>
                  <a:pt x="359" y="27"/>
                </a:cubicBezTo>
                <a:cubicBezTo>
                  <a:pt x="359" y="27"/>
                  <a:pt x="359" y="27"/>
                  <a:pt x="359" y="27"/>
                </a:cubicBezTo>
                <a:cubicBezTo>
                  <a:pt x="358" y="28"/>
                  <a:pt x="357" y="29"/>
                  <a:pt x="356" y="29"/>
                </a:cubicBezTo>
                <a:cubicBezTo>
                  <a:pt x="356" y="29"/>
                  <a:pt x="356" y="29"/>
                  <a:pt x="356" y="29"/>
                </a:cubicBezTo>
                <a:cubicBezTo>
                  <a:pt x="356" y="29"/>
                  <a:pt x="356" y="29"/>
                  <a:pt x="356" y="29"/>
                </a:cubicBezTo>
                <a:cubicBezTo>
                  <a:pt x="356" y="29"/>
                  <a:pt x="356" y="29"/>
                  <a:pt x="356" y="29"/>
                </a:cubicBezTo>
                <a:cubicBezTo>
                  <a:pt x="356" y="29"/>
                  <a:pt x="356" y="29"/>
                  <a:pt x="356" y="29"/>
                </a:cubicBezTo>
                <a:cubicBezTo>
                  <a:pt x="356" y="29"/>
                  <a:pt x="356" y="29"/>
                  <a:pt x="355" y="29"/>
                </a:cubicBezTo>
                <a:cubicBezTo>
                  <a:pt x="355" y="29"/>
                  <a:pt x="355" y="29"/>
                  <a:pt x="355" y="29"/>
                </a:cubicBezTo>
                <a:cubicBezTo>
                  <a:pt x="354" y="29"/>
                  <a:pt x="353" y="29"/>
                  <a:pt x="351" y="28"/>
                </a:cubicBezTo>
                <a:cubicBezTo>
                  <a:pt x="351" y="28"/>
                  <a:pt x="351" y="28"/>
                  <a:pt x="351" y="28"/>
                </a:cubicBezTo>
                <a:cubicBezTo>
                  <a:pt x="350" y="28"/>
                  <a:pt x="347" y="27"/>
                  <a:pt x="345" y="26"/>
                </a:cubicBezTo>
                <a:cubicBezTo>
                  <a:pt x="345" y="26"/>
                  <a:pt x="345" y="26"/>
                  <a:pt x="345" y="26"/>
                </a:cubicBezTo>
                <a:cubicBezTo>
                  <a:pt x="342" y="25"/>
                  <a:pt x="339" y="24"/>
                  <a:pt x="336" y="22"/>
                </a:cubicBezTo>
                <a:cubicBezTo>
                  <a:pt x="336" y="22"/>
                  <a:pt x="336" y="22"/>
                  <a:pt x="336" y="22"/>
                </a:cubicBezTo>
                <a:cubicBezTo>
                  <a:pt x="359" y="37"/>
                  <a:pt x="359" y="37"/>
                  <a:pt x="359" y="37"/>
                </a:cubicBezTo>
                <a:cubicBezTo>
                  <a:pt x="360" y="37"/>
                  <a:pt x="360" y="38"/>
                  <a:pt x="361" y="39"/>
                </a:cubicBezTo>
                <a:cubicBezTo>
                  <a:pt x="361" y="39"/>
                  <a:pt x="361" y="39"/>
                  <a:pt x="361" y="39"/>
                </a:cubicBezTo>
                <a:cubicBezTo>
                  <a:pt x="361" y="41"/>
                  <a:pt x="360" y="42"/>
                  <a:pt x="360" y="43"/>
                </a:cubicBezTo>
                <a:cubicBezTo>
                  <a:pt x="360" y="43"/>
                  <a:pt x="360" y="43"/>
                  <a:pt x="360" y="43"/>
                </a:cubicBezTo>
                <a:cubicBezTo>
                  <a:pt x="358" y="44"/>
                  <a:pt x="357" y="44"/>
                  <a:pt x="357" y="44"/>
                </a:cubicBezTo>
                <a:cubicBezTo>
                  <a:pt x="357" y="44"/>
                  <a:pt x="357" y="44"/>
                  <a:pt x="357" y="44"/>
                </a:cubicBezTo>
                <a:cubicBezTo>
                  <a:pt x="354" y="44"/>
                  <a:pt x="353" y="43"/>
                  <a:pt x="350" y="42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348" y="41"/>
                  <a:pt x="344" y="40"/>
                  <a:pt x="340" y="38"/>
                </a:cubicBezTo>
                <a:cubicBezTo>
                  <a:pt x="340" y="38"/>
                  <a:pt x="340" y="38"/>
                  <a:pt x="340" y="38"/>
                </a:cubicBezTo>
                <a:cubicBezTo>
                  <a:pt x="337" y="37"/>
                  <a:pt x="334" y="35"/>
                  <a:pt x="331" y="34"/>
                </a:cubicBezTo>
                <a:cubicBezTo>
                  <a:pt x="331" y="34"/>
                  <a:pt x="331" y="34"/>
                  <a:pt x="331" y="34"/>
                </a:cubicBezTo>
                <a:cubicBezTo>
                  <a:pt x="339" y="39"/>
                  <a:pt x="346" y="43"/>
                  <a:pt x="350" y="46"/>
                </a:cubicBezTo>
                <a:cubicBezTo>
                  <a:pt x="350" y="46"/>
                  <a:pt x="350" y="46"/>
                  <a:pt x="350" y="46"/>
                </a:cubicBezTo>
                <a:cubicBezTo>
                  <a:pt x="353" y="48"/>
                  <a:pt x="354" y="49"/>
                  <a:pt x="356" y="51"/>
                </a:cubicBezTo>
                <a:cubicBezTo>
                  <a:pt x="356" y="51"/>
                  <a:pt x="356" y="51"/>
                  <a:pt x="356" y="51"/>
                </a:cubicBezTo>
                <a:cubicBezTo>
                  <a:pt x="356" y="51"/>
                  <a:pt x="357" y="51"/>
                  <a:pt x="357" y="53"/>
                </a:cubicBezTo>
                <a:cubicBezTo>
                  <a:pt x="357" y="53"/>
                  <a:pt x="357" y="53"/>
                  <a:pt x="357" y="53"/>
                </a:cubicBezTo>
                <a:cubicBezTo>
                  <a:pt x="357" y="54"/>
                  <a:pt x="357" y="54"/>
                  <a:pt x="356" y="55"/>
                </a:cubicBezTo>
                <a:cubicBezTo>
                  <a:pt x="356" y="55"/>
                  <a:pt x="356" y="55"/>
                  <a:pt x="356" y="55"/>
                </a:cubicBezTo>
                <a:cubicBezTo>
                  <a:pt x="356" y="56"/>
                  <a:pt x="356" y="56"/>
                  <a:pt x="356" y="56"/>
                </a:cubicBezTo>
                <a:cubicBezTo>
                  <a:pt x="354" y="58"/>
                  <a:pt x="353" y="57"/>
                  <a:pt x="353" y="57"/>
                </a:cubicBezTo>
                <a:cubicBezTo>
                  <a:pt x="353" y="57"/>
                  <a:pt x="353" y="57"/>
                  <a:pt x="353" y="57"/>
                </a:cubicBezTo>
                <a:cubicBezTo>
                  <a:pt x="350" y="57"/>
                  <a:pt x="349" y="56"/>
                  <a:pt x="345" y="55"/>
                </a:cubicBezTo>
                <a:cubicBezTo>
                  <a:pt x="345" y="55"/>
                  <a:pt x="345" y="55"/>
                  <a:pt x="345" y="55"/>
                </a:cubicBezTo>
                <a:cubicBezTo>
                  <a:pt x="342" y="54"/>
                  <a:pt x="337" y="52"/>
                  <a:pt x="332" y="50"/>
                </a:cubicBezTo>
                <a:cubicBezTo>
                  <a:pt x="332" y="50"/>
                  <a:pt x="332" y="50"/>
                  <a:pt x="332" y="50"/>
                </a:cubicBezTo>
                <a:cubicBezTo>
                  <a:pt x="323" y="46"/>
                  <a:pt x="313" y="41"/>
                  <a:pt x="302" y="36"/>
                </a:cubicBezTo>
                <a:cubicBezTo>
                  <a:pt x="302" y="36"/>
                  <a:pt x="302" y="36"/>
                  <a:pt x="302" y="36"/>
                </a:cubicBezTo>
                <a:cubicBezTo>
                  <a:pt x="358" y="71"/>
                  <a:pt x="358" y="71"/>
                  <a:pt x="358" y="71"/>
                </a:cubicBezTo>
                <a:cubicBezTo>
                  <a:pt x="360" y="72"/>
                  <a:pt x="360" y="75"/>
                  <a:pt x="359" y="76"/>
                </a:cubicBezTo>
                <a:cubicBezTo>
                  <a:pt x="359" y="76"/>
                  <a:pt x="359" y="76"/>
                  <a:pt x="359" y="76"/>
                </a:cubicBezTo>
                <a:cubicBezTo>
                  <a:pt x="358" y="78"/>
                  <a:pt x="356" y="79"/>
                  <a:pt x="354" y="78"/>
                </a:cubicBezTo>
                <a:cubicBezTo>
                  <a:pt x="354" y="78"/>
                  <a:pt x="354" y="78"/>
                  <a:pt x="354" y="78"/>
                </a:cubicBezTo>
                <a:cubicBezTo>
                  <a:pt x="341" y="70"/>
                  <a:pt x="341" y="70"/>
                  <a:pt x="341" y="70"/>
                </a:cubicBezTo>
                <a:cubicBezTo>
                  <a:pt x="344" y="72"/>
                  <a:pt x="346" y="74"/>
                  <a:pt x="349" y="76"/>
                </a:cubicBezTo>
                <a:cubicBezTo>
                  <a:pt x="349" y="76"/>
                  <a:pt x="349" y="76"/>
                  <a:pt x="349" y="76"/>
                </a:cubicBezTo>
                <a:cubicBezTo>
                  <a:pt x="353" y="79"/>
                  <a:pt x="355" y="81"/>
                  <a:pt x="357" y="82"/>
                </a:cubicBezTo>
                <a:cubicBezTo>
                  <a:pt x="357" y="82"/>
                  <a:pt x="357" y="82"/>
                  <a:pt x="357" y="82"/>
                </a:cubicBezTo>
                <a:cubicBezTo>
                  <a:pt x="357" y="83"/>
                  <a:pt x="358" y="83"/>
                  <a:pt x="358" y="85"/>
                </a:cubicBezTo>
                <a:cubicBezTo>
                  <a:pt x="358" y="85"/>
                  <a:pt x="358" y="85"/>
                  <a:pt x="358" y="85"/>
                </a:cubicBezTo>
                <a:cubicBezTo>
                  <a:pt x="358" y="86"/>
                  <a:pt x="358" y="87"/>
                  <a:pt x="358" y="87"/>
                </a:cubicBezTo>
                <a:cubicBezTo>
                  <a:pt x="358" y="87"/>
                  <a:pt x="358" y="87"/>
                  <a:pt x="358" y="87"/>
                </a:cubicBezTo>
                <a:cubicBezTo>
                  <a:pt x="357" y="88"/>
                  <a:pt x="357" y="89"/>
                  <a:pt x="356" y="89"/>
                </a:cubicBezTo>
                <a:cubicBezTo>
                  <a:pt x="356" y="89"/>
                  <a:pt x="356" y="89"/>
                  <a:pt x="356" y="89"/>
                </a:cubicBezTo>
                <a:cubicBezTo>
                  <a:pt x="355" y="89"/>
                  <a:pt x="354" y="89"/>
                  <a:pt x="353" y="89"/>
                </a:cubicBezTo>
                <a:cubicBezTo>
                  <a:pt x="353" y="89"/>
                  <a:pt x="353" y="89"/>
                  <a:pt x="353" y="89"/>
                </a:cubicBezTo>
                <a:cubicBezTo>
                  <a:pt x="286" y="55"/>
                  <a:pt x="286" y="55"/>
                  <a:pt x="286" y="55"/>
                </a:cubicBezTo>
                <a:cubicBezTo>
                  <a:pt x="317" y="74"/>
                  <a:pt x="347" y="93"/>
                  <a:pt x="356" y="99"/>
                </a:cubicBezTo>
                <a:cubicBezTo>
                  <a:pt x="356" y="99"/>
                  <a:pt x="356" y="99"/>
                  <a:pt x="356" y="99"/>
                </a:cubicBezTo>
                <a:cubicBezTo>
                  <a:pt x="358" y="101"/>
                  <a:pt x="359" y="101"/>
                  <a:pt x="360" y="102"/>
                </a:cubicBezTo>
                <a:cubicBezTo>
                  <a:pt x="360" y="102"/>
                  <a:pt x="360" y="102"/>
                  <a:pt x="360" y="102"/>
                </a:cubicBezTo>
                <a:cubicBezTo>
                  <a:pt x="360" y="103"/>
                  <a:pt x="360" y="103"/>
                  <a:pt x="361" y="105"/>
                </a:cubicBezTo>
                <a:cubicBezTo>
                  <a:pt x="361" y="105"/>
                  <a:pt x="361" y="105"/>
                  <a:pt x="361" y="105"/>
                </a:cubicBezTo>
                <a:cubicBezTo>
                  <a:pt x="361" y="105"/>
                  <a:pt x="361" y="105"/>
                  <a:pt x="360" y="106"/>
                </a:cubicBezTo>
                <a:cubicBezTo>
                  <a:pt x="360" y="106"/>
                  <a:pt x="360" y="106"/>
                  <a:pt x="360" y="106"/>
                </a:cubicBezTo>
                <a:cubicBezTo>
                  <a:pt x="360" y="107"/>
                  <a:pt x="359" y="108"/>
                  <a:pt x="358" y="108"/>
                </a:cubicBezTo>
                <a:cubicBezTo>
                  <a:pt x="358" y="108"/>
                  <a:pt x="358" y="108"/>
                  <a:pt x="358" y="108"/>
                </a:cubicBezTo>
                <a:cubicBezTo>
                  <a:pt x="357" y="109"/>
                  <a:pt x="356" y="109"/>
                  <a:pt x="355" y="108"/>
                </a:cubicBezTo>
                <a:cubicBezTo>
                  <a:pt x="355" y="108"/>
                  <a:pt x="355" y="108"/>
                  <a:pt x="355" y="108"/>
                </a:cubicBezTo>
                <a:cubicBezTo>
                  <a:pt x="355" y="108"/>
                  <a:pt x="319" y="88"/>
                  <a:pt x="279" y="67"/>
                </a:cubicBezTo>
                <a:cubicBezTo>
                  <a:pt x="279" y="67"/>
                  <a:pt x="279" y="67"/>
                  <a:pt x="279" y="67"/>
                </a:cubicBezTo>
                <a:cubicBezTo>
                  <a:pt x="297" y="78"/>
                  <a:pt x="314" y="88"/>
                  <a:pt x="328" y="97"/>
                </a:cubicBezTo>
                <a:cubicBezTo>
                  <a:pt x="328" y="97"/>
                  <a:pt x="328" y="97"/>
                  <a:pt x="328" y="97"/>
                </a:cubicBezTo>
                <a:cubicBezTo>
                  <a:pt x="345" y="108"/>
                  <a:pt x="357" y="115"/>
                  <a:pt x="358" y="116"/>
                </a:cubicBezTo>
                <a:cubicBezTo>
                  <a:pt x="358" y="116"/>
                  <a:pt x="358" y="116"/>
                  <a:pt x="358" y="116"/>
                </a:cubicBezTo>
                <a:cubicBezTo>
                  <a:pt x="358" y="116"/>
                  <a:pt x="359" y="116"/>
                  <a:pt x="359" y="117"/>
                </a:cubicBezTo>
                <a:cubicBezTo>
                  <a:pt x="359" y="117"/>
                  <a:pt x="359" y="117"/>
                  <a:pt x="359" y="117"/>
                </a:cubicBezTo>
                <a:cubicBezTo>
                  <a:pt x="359" y="117"/>
                  <a:pt x="359" y="117"/>
                  <a:pt x="359" y="117"/>
                </a:cubicBezTo>
                <a:cubicBezTo>
                  <a:pt x="359" y="117"/>
                  <a:pt x="359" y="117"/>
                  <a:pt x="359" y="117"/>
                </a:cubicBezTo>
                <a:cubicBezTo>
                  <a:pt x="359" y="117"/>
                  <a:pt x="359" y="117"/>
                  <a:pt x="359" y="117"/>
                </a:cubicBezTo>
                <a:cubicBezTo>
                  <a:pt x="359" y="117"/>
                  <a:pt x="359" y="117"/>
                  <a:pt x="359" y="117"/>
                </a:cubicBezTo>
                <a:cubicBezTo>
                  <a:pt x="359" y="117"/>
                  <a:pt x="359" y="117"/>
                  <a:pt x="359" y="117"/>
                </a:cubicBezTo>
                <a:cubicBezTo>
                  <a:pt x="359" y="117"/>
                  <a:pt x="359" y="117"/>
                  <a:pt x="360" y="118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0" y="118"/>
                  <a:pt x="360" y="118"/>
                  <a:pt x="360" y="119"/>
                </a:cubicBezTo>
                <a:cubicBezTo>
                  <a:pt x="360" y="119"/>
                  <a:pt x="360" y="119"/>
                  <a:pt x="360" y="119"/>
                </a:cubicBezTo>
                <a:cubicBezTo>
                  <a:pt x="360" y="119"/>
                  <a:pt x="360" y="119"/>
                  <a:pt x="360" y="119"/>
                </a:cubicBezTo>
                <a:cubicBezTo>
                  <a:pt x="360" y="119"/>
                  <a:pt x="360" y="119"/>
                  <a:pt x="360" y="119"/>
                </a:cubicBezTo>
                <a:cubicBezTo>
                  <a:pt x="360" y="119"/>
                  <a:pt x="360" y="119"/>
                  <a:pt x="360" y="119"/>
                </a:cubicBezTo>
                <a:cubicBezTo>
                  <a:pt x="360" y="120"/>
                  <a:pt x="360" y="121"/>
                  <a:pt x="359" y="122"/>
                </a:cubicBezTo>
                <a:cubicBezTo>
                  <a:pt x="359" y="122"/>
                  <a:pt x="359" y="122"/>
                  <a:pt x="359" y="122"/>
                </a:cubicBezTo>
                <a:cubicBezTo>
                  <a:pt x="358" y="123"/>
                  <a:pt x="356" y="123"/>
                  <a:pt x="355" y="123"/>
                </a:cubicBezTo>
                <a:cubicBezTo>
                  <a:pt x="355" y="123"/>
                  <a:pt x="355" y="123"/>
                  <a:pt x="355" y="123"/>
                </a:cubicBezTo>
                <a:cubicBezTo>
                  <a:pt x="352" y="123"/>
                  <a:pt x="348" y="121"/>
                  <a:pt x="341" y="118"/>
                </a:cubicBezTo>
                <a:cubicBezTo>
                  <a:pt x="341" y="118"/>
                  <a:pt x="341" y="118"/>
                  <a:pt x="341" y="118"/>
                </a:cubicBezTo>
                <a:cubicBezTo>
                  <a:pt x="334" y="115"/>
                  <a:pt x="325" y="111"/>
                  <a:pt x="315" y="105"/>
                </a:cubicBezTo>
                <a:cubicBezTo>
                  <a:pt x="315" y="105"/>
                  <a:pt x="315" y="105"/>
                  <a:pt x="315" y="105"/>
                </a:cubicBezTo>
                <a:cubicBezTo>
                  <a:pt x="303" y="100"/>
                  <a:pt x="290" y="93"/>
                  <a:pt x="277" y="85"/>
                </a:cubicBezTo>
                <a:cubicBezTo>
                  <a:pt x="277" y="85"/>
                  <a:pt x="277" y="85"/>
                  <a:pt x="277" y="85"/>
                </a:cubicBezTo>
                <a:cubicBezTo>
                  <a:pt x="321" y="112"/>
                  <a:pt x="358" y="135"/>
                  <a:pt x="358" y="136"/>
                </a:cubicBezTo>
                <a:cubicBezTo>
                  <a:pt x="358" y="136"/>
                  <a:pt x="358" y="136"/>
                  <a:pt x="358" y="136"/>
                </a:cubicBezTo>
                <a:cubicBezTo>
                  <a:pt x="359" y="136"/>
                  <a:pt x="360" y="137"/>
                  <a:pt x="360" y="138"/>
                </a:cubicBezTo>
                <a:cubicBezTo>
                  <a:pt x="360" y="138"/>
                  <a:pt x="360" y="138"/>
                  <a:pt x="360" y="138"/>
                </a:cubicBezTo>
                <a:cubicBezTo>
                  <a:pt x="360" y="139"/>
                  <a:pt x="360" y="140"/>
                  <a:pt x="360" y="141"/>
                </a:cubicBezTo>
                <a:cubicBezTo>
                  <a:pt x="360" y="141"/>
                  <a:pt x="360" y="141"/>
                  <a:pt x="360" y="141"/>
                </a:cubicBezTo>
                <a:cubicBezTo>
                  <a:pt x="358" y="143"/>
                  <a:pt x="357" y="143"/>
                  <a:pt x="356" y="143"/>
                </a:cubicBezTo>
                <a:cubicBezTo>
                  <a:pt x="356" y="143"/>
                  <a:pt x="356" y="143"/>
                  <a:pt x="356" y="143"/>
                </a:cubicBezTo>
                <a:cubicBezTo>
                  <a:pt x="354" y="143"/>
                  <a:pt x="353" y="142"/>
                  <a:pt x="351" y="141"/>
                </a:cubicBezTo>
                <a:cubicBezTo>
                  <a:pt x="351" y="141"/>
                  <a:pt x="351" y="141"/>
                  <a:pt x="351" y="141"/>
                </a:cubicBezTo>
                <a:cubicBezTo>
                  <a:pt x="349" y="140"/>
                  <a:pt x="347" y="139"/>
                  <a:pt x="344" y="138"/>
                </a:cubicBezTo>
                <a:cubicBezTo>
                  <a:pt x="344" y="138"/>
                  <a:pt x="344" y="138"/>
                  <a:pt x="344" y="138"/>
                </a:cubicBezTo>
                <a:cubicBezTo>
                  <a:pt x="342" y="137"/>
                  <a:pt x="339" y="135"/>
                  <a:pt x="336" y="134"/>
                </a:cubicBezTo>
                <a:cubicBezTo>
                  <a:pt x="336" y="134"/>
                  <a:pt x="336" y="134"/>
                  <a:pt x="336" y="134"/>
                </a:cubicBezTo>
                <a:cubicBezTo>
                  <a:pt x="360" y="149"/>
                  <a:pt x="360" y="149"/>
                  <a:pt x="360" y="149"/>
                </a:cubicBezTo>
                <a:cubicBezTo>
                  <a:pt x="361" y="149"/>
                  <a:pt x="361" y="149"/>
                  <a:pt x="361" y="150"/>
                </a:cubicBezTo>
                <a:cubicBezTo>
                  <a:pt x="361" y="150"/>
                  <a:pt x="361" y="150"/>
                  <a:pt x="361" y="150"/>
                </a:cubicBezTo>
                <a:cubicBezTo>
                  <a:pt x="363" y="151"/>
                  <a:pt x="363" y="153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0" y="156"/>
                </a:cubicBezTo>
                <a:cubicBezTo>
                  <a:pt x="360" y="156"/>
                  <a:pt x="360" y="156"/>
                  <a:pt x="360" y="156"/>
                </a:cubicBezTo>
                <a:cubicBezTo>
                  <a:pt x="360" y="156"/>
                  <a:pt x="359" y="156"/>
                  <a:pt x="359" y="156"/>
                </a:cubicBezTo>
                <a:cubicBezTo>
                  <a:pt x="359" y="156"/>
                  <a:pt x="359" y="156"/>
                  <a:pt x="359" y="156"/>
                </a:cubicBezTo>
                <a:cubicBezTo>
                  <a:pt x="359" y="156"/>
                  <a:pt x="359" y="156"/>
                  <a:pt x="359" y="156"/>
                </a:cubicBezTo>
                <a:cubicBezTo>
                  <a:pt x="359" y="156"/>
                  <a:pt x="359" y="156"/>
                  <a:pt x="359" y="156"/>
                </a:cubicBezTo>
                <a:cubicBezTo>
                  <a:pt x="359" y="156"/>
                  <a:pt x="358" y="156"/>
                  <a:pt x="358" y="156"/>
                </a:cubicBezTo>
                <a:cubicBezTo>
                  <a:pt x="358" y="156"/>
                  <a:pt x="358" y="156"/>
                  <a:pt x="358" y="156"/>
                </a:cubicBezTo>
                <a:cubicBezTo>
                  <a:pt x="358" y="156"/>
                  <a:pt x="358" y="156"/>
                  <a:pt x="358" y="156"/>
                </a:cubicBezTo>
                <a:cubicBezTo>
                  <a:pt x="358" y="156"/>
                  <a:pt x="358" y="156"/>
                  <a:pt x="358" y="156"/>
                </a:cubicBezTo>
                <a:cubicBezTo>
                  <a:pt x="357" y="156"/>
                  <a:pt x="357" y="156"/>
                  <a:pt x="357" y="156"/>
                </a:cubicBezTo>
                <a:cubicBezTo>
                  <a:pt x="357" y="156"/>
                  <a:pt x="357" y="156"/>
                  <a:pt x="357" y="156"/>
                </a:cubicBezTo>
                <a:cubicBezTo>
                  <a:pt x="357" y="156"/>
                  <a:pt x="357" y="156"/>
                  <a:pt x="357" y="156"/>
                </a:cubicBezTo>
                <a:cubicBezTo>
                  <a:pt x="357" y="156"/>
                  <a:pt x="357" y="156"/>
                  <a:pt x="357" y="156"/>
                </a:cubicBezTo>
                <a:cubicBezTo>
                  <a:pt x="356" y="155"/>
                  <a:pt x="356" y="155"/>
                  <a:pt x="356" y="155"/>
                </a:cubicBezTo>
                <a:cubicBezTo>
                  <a:pt x="356" y="155"/>
                  <a:pt x="356" y="155"/>
                  <a:pt x="356" y="155"/>
                </a:cubicBezTo>
                <a:cubicBezTo>
                  <a:pt x="355" y="155"/>
                  <a:pt x="355" y="154"/>
                  <a:pt x="354" y="154"/>
                </a:cubicBezTo>
                <a:cubicBezTo>
                  <a:pt x="354" y="154"/>
                  <a:pt x="354" y="154"/>
                  <a:pt x="354" y="154"/>
                </a:cubicBezTo>
                <a:cubicBezTo>
                  <a:pt x="352" y="153"/>
                  <a:pt x="349" y="151"/>
                  <a:pt x="345" y="149"/>
                </a:cubicBezTo>
                <a:cubicBezTo>
                  <a:pt x="345" y="149"/>
                  <a:pt x="345" y="149"/>
                  <a:pt x="345" y="149"/>
                </a:cubicBezTo>
                <a:cubicBezTo>
                  <a:pt x="338" y="145"/>
                  <a:pt x="328" y="140"/>
                  <a:pt x="315" y="133"/>
                </a:cubicBezTo>
                <a:cubicBezTo>
                  <a:pt x="315" y="133"/>
                  <a:pt x="315" y="133"/>
                  <a:pt x="315" y="133"/>
                </a:cubicBezTo>
                <a:cubicBezTo>
                  <a:pt x="291" y="119"/>
                  <a:pt x="259" y="101"/>
                  <a:pt x="226" y="83"/>
                </a:cubicBezTo>
                <a:cubicBezTo>
                  <a:pt x="226" y="83"/>
                  <a:pt x="226" y="83"/>
                  <a:pt x="226" y="83"/>
                </a:cubicBezTo>
                <a:cubicBezTo>
                  <a:pt x="209" y="73"/>
                  <a:pt x="191" y="63"/>
                  <a:pt x="175" y="54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8" y="56"/>
                  <a:pt x="181" y="57"/>
                  <a:pt x="183" y="59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229" y="87"/>
                  <a:pt x="284" y="120"/>
                  <a:pt x="320" y="142"/>
                </a:cubicBezTo>
                <a:cubicBezTo>
                  <a:pt x="320" y="142"/>
                  <a:pt x="320" y="142"/>
                  <a:pt x="320" y="142"/>
                </a:cubicBezTo>
                <a:cubicBezTo>
                  <a:pt x="345" y="157"/>
                  <a:pt x="361" y="166"/>
                  <a:pt x="361" y="166"/>
                </a:cubicBezTo>
                <a:cubicBezTo>
                  <a:pt x="361" y="166"/>
                  <a:pt x="361" y="166"/>
                  <a:pt x="361" y="166"/>
                </a:cubicBezTo>
                <a:cubicBezTo>
                  <a:pt x="362" y="167"/>
                  <a:pt x="363" y="168"/>
                  <a:pt x="363" y="169"/>
                </a:cubicBezTo>
                <a:cubicBezTo>
                  <a:pt x="363" y="169"/>
                  <a:pt x="363" y="169"/>
                  <a:pt x="363" y="169"/>
                </a:cubicBezTo>
                <a:cubicBezTo>
                  <a:pt x="363" y="170"/>
                  <a:pt x="363" y="171"/>
                  <a:pt x="362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61" y="173"/>
                  <a:pt x="359" y="173"/>
                  <a:pt x="358" y="173"/>
                </a:cubicBezTo>
                <a:cubicBezTo>
                  <a:pt x="358" y="173"/>
                  <a:pt x="358" y="173"/>
                  <a:pt x="358" y="173"/>
                </a:cubicBezTo>
                <a:cubicBezTo>
                  <a:pt x="355" y="173"/>
                  <a:pt x="351" y="171"/>
                  <a:pt x="344" y="168"/>
                </a:cubicBezTo>
                <a:cubicBezTo>
                  <a:pt x="344" y="168"/>
                  <a:pt x="344" y="168"/>
                  <a:pt x="344" y="168"/>
                </a:cubicBezTo>
                <a:cubicBezTo>
                  <a:pt x="337" y="164"/>
                  <a:pt x="328" y="159"/>
                  <a:pt x="317" y="153"/>
                </a:cubicBezTo>
                <a:cubicBezTo>
                  <a:pt x="317" y="153"/>
                  <a:pt x="317" y="153"/>
                  <a:pt x="317" y="153"/>
                </a:cubicBezTo>
                <a:cubicBezTo>
                  <a:pt x="314" y="151"/>
                  <a:pt x="311" y="150"/>
                  <a:pt x="308" y="148"/>
                </a:cubicBezTo>
                <a:cubicBezTo>
                  <a:pt x="308" y="148"/>
                  <a:pt x="308" y="148"/>
                  <a:pt x="308" y="148"/>
                </a:cubicBezTo>
                <a:cubicBezTo>
                  <a:pt x="310" y="149"/>
                  <a:pt x="311" y="150"/>
                  <a:pt x="313" y="151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339" y="167"/>
                  <a:pt x="357" y="178"/>
                  <a:pt x="357" y="178"/>
                </a:cubicBezTo>
                <a:cubicBezTo>
                  <a:pt x="357" y="178"/>
                  <a:pt x="357" y="178"/>
                  <a:pt x="357" y="178"/>
                </a:cubicBezTo>
                <a:cubicBezTo>
                  <a:pt x="358" y="179"/>
                  <a:pt x="358" y="180"/>
                  <a:pt x="359" y="181"/>
                </a:cubicBezTo>
                <a:cubicBezTo>
                  <a:pt x="359" y="181"/>
                  <a:pt x="359" y="181"/>
                  <a:pt x="359" y="181"/>
                </a:cubicBezTo>
                <a:cubicBezTo>
                  <a:pt x="359" y="182"/>
                  <a:pt x="358" y="183"/>
                  <a:pt x="358" y="184"/>
                </a:cubicBezTo>
                <a:cubicBezTo>
                  <a:pt x="358" y="184"/>
                  <a:pt x="358" y="184"/>
                  <a:pt x="358" y="184"/>
                </a:cubicBezTo>
                <a:cubicBezTo>
                  <a:pt x="357" y="185"/>
                  <a:pt x="355" y="185"/>
                  <a:pt x="355" y="185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52" y="185"/>
                  <a:pt x="351" y="184"/>
                  <a:pt x="349" y="183"/>
                </a:cubicBezTo>
                <a:cubicBezTo>
                  <a:pt x="349" y="183"/>
                  <a:pt x="349" y="183"/>
                  <a:pt x="349" y="183"/>
                </a:cubicBezTo>
                <a:cubicBezTo>
                  <a:pt x="347" y="182"/>
                  <a:pt x="344" y="181"/>
                  <a:pt x="341" y="179"/>
                </a:cubicBezTo>
                <a:cubicBezTo>
                  <a:pt x="341" y="179"/>
                  <a:pt x="341" y="179"/>
                  <a:pt x="341" y="179"/>
                </a:cubicBezTo>
                <a:cubicBezTo>
                  <a:pt x="334" y="175"/>
                  <a:pt x="325" y="170"/>
                  <a:pt x="314" y="164"/>
                </a:cubicBezTo>
                <a:cubicBezTo>
                  <a:pt x="314" y="164"/>
                  <a:pt x="314" y="164"/>
                  <a:pt x="314" y="164"/>
                </a:cubicBezTo>
                <a:cubicBezTo>
                  <a:pt x="292" y="151"/>
                  <a:pt x="263" y="134"/>
                  <a:pt x="232" y="115"/>
                </a:cubicBezTo>
                <a:cubicBezTo>
                  <a:pt x="232" y="115"/>
                  <a:pt x="232" y="115"/>
                  <a:pt x="232" y="115"/>
                </a:cubicBezTo>
                <a:cubicBezTo>
                  <a:pt x="193" y="92"/>
                  <a:pt x="152" y="6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27" y="53"/>
                  <a:pt x="136" y="59"/>
                  <a:pt x="146" y="65"/>
                </a:cubicBezTo>
                <a:cubicBezTo>
                  <a:pt x="146" y="65"/>
                  <a:pt x="146" y="65"/>
                  <a:pt x="146" y="65"/>
                </a:cubicBezTo>
                <a:cubicBezTo>
                  <a:pt x="200" y="98"/>
                  <a:pt x="264" y="138"/>
                  <a:pt x="307" y="165"/>
                </a:cubicBezTo>
                <a:cubicBezTo>
                  <a:pt x="307" y="165"/>
                  <a:pt x="307" y="165"/>
                  <a:pt x="307" y="165"/>
                </a:cubicBezTo>
                <a:cubicBezTo>
                  <a:pt x="336" y="182"/>
                  <a:pt x="355" y="194"/>
                  <a:pt x="355" y="194"/>
                </a:cubicBezTo>
                <a:cubicBezTo>
                  <a:pt x="355" y="194"/>
                  <a:pt x="355" y="194"/>
                  <a:pt x="355" y="194"/>
                </a:cubicBezTo>
                <a:cubicBezTo>
                  <a:pt x="356" y="195"/>
                  <a:pt x="357" y="196"/>
                  <a:pt x="357" y="197"/>
                </a:cubicBezTo>
                <a:cubicBezTo>
                  <a:pt x="357" y="197"/>
                  <a:pt x="357" y="197"/>
                  <a:pt x="357" y="197"/>
                </a:cubicBezTo>
                <a:cubicBezTo>
                  <a:pt x="357" y="198"/>
                  <a:pt x="357" y="199"/>
                  <a:pt x="356" y="200"/>
                </a:cubicBezTo>
                <a:cubicBezTo>
                  <a:pt x="356" y="200"/>
                  <a:pt x="356" y="200"/>
                  <a:pt x="356" y="200"/>
                </a:cubicBezTo>
                <a:cubicBezTo>
                  <a:pt x="355" y="201"/>
                  <a:pt x="354" y="201"/>
                  <a:pt x="353" y="201"/>
                </a:cubicBezTo>
                <a:cubicBezTo>
                  <a:pt x="353" y="201"/>
                  <a:pt x="353" y="201"/>
                  <a:pt x="353" y="201"/>
                </a:cubicBezTo>
                <a:cubicBezTo>
                  <a:pt x="351" y="201"/>
                  <a:pt x="350" y="200"/>
                  <a:pt x="347" y="199"/>
                </a:cubicBezTo>
                <a:cubicBezTo>
                  <a:pt x="347" y="199"/>
                  <a:pt x="347" y="199"/>
                  <a:pt x="347" y="199"/>
                </a:cubicBezTo>
                <a:cubicBezTo>
                  <a:pt x="345" y="198"/>
                  <a:pt x="342" y="196"/>
                  <a:pt x="338" y="194"/>
                </a:cubicBezTo>
                <a:cubicBezTo>
                  <a:pt x="338" y="194"/>
                  <a:pt x="338" y="194"/>
                  <a:pt x="338" y="194"/>
                </a:cubicBezTo>
                <a:cubicBezTo>
                  <a:pt x="331" y="190"/>
                  <a:pt x="321" y="184"/>
                  <a:pt x="308" y="177"/>
                </a:cubicBezTo>
                <a:cubicBezTo>
                  <a:pt x="308" y="177"/>
                  <a:pt x="308" y="177"/>
                  <a:pt x="308" y="177"/>
                </a:cubicBezTo>
                <a:cubicBezTo>
                  <a:pt x="284" y="163"/>
                  <a:pt x="252" y="144"/>
                  <a:pt x="217" y="123"/>
                </a:cubicBezTo>
                <a:cubicBezTo>
                  <a:pt x="217" y="123"/>
                  <a:pt x="217" y="123"/>
                  <a:pt x="217" y="123"/>
                </a:cubicBezTo>
                <a:cubicBezTo>
                  <a:pt x="215" y="121"/>
                  <a:pt x="212" y="120"/>
                  <a:pt x="209" y="118"/>
                </a:cubicBezTo>
                <a:cubicBezTo>
                  <a:pt x="209" y="118"/>
                  <a:pt x="209" y="118"/>
                  <a:pt x="209" y="118"/>
                </a:cubicBezTo>
                <a:cubicBezTo>
                  <a:pt x="358" y="211"/>
                  <a:pt x="358" y="211"/>
                  <a:pt x="358" y="211"/>
                </a:cubicBezTo>
                <a:cubicBezTo>
                  <a:pt x="358" y="211"/>
                  <a:pt x="359" y="212"/>
                  <a:pt x="359" y="212"/>
                </a:cubicBezTo>
                <a:cubicBezTo>
                  <a:pt x="359" y="212"/>
                  <a:pt x="359" y="212"/>
                  <a:pt x="359" y="212"/>
                </a:cubicBezTo>
                <a:cubicBezTo>
                  <a:pt x="359" y="212"/>
                  <a:pt x="359" y="212"/>
                  <a:pt x="359" y="212"/>
                </a:cubicBezTo>
                <a:cubicBezTo>
                  <a:pt x="359" y="212"/>
                  <a:pt x="359" y="212"/>
                  <a:pt x="359" y="212"/>
                </a:cubicBezTo>
                <a:cubicBezTo>
                  <a:pt x="360" y="214"/>
                  <a:pt x="360" y="216"/>
                  <a:pt x="359" y="217"/>
                </a:cubicBezTo>
                <a:cubicBezTo>
                  <a:pt x="359" y="217"/>
                  <a:pt x="359" y="217"/>
                  <a:pt x="359" y="217"/>
                </a:cubicBezTo>
                <a:cubicBezTo>
                  <a:pt x="358" y="218"/>
                  <a:pt x="356" y="219"/>
                  <a:pt x="355" y="218"/>
                </a:cubicBezTo>
                <a:cubicBezTo>
                  <a:pt x="355" y="218"/>
                  <a:pt x="355" y="218"/>
                  <a:pt x="355" y="218"/>
                </a:cubicBezTo>
                <a:cubicBezTo>
                  <a:pt x="355" y="218"/>
                  <a:pt x="355" y="218"/>
                  <a:pt x="355" y="218"/>
                </a:cubicBezTo>
                <a:cubicBezTo>
                  <a:pt x="355" y="218"/>
                  <a:pt x="355" y="218"/>
                  <a:pt x="355" y="218"/>
                </a:cubicBezTo>
                <a:cubicBezTo>
                  <a:pt x="355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218"/>
                  <a:pt x="354" y="217"/>
                  <a:pt x="353" y="217"/>
                </a:cubicBezTo>
                <a:cubicBezTo>
                  <a:pt x="353" y="217"/>
                  <a:pt x="353" y="217"/>
                  <a:pt x="353" y="217"/>
                </a:cubicBezTo>
                <a:cubicBezTo>
                  <a:pt x="353" y="217"/>
                  <a:pt x="352" y="217"/>
                  <a:pt x="351" y="216"/>
                </a:cubicBezTo>
                <a:cubicBezTo>
                  <a:pt x="351" y="216"/>
                  <a:pt x="351" y="216"/>
                  <a:pt x="351" y="216"/>
                </a:cubicBezTo>
                <a:cubicBezTo>
                  <a:pt x="349" y="215"/>
                  <a:pt x="347" y="213"/>
                  <a:pt x="343" y="211"/>
                </a:cubicBezTo>
                <a:cubicBezTo>
                  <a:pt x="343" y="211"/>
                  <a:pt x="343" y="211"/>
                  <a:pt x="343" y="211"/>
                </a:cubicBezTo>
                <a:cubicBezTo>
                  <a:pt x="336" y="207"/>
                  <a:pt x="326" y="201"/>
                  <a:pt x="313" y="193"/>
                </a:cubicBezTo>
                <a:cubicBezTo>
                  <a:pt x="313" y="193"/>
                  <a:pt x="313" y="193"/>
                  <a:pt x="313" y="193"/>
                </a:cubicBezTo>
                <a:cubicBezTo>
                  <a:pt x="288" y="178"/>
                  <a:pt x="254" y="157"/>
                  <a:pt x="217" y="135"/>
                </a:cubicBezTo>
                <a:cubicBezTo>
                  <a:pt x="217" y="135"/>
                  <a:pt x="217" y="135"/>
                  <a:pt x="217" y="135"/>
                </a:cubicBezTo>
                <a:cubicBezTo>
                  <a:pt x="174" y="110"/>
                  <a:pt x="128" y="82"/>
                  <a:pt x="89" y="60"/>
                </a:cubicBezTo>
                <a:cubicBezTo>
                  <a:pt x="89" y="60"/>
                  <a:pt x="89" y="60"/>
                  <a:pt x="89" y="60"/>
                </a:cubicBezTo>
                <a:cubicBezTo>
                  <a:pt x="106" y="70"/>
                  <a:pt x="124" y="81"/>
                  <a:pt x="143" y="92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217" y="136"/>
                  <a:pt x="299" y="185"/>
                  <a:pt x="338" y="211"/>
                </a:cubicBezTo>
                <a:cubicBezTo>
                  <a:pt x="338" y="211"/>
                  <a:pt x="338" y="211"/>
                  <a:pt x="338" y="211"/>
                </a:cubicBezTo>
                <a:cubicBezTo>
                  <a:pt x="350" y="218"/>
                  <a:pt x="357" y="223"/>
                  <a:pt x="360" y="226"/>
                </a:cubicBezTo>
                <a:cubicBezTo>
                  <a:pt x="360" y="226"/>
                  <a:pt x="360" y="226"/>
                  <a:pt x="360" y="226"/>
                </a:cubicBezTo>
                <a:cubicBezTo>
                  <a:pt x="361" y="227"/>
                  <a:pt x="362" y="228"/>
                  <a:pt x="362" y="231"/>
                </a:cubicBezTo>
                <a:cubicBezTo>
                  <a:pt x="362" y="231"/>
                  <a:pt x="362" y="231"/>
                  <a:pt x="362" y="231"/>
                </a:cubicBezTo>
                <a:cubicBezTo>
                  <a:pt x="362" y="231"/>
                  <a:pt x="362" y="232"/>
                  <a:pt x="361" y="233"/>
                </a:cubicBezTo>
                <a:cubicBezTo>
                  <a:pt x="361" y="233"/>
                  <a:pt x="361" y="233"/>
                  <a:pt x="361" y="233"/>
                </a:cubicBezTo>
                <a:cubicBezTo>
                  <a:pt x="360" y="235"/>
                  <a:pt x="358" y="235"/>
                  <a:pt x="357" y="235"/>
                </a:cubicBezTo>
                <a:cubicBezTo>
                  <a:pt x="357" y="235"/>
                  <a:pt x="357" y="235"/>
                  <a:pt x="357" y="235"/>
                </a:cubicBezTo>
                <a:cubicBezTo>
                  <a:pt x="355" y="235"/>
                  <a:pt x="354" y="234"/>
                  <a:pt x="351" y="233"/>
                </a:cubicBezTo>
                <a:cubicBezTo>
                  <a:pt x="351" y="233"/>
                  <a:pt x="351" y="233"/>
                  <a:pt x="351" y="233"/>
                </a:cubicBezTo>
                <a:cubicBezTo>
                  <a:pt x="356" y="236"/>
                  <a:pt x="356" y="236"/>
                  <a:pt x="356" y="236"/>
                </a:cubicBezTo>
                <a:cubicBezTo>
                  <a:pt x="357" y="237"/>
                  <a:pt x="358" y="240"/>
                  <a:pt x="357" y="241"/>
                </a:cubicBezTo>
                <a:cubicBezTo>
                  <a:pt x="357" y="241"/>
                  <a:pt x="357" y="241"/>
                  <a:pt x="357" y="241"/>
                </a:cubicBezTo>
                <a:cubicBezTo>
                  <a:pt x="356" y="243"/>
                  <a:pt x="353" y="244"/>
                  <a:pt x="352" y="243"/>
                </a:cubicBezTo>
                <a:cubicBezTo>
                  <a:pt x="352" y="243"/>
                  <a:pt x="352" y="243"/>
                  <a:pt x="352" y="243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356" y="254"/>
                  <a:pt x="356" y="254"/>
                  <a:pt x="356" y="254"/>
                </a:cubicBezTo>
                <a:cubicBezTo>
                  <a:pt x="357" y="255"/>
                  <a:pt x="357" y="256"/>
                  <a:pt x="357" y="257"/>
                </a:cubicBezTo>
                <a:cubicBezTo>
                  <a:pt x="357" y="257"/>
                  <a:pt x="357" y="257"/>
                  <a:pt x="357" y="257"/>
                </a:cubicBezTo>
                <a:cubicBezTo>
                  <a:pt x="357" y="258"/>
                  <a:pt x="357" y="259"/>
                  <a:pt x="356" y="260"/>
                </a:cubicBezTo>
                <a:cubicBezTo>
                  <a:pt x="356" y="260"/>
                  <a:pt x="356" y="260"/>
                  <a:pt x="356" y="260"/>
                </a:cubicBezTo>
                <a:cubicBezTo>
                  <a:pt x="355" y="261"/>
                  <a:pt x="354" y="261"/>
                  <a:pt x="353" y="261"/>
                </a:cubicBezTo>
                <a:cubicBezTo>
                  <a:pt x="353" y="261"/>
                  <a:pt x="353" y="261"/>
                  <a:pt x="353" y="261"/>
                </a:cubicBezTo>
                <a:cubicBezTo>
                  <a:pt x="351" y="261"/>
                  <a:pt x="350" y="260"/>
                  <a:pt x="347" y="259"/>
                </a:cubicBezTo>
                <a:cubicBezTo>
                  <a:pt x="347" y="259"/>
                  <a:pt x="347" y="259"/>
                  <a:pt x="347" y="259"/>
                </a:cubicBezTo>
                <a:cubicBezTo>
                  <a:pt x="345" y="258"/>
                  <a:pt x="342" y="256"/>
                  <a:pt x="338" y="254"/>
                </a:cubicBezTo>
                <a:cubicBezTo>
                  <a:pt x="338" y="254"/>
                  <a:pt x="338" y="254"/>
                  <a:pt x="338" y="254"/>
                </a:cubicBezTo>
                <a:cubicBezTo>
                  <a:pt x="331" y="250"/>
                  <a:pt x="320" y="244"/>
                  <a:pt x="308" y="237"/>
                </a:cubicBezTo>
                <a:cubicBezTo>
                  <a:pt x="308" y="237"/>
                  <a:pt x="308" y="237"/>
                  <a:pt x="308" y="237"/>
                </a:cubicBezTo>
                <a:cubicBezTo>
                  <a:pt x="283" y="223"/>
                  <a:pt x="249" y="203"/>
                  <a:pt x="214" y="182"/>
                </a:cubicBezTo>
                <a:cubicBezTo>
                  <a:pt x="214" y="182"/>
                  <a:pt x="214" y="182"/>
                  <a:pt x="214" y="182"/>
                </a:cubicBezTo>
                <a:cubicBezTo>
                  <a:pt x="184" y="164"/>
                  <a:pt x="152" y="145"/>
                  <a:pt x="123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5" y="273"/>
                  <a:pt x="355" y="273"/>
                  <a:pt x="355" y="273"/>
                </a:cubicBezTo>
                <a:cubicBezTo>
                  <a:pt x="357" y="274"/>
                  <a:pt x="357" y="274"/>
                  <a:pt x="357" y="274"/>
                </a:cubicBezTo>
                <a:cubicBezTo>
                  <a:pt x="357" y="274"/>
                  <a:pt x="357" y="274"/>
                  <a:pt x="357" y="274"/>
                </a:cubicBezTo>
                <a:cubicBezTo>
                  <a:pt x="358" y="276"/>
                  <a:pt x="357" y="278"/>
                  <a:pt x="356" y="279"/>
                </a:cubicBezTo>
                <a:cubicBezTo>
                  <a:pt x="356" y="279"/>
                  <a:pt x="356" y="279"/>
                  <a:pt x="356" y="279"/>
                </a:cubicBezTo>
                <a:cubicBezTo>
                  <a:pt x="355" y="280"/>
                  <a:pt x="354" y="280"/>
                  <a:pt x="353" y="280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280"/>
                  <a:pt x="353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2" y="280"/>
                  <a:pt x="352" y="280"/>
                  <a:pt x="352" y="280"/>
                </a:cubicBezTo>
                <a:cubicBezTo>
                  <a:pt x="351" y="280"/>
                  <a:pt x="351" y="280"/>
                  <a:pt x="351" y="279"/>
                </a:cubicBezTo>
                <a:cubicBezTo>
                  <a:pt x="351" y="279"/>
                  <a:pt x="351" y="279"/>
                  <a:pt x="351" y="279"/>
                </a:cubicBezTo>
                <a:cubicBezTo>
                  <a:pt x="351" y="279"/>
                  <a:pt x="350" y="279"/>
                  <a:pt x="349" y="279"/>
                </a:cubicBezTo>
                <a:cubicBezTo>
                  <a:pt x="349" y="279"/>
                  <a:pt x="349" y="279"/>
                  <a:pt x="349" y="279"/>
                </a:cubicBezTo>
                <a:cubicBezTo>
                  <a:pt x="348" y="278"/>
                  <a:pt x="346" y="277"/>
                  <a:pt x="343" y="275"/>
                </a:cubicBezTo>
                <a:cubicBezTo>
                  <a:pt x="343" y="275"/>
                  <a:pt x="343" y="275"/>
                  <a:pt x="343" y="275"/>
                </a:cubicBezTo>
                <a:cubicBezTo>
                  <a:pt x="338" y="272"/>
                  <a:pt x="331" y="268"/>
                  <a:pt x="321" y="262"/>
                </a:cubicBezTo>
                <a:cubicBezTo>
                  <a:pt x="321" y="262"/>
                  <a:pt x="321" y="262"/>
                  <a:pt x="321" y="262"/>
                </a:cubicBezTo>
                <a:cubicBezTo>
                  <a:pt x="305" y="253"/>
                  <a:pt x="282" y="240"/>
                  <a:pt x="257" y="225"/>
                </a:cubicBezTo>
                <a:cubicBezTo>
                  <a:pt x="257" y="225"/>
                  <a:pt x="257" y="225"/>
                  <a:pt x="257" y="225"/>
                </a:cubicBezTo>
                <a:cubicBezTo>
                  <a:pt x="289" y="244"/>
                  <a:pt x="317" y="261"/>
                  <a:pt x="335" y="273"/>
                </a:cubicBezTo>
                <a:cubicBezTo>
                  <a:pt x="335" y="273"/>
                  <a:pt x="335" y="273"/>
                  <a:pt x="335" y="273"/>
                </a:cubicBezTo>
                <a:cubicBezTo>
                  <a:pt x="346" y="281"/>
                  <a:pt x="353" y="286"/>
                  <a:pt x="356" y="290"/>
                </a:cubicBezTo>
                <a:cubicBezTo>
                  <a:pt x="356" y="290"/>
                  <a:pt x="356" y="290"/>
                  <a:pt x="356" y="290"/>
                </a:cubicBezTo>
                <a:cubicBezTo>
                  <a:pt x="357" y="291"/>
                  <a:pt x="358" y="292"/>
                  <a:pt x="358" y="294"/>
                </a:cubicBezTo>
                <a:cubicBezTo>
                  <a:pt x="358" y="294"/>
                  <a:pt x="358" y="294"/>
                  <a:pt x="358" y="294"/>
                </a:cubicBezTo>
                <a:cubicBezTo>
                  <a:pt x="358" y="295"/>
                  <a:pt x="358" y="296"/>
                  <a:pt x="357" y="297"/>
                </a:cubicBezTo>
                <a:cubicBezTo>
                  <a:pt x="357" y="297"/>
                  <a:pt x="357" y="297"/>
                  <a:pt x="357" y="297"/>
                </a:cubicBezTo>
                <a:cubicBezTo>
                  <a:pt x="356" y="298"/>
                  <a:pt x="354" y="299"/>
                  <a:pt x="352" y="298"/>
                </a:cubicBezTo>
                <a:cubicBezTo>
                  <a:pt x="352" y="298"/>
                  <a:pt x="352" y="298"/>
                  <a:pt x="352" y="298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38" y="289"/>
                  <a:pt x="338" y="290"/>
                  <a:pt x="338" y="290"/>
                </a:cubicBezTo>
                <a:cubicBezTo>
                  <a:pt x="338" y="290"/>
                  <a:pt x="338" y="290"/>
                  <a:pt x="338" y="290"/>
                </a:cubicBezTo>
                <a:cubicBezTo>
                  <a:pt x="350" y="297"/>
                  <a:pt x="357" y="303"/>
                  <a:pt x="360" y="307"/>
                </a:cubicBezTo>
                <a:cubicBezTo>
                  <a:pt x="360" y="307"/>
                  <a:pt x="360" y="307"/>
                  <a:pt x="360" y="307"/>
                </a:cubicBezTo>
                <a:cubicBezTo>
                  <a:pt x="361" y="308"/>
                  <a:pt x="362" y="309"/>
                  <a:pt x="362" y="311"/>
                </a:cubicBezTo>
                <a:cubicBezTo>
                  <a:pt x="362" y="311"/>
                  <a:pt x="362" y="311"/>
                  <a:pt x="362" y="311"/>
                </a:cubicBezTo>
                <a:cubicBezTo>
                  <a:pt x="362" y="312"/>
                  <a:pt x="362" y="312"/>
                  <a:pt x="362" y="313"/>
                </a:cubicBezTo>
                <a:cubicBezTo>
                  <a:pt x="362" y="313"/>
                  <a:pt x="362" y="313"/>
                  <a:pt x="362" y="313"/>
                </a:cubicBezTo>
                <a:cubicBezTo>
                  <a:pt x="361" y="314"/>
                  <a:pt x="360" y="315"/>
                  <a:pt x="359" y="315"/>
                </a:cubicBezTo>
                <a:cubicBezTo>
                  <a:pt x="359" y="315"/>
                  <a:pt x="359" y="315"/>
                  <a:pt x="359" y="315"/>
                </a:cubicBezTo>
                <a:cubicBezTo>
                  <a:pt x="358" y="315"/>
                  <a:pt x="357" y="315"/>
                  <a:pt x="356" y="315"/>
                </a:cubicBezTo>
                <a:cubicBezTo>
                  <a:pt x="356" y="315"/>
                  <a:pt x="356" y="315"/>
                  <a:pt x="356" y="315"/>
                </a:cubicBezTo>
                <a:cubicBezTo>
                  <a:pt x="356" y="314"/>
                  <a:pt x="338" y="304"/>
                  <a:pt x="310" y="287"/>
                </a:cubicBezTo>
                <a:cubicBezTo>
                  <a:pt x="310" y="287"/>
                  <a:pt x="310" y="287"/>
                  <a:pt x="310" y="287"/>
                </a:cubicBezTo>
                <a:cubicBezTo>
                  <a:pt x="283" y="270"/>
                  <a:pt x="245" y="247"/>
                  <a:pt x="206" y="224"/>
                </a:cubicBezTo>
                <a:cubicBezTo>
                  <a:pt x="206" y="224"/>
                  <a:pt x="206" y="224"/>
                  <a:pt x="206" y="224"/>
                </a:cubicBezTo>
                <a:cubicBezTo>
                  <a:pt x="146" y="188"/>
                  <a:pt x="82" y="151"/>
                  <a:pt x="43" y="131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63" y="143"/>
                  <a:pt x="91" y="161"/>
                  <a:pt x="121" y="180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83" y="218"/>
                  <a:pt x="256" y="263"/>
                  <a:pt x="305" y="293"/>
                </a:cubicBezTo>
                <a:cubicBezTo>
                  <a:pt x="305" y="293"/>
                  <a:pt x="305" y="293"/>
                  <a:pt x="305" y="293"/>
                </a:cubicBezTo>
                <a:cubicBezTo>
                  <a:pt x="336" y="312"/>
                  <a:pt x="357" y="324"/>
                  <a:pt x="359" y="326"/>
                </a:cubicBezTo>
                <a:cubicBezTo>
                  <a:pt x="359" y="326"/>
                  <a:pt x="359" y="326"/>
                  <a:pt x="359" y="326"/>
                </a:cubicBezTo>
                <a:cubicBezTo>
                  <a:pt x="360" y="326"/>
                  <a:pt x="360" y="327"/>
                  <a:pt x="360" y="327"/>
                </a:cubicBezTo>
                <a:cubicBezTo>
                  <a:pt x="360" y="327"/>
                  <a:pt x="360" y="327"/>
                  <a:pt x="360" y="327"/>
                </a:cubicBezTo>
                <a:cubicBezTo>
                  <a:pt x="362" y="328"/>
                  <a:pt x="362" y="330"/>
                  <a:pt x="360" y="332"/>
                </a:cubicBezTo>
                <a:cubicBezTo>
                  <a:pt x="360" y="332"/>
                  <a:pt x="360" y="332"/>
                  <a:pt x="360" y="332"/>
                </a:cubicBezTo>
                <a:cubicBezTo>
                  <a:pt x="360" y="333"/>
                  <a:pt x="358" y="333"/>
                  <a:pt x="357" y="333"/>
                </a:cubicBezTo>
                <a:cubicBezTo>
                  <a:pt x="357" y="333"/>
                  <a:pt x="357" y="333"/>
                  <a:pt x="357" y="333"/>
                </a:cubicBezTo>
                <a:cubicBezTo>
                  <a:pt x="356" y="333"/>
                  <a:pt x="356" y="333"/>
                  <a:pt x="356" y="333"/>
                </a:cubicBezTo>
                <a:cubicBezTo>
                  <a:pt x="356" y="333"/>
                  <a:pt x="356" y="333"/>
                  <a:pt x="356" y="333"/>
                </a:cubicBezTo>
                <a:cubicBezTo>
                  <a:pt x="356" y="333"/>
                  <a:pt x="356" y="333"/>
                  <a:pt x="356" y="333"/>
                </a:cubicBezTo>
                <a:cubicBezTo>
                  <a:pt x="356" y="333"/>
                  <a:pt x="356" y="333"/>
                  <a:pt x="356" y="333"/>
                </a:cubicBezTo>
                <a:cubicBezTo>
                  <a:pt x="356" y="333"/>
                  <a:pt x="356" y="333"/>
                  <a:pt x="355" y="333"/>
                </a:cubicBezTo>
                <a:cubicBezTo>
                  <a:pt x="355" y="333"/>
                  <a:pt x="355" y="333"/>
                  <a:pt x="355" y="333"/>
                </a:cubicBezTo>
                <a:cubicBezTo>
                  <a:pt x="355" y="333"/>
                  <a:pt x="355" y="333"/>
                  <a:pt x="355" y="333"/>
                </a:cubicBezTo>
                <a:cubicBezTo>
                  <a:pt x="355" y="333"/>
                  <a:pt x="355" y="333"/>
                  <a:pt x="355" y="333"/>
                </a:cubicBezTo>
                <a:cubicBezTo>
                  <a:pt x="355" y="332"/>
                  <a:pt x="355" y="332"/>
                  <a:pt x="355" y="332"/>
                </a:cubicBezTo>
                <a:cubicBezTo>
                  <a:pt x="355" y="332"/>
                  <a:pt x="355" y="332"/>
                  <a:pt x="355" y="332"/>
                </a:cubicBezTo>
                <a:cubicBezTo>
                  <a:pt x="354" y="332"/>
                  <a:pt x="353" y="331"/>
                  <a:pt x="352" y="330"/>
                </a:cubicBezTo>
                <a:cubicBezTo>
                  <a:pt x="352" y="330"/>
                  <a:pt x="352" y="330"/>
                  <a:pt x="352" y="330"/>
                </a:cubicBezTo>
                <a:cubicBezTo>
                  <a:pt x="349" y="329"/>
                  <a:pt x="345" y="327"/>
                  <a:pt x="340" y="324"/>
                </a:cubicBezTo>
                <a:cubicBezTo>
                  <a:pt x="340" y="324"/>
                  <a:pt x="340" y="324"/>
                  <a:pt x="340" y="324"/>
                </a:cubicBezTo>
                <a:cubicBezTo>
                  <a:pt x="330" y="318"/>
                  <a:pt x="317" y="311"/>
                  <a:pt x="300" y="301"/>
                </a:cubicBezTo>
                <a:cubicBezTo>
                  <a:pt x="300" y="301"/>
                  <a:pt x="300" y="301"/>
                  <a:pt x="300" y="301"/>
                </a:cubicBezTo>
                <a:cubicBezTo>
                  <a:pt x="267" y="282"/>
                  <a:pt x="223" y="257"/>
                  <a:pt x="179" y="232"/>
                </a:cubicBezTo>
                <a:cubicBezTo>
                  <a:pt x="179" y="232"/>
                  <a:pt x="179" y="232"/>
                  <a:pt x="179" y="232"/>
                </a:cubicBezTo>
                <a:cubicBezTo>
                  <a:pt x="166" y="224"/>
                  <a:pt x="153" y="217"/>
                  <a:pt x="140" y="210"/>
                </a:cubicBezTo>
                <a:cubicBezTo>
                  <a:pt x="140" y="210"/>
                  <a:pt x="140" y="210"/>
                  <a:pt x="140" y="210"/>
                </a:cubicBezTo>
                <a:cubicBezTo>
                  <a:pt x="198" y="245"/>
                  <a:pt x="261" y="285"/>
                  <a:pt x="306" y="312"/>
                </a:cubicBezTo>
                <a:cubicBezTo>
                  <a:pt x="306" y="312"/>
                  <a:pt x="306" y="312"/>
                  <a:pt x="306" y="312"/>
                </a:cubicBezTo>
                <a:cubicBezTo>
                  <a:pt x="339" y="332"/>
                  <a:pt x="361" y="346"/>
                  <a:pt x="361" y="346"/>
                </a:cubicBezTo>
                <a:cubicBezTo>
                  <a:pt x="361" y="346"/>
                  <a:pt x="361" y="346"/>
                  <a:pt x="361" y="346"/>
                </a:cubicBezTo>
                <a:cubicBezTo>
                  <a:pt x="363" y="347"/>
                  <a:pt x="363" y="349"/>
                  <a:pt x="362" y="351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1" y="353"/>
                  <a:pt x="359" y="353"/>
                  <a:pt x="357" y="352"/>
                </a:cubicBezTo>
                <a:cubicBezTo>
                  <a:pt x="357" y="352"/>
                  <a:pt x="357" y="352"/>
                  <a:pt x="357" y="352"/>
                </a:cubicBezTo>
                <a:cubicBezTo>
                  <a:pt x="79" y="190"/>
                  <a:pt x="79" y="190"/>
                  <a:pt x="79" y="190"/>
                </a:cubicBezTo>
                <a:cubicBezTo>
                  <a:pt x="90" y="197"/>
                  <a:pt x="101" y="204"/>
                  <a:pt x="114" y="212"/>
                </a:cubicBezTo>
                <a:cubicBezTo>
                  <a:pt x="114" y="212"/>
                  <a:pt x="114" y="212"/>
                  <a:pt x="114" y="212"/>
                </a:cubicBezTo>
                <a:cubicBezTo>
                  <a:pt x="146" y="232"/>
                  <a:pt x="182" y="254"/>
                  <a:pt x="216" y="274"/>
                </a:cubicBezTo>
                <a:cubicBezTo>
                  <a:pt x="216" y="274"/>
                  <a:pt x="216" y="274"/>
                  <a:pt x="216" y="274"/>
                </a:cubicBezTo>
                <a:cubicBezTo>
                  <a:pt x="282" y="313"/>
                  <a:pt x="339" y="347"/>
                  <a:pt x="339" y="347"/>
                </a:cubicBezTo>
                <a:cubicBezTo>
                  <a:pt x="339" y="347"/>
                  <a:pt x="339" y="347"/>
                  <a:pt x="339" y="347"/>
                </a:cubicBezTo>
                <a:cubicBezTo>
                  <a:pt x="340" y="347"/>
                  <a:pt x="340" y="348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49"/>
                </a:cubicBezTo>
                <a:cubicBezTo>
                  <a:pt x="341" y="349"/>
                  <a:pt x="341" y="349"/>
                  <a:pt x="341" y="350"/>
                </a:cubicBezTo>
                <a:cubicBezTo>
                  <a:pt x="341" y="350"/>
                  <a:pt x="341" y="350"/>
                  <a:pt x="341" y="350"/>
                </a:cubicBezTo>
                <a:cubicBezTo>
                  <a:pt x="341" y="350"/>
                  <a:pt x="341" y="351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1" y="352"/>
                </a:cubicBezTo>
                <a:cubicBezTo>
                  <a:pt x="341" y="352"/>
                  <a:pt x="341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2"/>
                  <a:pt x="340" y="352"/>
                  <a:pt x="340" y="352"/>
                </a:cubicBezTo>
                <a:cubicBezTo>
                  <a:pt x="340" y="353"/>
                  <a:pt x="339" y="353"/>
                  <a:pt x="338" y="354"/>
                </a:cubicBezTo>
                <a:cubicBezTo>
                  <a:pt x="338" y="354"/>
                  <a:pt x="338" y="354"/>
                  <a:pt x="338" y="354"/>
                </a:cubicBezTo>
                <a:cubicBezTo>
                  <a:pt x="338" y="354"/>
                  <a:pt x="338" y="354"/>
                  <a:pt x="338" y="354"/>
                </a:cubicBezTo>
                <a:cubicBezTo>
                  <a:pt x="338" y="354"/>
                  <a:pt x="338" y="354"/>
                  <a:pt x="338" y="354"/>
                </a:cubicBezTo>
                <a:cubicBezTo>
                  <a:pt x="338" y="354"/>
                  <a:pt x="338" y="354"/>
                  <a:pt x="338" y="354"/>
                </a:cubicBezTo>
                <a:cubicBezTo>
                  <a:pt x="338" y="354"/>
                  <a:pt x="338" y="354"/>
                  <a:pt x="338" y="354"/>
                </a:cubicBezTo>
                <a:cubicBezTo>
                  <a:pt x="337" y="354"/>
                  <a:pt x="336" y="354"/>
                  <a:pt x="335" y="353"/>
                </a:cubicBezTo>
                <a:cubicBezTo>
                  <a:pt x="335" y="353"/>
                  <a:pt x="335" y="353"/>
                  <a:pt x="335" y="353"/>
                </a:cubicBezTo>
                <a:cubicBezTo>
                  <a:pt x="335" y="353"/>
                  <a:pt x="321" y="345"/>
                  <a:pt x="299" y="332"/>
                </a:cubicBezTo>
                <a:cubicBezTo>
                  <a:pt x="299" y="332"/>
                  <a:pt x="299" y="332"/>
                  <a:pt x="299" y="332"/>
                </a:cubicBezTo>
                <a:cubicBezTo>
                  <a:pt x="299" y="332"/>
                  <a:pt x="300" y="332"/>
                  <a:pt x="300" y="333"/>
                </a:cubicBezTo>
                <a:cubicBezTo>
                  <a:pt x="300" y="333"/>
                  <a:pt x="300" y="333"/>
                  <a:pt x="300" y="333"/>
                </a:cubicBezTo>
                <a:cubicBezTo>
                  <a:pt x="310" y="339"/>
                  <a:pt x="316" y="344"/>
                  <a:pt x="319" y="347"/>
                </a:cubicBezTo>
                <a:cubicBezTo>
                  <a:pt x="319" y="347"/>
                  <a:pt x="319" y="347"/>
                  <a:pt x="319" y="347"/>
                </a:cubicBezTo>
                <a:cubicBezTo>
                  <a:pt x="320" y="348"/>
                  <a:pt x="321" y="348"/>
                  <a:pt x="321" y="351"/>
                </a:cubicBezTo>
                <a:cubicBezTo>
                  <a:pt x="321" y="351"/>
                  <a:pt x="321" y="351"/>
                  <a:pt x="321" y="351"/>
                </a:cubicBezTo>
                <a:cubicBezTo>
                  <a:pt x="321" y="351"/>
                  <a:pt x="321" y="352"/>
                  <a:pt x="320" y="353"/>
                </a:cubicBezTo>
                <a:cubicBezTo>
                  <a:pt x="320" y="353"/>
                  <a:pt x="320" y="353"/>
                  <a:pt x="320" y="353"/>
                </a:cubicBezTo>
                <a:cubicBezTo>
                  <a:pt x="320" y="353"/>
                  <a:pt x="320" y="353"/>
                  <a:pt x="320" y="353"/>
                </a:cubicBezTo>
                <a:cubicBezTo>
                  <a:pt x="319" y="355"/>
                  <a:pt x="317" y="355"/>
                  <a:pt x="316" y="355"/>
                </a:cubicBezTo>
                <a:cubicBezTo>
                  <a:pt x="316" y="355"/>
                  <a:pt x="316" y="355"/>
                  <a:pt x="316" y="355"/>
                </a:cubicBezTo>
                <a:cubicBezTo>
                  <a:pt x="312" y="355"/>
                  <a:pt x="308" y="352"/>
                  <a:pt x="301" y="349"/>
                </a:cubicBezTo>
                <a:close/>
                <a:moveTo>
                  <a:pt x="359" y="333"/>
                </a:moveTo>
                <a:cubicBezTo>
                  <a:pt x="359" y="333"/>
                  <a:pt x="359" y="333"/>
                  <a:pt x="359" y="333"/>
                </a:cubicBezTo>
                <a:cubicBezTo>
                  <a:pt x="359" y="333"/>
                  <a:pt x="359" y="333"/>
                  <a:pt x="359" y="333"/>
                </a:cubicBezTo>
                <a:cubicBezTo>
                  <a:pt x="359" y="333"/>
                  <a:pt x="359" y="333"/>
                  <a:pt x="359" y="333"/>
                </a:cubicBezTo>
                <a:close/>
                <a:moveTo>
                  <a:pt x="356" y="218"/>
                </a:moveTo>
                <a:cubicBezTo>
                  <a:pt x="356" y="218"/>
                  <a:pt x="356" y="218"/>
                  <a:pt x="356" y="218"/>
                </a:cubicBezTo>
                <a:cubicBezTo>
                  <a:pt x="356" y="218"/>
                  <a:pt x="356" y="218"/>
                  <a:pt x="356" y="218"/>
                </a:cubicBezTo>
                <a:cubicBezTo>
                  <a:pt x="356" y="218"/>
                  <a:pt x="355" y="218"/>
                  <a:pt x="355" y="218"/>
                </a:cubicBezTo>
                <a:cubicBezTo>
                  <a:pt x="355" y="218"/>
                  <a:pt x="355" y="218"/>
                  <a:pt x="355" y="218"/>
                </a:cubicBezTo>
                <a:cubicBezTo>
                  <a:pt x="355" y="218"/>
                  <a:pt x="355" y="218"/>
                  <a:pt x="355" y="218"/>
                </a:cubicBezTo>
                <a:cubicBezTo>
                  <a:pt x="356" y="218"/>
                  <a:pt x="356" y="218"/>
                  <a:pt x="356" y="218"/>
                </a:cubicBezTo>
                <a:close/>
                <a:moveTo>
                  <a:pt x="355" y="178"/>
                </a:moveTo>
                <a:cubicBezTo>
                  <a:pt x="355" y="178"/>
                  <a:pt x="355" y="178"/>
                  <a:pt x="355" y="178"/>
                </a:cubicBezTo>
                <a:cubicBezTo>
                  <a:pt x="355" y="178"/>
                  <a:pt x="355" y="178"/>
                  <a:pt x="355" y="178"/>
                </a:cubicBezTo>
                <a:cubicBezTo>
                  <a:pt x="355" y="178"/>
                  <a:pt x="355" y="178"/>
                  <a:pt x="355" y="178"/>
                </a:cubicBezTo>
                <a:close/>
                <a:moveTo>
                  <a:pt x="361" y="155"/>
                </a:move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ubicBezTo>
                  <a:pt x="361" y="155"/>
                  <a:pt x="361" y="155"/>
                  <a:pt x="361" y="155"/>
                </a:cubicBezTo>
                <a:close/>
                <a:moveTo>
                  <a:pt x="169" y="6"/>
                </a:moveTo>
                <a:cubicBezTo>
                  <a:pt x="169" y="6"/>
                  <a:pt x="169" y="6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7"/>
                  <a:pt x="169" y="7"/>
                  <a:pt x="169" y="6"/>
                </a:cubicBezTo>
                <a:close/>
                <a:moveTo>
                  <a:pt x="69" y="6"/>
                </a:move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ubicBezTo>
                  <a:pt x="69" y="6"/>
                  <a:pt x="69" y="6"/>
                  <a:pt x="69" y="6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" name="文本框 7"/>
          <p:cNvSpPr txBox="1"/>
          <p:nvPr/>
        </p:nvSpPr>
        <p:spPr>
          <a:xfrm>
            <a:off x="4792964" y="4904895"/>
            <a:ext cx="44418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将手绘纹理另存为</a:t>
            </a:r>
            <a:r>
              <a:rPr lang="en-US" altLang="zh-CN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PNG</a:t>
            </a: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格式（此处命名为纹理</a:t>
            </a:r>
            <a:r>
              <a:rPr lang="en-US" altLang="zh-CN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1</a:t>
            </a: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）</a:t>
            </a:r>
          </a:p>
        </p:txBody>
      </p:sp>
      <p:sp>
        <p:nvSpPr>
          <p:cNvPr id="36" name="文本框 8"/>
          <p:cNvSpPr txBox="1"/>
          <p:nvPr/>
        </p:nvSpPr>
        <p:spPr>
          <a:xfrm>
            <a:off x="1933876" y="5743095"/>
            <a:ext cx="7961313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二、将需要的文字进行文本填充，找到菜单栏中的“格式”</a:t>
            </a:r>
            <a:r>
              <a:rPr lang="en-US" altLang="zh-CN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—》</a:t>
            </a: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文本填充，填充方式选择图片，选择一步骤中的纹理</a:t>
            </a:r>
            <a:r>
              <a:rPr lang="en-US" altLang="zh-CN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1</a:t>
            </a: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图片即可</a:t>
            </a:r>
          </a:p>
        </p:txBody>
      </p:sp>
      <p:sp>
        <p:nvSpPr>
          <p:cNvPr id="37" name="文本框 9"/>
          <p:cNvSpPr txBox="1"/>
          <p:nvPr/>
        </p:nvSpPr>
        <p:spPr>
          <a:xfrm>
            <a:off x="1933876" y="6335857"/>
            <a:ext cx="796131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三、如果形状需要填充为手绘效果，操作步骤同一、二；只需在形状填充下选择图片</a:t>
            </a:r>
            <a:endParaRPr lang="en-US" altLang="zh-CN" sz="16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Calibri" panose="020F0502020204030204"/>
                <a:ea typeface="宋体"/>
              </a:rPr>
              <a:t>再选择合适的手绘纹理即可</a:t>
            </a: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3586207" y="3746962"/>
            <a:ext cx="7493475" cy="416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639647" y="4795239"/>
            <a:ext cx="7582540" cy="416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586207" y="5774487"/>
            <a:ext cx="7493475" cy="416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410140" y="4721359"/>
            <a:ext cx="2024333" cy="809733"/>
            <a:chOff x="818583" y="3264737"/>
            <a:chExt cx="1602178" cy="640871"/>
          </a:xfrm>
        </p:grpSpPr>
        <p:sp>
          <p:nvSpPr>
            <p:cNvPr id="24" name="任意多边形 23"/>
            <p:cNvSpPr/>
            <p:nvPr/>
          </p:nvSpPr>
          <p:spPr>
            <a:xfrm>
              <a:off x="818583" y="3264737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330596" tIns="5080" rIns="320435" bIns="5080" numCol="1" spcCol="1270" anchor="ctr" anchorCtr="0">
              <a:noAutofit/>
            </a:bodyPr>
            <a:lstStyle/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zh-CN" sz="16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800" kern="0" dirty="0">
                  <a:solidFill>
                    <a:srgbClr val="FFFFFF"/>
                  </a:solidFill>
                  <a:latin typeface="Arial"/>
                  <a:ea typeface="微软雅黑"/>
                </a:rPr>
                <a:t>添加文字</a:t>
              </a:r>
              <a:endParaRPr lang="en-US" altLang="zh-CN" sz="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MH_Other_4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472360" y="3383005"/>
              <a:ext cx="294624" cy="210447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kern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0140" y="5742896"/>
            <a:ext cx="2024333" cy="809733"/>
            <a:chOff x="818583" y="4120024"/>
            <a:chExt cx="1602178" cy="640871"/>
          </a:xfrm>
        </p:grpSpPr>
        <p:sp>
          <p:nvSpPr>
            <p:cNvPr id="27" name="任意多边形 26"/>
            <p:cNvSpPr/>
            <p:nvPr/>
          </p:nvSpPr>
          <p:spPr>
            <a:xfrm>
              <a:off x="818583" y="4120024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330596" tIns="5080" rIns="320435" bIns="5080" numCol="1" spcCol="1270" anchor="ctr" anchorCtr="0">
              <a:noAutofit/>
            </a:bodyPr>
            <a:lstStyle/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b="1" kern="0" dirty="0">
                <a:solidFill>
                  <a:srgbClr val="FFFFFF"/>
                </a:solidFill>
                <a:latin typeface="Arial"/>
                <a:ea typeface="微软雅黑"/>
              </a:endParaRPr>
            </a:p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900" kern="0" dirty="0">
                  <a:solidFill>
                    <a:srgbClr val="FFFFFF"/>
                  </a:solidFill>
                  <a:latin typeface="Arial"/>
                  <a:ea typeface="微软雅黑"/>
                </a:rPr>
                <a:t>添加文字</a:t>
              </a:r>
              <a:endParaRPr lang="en-US" altLang="zh-CN" sz="9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MH_Other_7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484578" y="4215426"/>
              <a:ext cx="282406" cy="237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kern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10140" y="2708973"/>
            <a:ext cx="2024333" cy="809733"/>
            <a:chOff x="818583" y="1644226"/>
            <a:chExt cx="1602178" cy="640871"/>
          </a:xfrm>
        </p:grpSpPr>
        <p:sp>
          <p:nvSpPr>
            <p:cNvPr id="30" name="任意多边形 29"/>
            <p:cNvSpPr/>
            <p:nvPr/>
          </p:nvSpPr>
          <p:spPr>
            <a:xfrm>
              <a:off x="818583" y="1644226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330596" tIns="5080" rIns="320435" bIns="5080" numCol="1" spcCol="1270" anchor="ctr" anchorCtr="0">
              <a:noAutofit/>
            </a:bodyPr>
            <a:lstStyle/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800" b="1" kern="0" dirty="0">
                <a:solidFill>
                  <a:srgbClr val="FFFFFF"/>
                </a:solidFill>
                <a:latin typeface="Arial"/>
                <a:ea typeface="微软雅黑"/>
              </a:endParaRPr>
            </a:p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800" b="1" kern="0" dirty="0">
                <a:solidFill>
                  <a:srgbClr val="FFFFFF"/>
                </a:solidFill>
                <a:latin typeface="Arial"/>
                <a:ea typeface="微软雅黑"/>
              </a:endParaRPr>
            </a:p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900" kern="0" dirty="0">
                  <a:solidFill>
                    <a:srgbClr val="FFFFFF"/>
                  </a:solidFill>
                  <a:latin typeface="Arial"/>
                  <a:ea typeface="微软雅黑"/>
                </a:rPr>
                <a:t>添加文字</a:t>
              </a:r>
              <a:endParaRPr lang="en-US" sz="9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1" name="MH_Other_10"/>
            <p:cNvSpPr/>
            <p:nvPr>
              <p:custDataLst>
                <p:tags r:id="rId2"/>
              </p:custDataLst>
            </p:nvPr>
          </p:nvSpPr>
          <p:spPr>
            <a:xfrm>
              <a:off x="1528025" y="1710039"/>
              <a:ext cx="238959" cy="287837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kern="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10140" y="3722586"/>
            <a:ext cx="2024333" cy="809733"/>
            <a:chOff x="818583" y="2444089"/>
            <a:chExt cx="1602178" cy="640871"/>
          </a:xfrm>
        </p:grpSpPr>
        <p:sp>
          <p:nvSpPr>
            <p:cNvPr id="33" name="任意多边形 32"/>
            <p:cNvSpPr/>
            <p:nvPr/>
          </p:nvSpPr>
          <p:spPr>
            <a:xfrm>
              <a:off x="818583" y="2444089"/>
              <a:ext cx="1602178" cy="640871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330596" tIns="5080" rIns="320435" bIns="5080" numCol="1" spcCol="1270" anchor="ctr" anchorCtr="0">
              <a:noAutofit/>
            </a:bodyPr>
            <a:lstStyle/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Arial"/>
                <a:ea typeface="微软雅黑"/>
              </a:endParaRPr>
            </a:p>
            <a:p>
              <a:pPr algn="ctr" defTabSz="355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900" kern="0" dirty="0">
                  <a:solidFill>
                    <a:srgbClr val="FFFFFF"/>
                  </a:solidFill>
                  <a:latin typeface="Arial"/>
                  <a:ea typeface="微软雅黑"/>
                </a:rPr>
                <a:t>添加文字</a:t>
              </a:r>
              <a:endParaRPr lang="en-US" sz="9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4" name="MH_Other_13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510375" y="2551660"/>
              <a:ext cx="218593" cy="215878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kern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Content Placeholder 2"/>
          <p:cNvSpPr txBox="1">
            <a:spLocks/>
          </p:cNvSpPr>
          <p:nvPr/>
        </p:nvSpPr>
        <p:spPr>
          <a:xfrm>
            <a:off x="3586207" y="2750966"/>
            <a:ext cx="7493475" cy="416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6" name="文本框 25"/>
          <p:cNvSpPr txBox="1"/>
          <p:nvPr/>
        </p:nvSpPr>
        <p:spPr>
          <a:xfrm>
            <a:off x="1024368" y="1455019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选题背景</a:t>
            </a:r>
          </a:p>
        </p:txBody>
      </p:sp>
      <p:sp>
        <p:nvSpPr>
          <p:cNvPr id="37" name="文本框 26"/>
          <p:cNvSpPr txBox="1"/>
          <p:nvPr/>
        </p:nvSpPr>
        <p:spPr>
          <a:xfrm>
            <a:off x="460976" y="1408852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5" grpId="0"/>
      <p:bldP spid="36" grpId="0"/>
      <p:bldP spid="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82"/>
          <p:cNvCxnSpPr/>
          <p:nvPr/>
        </p:nvCxnSpPr>
        <p:spPr>
          <a:xfrm>
            <a:off x="3866744" y="4460996"/>
            <a:ext cx="1375263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3" name="Straight Connector 85"/>
          <p:cNvCxnSpPr/>
          <p:nvPr/>
        </p:nvCxnSpPr>
        <p:spPr>
          <a:xfrm flipV="1">
            <a:off x="5242008" y="2726493"/>
            <a:ext cx="0" cy="3494973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grpSp>
        <p:nvGrpSpPr>
          <p:cNvPr id="4" name="Group 8"/>
          <p:cNvGrpSpPr/>
          <p:nvPr/>
        </p:nvGrpSpPr>
        <p:grpSpPr>
          <a:xfrm>
            <a:off x="5788248" y="3437250"/>
            <a:ext cx="906703" cy="908468"/>
            <a:chOff x="8866294" y="4017821"/>
            <a:chExt cx="1360409" cy="1363057"/>
          </a:xfrm>
        </p:grpSpPr>
        <p:sp>
          <p:nvSpPr>
            <p:cNvPr id="5" name="Oval 15"/>
            <p:cNvSpPr>
              <a:spLocks noChangeArrowheads="1"/>
            </p:cNvSpPr>
            <p:nvPr/>
          </p:nvSpPr>
          <p:spPr bwMode="auto">
            <a:xfrm>
              <a:off x="8866294" y="4017821"/>
              <a:ext cx="1360409" cy="1363057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9146482" y="4325668"/>
              <a:ext cx="793450" cy="790055"/>
            </a:xfrm>
            <a:custGeom>
              <a:avLst/>
              <a:gdLst>
                <a:gd name="T0" fmla="*/ 151 w 393"/>
                <a:gd name="T1" fmla="*/ 295 h 391"/>
                <a:gd name="T2" fmla="*/ 159 w 393"/>
                <a:gd name="T3" fmla="*/ 266 h 391"/>
                <a:gd name="T4" fmla="*/ 122 w 393"/>
                <a:gd name="T5" fmla="*/ 251 h 391"/>
                <a:gd name="T6" fmla="*/ 108 w 393"/>
                <a:gd name="T7" fmla="*/ 225 h 391"/>
                <a:gd name="T8" fmla="*/ 71 w 393"/>
                <a:gd name="T9" fmla="*/ 241 h 391"/>
                <a:gd name="T10" fmla="*/ 42 w 393"/>
                <a:gd name="T11" fmla="*/ 232 h 391"/>
                <a:gd name="T12" fmla="*/ 27 w 393"/>
                <a:gd name="T13" fmla="*/ 269 h 391"/>
                <a:gd name="T14" fmla="*/ 1 w 393"/>
                <a:gd name="T15" fmla="*/ 283 h 391"/>
                <a:gd name="T16" fmla="*/ 16 w 393"/>
                <a:gd name="T17" fmla="*/ 300 h 391"/>
                <a:gd name="T18" fmla="*/ 3 w 393"/>
                <a:gd name="T19" fmla="*/ 338 h 391"/>
                <a:gd name="T20" fmla="*/ 31 w 393"/>
                <a:gd name="T21" fmla="*/ 350 h 391"/>
                <a:gd name="T22" fmla="*/ 42 w 393"/>
                <a:gd name="T23" fmla="*/ 381 h 391"/>
                <a:gd name="T24" fmla="*/ 68 w 393"/>
                <a:gd name="T25" fmla="*/ 390 h 391"/>
                <a:gd name="T26" fmla="*/ 96 w 393"/>
                <a:gd name="T27" fmla="*/ 375 h 391"/>
                <a:gd name="T28" fmla="*/ 125 w 393"/>
                <a:gd name="T29" fmla="*/ 383 h 391"/>
                <a:gd name="T30" fmla="*/ 140 w 393"/>
                <a:gd name="T31" fmla="*/ 346 h 391"/>
                <a:gd name="T32" fmla="*/ 162 w 393"/>
                <a:gd name="T33" fmla="*/ 343 h 391"/>
                <a:gd name="T34" fmla="*/ 101 w 393"/>
                <a:gd name="T35" fmla="*/ 346 h 391"/>
                <a:gd name="T36" fmla="*/ 66 w 393"/>
                <a:gd name="T37" fmla="*/ 269 h 391"/>
                <a:gd name="T38" fmla="*/ 101 w 393"/>
                <a:gd name="T39" fmla="*/ 346 h 391"/>
                <a:gd name="T40" fmla="*/ 261 w 393"/>
                <a:gd name="T41" fmla="*/ 336 h 391"/>
                <a:gd name="T42" fmla="*/ 266 w 393"/>
                <a:gd name="T43" fmla="*/ 320 h 391"/>
                <a:gd name="T44" fmla="*/ 245 w 393"/>
                <a:gd name="T45" fmla="*/ 312 h 391"/>
                <a:gd name="T46" fmla="*/ 237 w 393"/>
                <a:gd name="T47" fmla="*/ 297 h 391"/>
                <a:gd name="T48" fmla="*/ 217 w 393"/>
                <a:gd name="T49" fmla="*/ 306 h 391"/>
                <a:gd name="T50" fmla="*/ 200 w 393"/>
                <a:gd name="T51" fmla="*/ 301 h 391"/>
                <a:gd name="T52" fmla="*/ 192 w 393"/>
                <a:gd name="T53" fmla="*/ 321 h 391"/>
                <a:gd name="T54" fmla="*/ 177 w 393"/>
                <a:gd name="T55" fmla="*/ 329 h 391"/>
                <a:gd name="T56" fmla="*/ 186 w 393"/>
                <a:gd name="T57" fmla="*/ 339 h 391"/>
                <a:gd name="T58" fmla="*/ 179 w 393"/>
                <a:gd name="T59" fmla="*/ 360 h 391"/>
                <a:gd name="T60" fmla="*/ 194 w 393"/>
                <a:gd name="T61" fmla="*/ 367 h 391"/>
                <a:gd name="T62" fmla="*/ 200 w 393"/>
                <a:gd name="T63" fmla="*/ 384 h 391"/>
                <a:gd name="T64" fmla="*/ 215 w 393"/>
                <a:gd name="T65" fmla="*/ 389 h 391"/>
                <a:gd name="T66" fmla="*/ 230 w 393"/>
                <a:gd name="T67" fmla="*/ 380 h 391"/>
                <a:gd name="T68" fmla="*/ 247 w 393"/>
                <a:gd name="T69" fmla="*/ 385 h 391"/>
                <a:gd name="T70" fmla="*/ 255 w 393"/>
                <a:gd name="T71" fmla="*/ 364 h 391"/>
                <a:gd name="T72" fmla="*/ 267 w 393"/>
                <a:gd name="T73" fmla="*/ 363 h 391"/>
                <a:gd name="T74" fmla="*/ 233 w 393"/>
                <a:gd name="T75" fmla="*/ 364 h 391"/>
                <a:gd name="T76" fmla="*/ 214 w 393"/>
                <a:gd name="T77" fmla="*/ 321 h 391"/>
                <a:gd name="T78" fmla="*/ 233 w 393"/>
                <a:gd name="T79" fmla="*/ 364 h 391"/>
                <a:gd name="T80" fmla="*/ 362 w 393"/>
                <a:gd name="T81" fmla="*/ 122 h 391"/>
                <a:gd name="T82" fmla="*/ 377 w 393"/>
                <a:gd name="T83" fmla="*/ 73 h 391"/>
                <a:gd name="T84" fmla="*/ 314 w 393"/>
                <a:gd name="T85" fmla="*/ 48 h 391"/>
                <a:gd name="T86" fmla="*/ 290 w 393"/>
                <a:gd name="T87" fmla="*/ 3 h 391"/>
                <a:gd name="T88" fmla="*/ 229 w 393"/>
                <a:gd name="T89" fmla="*/ 30 h 391"/>
                <a:gd name="T90" fmla="*/ 180 w 393"/>
                <a:gd name="T91" fmla="*/ 15 h 391"/>
                <a:gd name="T92" fmla="*/ 155 w 393"/>
                <a:gd name="T93" fmla="*/ 78 h 391"/>
                <a:gd name="T94" fmla="*/ 110 w 393"/>
                <a:gd name="T95" fmla="*/ 102 h 391"/>
                <a:gd name="T96" fmla="*/ 136 w 393"/>
                <a:gd name="T97" fmla="*/ 130 h 391"/>
                <a:gd name="T98" fmla="*/ 114 w 393"/>
                <a:gd name="T99" fmla="*/ 194 h 391"/>
                <a:gd name="T100" fmla="*/ 161 w 393"/>
                <a:gd name="T101" fmla="*/ 214 h 391"/>
                <a:gd name="T102" fmla="*/ 180 w 393"/>
                <a:gd name="T103" fmla="*/ 266 h 391"/>
                <a:gd name="T104" fmla="*/ 223 w 393"/>
                <a:gd name="T105" fmla="*/ 281 h 391"/>
                <a:gd name="T106" fmla="*/ 271 w 393"/>
                <a:gd name="T107" fmla="*/ 255 h 391"/>
                <a:gd name="T108" fmla="*/ 319 w 393"/>
                <a:gd name="T109" fmla="*/ 270 h 391"/>
                <a:gd name="T110" fmla="*/ 344 w 393"/>
                <a:gd name="T111" fmla="*/ 207 h 391"/>
                <a:gd name="T112" fmla="*/ 382 w 393"/>
                <a:gd name="T113" fmla="*/ 202 h 391"/>
                <a:gd name="T114" fmla="*/ 279 w 393"/>
                <a:gd name="T115" fmla="*/ 207 h 391"/>
                <a:gd name="T116" fmla="*/ 220 w 393"/>
                <a:gd name="T117" fmla="*/ 78 h 391"/>
                <a:gd name="T118" fmla="*/ 279 w 393"/>
                <a:gd name="T119" fmla="*/ 20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3" h="391">
                  <a:moveTo>
                    <a:pt x="160" y="318"/>
                  </a:moveTo>
                  <a:cubicBezTo>
                    <a:pt x="151" y="315"/>
                    <a:pt x="151" y="315"/>
                    <a:pt x="151" y="315"/>
                  </a:cubicBezTo>
                  <a:cubicBezTo>
                    <a:pt x="152" y="308"/>
                    <a:pt x="152" y="302"/>
                    <a:pt x="151" y="295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65" y="289"/>
                    <a:pt x="167" y="282"/>
                    <a:pt x="164" y="277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7" y="261"/>
                    <a:pt x="151" y="258"/>
                    <a:pt x="145" y="261"/>
                  </a:cubicBezTo>
                  <a:cubicBezTo>
                    <a:pt x="137" y="265"/>
                    <a:pt x="137" y="265"/>
                    <a:pt x="137" y="265"/>
                  </a:cubicBezTo>
                  <a:cubicBezTo>
                    <a:pt x="132" y="260"/>
                    <a:pt x="128" y="255"/>
                    <a:pt x="122" y="251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7" y="237"/>
                    <a:pt x="125" y="231"/>
                    <a:pt x="119" y="229"/>
                  </a:cubicBezTo>
                  <a:cubicBezTo>
                    <a:pt x="108" y="225"/>
                    <a:pt x="108" y="225"/>
                    <a:pt x="108" y="225"/>
                  </a:cubicBezTo>
                  <a:cubicBezTo>
                    <a:pt x="103" y="223"/>
                    <a:pt x="96" y="226"/>
                    <a:pt x="94" y="231"/>
                  </a:cubicBezTo>
                  <a:cubicBezTo>
                    <a:pt x="91" y="240"/>
                    <a:pt x="91" y="240"/>
                    <a:pt x="91" y="240"/>
                  </a:cubicBezTo>
                  <a:cubicBezTo>
                    <a:pt x="84" y="239"/>
                    <a:pt x="78" y="239"/>
                    <a:pt x="71" y="241"/>
                  </a:cubicBezTo>
                  <a:cubicBezTo>
                    <a:pt x="67" y="232"/>
                    <a:pt x="67" y="232"/>
                    <a:pt x="67" y="232"/>
                  </a:cubicBezTo>
                  <a:cubicBezTo>
                    <a:pt x="65" y="227"/>
                    <a:pt x="58" y="224"/>
                    <a:pt x="53" y="227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37" y="234"/>
                    <a:pt x="34" y="241"/>
                    <a:pt x="37" y="246"/>
                  </a:cubicBezTo>
                  <a:cubicBezTo>
                    <a:pt x="41" y="254"/>
                    <a:pt x="41" y="254"/>
                    <a:pt x="41" y="254"/>
                  </a:cubicBezTo>
                  <a:cubicBezTo>
                    <a:pt x="36" y="259"/>
                    <a:pt x="31" y="264"/>
                    <a:pt x="27" y="269"/>
                  </a:cubicBezTo>
                  <a:cubicBezTo>
                    <a:pt x="19" y="266"/>
                    <a:pt x="19" y="266"/>
                    <a:pt x="19" y="266"/>
                  </a:cubicBezTo>
                  <a:cubicBezTo>
                    <a:pt x="13" y="264"/>
                    <a:pt x="7" y="267"/>
                    <a:pt x="5" y="272"/>
                  </a:cubicBezTo>
                  <a:cubicBezTo>
                    <a:pt x="1" y="283"/>
                    <a:pt x="1" y="283"/>
                    <a:pt x="1" y="283"/>
                  </a:cubicBezTo>
                  <a:cubicBezTo>
                    <a:pt x="0" y="286"/>
                    <a:pt x="0" y="289"/>
                    <a:pt x="1" y="291"/>
                  </a:cubicBezTo>
                  <a:cubicBezTo>
                    <a:pt x="2" y="294"/>
                    <a:pt x="4" y="296"/>
                    <a:pt x="7" y="297"/>
                  </a:cubicBezTo>
                  <a:cubicBezTo>
                    <a:pt x="16" y="300"/>
                    <a:pt x="16" y="300"/>
                    <a:pt x="16" y="300"/>
                  </a:cubicBezTo>
                  <a:cubicBezTo>
                    <a:pt x="15" y="307"/>
                    <a:pt x="15" y="313"/>
                    <a:pt x="17" y="320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3" y="326"/>
                    <a:pt x="0" y="333"/>
                    <a:pt x="3" y="338"/>
                  </a:cubicBezTo>
                  <a:cubicBezTo>
                    <a:pt x="8" y="349"/>
                    <a:pt x="8" y="349"/>
                    <a:pt x="8" y="349"/>
                  </a:cubicBezTo>
                  <a:cubicBezTo>
                    <a:pt x="10" y="354"/>
                    <a:pt x="17" y="357"/>
                    <a:pt x="22" y="354"/>
                  </a:cubicBezTo>
                  <a:cubicBezTo>
                    <a:pt x="31" y="350"/>
                    <a:pt x="31" y="350"/>
                    <a:pt x="31" y="350"/>
                  </a:cubicBezTo>
                  <a:cubicBezTo>
                    <a:pt x="35" y="356"/>
                    <a:pt x="40" y="360"/>
                    <a:pt x="45" y="364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5"/>
                    <a:pt x="41" y="378"/>
                    <a:pt x="42" y="381"/>
                  </a:cubicBezTo>
                  <a:cubicBezTo>
                    <a:pt x="43" y="383"/>
                    <a:pt x="45" y="385"/>
                    <a:pt x="48" y="386"/>
                  </a:cubicBezTo>
                  <a:cubicBezTo>
                    <a:pt x="59" y="390"/>
                    <a:pt x="59" y="390"/>
                    <a:pt x="59" y="390"/>
                  </a:cubicBezTo>
                  <a:cubicBezTo>
                    <a:pt x="62" y="391"/>
                    <a:pt x="65" y="391"/>
                    <a:pt x="68" y="390"/>
                  </a:cubicBezTo>
                  <a:cubicBezTo>
                    <a:pt x="70" y="389"/>
                    <a:pt x="72" y="387"/>
                    <a:pt x="73" y="384"/>
                  </a:cubicBezTo>
                  <a:cubicBezTo>
                    <a:pt x="76" y="375"/>
                    <a:pt x="76" y="375"/>
                    <a:pt x="76" y="375"/>
                  </a:cubicBezTo>
                  <a:cubicBezTo>
                    <a:pt x="83" y="376"/>
                    <a:pt x="90" y="376"/>
                    <a:pt x="96" y="375"/>
                  </a:cubicBezTo>
                  <a:cubicBezTo>
                    <a:pt x="100" y="383"/>
                    <a:pt x="100" y="383"/>
                    <a:pt x="100" y="383"/>
                  </a:cubicBezTo>
                  <a:cubicBezTo>
                    <a:pt x="103" y="388"/>
                    <a:pt x="109" y="391"/>
                    <a:pt x="114" y="388"/>
                  </a:cubicBezTo>
                  <a:cubicBezTo>
                    <a:pt x="125" y="383"/>
                    <a:pt x="125" y="383"/>
                    <a:pt x="125" y="383"/>
                  </a:cubicBezTo>
                  <a:cubicBezTo>
                    <a:pt x="131" y="381"/>
                    <a:pt x="133" y="374"/>
                    <a:pt x="130" y="369"/>
                  </a:cubicBezTo>
                  <a:cubicBezTo>
                    <a:pt x="126" y="361"/>
                    <a:pt x="126" y="361"/>
                    <a:pt x="126" y="361"/>
                  </a:cubicBezTo>
                  <a:cubicBezTo>
                    <a:pt x="132" y="356"/>
                    <a:pt x="136" y="351"/>
                    <a:pt x="140" y="346"/>
                  </a:cubicBezTo>
                  <a:cubicBezTo>
                    <a:pt x="149" y="349"/>
                    <a:pt x="149" y="349"/>
                    <a:pt x="149" y="349"/>
                  </a:cubicBezTo>
                  <a:cubicBezTo>
                    <a:pt x="151" y="350"/>
                    <a:pt x="154" y="350"/>
                    <a:pt x="157" y="349"/>
                  </a:cubicBezTo>
                  <a:cubicBezTo>
                    <a:pt x="159" y="348"/>
                    <a:pt x="161" y="346"/>
                    <a:pt x="162" y="343"/>
                  </a:cubicBezTo>
                  <a:cubicBezTo>
                    <a:pt x="167" y="332"/>
                    <a:pt x="167" y="332"/>
                    <a:pt x="167" y="332"/>
                  </a:cubicBezTo>
                  <a:cubicBezTo>
                    <a:pt x="169" y="326"/>
                    <a:pt x="166" y="320"/>
                    <a:pt x="160" y="318"/>
                  </a:cubicBezTo>
                  <a:close/>
                  <a:moveTo>
                    <a:pt x="101" y="346"/>
                  </a:moveTo>
                  <a:cubicBezTo>
                    <a:pt x="96" y="349"/>
                    <a:pt x="90" y="350"/>
                    <a:pt x="84" y="350"/>
                  </a:cubicBezTo>
                  <a:cubicBezTo>
                    <a:pt x="67" y="350"/>
                    <a:pt x="52" y="340"/>
                    <a:pt x="45" y="325"/>
                  </a:cubicBezTo>
                  <a:cubicBezTo>
                    <a:pt x="35" y="304"/>
                    <a:pt x="45" y="279"/>
                    <a:pt x="66" y="269"/>
                  </a:cubicBezTo>
                  <a:cubicBezTo>
                    <a:pt x="72" y="266"/>
                    <a:pt x="77" y="265"/>
                    <a:pt x="84" y="265"/>
                  </a:cubicBezTo>
                  <a:cubicBezTo>
                    <a:pt x="100" y="265"/>
                    <a:pt x="115" y="275"/>
                    <a:pt x="122" y="290"/>
                  </a:cubicBezTo>
                  <a:cubicBezTo>
                    <a:pt x="132" y="311"/>
                    <a:pt x="123" y="336"/>
                    <a:pt x="101" y="346"/>
                  </a:cubicBezTo>
                  <a:close/>
                  <a:moveTo>
                    <a:pt x="266" y="349"/>
                  </a:moveTo>
                  <a:cubicBezTo>
                    <a:pt x="261" y="347"/>
                    <a:pt x="261" y="347"/>
                    <a:pt x="261" y="347"/>
                  </a:cubicBezTo>
                  <a:cubicBezTo>
                    <a:pt x="262" y="343"/>
                    <a:pt x="261" y="340"/>
                    <a:pt x="261" y="336"/>
                  </a:cubicBezTo>
                  <a:cubicBezTo>
                    <a:pt x="266" y="334"/>
                    <a:pt x="266" y="334"/>
                    <a:pt x="266" y="334"/>
                  </a:cubicBezTo>
                  <a:cubicBezTo>
                    <a:pt x="269" y="332"/>
                    <a:pt x="270" y="329"/>
                    <a:pt x="269" y="326"/>
                  </a:cubicBezTo>
                  <a:cubicBezTo>
                    <a:pt x="266" y="320"/>
                    <a:pt x="266" y="320"/>
                    <a:pt x="266" y="320"/>
                  </a:cubicBezTo>
                  <a:cubicBezTo>
                    <a:pt x="264" y="317"/>
                    <a:pt x="261" y="315"/>
                    <a:pt x="258" y="317"/>
                  </a:cubicBezTo>
                  <a:cubicBezTo>
                    <a:pt x="253" y="319"/>
                    <a:pt x="253" y="319"/>
                    <a:pt x="253" y="319"/>
                  </a:cubicBezTo>
                  <a:cubicBezTo>
                    <a:pt x="251" y="316"/>
                    <a:pt x="248" y="314"/>
                    <a:pt x="245" y="312"/>
                  </a:cubicBezTo>
                  <a:cubicBezTo>
                    <a:pt x="247" y="307"/>
                    <a:pt x="247" y="307"/>
                    <a:pt x="247" y="307"/>
                  </a:cubicBezTo>
                  <a:cubicBezTo>
                    <a:pt x="248" y="304"/>
                    <a:pt x="246" y="300"/>
                    <a:pt x="243" y="299"/>
                  </a:cubicBezTo>
                  <a:cubicBezTo>
                    <a:pt x="237" y="297"/>
                    <a:pt x="237" y="297"/>
                    <a:pt x="237" y="297"/>
                  </a:cubicBezTo>
                  <a:cubicBezTo>
                    <a:pt x="234" y="296"/>
                    <a:pt x="230" y="297"/>
                    <a:pt x="229" y="300"/>
                  </a:cubicBezTo>
                  <a:cubicBezTo>
                    <a:pt x="228" y="305"/>
                    <a:pt x="228" y="305"/>
                    <a:pt x="228" y="305"/>
                  </a:cubicBezTo>
                  <a:cubicBezTo>
                    <a:pt x="224" y="305"/>
                    <a:pt x="220" y="305"/>
                    <a:pt x="217" y="306"/>
                  </a:cubicBezTo>
                  <a:cubicBezTo>
                    <a:pt x="214" y="301"/>
                    <a:pt x="214" y="301"/>
                    <a:pt x="214" y="301"/>
                  </a:cubicBezTo>
                  <a:cubicBezTo>
                    <a:pt x="213" y="298"/>
                    <a:pt x="209" y="296"/>
                    <a:pt x="206" y="298"/>
                  </a:cubicBezTo>
                  <a:cubicBezTo>
                    <a:pt x="200" y="301"/>
                    <a:pt x="200" y="301"/>
                    <a:pt x="200" y="301"/>
                  </a:cubicBezTo>
                  <a:cubicBezTo>
                    <a:pt x="197" y="302"/>
                    <a:pt x="196" y="306"/>
                    <a:pt x="197" y="309"/>
                  </a:cubicBezTo>
                  <a:cubicBezTo>
                    <a:pt x="200" y="313"/>
                    <a:pt x="200" y="313"/>
                    <a:pt x="200" y="313"/>
                  </a:cubicBezTo>
                  <a:cubicBezTo>
                    <a:pt x="197" y="316"/>
                    <a:pt x="194" y="318"/>
                    <a:pt x="192" y="321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4" y="318"/>
                    <a:pt x="181" y="320"/>
                    <a:pt x="180" y="323"/>
                  </a:cubicBezTo>
                  <a:cubicBezTo>
                    <a:pt x="177" y="329"/>
                    <a:pt x="177" y="329"/>
                    <a:pt x="177" y="329"/>
                  </a:cubicBezTo>
                  <a:cubicBezTo>
                    <a:pt x="177" y="331"/>
                    <a:pt x="177" y="332"/>
                    <a:pt x="177" y="334"/>
                  </a:cubicBezTo>
                  <a:cubicBezTo>
                    <a:pt x="178" y="335"/>
                    <a:pt x="179" y="336"/>
                    <a:pt x="181" y="337"/>
                  </a:cubicBezTo>
                  <a:cubicBezTo>
                    <a:pt x="186" y="339"/>
                    <a:pt x="186" y="339"/>
                    <a:pt x="186" y="339"/>
                  </a:cubicBezTo>
                  <a:cubicBezTo>
                    <a:pt x="185" y="342"/>
                    <a:pt x="186" y="346"/>
                    <a:pt x="186" y="350"/>
                  </a:cubicBezTo>
                  <a:cubicBezTo>
                    <a:pt x="181" y="352"/>
                    <a:pt x="181" y="352"/>
                    <a:pt x="181" y="352"/>
                  </a:cubicBezTo>
                  <a:cubicBezTo>
                    <a:pt x="178" y="353"/>
                    <a:pt x="177" y="357"/>
                    <a:pt x="179" y="360"/>
                  </a:cubicBezTo>
                  <a:cubicBezTo>
                    <a:pt x="181" y="366"/>
                    <a:pt x="181" y="366"/>
                    <a:pt x="181" y="366"/>
                  </a:cubicBezTo>
                  <a:cubicBezTo>
                    <a:pt x="183" y="369"/>
                    <a:pt x="186" y="370"/>
                    <a:pt x="189" y="369"/>
                  </a:cubicBezTo>
                  <a:cubicBezTo>
                    <a:pt x="194" y="367"/>
                    <a:pt x="194" y="367"/>
                    <a:pt x="194" y="367"/>
                  </a:cubicBezTo>
                  <a:cubicBezTo>
                    <a:pt x="196" y="370"/>
                    <a:pt x="199" y="372"/>
                    <a:pt x="202" y="374"/>
                  </a:cubicBezTo>
                  <a:cubicBezTo>
                    <a:pt x="200" y="379"/>
                    <a:pt x="200" y="379"/>
                    <a:pt x="200" y="379"/>
                  </a:cubicBezTo>
                  <a:cubicBezTo>
                    <a:pt x="200" y="381"/>
                    <a:pt x="200" y="382"/>
                    <a:pt x="200" y="384"/>
                  </a:cubicBezTo>
                  <a:cubicBezTo>
                    <a:pt x="201" y="385"/>
                    <a:pt x="202" y="386"/>
                    <a:pt x="204" y="387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2" y="390"/>
                    <a:pt x="213" y="390"/>
                    <a:pt x="215" y="389"/>
                  </a:cubicBezTo>
                  <a:cubicBezTo>
                    <a:pt x="216" y="388"/>
                    <a:pt x="217" y="387"/>
                    <a:pt x="218" y="386"/>
                  </a:cubicBezTo>
                  <a:cubicBezTo>
                    <a:pt x="219" y="381"/>
                    <a:pt x="219" y="381"/>
                    <a:pt x="219" y="381"/>
                  </a:cubicBezTo>
                  <a:cubicBezTo>
                    <a:pt x="223" y="381"/>
                    <a:pt x="227" y="381"/>
                    <a:pt x="230" y="380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4" y="388"/>
                    <a:pt x="238" y="389"/>
                    <a:pt x="241" y="388"/>
                  </a:cubicBezTo>
                  <a:cubicBezTo>
                    <a:pt x="247" y="385"/>
                    <a:pt x="247" y="385"/>
                    <a:pt x="247" y="385"/>
                  </a:cubicBezTo>
                  <a:cubicBezTo>
                    <a:pt x="250" y="384"/>
                    <a:pt x="251" y="380"/>
                    <a:pt x="250" y="377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250" y="370"/>
                    <a:pt x="253" y="367"/>
                    <a:pt x="255" y="364"/>
                  </a:cubicBezTo>
                  <a:cubicBezTo>
                    <a:pt x="260" y="366"/>
                    <a:pt x="260" y="366"/>
                    <a:pt x="260" y="366"/>
                  </a:cubicBezTo>
                  <a:cubicBezTo>
                    <a:pt x="261" y="367"/>
                    <a:pt x="263" y="367"/>
                    <a:pt x="264" y="366"/>
                  </a:cubicBezTo>
                  <a:cubicBezTo>
                    <a:pt x="266" y="365"/>
                    <a:pt x="267" y="364"/>
                    <a:pt x="267" y="363"/>
                  </a:cubicBezTo>
                  <a:cubicBezTo>
                    <a:pt x="270" y="356"/>
                    <a:pt x="270" y="356"/>
                    <a:pt x="270" y="356"/>
                  </a:cubicBezTo>
                  <a:cubicBezTo>
                    <a:pt x="271" y="353"/>
                    <a:pt x="269" y="350"/>
                    <a:pt x="266" y="349"/>
                  </a:cubicBezTo>
                  <a:close/>
                  <a:moveTo>
                    <a:pt x="233" y="364"/>
                  </a:moveTo>
                  <a:cubicBezTo>
                    <a:pt x="230" y="366"/>
                    <a:pt x="227" y="366"/>
                    <a:pt x="224" y="366"/>
                  </a:cubicBezTo>
                  <a:cubicBezTo>
                    <a:pt x="214" y="366"/>
                    <a:pt x="206" y="361"/>
                    <a:pt x="202" y="353"/>
                  </a:cubicBezTo>
                  <a:cubicBezTo>
                    <a:pt x="197" y="341"/>
                    <a:pt x="202" y="327"/>
                    <a:pt x="214" y="321"/>
                  </a:cubicBezTo>
                  <a:cubicBezTo>
                    <a:pt x="217" y="320"/>
                    <a:pt x="220" y="319"/>
                    <a:pt x="223" y="319"/>
                  </a:cubicBezTo>
                  <a:cubicBezTo>
                    <a:pt x="233" y="319"/>
                    <a:pt x="241" y="325"/>
                    <a:pt x="245" y="333"/>
                  </a:cubicBezTo>
                  <a:cubicBezTo>
                    <a:pt x="250" y="345"/>
                    <a:pt x="245" y="359"/>
                    <a:pt x="233" y="364"/>
                  </a:cubicBezTo>
                  <a:close/>
                  <a:moveTo>
                    <a:pt x="378" y="160"/>
                  </a:moveTo>
                  <a:cubicBezTo>
                    <a:pt x="364" y="155"/>
                    <a:pt x="364" y="155"/>
                    <a:pt x="364" y="155"/>
                  </a:cubicBezTo>
                  <a:cubicBezTo>
                    <a:pt x="365" y="144"/>
                    <a:pt x="364" y="133"/>
                    <a:pt x="362" y="122"/>
                  </a:cubicBezTo>
                  <a:cubicBezTo>
                    <a:pt x="377" y="115"/>
                    <a:pt x="377" y="115"/>
                    <a:pt x="377" y="115"/>
                  </a:cubicBezTo>
                  <a:cubicBezTo>
                    <a:pt x="386" y="111"/>
                    <a:pt x="390" y="100"/>
                    <a:pt x="386" y="91"/>
                  </a:cubicBezTo>
                  <a:cubicBezTo>
                    <a:pt x="377" y="73"/>
                    <a:pt x="377" y="73"/>
                    <a:pt x="377" y="73"/>
                  </a:cubicBezTo>
                  <a:cubicBezTo>
                    <a:pt x="373" y="64"/>
                    <a:pt x="362" y="60"/>
                    <a:pt x="353" y="64"/>
                  </a:cubicBezTo>
                  <a:cubicBezTo>
                    <a:pt x="339" y="71"/>
                    <a:pt x="339" y="71"/>
                    <a:pt x="339" y="71"/>
                  </a:cubicBezTo>
                  <a:cubicBezTo>
                    <a:pt x="332" y="62"/>
                    <a:pt x="323" y="54"/>
                    <a:pt x="314" y="48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23" y="24"/>
                    <a:pt x="319" y="13"/>
                    <a:pt x="309" y="10"/>
                  </a:cubicBezTo>
                  <a:cubicBezTo>
                    <a:pt x="290" y="3"/>
                    <a:pt x="290" y="3"/>
                    <a:pt x="290" y="3"/>
                  </a:cubicBezTo>
                  <a:cubicBezTo>
                    <a:pt x="281" y="0"/>
                    <a:pt x="271" y="5"/>
                    <a:pt x="267" y="14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51" y="27"/>
                    <a:pt x="240" y="28"/>
                    <a:pt x="229" y="30"/>
                  </a:cubicBezTo>
                  <a:cubicBezTo>
                    <a:pt x="222" y="15"/>
                    <a:pt x="222" y="15"/>
                    <a:pt x="222" y="15"/>
                  </a:cubicBezTo>
                  <a:cubicBezTo>
                    <a:pt x="218" y="6"/>
                    <a:pt x="207" y="2"/>
                    <a:pt x="198" y="7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71" y="19"/>
                    <a:pt x="167" y="30"/>
                    <a:pt x="171" y="39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69" y="60"/>
                    <a:pt x="161" y="69"/>
                    <a:pt x="155" y="78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1" y="69"/>
                    <a:pt x="120" y="74"/>
                    <a:pt x="117" y="83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09" y="106"/>
                    <a:pt x="109" y="111"/>
                    <a:pt x="111" y="116"/>
                  </a:cubicBezTo>
                  <a:cubicBezTo>
                    <a:pt x="113" y="120"/>
                    <a:pt x="116" y="123"/>
                    <a:pt x="121" y="125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5" y="141"/>
                    <a:pt x="135" y="152"/>
                    <a:pt x="137" y="163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14" y="174"/>
                    <a:pt x="110" y="185"/>
                    <a:pt x="114" y="194"/>
                  </a:cubicBezTo>
                  <a:cubicBezTo>
                    <a:pt x="122" y="212"/>
                    <a:pt x="122" y="212"/>
                    <a:pt x="122" y="212"/>
                  </a:cubicBezTo>
                  <a:cubicBezTo>
                    <a:pt x="126" y="221"/>
                    <a:pt x="137" y="225"/>
                    <a:pt x="146" y="221"/>
                  </a:cubicBezTo>
                  <a:cubicBezTo>
                    <a:pt x="161" y="214"/>
                    <a:pt x="161" y="214"/>
                    <a:pt x="161" y="214"/>
                  </a:cubicBezTo>
                  <a:cubicBezTo>
                    <a:pt x="168" y="223"/>
                    <a:pt x="176" y="231"/>
                    <a:pt x="185" y="237"/>
                  </a:cubicBezTo>
                  <a:cubicBezTo>
                    <a:pt x="179" y="252"/>
                    <a:pt x="179" y="252"/>
                    <a:pt x="179" y="252"/>
                  </a:cubicBezTo>
                  <a:cubicBezTo>
                    <a:pt x="178" y="256"/>
                    <a:pt x="178" y="261"/>
                    <a:pt x="180" y="266"/>
                  </a:cubicBezTo>
                  <a:cubicBezTo>
                    <a:pt x="182" y="270"/>
                    <a:pt x="185" y="273"/>
                    <a:pt x="190" y="275"/>
                  </a:cubicBezTo>
                  <a:cubicBezTo>
                    <a:pt x="209" y="282"/>
                    <a:pt x="209" y="282"/>
                    <a:pt x="209" y="282"/>
                  </a:cubicBezTo>
                  <a:cubicBezTo>
                    <a:pt x="213" y="284"/>
                    <a:pt x="218" y="283"/>
                    <a:pt x="223" y="281"/>
                  </a:cubicBezTo>
                  <a:cubicBezTo>
                    <a:pt x="227" y="279"/>
                    <a:pt x="230" y="276"/>
                    <a:pt x="232" y="271"/>
                  </a:cubicBezTo>
                  <a:cubicBezTo>
                    <a:pt x="238" y="256"/>
                    <a:pt x="238" y="256"/>
                    <a:pt x="238" y="256"/>
                  </a:cubicBezTo>
                  <a:cubicBezTo>
                    <a:pt x="248" y="258"/>
                    <a:pt x="260" y="257"/>
                    <a:pt x="271" y="255"/>
                  </a:cubicBezTo>
                  <a:cubicBezTo>
                    <a:pt x="277" y="270"/>
                    <a:pt x="277" y="270"/>
                    <a:pt x="277" y="270"/>
                  </a:cubicBezTo>
                  <a:cubicBezTo>
                    <a:pt x="281" y="279"/>
                    <a:pt x="292" y="283"/>
                    <a:pt x="301" y="278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28" y="266"/>
                    <a:pt x="332" y="255"/>
                    <a:pt x="328" y="246"/>
                  </a:cubicBezTo>
                  <a:cubicBezTo>
                    <a:pt x="322" y="232"/>
                    <a:pt x="322" y="232"/>
                    <a:pt x="322" y="232"/>
                  </a:cubicBezTo>
                  <a:cubicBezTo>
                    <a:pt x="330" y="225"/>
                    <a:pt x="338" y="216"/>
                    <a:pt x="344" y="207"/>
                  </a:cubicBezTo>
                  <a:cubicBezTo>
                    <a:pt x="359" y="213"/>
                    <a:pt x="359" y="213"/>
                    <a:pt x="359" y="213"/>
                  </a:cubicBezTo>
                  <a:cubicBezTo>
                    <a:pt x="364" y="215"/>
                    <a:pt x="368" y="214"/>
                    <a:pt x="373" y="212"/>
                  </a:cubicBezTo>
                  <a:cubicBezTo>
                    <a:pt x="377" y="210"/>
                    <a:pt x="380" y="207"/>
                    <a:pt x="382" y="202"/>
                  </a:cubicBezTo>
                  <a:cubicBezTo>
                    <a:pt x="389" y="183"/>
                    <a:pt x="389" y="183"/>
                    <a:pt x="389" y="183"/>
                  </a:cubicBezTo>
                  <a:cubicBezTo>
                    <a:pt x="393" y="174"/>
                    <a:pt x="388" y="164"/>
                    <a:pt x="378" y="160"/>
                  </a:cubicBezTo>
                  <a:close/>
                  <a:moveTo>
                    <a:pt x="279" y="207"/>
                  </a:moveTo>
                  <a:cubicBezTo>
                    <a:pt x="270" y="212"/>
                    <a:pt x="260" y="214"/>
                    <a:pt x="250" y="214"/>
                  </a:cubicBezTo>
                  <a:cubicBezTo>
                    <a:pt x="222" y="214"/>
                    <a:pt x="197" y="197"/>
                    <a:pt x="185" y="172"/>
                  </a:cubicBezTo>
                  <a:cubicBezTo>
                    <a:pt x="169" y="137"/>
                    <a:pt x="184" y="94"/>
                    <a:pt x="220" y="78"/>
                  </a:cubicBezTo>
                  <a:cubicBezTo>
                    <a:pt x="229" y="74"/>
                    <a:pt x="239" y="71"/>
                    <a:pt x="250" y="71"/>
                  </a:cubicBezTo>
                  <a:cubicBezTo>
                    <a:pt x="277" y="71"/>
                    <a:pt x="303" y="88"/>
                    <a:pt x="314" y="113"/>
                  </a:cubicBezTo>
                  <a:cubicBezTo>
                    <a:pt x="331" y="148"/>
                    <a:pt x="315" y="191"/>
                    <a:pt x="279" y="2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7" name="TextBox 16"/>
          <p:cNvSpPr txBox="1"/>
          <p:nvPr/>
        </p:nvSpPr>
        <p:spPr>
          <a:xfrm>
            <a:off x="6998628" y="3397221"/>
            <a:ext cx="3983726" cy="10618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2183374" y="4392329"/>
            <a:ext cx="560771" cy="55971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0944" tIns="30472" rIns="60944" bIns="30472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solidFill>
                <a:prstClr val="black"/>
              </a:solidFill>
              <a:latin typeface="Arial"/>
              <a:ea typeface="微软雅黑"/>
            </a:endParaRPr>
          </a:p>
        </p:txBody>
      </p:sp>
      <p:grpSp>
        <p:nvGrpSpPr>
          <p:cNvPr id="9" name="Group 2"/>
          <p:cNvGrpSpPr/>
          <p:nvPr/>
        </p:nvGrpSpPr>
        <p:grpSpPr>
          <a:xfrm>
            <a:off x="2464818" y="2339698"/>
            <a:ext cx="2035703" cy="2334075"/>
            <a:chOff x="3879850" y="2675943"/>
            <a:chExt cx="3054350" cy="3502025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5710238" y="3528430"/>
              <a:ext cx="1223962" cy="644525"/>
            </a:xfrm>
            <a:custGeom>
              <a:avLst/>
              <a:gdLst>
                <a:gd name="T0" fmla="*/ 344 w 771"/>
                <a:gd name="T1" fmla="*/ 0 h 406"/>
                <a:gd name="T2" fmla="*/ 771 w 771"/>
                <a:gd name="T3" fmla="*/ 40 h 406"/>
                <a:gd name="T4" fmla="*/ 274 w 771"/>
                <a:gd name="T5" fmla="*/ 379 h 406"/>
                <a:gd name="T6" fmla="*/ 0 w 771"/>
                <a:gd name="T7" fmla="*/ 406 h 406"/>
                <a:gd name="T8" fmla="*/ 344 w 771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406">
                  <a:moveTo>
                    <a:pt x="344" y="0"/>
                  </a:moveTo>
                  <a:lnTo>
                    <a:pt x="771" y="40"/>
                  </a:lnTo>
                  <a:lnTo>
                    <a:pt x="274" y="379"/>
                  </a:lnTo>
                  <a:lnTo>
                    <a:pt x="0" y="406"/>
                  </a:lnTo>
                  <a:lnTo>
                    <a:pt x="3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414963" y="2675943"/>
              <a:ext cx="568325" cy="1322388"/>
            </a:xfrm>
            <a:custGeom>
              <a:avLst/>
              <a:gdLst>
                <a:gd name="T0" fmla="*/ 358 w 358"/>
                <a:gd name="T1" fmla="*/ 400 h 833"/>
                <a:gd name="T2" fmla="*/ 226 w 358"/>
                <a:gd name="T3" fmla="*/ 0 h 833"/>
                <a:gd name="T4" fmla="*/ 0 w 358"/>
                <a:gd name="T5" fmla="*/ 556 h 833"/>
                <a:gd name="T6" fmla="*/ 35 w 358"/>
                <a:gd name="T7" fmla="*/ 833 h 833"/>
                <a:gd name="T8" fmla="*/ 358 w 358"/>
                <a:gd name="T9" fmla="*/ 400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833">
                  <a:moveTo>
                    <a:pt x="358" y="400"/>
                  </a:moveTo>
                  <a:lnTo>
                    <a:pt x="226" y="0"/>
                  </a:lnTo>
                  <a:lnTo>
                    <a:pt x="0" y="556"/>
                  </a:lnTo>
                  <a:lnTo>
                    <a:pt x="35" y="833"/>
                  </a:lnTo>
                  <a:lnTo>
                    <a:pt x="358" y="4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879850" y="3149018"/>
              <a:ext cx="2503487" cy="3028950"/>
            </a:xfrm>
            <a:custGeom>
              <a:avLst/>
              <a:gdLst>
                <a:gd name="T0" fmla="*/ 0 w 1577"/>
                <a:gd name="T1" fmla="*/ 1908 h 1908"/>
                <a:gd name="T2" fmla="*/ 239 w 1577"/>
                <a:gd name="T3" fmla="*/ 1443 h 1908"/>
                <a:gd name="T4" fmla="*/ 264 w 1577"/>
                <a:gd name="T5" fmla="*/ 1523 h 1908"/>
                <a:gd name="T6" fmla="*/ 1387 w 1577"/>
                <a:gd name="T7" fmla="*/ 0 h 1908"/>
                <a:gd name="T8" fmla="*/ 1577 w 1577"/>
                <a:gd name="T9" fmla="*/ 161 h 1908"/>
                <a:gd name="T10" fmla="*/ 341 w 1577"/>
                <a:gd name="T11" fmla="*/ 1588 h 1908"/>
                <a:gd name="T12" fmla="*/ 422 w 1577"/>
                <a:gd name="T13" fmla="*/ 1601 h 1908"/>
                <a:gd name="T14" fmla="*/ 0 w 1577"/>
                <a:gd name="T15" fmla="*/ 1908 h 1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7" h="1908">
                  <a:moveTo>
                    <a:pt x="0" y="1908"/>
                  </a:moveTo>
                  <a:lnTo>
                    <a:pt x="239" y="1443"/>
                  </a:lnTo>
                  <a:lnTo>
                    <a:pt x="264" y="1523"/>
                  </a:lnTo>
                  <a:lnTo>
                    <a:pt x="1387" y="0"/>
                  </a:lnTo>
                  <a:lnTo>
                    <a:pt x="1577" y="161"/>
                  </a:lnTo>
                  <a:lnTo>
                    <a:pt x="341" y="1588"/>
                  </a:lnTo>
                  <a:lnTo>
                    <a:pt x="422" y="1601"/>
                  </a:lnTo>
                  <a:lnTo>
                    <a:pt x="0" y="19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3" name="Freeform 9"/>
          <p:cNvSpPr>
            <a:spLocks/>
          </p:cNvSpPr>
          <p:nvPr/>
        </p:nvSpPr>
        <p:spPr bwMode="auto">
          <a:xfrm>
            <a:off x="1753803" y="3962758"/>
            <a:ext cx="1422030" cy="1420972"/>
          </a:xfrm>
          <a:custGeom>
            <a:avLst/>
            <a:gdLst>
              <a:gd name="T0" fmla="*/ 250 w 500"/>
              <a:gd name="T1" fmla="*/ 500 h 500"/>
              <a:gd name="T2" fmla="*/ 0 w 500"/>
              <a:gd name="T3" fmla="*/ 250 h 500"/>
              <a:gd name="T4" fmla="*/ 250 w 500"/>
              <a:gd name="T5" fmla="*/ 0 h 500"/>
              <a:gd name="T6" fmla="*/ 348 w 500"/>
              <a:gd name="T7" fmla="*/ 20 h 500"/>
              <a:gd name="T8" fmla="*/ 311 w 500"/>
              <a:gd name="T9" fmla="*/ 75 h 500"/>
              <a:gd name="T10" fmla="*/ 250 w 500"/>
              <a:gd name="T11" fmla="*/ 64 h 500"/>
              <a:gd name="T12" fmla="*/ 64 w 500"/>
              <a:gd name="T13" fmla="*/ 250 h 500"/>
              <a:gd name="T14" fmla="*/ 250 w 500"/>
              <a:gd name="T15" fmla="*/ 435 h 500"/>
              <a:gd name="T16" fmla="*/ 435 w 500"/>
              <a:gd name="T17" fmla="*/ 250 h 500"/>
              <a:gd name="T18" fmla="*/ 414 w 500"/>
              <a:gd name="T19" fmla="*/ 164 h 500"/>
              <a:gd name="T20" fmla="*/ 460 w 500"/>
              <a:gd name="T21" fmla="*/ 114 h 500"/>
              <a:gd name="T22" fmla="*/ 500 w 500"/>
              <a:gd name="T23" fmla="*/ 250 h 500"/>
              <a:gd name="T24" fmla="*/ 250 w 500"/>
              <a:gd name="T25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0944" tIns="30472" rIns="60944" bIns="3047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1376076" y="3585031"/>
            <a:ext cx="2175367" cy="2174309"/>
          </a:xfrm>
          <a:custGeom>
            <a:avLst/>
            <a:gdLst>
              <a:gd name="T0" fmla="*/ 383 w 765"/>
              <a:gd name="T1" fmla="*/ 765 h 765"/>
              <a:gd name="T2" fmla="*/ 0 w 765"/>
              <a:gd name="T3" fmla="*/ 383 h 765"/>
              <a:gd name="T4" fmla="*/ 383 w 765"/>
              <a:gd name="T5" fmla="*/ 0 h 765"/>
              <a:gd name="T6" fmla="*/ 562 w 765"/>
              <a:gd name="T7" fmla="*/ 45 h 765"/>
              <a:gd name="T8" fmla="*/ 529 w 765"/>
              <a:gd name="T9" fmla="*/ 93 h 765"/>
              <a:gd name="T10" fmla="*/ 383 w 765"/>
              <a:gd name="T11" fmla="*/ 58 h 765"/>
              <a:gd name="T12" fmla="*/ 153 w 765"/>
              <a:gd name="T13" fmla="*/ 153 h 765"/>
              <a:gd name="T14" fmla="*/ 58 w 765"/>
              <a:gd name="T15" fmla="*/ 383 h 765"/>
              <a:gd name="T16" fmla="*/ 153 w 765"/>
              <a:gd name="T17" fmla="*/ 612 h 765"/>
              <a:gd name="T18" fmla="*/ 383 w 765"/>
              <a:gd name="T19" fmla="*/ 707 h 765"/>
              <a:gd name="T20" fmla="*/ 612 w 765"/>
              <a:gd name="T21" fmla="*/ 612 h 765"/>
              <a:gd name="T22" fmla="*/ 707 w 765"/>
              <a:gd name="T23" fmla="*/ 383 h 765"/>
              <a:gd name="T24" fmla="*/ 640 w 765"/>
              <a:gd name="T25" fmla="*/ 186 h 765"/>
              <a:gd name="T26" fmla="*/ 680 w 765"/>
              <a:gd name="T27" fmla="*/ 143 h 765"/>
              <a:gd name="T28" fmla="*/ 765 w 765"/>
              <a:gd name="T29" fmla="*/ 383 h 765"/>
              <a:gd name="T30" fmla="*/ 383 w 765"/>
              <a:gd name="T31" fmla="*/ 76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0944" tIns="30472" rIns="60944" bIns="3047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989885" y="3197782"/>
            <a:ext cx="2950923" cy="2947749"/>
          </a:xfrm>
          <a:custGeom>
            <a:avLst/>
            <a:gdLst>
              <a:gd name="T0" fmla="*/ 519 w 1038"/>
              <a:gd name="T1" fmla="*/ 0 h 1037"/>
              <a:gd name="T2" fmla="*/ 775 w 1038"/>
              <a:gd name="T3" fmla="*/ 68 h 1037"/>
              <a:gd name="T4" fmla="*/ 740 w 1038"/>
              <a:gd name="T5" fmla="*/ 119 h 1037"/>
              <a:gd name="T6" fmla="*/ 519 w 1038"/>
              <a:gd name="T7" fmla="*/ 62 h 1037"/>
              <a:gd name="T8" fmla="*/ 196 w 1038"/>
              <a:gd name="T9" fmla="*/ 196 h 1037"/>
              <a:gd name="T10" fmla="*/ 62 w 1038"/>
              <a:gd name="T11" fmla="*/ 519 h 1037"/>
              <a:gd name="T12" fmla="*/ 196 w 1038"/>
              <a:gd name="T13" fmla="*/ 842 h 1037"/>
              <a:gd name="T14" fmla="*/ 519 w 1038"/>
              <a:gd name="T15" fmla="*/ 976 h 1037"/>
              <a:gd name="T16" fmla="*/ 842 w 1038"/>
              <a:gd name="T17" fmla="*/ 842 h 1037"/>
              <a:gd name="T18" fmla="*/ 976 w 1038"/>
              <a:gd name="T19" fmla="*/ 519 h 1037"/>
              <a:gd name="T20" fmla="*/ 867 w 1038"/>
              <a:gd name="T21" fmla="*/ 224 h 1037"/>
              <a:gd name="T22" fmla="*/ 910 w 1038"/>
              <a:gd name="T23" fmla="*/ 178 h 1037"/>
              <a:gd name="T24" fmla="*/ 1038 w 1038"/>
              <a:gd name="T25" fmla="*/ 519 h 1037"/>
              <a:gd name="T26" fmla="*/ 519 w 1038"/>
              <a:gd name="T27" fmla="*/ 1037 h 1037"/>
              <a:gd name="T28" fmla="*/ 0 w 1038"/>
              <a:gd name="T29" fmla="*/ 519 h 1037"/>
              <a:gd name="T30" fmla="*/ 519 w 1038"/>
              <a:gd name="T31" fmla="*/ 0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60944" tIns="30472" rIns="60944" bIns="3047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6" name="TextBox 58"/>
          <p:cNvSpPr txBox="1"/>
          <p:nvPr/>
        </p:nvSpPr>
        <p:spPr>
          <a:xfrm>
            <a:off x="6998628" y="2192026"/>
            <a:ext cx="3983726" cy="115416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17" name="TextBox 74"/>
          <p:cNvSpPr txBox="1"/>
          <p:nvPr/>
        </p:nvSpPr>
        <p:spPr>
          <a:xfrm>
            <a:off x="6998628" y="4510088"/>
            <a:ext cx="3983726" cy="10618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18" name="TextBox 79"/>
          <p:cNvSpPr txBox="1"/>
          <p:nvPr/>
        </p:nvSpPr>
        <p:spPr>
          <a:xfrm>
            <a:off x="6998628" y="5778832"/>
            <a:ext cx="3983726" cy="10618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cxnSp>
        <p:nvCxnSpPr>
          <p:cNvPr id="19" name="Straight Arrow Connector 98"/>
          <p:cNvCxnSpPr/>
          <p:nvPr/>
        </p:nvCxnSpPr>
        <p:spPr>
          <a:xfrm>
            <a:off x="5242008" y="3923807"/>
            <a:ext cx="425165" cy="0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Straight Arrow Connector 99"/>
          <p:cNvCxnSpPr/>
          <p:nvPr/>
        </p:nvCxnSpPr>
        <p:spPr>
          <a:xfrm>
            <a:off x="5242008" y="5075647"/>
            <a:ext cx="425165" cy="0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1" name="Group 3"/>
          <p:cNvGrpSpPr/>
          <p:nvPr/>
        </p:nvGrpSpPr>
        <p:grpSpPr>
          <a:xfrm>
            <a:off x="5242008" y="2726493"/>
            <a:ext cx="425165" cy="3494974"/>
            <a:chOff x="8046720" y="3256287"/>
            <a:chExt cx="637913" cy="5243827"/>
          </a:xfrm>
        </p:grpSpPr>
        <p:cxnSp>
          <p:nvCxnSpPr>
            <p:cNvPr id="22" name="Straight Arrow Connector 91"/>
            <p:cNvCxnSpPr/>
            <p:nvPr/>
          </p:nvCxnSpPr>
          <p:spPr>
            <a:xfrm>
              <a:off x="8046720" y="3256287"/>
              <a:ext cx="637913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3" name="Straight Arrow Connector 100"/>
            <p:cNvCxnSpPr/>
            <p:nvPr/>
          </p:nvCxnSpPr>
          <p:spPr>
            <a:xfrm flipV="1">
              <a:off x="8046720" y="8500112"/>
              <a:ext cx="637913" cy="2"/>
            </a:xfrm>
            <a:prstGeom prst="straightConnector1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24" name="Group 9"/>
          <p:cNvGrpSpPr/>
          <p:nvPr/>
        </p:nvGrpSpPr>
        <p:grpSpPr>
          <a:xfrm>
            <a:off x="5788248" y="4602241"/>
            <a:ext cx="906703" cy="908468"/>
            <a:chOff x="8866294" y="6047430"/>
            <a:chExt cx="1360409" cy="1363057"/>
          </a:xfrm>
        </p:grpSpPr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8866294" y="6047430"/>
              <a:ext cx="1360409" cy="1363057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9152142" y="6420502"/>
              <a:ext cx="782395" cy="616911"/>
            </a:xfrm>
            <a:custGeom>
              <a:avLst/>
              <a:gdLst>
                <a:gd name="T0" fmla="*/ 969 w 1152"/>
                <a:gd name="T1" fmla="*/ 520 h 908"/>
                <a:gd name="T2" fmla="*/ 1145 w 1152"/>
                <a:gd name="T3" fmla="*/ 882 h 908"/>
                <a:gd name="T4" fmla="*/ 1128 w 1152"/>
                <a:gd name="T5" fmla="*/ 908 h 908"/>
                <a:gd name="T6" fmla="*/ 24 w 1152"/>
                <a:gd name="T7" fmla="*/ 908 h 908"/>
                <a:gd name="T8" fmla="*/ 7 w 1152"/>
                <a:gd name="T9" fmla="*/ 882 h 908"/>
                <a:gd name="T10" fmla="*/ 183 w 1152"/>
                <a:gd name="T11" fmla="*/ 520 h 908"/>
                <a:gd name="T12" fmla="*/ 200 w 1152"/>
                <a:gd name="T13" fmla="*/ 510 h 908"/>
                <a:gd name="T14" fmla="*/ 351 w 1152"/>
                <a:gd name="T15" fmla="*/ 510 h 908"/>
                <a:gd name="T16" fmla="*/ 365 w 1152"/>
                <a:gd name="T17" fmla="*/ 516 h 908"/>
                <a:gd name="T18" fmla="*/ 396 w 1152"/>
                <a:gd name="T19" fmla="*/ 551 h 908"/>
                <a:gd name="T20" fmla="*/ 426 w 1152"/>
                <a:gd name="T21" fmla="*/ 584 h 908"/>
                <a:gd name="T22" fmla="*/ 246 w 1152"/>
                <a:gd name="T23" fmla="*/ 584 h 908"/>
                <a:gd name="T24" fmla="*/ 230 w 1152"/>
                <a:gd name="T25" fmla="*/ 594 h 908"/>
                <a:gd name="T26" fmla="*/ 113 w 1152"/>
                <a:gd name="T27" fmla="*/ 834 h 908"/>
                <a:gd name="T28" fmla="*/ 1039 w 1152"/>
                <a:gd name="T29" fmla="*/ 834 h 908"/>
                <a:gd name="T30" fmla="*/ 922 w 1152"/>
                <a:gd name="T31" fmla="*/ 594 h 908"/>
                <a:gd name="T32" fmla="*/ 906 w 1152"/>
                <a:gd name="T33" fmla="*/ 584 h 908"/>
                <a:gd name="T34" fmla="*/ 726 w 1152"/>
                <a:gd name="T35" fmla="*/ 584 h 908"/>
                <a:gd name="T36" fmla="*/ 756 w 1152"/>
                <a:gd name="T37" fmla="*/ 551 h 908"/>
                <a:gd name="T38" fmla="*/ 787 w 1152"/>
                <a:gd name="T39" fmla="*/ 516 h 908"/>
                <a:gd name="T40" fmla="*/ 801 w 1152"/>
                <a:gd name="T41" fmla="*/ 510 h 908"/>
                <a:gd name="T42" fmla="*/ 952 w 1152"/>
                <a:gd name="T43" fmla="*/ 510 h 908"/>
                <a:gd name="T44" fmla="*/ 969 w 1152"/>
                <a:gd name="T45" fmla="*/ 520 h 908"/>
                <a:gd name="T46" fmla="*/ 835 w 1152"/>
                <a:gd name="T47" fmla="*/ 273 h 908"/>
                <a:gd name="T48" fmla="*/ 593 w 1152"/>
                <a:gd name="T49" fmla="*/ 697 h 908"/>
                <a:gd name="T50" fmla="*/ 559 w 1152"/>
                <a:gd name="T51" fmla="*/ 697 h 908"/>
                <a:gd name="T52" fmla="*/ 321 w 1152"/>
                <a:gd name="T53" fmla="*/ 327 h 908"/>
                <a:gd name="T54" fmla="*/ 551 w 1152"/>
                <a:gd name="T55" fmla="*/ 15 h 908"/>
                <a:gd name="T56" fmla="*/ 835 w 1152"/>
                <a:gd name="T57" fmla="*/ 273 h 908"/>
                <a:gd name="T58" fmla="*/ 713 w 1152"/>
                <a:gd name="T59" fmla="*/ 273 h 908"/>
                <a:gd name="T60" fmla="*/ 576 w 1152"/>
                <a:gd name="T61" fmla="*/ 136 h 908"/>
                <a:gd name="T62" fmla="*/ 439 w 1152"/>
                <a:gd name="T63" fmla="*/ 273 h 908"/>
                <a:gd name="T64" fmla="*/ 576 w 1152"/>
                <a:gd name="T65" fmla="*/ 410 h 908"/>
                <a:gd name="T66" fmla="*/ 713 w 1152"/>
                <a:gd name="T67" fmla="*/ 273 h 908"/>
                <a:gd name="T68" fmla="*/ 713 w 1152"/>
                <a:gd name="T69" fmla="*/ 273 h 908"/>
                <a:gd name="T70" fmla="*/ 713 w 1152"/>
                <a:gd name="T71" fmla="*/ 273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2" h="908">
                  <a:moveTo>
                    <a:pt x="969" y="520"/>
                  </a:moveTo>
                  <a:cubicBezTo>
                    <a:pt x="1145" y="882"/>
                    <a:pt x="1145" y="882"/>
                    <a:pt x="1145" y="882"/>
                  </a:cubicBezTo>
                  <a:cubicBezTo>
                    <a:pt x="1152" y="896"/>
                    <a:pt x="1145" y="908"/>
                    <a:pt x="1128" y="908"/>
                  </a:cubicBezTo>
                  <a:cubicBezTo>
                    <a:pt x="24" y="908"/>
                    <a:pt x="24" y="908"/>
                    <a:pt x="24" y="908"/>
                  </a:cubicBezTo>
                  <a:cubicBezTo>
                    <a:pt x="7" y="908"/>
                    <a:pt x="0" y="896"/>
                    <a:pt x="7" y="882"/>
                  </a:cubicBezTo>
                  <a:cubicBezTo>
                    <a:pt x="183" y="520"/>
                    <a:pt x="183" y="520"/>
                    <a:pt x="183" y="520"/>
                  </a:cubicBezTo>
                  <a:cubicBezTo>
                    <a:pt x="186" y="514"/>
                    <a:pt x="193" y="510"/>
                    <a:pt x="200" y="510"/>
                  </a:cubicBezTo>
                  <a:cubicBezTo>
                    <a:pt x="351" y="510"/>
                    <a:pt x="351" y="510"/>
                    <a:pt x="351" y="510"/>
                  </a:cubicBezTo>
                  <a:cubicBezTo>
                    <a:pt x="355" y="510"/>
                    <a:pt x="362" y="512"/>
                    <a:pt x="365" y="516"/>
                  </a:cubicBezTo>
                  <a:cubicBezTo>
                    <a:pt x="375" y="528"/>
                    <a:pt x="385" y="539"/>
                    <a:pt x="396" y="551"/>
                  </a:cubicBezTo>
                  <a:cubicBezTo>
                    <a:pt x="406" y="562"/>
                    <a:pt x="416" y="573"/>
                    <a:pt x="426" y="584"/>
                  </a:cubicBezTo>
                  <a:cubicBezTo>
                    <a:pt x="246" y="584"/>
                    <a:pt x="246" y="584"/>
                    <a:pt x="246" y="584"/>
                  </a:cubicBezTo>
                  <a:cubicBezTo>
                    <a:pt x="240" y="584"/>
                    <a:pt x="232" y="589"/>
                    <a:pt x="230" y="594"/>
                  </a:cubicBezTo>
                  <a:cubicBezTo>
                    <a:pt x="113" y="834"/>
                    <a:pt x="113" y="834"/>
                    <a:pt x="113" y="834"/>
                  </a:cubicBezTo>
                  <a:cubicBezTo>
                    <a:pt x="1039" y="834"/>
                    <a:pt x="1039" y="834"/>
                    <a:pt x="1039" y="834"/>
                  </a:cubicBezTo>
                  <a:cubicBezTo>
                    <a:pt x="922" y="594"/>
                    <a:pt x="922" y="594"/>
                    <a:pt x="922" y="594"/>
                  </a:cubicBezTo>
                  <a:cubicBezTo>
                    <a:pt x="920" y="589"/>
                    <a:pt x="912" y="584"/>
                    <a:pt x="906" y="584"/>
                  </a:cubicBezTo>
                  <a:cubicBezTo>
                    <a:pt x="726" y="584"/>
                    <a:pt x="726" y="584"/>
                    <a:pt x="726" y="584"/>
                  </a:cubicBezTo>
                  <a:cubicBezTo>
                    <a:pt x="736" y="573"/>
                    <a:pt x="746" y="562"/>
                    <a:pt x="756" y="551"/>
                  </a:cubicBezTo>
                  <a:cubicBezTo>
                    <a:pt x="766" y="539"/>
                    <a:pt x="777" y="528"/>
                    <a:pt x="787" y="516"/>
                  </a:cubicBezTo>
                  <a:cubicBezTo>
                    <a:pt x="790" y="512"/>
                    <a:pt x="796" y="510"/>
                    <a:pt x="801" y="510"/>
                  </a:cubicBezTo>
                  <a:cubicBezTo>
                    <a:pt x="952" y="510"/>
                    <a:pt x="952" y="510"/>
                    <a:pt x="952" y="510"/>
                  </a:cubicBezTo>
                  <a:cubicBezTo>
                    <a:pt x="959" y="510"/>
                    <a:pt x="966" y="514"/>
                    <a:pt x="969" y="520"/>
                  </a:cubicBezTo>
                  <a:close/>
                  <a:moveTo>
                    <a:pt x="835" y="273"/>
                  </a:moveTo>
                  <a:cubicBezTo>
                    <a:pt x="835" y="470"/>
                    <a:pt x="670" y="508"/>
                    <a:pt x="593" y="697"/>
                  </a:cubicBezTo>
                  <a:cubicBezTo>
                    <a:pt x="587" y="713"/>
                    <a:pt x="565" y="713"/>
                    <a:pt x="559" y="697"/>
                  </a:cubicBezTo>
                  <a:cubicBezTo>
                    <a:pt x="489" y="526"/>
                    <a:pt x="348" y="479"/>
                    <a:pt x="321" y="327"/>
                  </a:cubicBezTo>
                  <a:cubicBezTo>
                    <a:pt x="295" y="176"/>
                    <a:pt x="399" y="29"/>
                    <a:pt x="551" y="15"/>
                  </a:cubicBezTo>
                  <a:cubicBezTo>
                    <a:pt x="705" y="0"/>
                    <a:pt x="835" y="121"/>
                    <a:pt x="835" y="273"/>
                  </a:cubicBezTo>
                  <a:close/>
                  <a:moveTo>
                    <a:pt x="713" y="273"/>
                  </a:moveTo>
                  <a:cubicBezTo>
                    <a:pt x="713" y="197"/>
                    <a:pt x="651" y="136"/>
                    <a:pt x="576" y="136"/>
                  </a:cubicBezTo>
                  <a:cubicBezTo>
                    <a:pt x="500" y="136"/>
                    <a:pt x="439" y="197"/>
                    <a:pt x="439" y="273"/>
                  </a:cubicBezTo>
                  <a:cubicBezTo>
                    <a:pt x="439" y="348"/>
                    <a:pt x="500" y="410"/>
                    <a:pt x="576" y="410"/>
                  </a:cubicBezTo>
                  <a:cubicBezTo>
                    <a:pt x="651" y="410"/>
                    <a:pt x="713" y="348"/>
                    <a:pt x="713" y="273"/>
                  </a:cubicBezTo>
                  <a:close/>
                  <a:moveTo>
                    <a:pt x="713" y="273"/>
                  </a:moveTo>
                  <a:cubicBezTo>
                    <a:pt x="713" y="273"/>
                    <a:pt x="713" y="273"/>
                    <a:pt x="713" y="27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7" name="Group 10"/>
          <p:cNvGrpSpPr/>
          <p:nvPr/>
        </p:nvGrpSpPr>
        <p:grpSpPr>
          <a:xfrm>
            <a:off x="5788248" y="5767232"/>
            <a:ext cx="906703" cy="908468"/>
            <a:chOff x="8866294" y="8077040"/>
            <a:chExt cx="1360409" cy="1363057"/>
          </a:xfrm>
        </p:grpSpPr>
        <p:sp>
          <p:nvSpPr>
            <p:cNvPr id="28" name="Oval 15"/>
            <p:cNvSpPr>
              <a:spLocks noChangeArrowheads="1"/>
            </p:cNvSpPr>
            <p:nvPr/>
          </p:nvSpPr>
          <p:spPr bwMode="auto">
            <a:xfrm>
              <a:off x="8866294" y="8077040"/>
              <a:ext cx="1360409" cy="1363057"/>
            </a:xfrm>
            <a:prstGeom prst="ellipse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9199513" y="8386180"/>
              <a:ext cx="687388" cy="627063"/>
            </a:xfrm>
            <a:custGeom>
              <a:avLst/>
              <a:gdLst>
                <a:gd name="T0" fmla="*/ 872 w 929"/>
                <a:gd name="T1" fmla="*/ 232 h 850"/>
                <a:gd name="T2" fmla="*/ 814 w 929"/>
                <a:gd name="T3" fmla="*/ 177 h 850"/>
                <a:gd name="T4" fmla="*/ 512 w 929"/>
                <a:gd name="T5" fmla="*/ 491 h 850"/>
                <a:gd name="T6" fmla="*/ 484 w 929"/>
                <a:gd name="T7" fmla="*/ 504 h 850"/>
                <a:gd name="T8" fmla="*/ 484 w 929"/>
                <a:gd name="T9" fmla="*/ 504 h 850"/>
                <a:gd name="T10" fmla="*/ 455 w 929"/>
                <a:gd name="T11" fmla="*/ 491 h 850"/>
                <a:gd name="T12" fmla="*/ 297 w 929"/>
                <a:gd name="T13" fmla="*/ 328 h 850"/>
                <a:gd name="T14" fmla="*/ 73 w 929"/>
                <a:gd name="T15" fmla="*/ 564 h 850"/>
                <a:gd name="T16" fmla="*/ 44 w 929"/>
                <a:gd name="T17" fmla="*/ 577 h 850"/>
                <a:gd name="T18" fmla="*/ 17 w 929"/>
                <a:gd name="T19" fmla="*/ 566 h 850"/>
                <a:gd name="T20" fmla="*/ 15 w 929"/>
                <a:gd name="T21" fmla="*/ 509 h 850"/>
                <a:gd name="T22" fmla="*/ 268 w 929"/>
                <a:gd name="T23" fmla="*/ 243 h 850"/>
                <a:gd name="T24" fmla="*/ 297 w 929"/>
                <a:gd name="T25" fmla="*/ 231 h 850"/>
                <a:gd name="T26" fmla="*/ 297 w 929"/>
                <a:gd name="T27" fmla="*/ 231 h 850"/>
                <a:gd name="T28" fmla="*/ 326 w 929"/>
                <a:gd name="T29" fmla="*/ 243 h 850"/>
                <a:gd name="T30" fmla="*/ 484 w 929"/>
                <a:gd name="T31" fmla="*/ 406 h 850"/>
                <a:gd name="T32" fmla="*/ 757 w 929"/>
                <a:gd name="T33" fmla="*/ 122 h 850"/>
                <a:gd name="T34" fmla="*/ 699 w 929"/>
                <a:gd name="T35" fmla="*/ 67 h 850"/>
                <a:gd name="T36" fmla="*/ 929 w 929"/>
                <a:gd name="T37" fmla="*/ 0 h 850"/>
                <a:gd name="T38" fmla="*/ 872 w 929"/>
                <a:gd name="T39" fmla="*/ 232 h 850"/>
                <a:gd name="T40" fmla="*/ 44 w 929"/>
                <a:gd name="T41" fmla="*/ 630 h 850"/>
                <a:gd name="T42" fmla="*/ 18 w 929"/>
                <a:gd name="T43" fmla="*/ 626 h 850"/>
                <a:gd name="T44" fmla="*/ 18 w 929"/>
                <a:gd name="T45" fmla="*/ 850 h 850"/>
                <a:gd name="T46" fmla="*/ 138 w 929"/>
                <a:gd name="T47" fmla="*/ 850 h 850"/>
                <a:gd name="T48" fmla="*/ 138 w 929"/>
                <a:gd name="T49" fmla="*/ 574 h 850"/>
                <a:gd name="T50" fmla="*/ 112 w 929"/>
                <a:gd name="T51" fmla="*/ 601 h 850"/>
                <a:gd name="T52" fmla="*/ 44 w 929"/>
                <a:gd name="T53" fmla="*/ 630 h 850"/>
                <a:gd name="T54" fmla="*/ 164 w 929"/>
                <a:gd name="T55" fmla="*/ 850 h 850"/>
                <a:gd name="T56" fmla="*/ 284 w 929"/>
                <a:gd name="T57" fmla="*/ 850 h 850"/>
                <a:gd name="T58" fmla="*/ 284 w 929"/>
                <a:gd name="T59" fmla="*/ 420 h 850"/>
                <a:gd name="T60" fmla="*/ 164 w 929"/>
                <a:gd name="T61" fmla="*/ 546 h 850"/>
                <a:gd name="T62" fmla="*/ 164 w 929"/>
                <a:gd name="T63" fmla="*/ 850 h 850"/>
                <a:gd name="T64" fmla="*/ 417 w 929"/>
                <a:gd name="T65" fmla="*/ 528 h 850"/>
                <a:gd name="T66" fmla="*/ 311 w 929"/>
                <a:gd name="T67" fmla="*/ 418 h 850"/>
                <a:gd name="T68" fmla="*/ 311 w 929"/>
                <a:gd name="T69" fmla="*/ 850 h 850"/>
                <a:gd name="T70" fmla="*/ 430 w 929"/>
                <a:gd name="T71" fmla="*/ 850 h 850"/>
                <a:gd name="T72" fmla="*/ 430 w 929"/>
                <a:gd name="T73" fmla="*/ 540 h 850"/>
                <a:gd name="T74" fmla="*/ 417 w 929"/>
                <a:gd name="T75" fmla="*/ 528 h 850"/>
                <a:gd name="T76" fmla="*/ 484 w 929"/>
                <a:gd name="T77" fmla="*/ 557 h 850"/>
                <a:gd name="T78" fmla="*/ 457 w 929"/>
                <a:gd name="T79" fmla="*/ 553 h 850"/>
                <a:gd name="T80" fmla="*/ 457 w 929"/>
                <a:gd name="T81" fmla="*/ 850 h 850"/>
                <a:gd name="T82" fmla="*/ 577 w 929"/>
                <a:gd name="T83" fmla="*/ 850 h 850"/>
                <a:gd name="T84" fmla="*/ 577 w 929"/>
                <a:gd name="T85" fmla="*/ 501 h 850"/>
                <a:gd name="T86" fmla="*/ 551 w 929"/>
                <a:gd name="T87" fmla="*/ 528 h 850"/>
                <a:gd name="T88" fmla="*/ 484 w 929"/>
                <a:gd name="T89" fmla="*/ 557 h 850"/>
                <a:gd name="T90" fmla="*/ 603 w 929"/>
                <a:gd name="T91" fmla="*/ 473 h 850"/>
                <a:gd name="T92" fmla="*/ 603 w 929"/>
                <a:gd name="T93" fmla="*/ 850 h 850"/>
                <a:gd name="T94" fmla="*/ 723 w 929"/>
                <a:gd name="T95" fmla="*/ 850 h 850"/>
                <a:gd name="T96" fmla="*/ 723 w 929"/>
                <a:gd name="T97" fmla="*/ 349 h 850"/>
                <a:gd name="T98" fmla="*/ 603 w 929"/>
                <a:gd name="T99" fmla="*/ 473 h 850"/>
                <a:gd name="T100" fmla="*/ 816 w 929"/>
                <a:gd name="T101" fmla="*/ 252 h 850"/>
                <a:gd name="T102" fmla="*/ 750 w 929"/>
                <a:gd name="T103" fmla="*/ 321 h 850"/>
                <a:gd name="T104" fmla="*/ 750 w 929"/>
                <a:gd name="T105" fmla="*/ 850 h 850"/>
                <a:gd name="T106" fmla="*/ 870 w 929"/>
                <a:gd name="T107" fmla="*/ 850 h 850"/>
                <a:gd name="T108" fmla="*/ 870 w 929"/>
                <a:gd name="T109" fmla="*/ 304 h 850"/>
                <a:gd name="T110" fmla="*/ 816 w 929"/>
                <a:gd name="T111" fmla="*/ 252 h 850"/>
                <a:gd name="T112" fmla="*/ 816 w 929"/>
                <a:gd name="T113" fmla="*/ 252 h 850"/>
                <a:gd name="T114" fmla="*/ 816 w 929"/>
                <a:gd name="T115" fmla="*/ 252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29" h="850">
                  <a:moveTo>
                    <a:pt x="872" y="232"/>
                  </a:moveTo>
                  <a:cubicBezTo>
                    <a:pt x="814" y="177"/>
                    <a:pt x="814" y="177"/>
                    <a:pt x="814" y="177"/>
                  </a:cubicBezTo>
                  <a:cubicBezTo>
                    <a:pt x="512" y="491"/>
                    <a:pt x="512" y="491"/>
                    <a:pt x="512" y="491"/>
                  </a:cubicBezTo>
                  <a:cubicBezTo>
                    <a:pt x="505" y="499"/>
                    <a:pt x="494" y="504"/>
                    <a:pt x="484" y="504"/>
                  </a:cubicBezTo>
                  <a:cubicBezTo>
                    <a:pt x="484" y="504"/>
                    <a:pt x="484" y="504"/>
                    <a:pt x="484" y="504"/>
                  </a:cubicBezTo>
                  <a:cubicBezTo>
                    <a:pt x="473" y="504"/>
                    <a:pt x="462" y="499"/>
                    <a:pt x="455" y="491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73" y="564"/>
                    <a:pt x="73" y="564"/>
                    <a:pt x="73" y="564"/>
                  </a:cubicBezTo>
                  <a:cubicBezTo>
                    <a:pt x="65" y="573"/>
                    <a:pt x="55" y="577"/>
                    <a:pt x="44" y="577"/>
                  </a:cubicBezTo>
                  <a:cubicBezTo>
                    <a:pt x="34" y="577"/>
                    <a:pt x="25" y="573"/>
                    <a:pt x="17" y="566"/>
                  </a:cubicBezTo>
                  <a:cubicBezTo>
                    <a:pt x="1" y="551"/>
                    <a:pt x="0" y="525"/>
                    <a:pt x="15" y="509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76" y="235"/>
                    <a:pt x="286" y="231"/>
                    <a:pt x="297" y="231"/>
                  </a:cubicBezTo>
                  <a:cubicBezTo>
                    <a:pt x="297" y="231"/>
                    <a:pt x="297" y="231"/>
                    <a:pt x="297" y="231"/>
                  </a:cubicBezTo>
                  <a:cubicBezTo>
                    <a:pt x="308" y="231"/>
                    <a:pt x="318" y="235"/>
                    <a:pt x="326" y="243"/>
                  </a:cubicBezTo>
                  <a:cubicBezTo>
                    <a:pt x="484" y="406"/>
                    <a:pt x="484" y="406"/>
                    <a:pt x="484" y="406"/>
                  </a:cubicBezTo>
                  <a:cubicBezTo>
                    <a:pt x="757" y="122"/>
                    <a:pt x="757" y="122"/>
                    <a:pt x="757" y="122"/>
                  </a:cubicBezTo>
                  <a:cubicBezTo>
                    <a:pt x="699" y="67"/>
                    <a:pt x="699" y="67"/>
                    <a:pt x="699" y="67"/>
                  </a:cubicBezTo>
                  <a:cubicBezTo>
                    <a:pt x="929" y="0"/>
                    <a:pt x="929" y="0"/>
                    <a:pt x="929" y="0"/>
                  </a:cubicBezTo>
                  <a:lnTo>
                    <a:pt x="872" y="232"/>
                  </a:lnTo>
                  <a:close/>
                  <a:moveTo>
                    <a:pt x="44" y="630"/>
                  </a:moveTo>
                  <a:cubicBezTo>
                    <a:pt x="35" y="630"/>
                    <a:pt x="26" y="629"/>
                    <a:pt x="18" y="626"/>
                  </a:cubicBezTo>
                  <a:cubicBezTo>
                    <a:pt x="18" y="850"/>
                    <a:pt x="18" y="850"/>
                    <a:pt x="18" y="850"/>
                  </a:cubicBezTo>
                  <a:cubicBezTo>
                    <a:pt x="138" y="850"/>
                    <a:pt x="138" y="850"/>
                    <a:pt x="138" y="850"/>
                  </a:cubicBezTo>
                  <a:cubicBezTo>
                    <a:pt x="138" y="574"/>
                    <a:pt x="138" y="574"/>
                    <a:pt x="138" y="574"/>
                  </a:cubicBezTo>
                  <a:cubicBezTo>
                    <a:pt x="112" y="601"/>
                    <a:pt x="112" y="601"/>
                    <a:pt x="112" y="601"/>
                  </a:cubicBezTo>
                  <a:cubicBezTo>
                    <a:pt x="94" y="619"/>
                    <a:pt x="70" y="630"/>
                    <a:pt x="44" y="630"/>
                  </a:cubicBezTo>
                  <a:close/>
                  <a:moveTo>
                    <a:pt x="164" y="850"/>
                  </a:moveTo>
                  <a:cubicBezTo>
                    <a:pt x="284" y="850"/>
                    <a:pt x="284" y="850"/>
                    <a:pt x="284" y="850"/>
                  </a:cubicBezTo>
                  <a:cubicBezTo>
                    <a:pt x="284" y="420"/>
                    <a:pt x="284" y="420"/>
                    <a:pt x="284" y="420"/>
                  </a:cubicBezTo>
                  <a:cubicBezTo>
                    <a:pt x="164" y="546"/>
                    <a:pt x="164" y="546"/>
                    <a:pt x="164" y="546"/>
                  </a:cubicBezTo>
                  <a:lnTo>
                    <a:pt x="164" y="850"/>
                  </a:lnTo>
                  <a:close/>
                  <a:moveTo>
                    <a:pt x="417" y="528"/>
                  </a:moveTo>
                  <a:cubicBezTo>
                    <a:pt x="311" y="418"/>
                    <a:pt x="311" y="418"/>
                    <a:pt x="311" y="418"/>
                  </a:cubicBezTo>
                  <a:cubicBezTo>
                    <a:pt x="311" y="850"/>
                    <a:pt x="311" y="850"/>
                    <a:pt x="311" y="850"/>
                  </a:cubicBezTo>
                  <a:cubicBezTo>
                    <a:pt x="430" y="850"/>
                    <a:pt x="430" y="850"/>
                    <a:pt x="430" y="850"/>
                  </a:cubicBezTo>
                  <a:cubicBezTo>
                    <a:pt x="430" y="540"/>
                    <a:pt x="430" y="540"/>
                    <a:pt x="430" y="540"/>
                  </a:cubicBezTo>
                  <a:cubicBezTo>
                    <a:pt x="425" y="537"/>
                    <a:pt x="421" y="533"/>
                    <a:pt x="417" y="528"/>
                  </a:cubicBezTo>
                  <a:close/>
                  <a:moveTo>
                    <a:pt x="484" y="557"/>
                  </a:moveTo>
                  <a:cubicBezTo>
                    <a:pt x="474" y="557"/>
                    <a:pt x="466" y="555"/>
                    <a:pt x="457" y="553"/>
                  </a:cubicBezTo>
                  <a:cubicBezTo>
                    <a:pt x="457" y="850"/>
                    <a:pt x="457" y="850"/>
                    <a:pt x="457" y="850"/>
                  </a:cubicBezTo>
                  <a:cubicBezTo>
                    <a:pt x="577" y="850"/>
                    <a:pt x="577" y="850"/>
                    <a:pt x="577" y="850"/>
                  </a:cubicBezTo>
                  <a:cubicBezTo>
                    <a:pt x="577" y="501"/>
                    <a:pt x="577" y="501"/>
                    <a:pt x="577" y="501"/>
                  </a:cubicBezTo>
                  <a:cubicBezTo>
                    <a:pt x="551" y="528"/>
                    <a:pt x="551" y="528"/>
                    <a:pt x="551" y="528"/>
                  </a:cubicBezTo>
                  <a:cubicBezTo>
                    <a:pt x="533" y="546"/>
                    <a:pt x="509" y="557"/>
                    <a:pt x="484" y="557"/>
                  </a:cubicBezTo>
                  <a:close/>
                  <a:moveTo>
                    <a:pt x="603" y="473"/>
                  </a:moveTo>
                  <a:cubicBezTo>
                    <a:pt x="603" y="850"/>
                    <a:pt x="603" y="850"/>
                    <a:pt x="603" y="850"/>
                  </a:cubicBezTo>
                  <a:cubicBezTo>
                    <a:pt x="723" y="850"/>
                    <a:pt x="723" y="850"/>
                    <a:pt x="723" y="850"/>
                  </a:cubicBezTo>
                  <a:cubicBezTo>
                    <a:pt x="723" y="349"/>
                    <a:pt x="723" y="349"/>
                    <a:pt x="723" y="349"/>
                  </a:cubicBezTo>
                  <a:lnTo>
                    <a:pt x="603" y="473"/>
                  </a:lnTo>
                  <a:close/>
                  <a:moveTo>
                    <a:pt x="816" y="252"/>
                  </a:moveTo>
                  <a:cubicBezTo>
                    <a:pt x="750" y="321"/>
                    <a:pt x="750" y="321"/>
                    <a:pt x="750" y="321"/>
                  </a:cubicBezTo>
                  <a:cubicBezTo>
                    <a:pt x="750" y="850"/>
                    <a:pt x="750" y="850"/>
                    <a:pt x="750" y="850"/>
                  </a:cubicBezTo>
                  <a:cubicBezTo>
                    <a:pt x="870" y="850"/>
                    <a:pt x="870" y="850"/>
                    <a:pt x="870" y="850"/>
                  </a:cubicBezTo>
                  <a:cubicBezTo>
                    <a:pt x="870" y="304"/>
                    <a:pt x="870" y="304"/>
                    <a:pt x="870" y="304"/>
                  </a:cubicBezTo>
                  <a:lnTo>
                    <a:pt x="816" y="252"/>
                  </a:lnTo>
                  <a:close/>
                  <a:moveTo>
                    <a:pt x="816" y="252"/>
                  </a:moveTo>
                  <a:cubicBezTo>
                    <a:pt x="816" y="252"/>
                    <a:pt x="816" y="252"/>
                    <a:pt x="816" y="252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0" name="Group 4"/>
          <p:cNvGrpSpPr/>
          <p:nvPr/>
        </p:nvGrpSpPr>
        <p:grpSpPr>
          <a:xfrm>
            <a:off x="5788248" y="2272259"/>
            <a:ext cx="906703" cy="908468"/>
            <a:chOff x="8866293" y="2049856"/>
            <a:chExt cx="1360409" cy="1363056"/>
          </a:xfrm>
        </p:grpSpPr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8866293" y="2049856"/>
              <a:ext cx="1360409" cy="1363056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9207501" y="2422525"/>
              <a:ext cx="679449" cy="619126"/>
            </a:xfrm>
            <a:custGeom>
              <a:avLst/>
              <a:gdLst>
                <a:gd name="T0" fmla="*/ 65 w 84"/>
                <a:gd name="T1" fmla="*/ 32 h 76"/>
                <a:gd name="T2" fmla="*/ 76 w 84"/>
                <a:gd name="T3" fmla="*/ 30 h 76"/>
                <a:gd name="T4" fmla="*/ 82 w 84"/>
                <a:gd name="T5" fmla="*/ 10 h 76"/>
                <a:gd name="T6" fmla="*/ 74 w 84"/>
                <a:gd name="T7" fmla="*/ 1 h 76"/>
                <a:gd name="T8" fmla="*/ 54 w 84"/>
                <a:gd name="T9" fmla="*/ 5 h 76"/>
                <a:gd name="T10" fmla="*/ 50 w 84"/>
                <a:gd name="T11" fmla="*/ 15 h 76"/>
                <a:gd name="T12" fmla="*/ 55 w 84"/>
                <a:gd name="T13" fmla="*/ 21 h 76"/>
                <a:gd name="T14" fmla="*/ 11 w 84"/>
                <a:gd name="T15" fmla="*/ 60 h 76"/>
                <a:gd name="T16" fmla="*/ 9 w 84"/>
                <a:gd name="T17" fmla="*/ 33 h 76"/>
                <a:gd name="T18" fmla="*/ 13 w 84"/>
                <a:gd name="T19" fmla="*/ 29 h 76"/>
                <a:gd name="T20" fmla="*/ 28 w 84"/>
                <a:gd name="T21" fmla="*/ 28 h 76"/>
                <a:gd name="T22" fmla="*/ 30 w 84"/>
                <a:gd name="T23" fmla="*/ 9 h 76"/>
                <a:gd name="T24" fmla="*/ 11 w 84"/>
                <a:gd name="T25" fmla="*/ 8 h 76"/>
                <a:gd name="T26" fmla="*/ 7 w 84"/>
                <a:gd name="T27" fmla="*/ 23 h 76"/>
                <a:gd name="T28" fmla="*/ 4 w 84"/>
                <a:gd name="T29" fmla="*/ 27 h 76"/>
                <a:gd name="T30" fmla="*/ 0 w 84"/>
                <a:gd name="T31" fmla="*/ 35 h 76"/>
                <a:gd name="T32" fmla="*/ 3 w 84"/>
                <a:gd name="T33" fmla="*/ 66 h 76"/>
                <a:gd name="T34" fmla="*/ 42 w 84"/>
                <a:gd name="T35" fmla="*/ 75 h 76"/>
                <a:gd name="T36" fmla="*/ 51 w 84"/>
                <a:gd name="T37" fmla="*/ 73 h 76"/>
                <a:gd name="T38" fmla="*/ 57 w 84"/>
                <a:gd name="T39" fmla="*/ 68 h 76"/>
                <a:gd name="T40" fmla="*/ 58 w 84"/>
                <a:gd name="T41" fmla="*/ 70 h 76"/>
                <a:gd name="T42" fmla="*/ 69 w 84"/>
                <a:gd name="T43" fmla="*/ 71 h 76"/>
                <a:gd name="T44" fmla="*/ 77 w 84"/>
                <a:gd name="T45" fmla="*/ 63 h 76"/>
                <a:gd name="T46" fmla="*/ 78 w 84"/>
                <a:gd name="T47" fmla="*/ 53 h 76"/>
                <a:gd name="T48" fmla="*/ 69 w 84"/>
                <a:gd name="T49" fmla="*/ 43 h 76"/>
                <a:gd name="T50" fmla="*/ 58 w 84"/>
                <a:gd name="T51" fmla="*/ 42 h 76"/>
                <a:gd name="T52" fmla="*/ 50 w 84"/>
                <a:gd name="T53" fmla="*/ 50 h 76"/>
                <a:gd name="T54" fmla="*/ 49 w 84"/>
                <a:gd name="T55" fmla="*/ 60 h 76"/>
                <a:gd name="T56" fmla="*/ 51 w 84"/>
                <a:gd name="T57" fmla="*/ 62 h 76"/>
                <a:gd name="T58" fmla="*/ 45 w 84"/>
                <a:gd name="T59" fmla="*/ 67 h 76"/>
                <a:gd name="T60" fmla="*/ 22 w 84"/>
                <a:gd name="T61" fmla="*/ 62 h 76"/>
                <a:gd name="T62" fmla="*/ 61 w 84"/>
                <a:gd name="T63" fmla="*/ 27 h 76"/>
                <a:gd name="T64" fmla="*/ 65 w 84"/>
                <a:gd name="T65" fmla="*/ 3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76">
                  <a:moveTo>
                    <a:pt x="65" y="32"/>
                  </a:moveTo>
                  <a:cubicBezTo>
                    <a:pt x="69" y="36"/>
                    <a:pt x="75" y="34"/>
                    <a:pt x="76" y="3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4" y="5"/>
                    <a:pt x="79" y="0"/>
                    <a:pt x="74" y="1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49" y="6"/>
                    <a:pt x="47" y="11"/>
                    <a:pt x="50" y="15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8" y="32"/>
                    <a:pt x="24" y="32"/>
                    <a:pt x="28" y="28"/>
                  </a:cubicBezTo>
                  <a:cubicBezTo>
                    <a:pt x="34" y="23"/>
                    <a:pt x="34" y="15"/>
                    <a:pt x="30" y="9"/>
                  </a:cubicBezTo>
                  <a:cubicBezTo>
                    <a:pt x="25" y="3"/>
                    <a:pt x="16" y="3"/>
                    <a:pt x="11" y="8"/>
                  </a:cubicBezTo>
                  <a:cubicBezTo>
                    <a:pt x="6" y="12"/>
                    <a:pt x="5" y="18"/>
                    <a:pt x="7" y="23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9"/>
                    <a:pt x="0" y="32"/>
                    <a:pt x="0" y="3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6" y="76"/>
                    <a:pt x="49" y="75"/>
                    <a:pt x="51" y="73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1" y="73"/>
                    <a:pt x="66" y="73"/>
                    <a:pt x="69" y="71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80" y="60"/>
                    <a:pt x="80" y="56"/>
                    <a:pt x="78" y="5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0"/>
                    <a:pt x="61" y="39"/>
                    <a:pt x="58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7" y="52"/>
                    <a:pt x="47" y="57"/>
                    <a:pt x="49" y="6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61" y="27"/>
                    <a:pt x="61" y="27"/>
                    <a:pt x="61" y="27"/>
                  </a:cubicBezTo>
                  <a:lnTo>
                    <a:pt x="65" y="3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0944" tIns="30472" rIns="60944" bIns="304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3" name="文本框 25"/>
          <p:cNvSpPr txBox="1"/>
          <p:nvPr/>
        </p:nvSpPr>
        <p:spPr>
          <a:xfrm>
            <a:off x="1024368" y="1525373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34" name="文本框 26"/>
          <p:cNvSpPr txBox="1"/>
          <p:nvPr/>
        </p:nvSpPr>
        <p:spPr>
          <a:xfrm>
            <a:off x="460976" y="1479206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250"/>
                            </p:stCondLst>
                            <p:childTnLst>
                              <p:par>
                                <p:cTn id="7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797192" y="2475650"/>
            <a:ext cx="4800311" cy="4076979"/>
            <a:chOff x="1089937" y="1822793"/>
            <a:chExt cx="4800311" cy="4076979"/>
          </a:xfrm>
        </p:grpSpPr>
        <p:sp>
          <p:nvSpPr>
            <p:cNvPr id="51" name="939439.625287.753.55.1255">
              <a:hlinkClick r:id="" action="ppaction://macro?name=Slide1.939439.625287.753.55.1255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20438" y="5445687"/>
              <a:ext cx="76116" cy="48630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lIns="0" tIns="0" rIns="0" bIns="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" name="海南">
              <a:hlinkClick r:id="" action="ppaction://macro?name=Slide1.海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991321" y="5739985"/>
              <a:ext cx="238638" cy="159787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" name="上海">
              <a:hlinkClick r:id="" action="ppaction://macro?name=Slide1.上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21037" y="4338606"/>
              <a:ext cx="76116" cy="97261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" name="河南">
              <a:hlinkClick r:id="" action="ppaction://macro?name=Slide1.河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122229" y="3881934"/>
              <a:ext cx="563680" cy="53956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" name="台湾">
              <a:hlinkClick r:id="" action="ppaction://macro?name=Slide1.台湾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19057" y="5049704"/>
              <a:ext cx="129606" cy="402940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" name="广东">
              <a:hlinkClick r:id="" action="ppaction://macro?name=Slide1.广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098723" y="5109472"/>
              <a:ext cx="728258" cy="636831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" name="广西">
              <a:hlinkClick r:id="" action="ppaction://macro?name=Slide1.广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561435" y="5021511"/>
              <a:ext cx="748831" cy="56272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" name="福建">
              <a:hlinkClick r:id="" action="ppaction://macro?name=Slide1.福建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696534" y="4754449"/>
              <a:ext cx="411445" cy="537253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9" name="江西">
              <a:hlinkClick r:id="" action="ppaction://macro?name=Slide1.江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451622" y="4571283"/>
              <a:ext cx="456704" cy="659986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0" name="湖南">
              <a:hlinkClick r:id="" action="ppaction://macro?name=Slide1.湖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005948" y="4609856"/>
              <a:ext cx="520477" cy="611356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1" name="贵州">
              <a:hlinkClick r:id="" action="ppaction://macro?name=Slide1.贵州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492238" y="4707179"/>
              <a:ext cx="573966" cy="525675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2" name="浙江">
              <a:hlinkClick r:id="" action="ppaction://macro?name=Slide1.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869746" y="4404946"/>
              <a:ext cx="357957" cy="442307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3" name="安徽">
              <a:hlinkClick r:id="" action="ppaction://macro?name=Slide1.安徽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36239" y="4060858"/>
              <a:ext cx="456704" cy="574305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4" name="江苏">
              <a:hlinkClick r:id="" action="ppaction://macro?name=Slide1.江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652465" y="3994592"/>
              <a:ext cx="530765" cy="439991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5" name="湖北">
              <a:hlinkClick r:id="" action="ppaction://macro?name=Slide1.湖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952146" y="4246277"/>
              <a:ext cx="738545" cy="488621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175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6" name="陕西">
              <a:hlinkClick r:id="" action="ppaction://macro?name=Slide1.陕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727933" y="3529683"/>
              <a:ext cx="466992" cy="879983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7" name="山西">
              <a:hlinkClick r:id="" action="ppaction://macro?name=Slide1.山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120639" y="3398061"/>
              <a:ext cx="327099" cy="697040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8" name="山东">
              <a:hlinkClick r:id="" action="ppaction://macro?name=Slide1.山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28587" y="3647218"/>
              <a:ext cx="619226" cy="439991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175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9" name="天津">
              <a:hlinkClick r:id="" action="ppaction://macro?name=Slide1.天津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656077" y="3419463"/>
              <a:ext cx="86404" cy="182945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0" name="北京">
              <a:hlinkClick r:id="" action="ppaction://macro?name=Slide1.北京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28662" y="3342938"/>
              <a:ext cx="164578" cy="169049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1" name="宁夏">
              <a:hlinkClick r:id="" action="ppaction://macro?name=Slide1.宁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617955" y="3552759"/>
              <a:ext cx="250981" cy="465464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2" name="西藏">
              <a:hlinkClick r:id="" action="ppaction://macro?name=Slide1.西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1257242" y="3716748"/>
              <a:ext cx="1835047" cy="1039769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3" name="云南">
              <a:hlinkClick r:id="" action="ppaction://macro?name=Slide1.云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883302" y="4682991"/>
              <a:ext cx="857865" cy="942508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4" name="青海">
              <a:hlinkClick r:id="" action="ppaction://macro?name=Slide1.青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273689" y="3484435"/>
              <a:ext cx="1205536" cy="905455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175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5" name="四川">
              <a:hlinkClick r:id="" action="ppaction://macro?name=Slide1.四川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935588" y="4127076"/>
              <a:ext cx="1043013" cy="928613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6" name="甘肃">
              <a:hlinkClick r:id="" action="ppaction://macro?name=Slide1.甘肃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708722" y="3154607"/>
              <a:ext cx="1281652" cy="1160188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7" name="河北">
              <a:hlinkClick r:id="" action="ppaction://macro?name=Slide1.河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383635" y="3147688"/>
              <a:ext cx="510193" cy="757249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8" name="内蒙古">
              <a:hlinkClick r:id="" action="ppaction://macro?name=Slide1.内蒙古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083011" y="1822793"/>
              <a:ext cx="2075741" cy="1982277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9" name="辽宁">
              <a:hlinkClick r:id="" action="ppaction://macro?name=Slide1.辽宁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799243" y="2987265"/>
              <a:ext cx="553395" cy="548831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0" name="吉林">
              <a:hlinkClick r:id="" action="ppaction://macro?name=Slide1.吉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957195" y="2681794"/>
              <a:ext cx="792032" cy="562725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1" name="黑龙江">
              <a:hlinkClick r:id="" action="ppaction://macro?name=Slide1.黑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804032" y="1837708"/>
              <a:ext cx="1086216" cy="1028191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2" name="新疆">
              <a:hlinkClick r:id="" action="ppaction://macro?name=Slide1.新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1089937" y="2265401"/>
              <a:ext cx="1900878" cy="1602495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3" name="重庆">
              <a:hlinkClick r:id="" action="ppaction://macro?name=Slide1.重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651894" y="4369222"/>
              <a:ext cx="456704" cy="451571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E7E6E6"/>
            </a:solidFill>
            <a:ln w="6350" cap="flat" cmpd="sng">
              <a:solidFill>
                <a:srgbClr val="02473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84" name="青海">
            <a:hlinkClick r:id="" action="ppaction://macro?name=Slide1.青海_click" highlightClick="1"/>
            <a:hlinkHover r:id="" action="ppaction://noaction" highlightClick="1"/>
          </p:cNvPr>
          <p:cNvSpPr>
            <a:spLocks noChangeAspect="1"/>
          </p:cNvSpPr>
          <p:nvPr/>
        </p:nvSpPr>
        <p:spPr bwMode="auto">
          <a:xfrm rot="180000">
            <a:off x="6393924" y="2721412"/>
            <a:ext cx="1205536" cy="905455"/>
          </a:xfrm>
          <a:custGeom>
            <a:avLst/>
            <a:gdLst>
              <a:gd name="T0" fmla="*/ 74 w 902"/>
              <a:gd name="T1" fmla="*/ 239 h 645"/>
              <a:gd name="T2" fmla="*/ 117 w 902"/>
              <a:gd name="T3" fmla="*/ 214 h 645"/>
              <a:gd name="T4" fmla="*/ 98 w 902"/>
              <a:gd name="T5" fmla="*/ 198 h 645"/>
              <a:gd name="T6" fmla="*/ 126 w 902"/>
              <a:gd name="T7" fmla="*/ 175 h 645"/>
              <a:gd name="T8" fmla="*/ 92 w 902"/>
              <a:gd name="T9" fmla="*/ 105 h 645"/>
              <a:gd name="T10" fmla="*/ 113 w 902"/>
              <a:gd name="T11" fmla="*/ 41 h 645"/>
              <a:gd name="T12" fmla="*/ 295 w 902"/>
              <a:gd name="T13" fmla="*/ 0 h 645"/>
              <a:gd name="T14" fmla="*/ 406 w 902"/>
              <a:gd name="T15" fmla="*/ 22 h 645"/>
              <a:gd name="T16" fmla="*/ 469 w 902"/>
              <a:gd name="T17" fmla="*/ 60 h 645"/>
              <a:gd name="T18" fmla="*/ 529 w 902"/>
              <a:gd name="T19" fmla="*/ 37 h 645"/>
              <a:gd name="T20" fmla="*/ 609 w 902"/>
              <a:gd name="T21" fmla="*/ 27 h 645"/>
              <a:gd name="T22" fmla="*/ 708 w 902"/>
              <a:gd name="T23" fmla="*/ 55 h 645"/>
              <a:gd name="T24" fmla="*/ 772 w 902"/>
              <a:gd name="T25" fmla="*/ 127 h 645"/>
              <a:gd name="T26" fmla="*/ 828 w 902"/>
              <a:gd name="T27" fmla="*/ 148 h 645"/>
              <a:gd name="T28" fmla="*/ 884 w 902"/>
              <a:gd name="T29" fmla="*/ 248 h 645"/>
              <a:gd name="T30" fmla="*/ 895 w 902"/>
              <a:gd name="T31" fmla="*/ 317 h 645"/>
              <a:gd name="T32" fmla="*/ 865 w 902"/>
              <a:gd name="T33" fmla="*/ 365 h 645"/>
              <a:gd name="T34" fmla="*/ 832 w 902"/>
              <a:gd name="T35" fmla="*/ 397 h 645"/>
              <a:gd name="T36" fmla="*/ 816 w 902"/>
              <a:gd name="T37" fmla="*/ 442 h 645"/>
              <a:gd name="T38" fmla="*/ 778 w 902"/>
              <a:gd name="T39" fmla="*/ 418 h 645"/>
              <a:gd name="T40" fmla="*/ 780 w 902"/>
              <a:gd name="T41" fmla="*/ 454 h 645"/>
              <a:gd name="T42" fmla="*/ 837 w 902"/>
              <a:gd name="T43" fmla="*/ 485 h 645"/>
              <a:gd name="T44" fmla="*/ 867 w 902"/>
              <a:gd name="T45" fmla="*/ 499 h 645"/>
              <a:gd name="T46" fmla="*/ 856 w 902"/>
              <a:gd name="T47" fmla="*/ 527 h 645"/>
              <a:gd name="T48" fmla="*/ 816 w 902"/>
              <a:gd name="T49" fmla="*/ 537 h 645"/>
              <a:gd name="T50" fmla="*/ 776 w 902"/>
              <a:gd name="T51" fmla="*/ 529 h 645"/>
              <a:gd name="T52" fmla="*/ 767 w 902"/>
              <a:gd name="T53" fmla="*/ 566 h 645"/>
              <a:gd name="T54" fmla="*/ 701 w 902"/>
              <a:gd name="T55" fmla="*/ 535 h 645"/>
              <a:gd name="T56" fmla="*/ 661 w 902"/>
              <a:gd name="T57" fmla="*/ 525 h 645"/>
              <a:gd name="T58" fmla="*/ 536 w 902"/>
              <a:gd name="T59" fmla="*/ 522 h 645"/>
              <a:gd name="T60" fmla="*/ 522 w 902"/>
              <a:gd name="T61" fmla="*/ 553 h 645"/>
              <a:gd name="T62" fmla="*/ 509 w 902"/>
              <a:gd name="T63" fmla="*/ 586 h 645"/>
              <a:gd name="T64" fmla="*/ 391 w 902"/>
              <a:gd name="T65" fmla="*/ 629 h 645"/>
              <a:gd name="T66" fmla="*/ 339 w 902"/>
              <a:gd name="T67" fmla="*/ 564 h 645"/>
              <a:gd name="T68" fmla="*/ 194 w 902"/>
              <a:gd name="T69" fmla="*/ 541 h 645"/>
              <a:gd name="T70" fmla="*/ 138 w 902"/>
              <a:gd name="T71" fmla="*/ 508 h 645"/>
              <a:gd name="T72" fmla="*/ 2 w 902"/>
              <a:gd name="T73" fmla="*/ 382 h 645"/>
              <a:gd name="T74" fmla="*/ 24 w 902"/>
              <a:gd name="T75" fmla="*/ 341 h 645"/>
              <a:gd name="T76" fmla="*/ 40 w 902"/>
              <a:gd name="T77" fmla="*/ 267 h 645"/>
              <a:gd name="T78" fmla="*/ 45 w 902"/>
              <a:gd name="T79" fmla="*/ 22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2" h="645">
                <a:moveTo>
                  <a:pt x="45" y="228"/>
                </a:moveTo>
                <a:lnTo>
                  <a:pt x="74" y="239"/>
                </a:lnTo>
                <a:lnTo>
                  <a:pt x="125" y="223"/>
                </a:lnTo>
                <a:lnTo>
                  <a:pt x="117" y="214"/>
                </a:lnTo>
                <a:lnTo>
                  <a:pt x="105" y="214"/>
                </a:lnTo>
                <a:lnTo>
                  <a:pt x="98" y="198"/>
                </a:lnTo>
                <a:lnTo>
                  <a:pt x="103" y="185"/>
                </a:lnTo>
                <a:lnTo>
                  <a:pt x="126" y="175"/>
                </a:lnTo>
                <a:lnTo>
                  <a:pt x="144" y="148"/>
                </a:lnTo>
                <a:lnTo>
                  <a:pt x="92" y="105"/>
                </a:lnTo>
                <a:lnTo>
                  <a:pt x="89" y="60"/>
                </a:lnTo>
                <a:lnTo>
                  <a:pt x="113" y="41"/>
                </a:lnTo>
                <a:lnTo>
                  <a:pt x="283" y="9"/>
                </a:lnTo>
                <a:lnTo>
                  <a:pt x="295" y="0"/>
                </a:lnTo>
                <a:lnTo>
                  <a:pt x="320" y="2"/>
                </a:lnTo>
                <a:lnTo>
                  <a:pt x="406" y="22"/>
                </a:lnTo>
                <a:lnTo>
                  <a:pt x="430" y="38"/>
                </a:lnTo>
                <a:lnTo>
                  <a:pt x="469" y="60"/>
                </a:lnTo>
                <a:lnTo>
                  <a:pt x="492" y="59"/>
                </a:lnTo>
                <a:lnTo>
                  <a:pt x="529" y="37"/>
                </a:lnTo>
                <a:lnTo>
                  <a:pt x="577" y="43"/>
                </a:lnTo>
                <a:lnTo>
                  <a:pt x="609" y="27"/>
                </a:lnTo>
                <a:lnTo>
                  <a:pt x="674" y="68"/>
                </a:lnTo>
                <a:lnTo>
                  <a:pt x="708" y="55"/>
                </a:lnTo>
                <a:lnTo>
                  <a:pt x="727" y="99"/>
                </a:lnTo>
                <a:lnTo>
                  <a:pt x="772" y="127"/>
                </a:lnTo>
                <a:lnTo>
                  <a:pt x="804" y="156"/>
                </a:lnTo>
                <a:lnTo>
                  <a:pt x="828" y="148"/>
                </a:lnTo>
                <a:lnTo>
                  <a:pt x="875" y="208"/>
                </a:lnTo>
                <a:lnTo>
                  <a:pt x="884" y="248"/>
                </a:lnTo>
                <a:lnTo>
                  <a:pt x="901" y="271"/>
                </a:lnTo>
                <a:lnTo>
                  <a:pt x="895" y="317"/>
                </a:lnTo>
                <a:lnTo>
                  <a:pt x="858" y="346"/>
                </a:lnTo>
                <a:lnTo>
                  <a:pt x="865" y="365"/>
                </a:lnTo>
                <a:lnTo>
                  <a:pt x="851" y="379"/>
                </a:lnTo>
                <a:lnTo>
                  <a:pt x="832" y="397"/>
                </a:lnTo>
                <a:lnTo>
                  <a:pt x="832" y="428"/>
                </a:lnTo>
                <a:lnTo>
                  <a:pt x="816" y="442"/>
                </a:lnTo>
                <a:lnTo>
                  <a:pt x="796" y="435"/>
                </a:lnTo>
                <a:lnTo>
                  <a:pt x="778" y="418"/>
                </a:lnTo>
                <a:lnTo>
                  <a:pt x="769" y="437"/>
                </a:lnTo>
                <a:lnTo>
                  <a:pt x="780" y="454"/>
                </a:lnTo>
                <a:lnTo>
                  <a:pt x="810" y="456"/>
                </a:lnTo>
                <a:lnTo>
                  <a:pt x="837" y="485"/>
                </a:lnTo>
                <a:lnTo>
                  <a:pt x="855" y="485"/>
                </a:lnTo>
                <a:lnTo>
                  <a:pt x="867" y="499"/>
                </a:lnTo>
                <a:lnTo>
                  <a:pt x="856" y="525"/>
                </a:lnTo>
                <a:lnTo>
                  <a:pt x="856" y="527"/>
                </a:lnTo>
                <a:lnTo>
                  <a:pt x="832" y="524"/>
                </a:lnTo>
                <a:lnTo>
                  <a:pt x="816" y="537"/>
                </a:lnTo>
                <a:lnTo>
                  <a:pt x="804" y="518"/>
                </a:lnTo>
                <a:lnTo>
                  <a:pt x="776" y="529"/>
                </a:lnTo>
                <a:lnTo>
                  <a:pt x="767" y="543"/>
                </a:lnTo>
                <a:lnTo>
                  <a:pt x="767" y="566"/>
                </a:lnTo>
                <a:lnTo>
                  <a:pt x="738" y="572"/>
                </a:lnTo>
                <a:lnTo>
                  <a:pt x="701" y="535"/>
                </a:lnTo>
                <a:lnTo>
                  <a:pt x="690" y="517"/>
                </a:lnTo>
                <a:lnTo>
                  <a:pt x="661" y="525"/>
                </a:lnTo>
                <a:lnTo>
                  <a:pt x="611" y="511"/>
                </a:lnTo>
                <a:lnTo>
                  <a:pt x="536" y="522"/>
                </a:lnTo>
                <a:lnTo>
                  <a:pt x="529" y="529"/>
                </a:lnTo>
                <a:lnTo>
                  <a:pt x="522" y="553"/>
                </a:lnTo>
                <a:lnTo>
                  <a:pt x="507" y="563"/>
                </a:lnTo>
                <a:lnTo>
                  <a:pt x="509" y="586"/>
                </a:lnTo>
                <a:lnTo>
                  <a:pt x="464" y="644"/>
                </a:lnTo>
                <a:lnTo>
                  <a:pt x="391" y="629"/>
                </a:lnTo>
                <a:lnTo>
                  <a:pt x="386" y="601"/>
                </a:lnTo>
                <a:lnTo>
                  <a:pt x="339" y="564"/>
                </a:lnTo>
                <a:lnTo>
                  <a:pt x="237" y="548"/>
                </a:lnTo>
                <a:lnTo>
                  <a:pt x="194" y="541"/>
                </a:lnTo>
                <a:lnTo>
                  <a:pt x="176" y="538"/>
                </a:lnTo>
                <a:lnTo>
                  <a:pt x="138" y="508"/>
                </a:lnTo>
                <a:lnTo>
                  <a:pt x="58" y="489"/>
                </a:lnTo>
                <a:lnTo>
                  <a:pt x="2" y="382"/>
                </a:lnTo>
                <a:lnTo>
                  <a:pt x="0" y="352"/>
                </a:lnTo>
                <a:lnTo>
                  <a:pt x="24" y="341"/>
                </a:lnTo>
                <a:lnTo>
                  <a:pt x="24" y="308"/>
                </a:lnTo>
                <a:lnTo>
                  <a:pt x="40" y="267"/>
                </a:lnTo>
                <a:lnTo>
                  <a:pt x="21" y="248"/>
                </a:lnTo>
                <a:lnTo>
                  <a:pt x="45" y="228"/>
                </a:lnTo>
                <a:lnTo>
                  <a:pt x="45" y="228"/>
                </a:lnTo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ap="flat" cmpd="sng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5" name="山东">
            <a:hlinkClick r:id="" action="ppaction://macro?name=Slide1.山东_click" highlightClick="1"/>
            <a:hlinkHover r:id="" action="ppaction://noaction" highlightClick="1"/>
          </p:cNvPr>
          <p:cNvSpPr>
            <a:spLocks noChangeAspect="1"/>
          </p:cNvSpPr>
          <p:nvPr/>
        </p:nvSpPr>
        <p:spPr bwMode="auto">
          <a:xfrm rot="180000">
            <a:off x="6436651" y="5637589"/>
            <a:ext cx="1164816" cy="827660"/>
          </a:xfrm>
          <a:custGeom>
            <a:avLst/>
            <a:gdLst>
              <a:gd name="T0" fmla="*/ 101 w 461"/>
              <a:gd name="T1" fmla="*/ 306 h 316"/>
              <a:gd name="T2" fmla="*/ 104 w 461"/>
              <a:gd name="T3" fmla="*/ 287 h 316"/>
              <a:gd name="T4" fmla="*/ 121 w 461"/>
              <a:gd name="T5" fmla="*/ 280 h 316"/>
              <a:gd name="T6" fmla="*/ 151 w 461"/>
              <a:gd name="T7" fmla="*/ 306 h 316"/>
              <a:gd name="T8" fmla="*/ 161 w 461"/>
              <a:gd name="T9" fmla="*/ 306 h 316"/>
              <a:gd name="T10" fmla="*/ 188 w 461"/>
              <a:gd name="T11" fmla="*/ 302 h 316"/>
              <a:gd name="T12" fmla="*/ 204 w 461"/>
              <a:gd name="T13" fmla="*/ 290 h 316"/>
              <a:gd name="T14" fmla="*/ 226 w 461"/>
              <a:gd name="T15" fmla="*/ 307 h 316"/>
              <a:gd name="T16" fmla="*/ 235 w 461"/>
              <a:gd name="T17" fmla="*/ 291 h 316"/>
              <a:gd name="T18" fmla="*/ 239 w 461"/>
              <a:gd name="T19" fmla="*/ 281 h 316"/>
              <a:gd name="T20" fmla="*/ 257 w 461"/>
              <a:gd name="T21" fmla="*/ 271 h 316"/>
              <a:gd name="T22" fmla="*/ 262 w 461"/>
              <a:gd name="T23" fmla="*/ 249 h 316"/>
              <a:gd name="T24" fmla="*/ 280 w 461"/>
              <a:gd name="T25" fmla="*/ 245 h 316"/>
              <a:gd name="T26" fmla="*/ 332 w 461"/>
              <a:gd name="T27" fmla="*/ 158 h 316"/>
              <a:gd name="T28" fmla="*/ 322 w 461"/>
              <a:gd name="T29" fmla="*/ 143 h 316"/>
              <a:gd name="T30" fmla="*/ 332 w 461"/>
              <a:gd name="T31" fmla="*/ 134 h 316"/>
              <a:gd name="T32" fmla="*/ 343 w 461"/>
              <a:gd name="T33" fmla="*/ 138 h 316"/>
              <a:gd name="T34" fmla="*/ 359 w 461"/>
              <a:gd name="T35" fmla="*/ 129 h 316"/>
              <a:gd name="T36" fmla="*/ 369 w 461"/>
              <a:gd name="T37" fmla="*/ 109 h 316"/>
              <a:gd name="T38" fmla="*/ 412 w 461"/>
              <a:gd name="T39" fmla="*/ 69 h 316"/>
              <a:gd name="T40" fmla="*/ 445 w 461"/>
              <a:gd name="T41" fmla="*/ 58 h 316"/>
              <a:gd name="T42" fmla="*/ 460 w 461"/>
              <a:gd name="T43" fmla="*/ 44 h 316"/>
              <a:gd name="T44" fmla="*/ 456 w 461"/>
              <a:gd name="T45" fmla="*/ 12 h 316"/>
              <a:gd name="T46" fmla="*/ 434 w 461"/>
              <a:gd name="T47" fmla="*/ 10 h 316"/>
              <a:gd name="T48" fmla="*/ 384 w 461"/>
              <a:gd name="T49" fmla="*/ 16 h 316"/>
              <a:gd name="T50" fmla="*/ 349 w 461"/>
              <a:gd name="T51" fmla="*/ 0 h 316"/>
              <a:gd name="T52" fmla="*/ 328 w 461"/>
              <a:gd name="T53" fmla="*/ 3 h 316"/>
              <a:gd name="T54" fmla="*/ 277 w 461"/>
              <a:gd name="T55" fmla="*/ 69 h 316"/>
              <a:gd name="T56" fmla="*/ 262 w 461"/>
              <a:gd name="T57" fmla="*/ 78 h 316"/>
              <a:gd name="T58" fmla="*/ 229 w 461"/>
              <a:gd name="T59" fmla="*/ 64 h 316"/>
              <a:gd name="T60" fmla="*/ 226 w 461"/>
              <a:gd name="T61" fmla="*/ 47 h 316"/>
              <a:gd name="T62" fmla="*/ 219 w 461"/>
              <a:gd name="T63" fmla="*/ 18 h 316"/>
              <a:gd name="T64" fmla="*/ 201 w 461"/>
              <a:gd name="T65" fmla="*/ 6 h 316"/>
              <a:gd name="T66" fmla="*/ 171 w 461"/>
              <a:gd name="T67" fmla="*/ 13 h 316"/>
              <a:gd name="T68" fmla="*/ 152 w 461"/>
              <a:gd name="T69" fmla="*/ 1 h 316"/>
              <a:gd name="T70" fmla="*/ 125 w 461"/>
              <a:gd name="T71" fmla="*/ 35 h 316"/>
              <a:gd name="T72" fmla="*/ 95 w 461"/>
              <a:gd name="T73" fmla="*/ 44 h 316"/>
              <a:gd name="T74" fmla="*/ 55 w 461"/>
              <a:gd name="T75" fmla="*/ 81 h 316"/>
              <a:gd name="T76" fmla="*/ 10 w 461"/>
              <a:gd name="T77" fmla="*/ 161 h 316"/>
              <a:gd name="T78" fmla="*/ 22 w 461"/>
              <a:gd name="T79" fmla="*/ 184 h 316"/>
              <a:gd name="T80" fmla="*/ 19 w 461"/>
              <a:gd name="T81" fmla="*/ 193 h 316"/>
              <a:gd name="T82" fmla="*/ 19 w 461"/>
              <a:gd name="T83" fmla="*/ 204 h 316"/>
              <a:gd name="T84" fmla="*/ 26 w 461"/>
              <a:gd name="T85" fmla="*/ 213 h 316"/>
              <a:gd name="T86" fmla="*/ 40 w 461"/>
              <a:gd name="T87" fmla="*/ 202 h 316"/>
              <a:gd name="T88" fmla="*/ 64 w 461"/>
              <a:gd name="T89" fmla="*/ 196 h 316"/>
              <a:gd name="T90" fmla="*/ 0 w 461"/>
              <a:gd name="T91" fmla="*/ 269 h 316"/>
              <a:gd name="T92" fmla="*/ 0 w 461"/>
              <a:gd name="T93" fmla="*/ 285 h 316"/>
              <a:gd name="T94" fmla="*/ 13 w 461"/>
              <a:gd name="T95" fmla="*/ 290 h 316"/>
              <a:gd name="T96" fmla="*/ 42 w 461"/>
              <a:gd name="T97" fmla="*/ 315 h 316"/>
              <a:gd name="T98" fmla="*/ 89 w 461"/>
              <a:gd name="T99" fmla="*/ 309 h 316"/>
              <a:gd name="T100" fmla="*/ 101 w 461"/>
              <a:gd name="T101" fmla="*/ 306 h 316"/>
              <a:gd name="T102" fmla="*/ 101 w 461"/>
              <a:gd name="T103" fmla="*/ 306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1" h="316">
                <a:moveTo>
                  <a:pt x="101" y="306"/>
                </a:moveTo>
                <a:lnTo>
                  <a:pt x="104" y="287"/>
                </a:lnTo>
                <a:lnTo>
                  <a:pt x="121" y="280"/>
                </a:lnTo>
                <a:lnTo>
                  <a:pt x="151" y="306"/>
                </a:lnTo>
                <a:lnTo>
                  <a:pt x="161" y="306"/>
                </a:lnTo>
                <a:lnTo>
                  <a:pt x="188" y="302"/>
                </a:lnTo>
                <a:lnTo>
                  <a:pt x="204" y="290"/>
                </a:lnTo>
                <a:lnTo>
                  <a:pt x="226" y="307"/>
                </a:lnTo>
                <a:lnTo>
                  <a:pt x="235" y="291"/>
                </a:lnTo>
                <a:lnTo>
                  <a:pt x="239" y="281"/>
                </a:lnTo>
                <a:lnTo>
                  <a:pt x="257" y="271"/>
                </a:lnTo>
                <a:lnTo>
                  <a:pt x="262" y="249"/>
                </a:lnTo>
                <a:lnTo>
                  <a:pt x="280" y="245"/>
                </a:lnTo>
                <a:lnTo>
                  <a:pt x="332" y="158"/>
                </a:lnTo>
                <a:lnTo>
                  <a:pt x="322" y="143"/>
                </a:lnTo>
                <a:lnTo>
                  <a:pt x="332" y="134"/>
                </a:lnTo>
                <a:lnTo>
                  <a:pt x="343" y="138"/>
                </a:lnTo>
                <a:lnTo>
                  <a:pt x="359" y="129"/>
                </a:lnTo>
                <a:lnTo>
                  <a:pt x="369" y="109"/>
                </a:lnTo>
                <a:lnTo>
                  <a:pt x="412" y="69"/>
                </a:lnTo>
                <a:lnTo>
                  <a:pt x="445" y="58"/>
                </a:lnTo>
                <a:lnTo>
                  <a:pt x="460" y="44"/>
                </a:lnTo>
                <a:lnTo>
                  <a:pt x="456" y="12"/>
                </a:lnTo>
                <a:lnTo>
                  <a:pt x="434" y="10"/>
                </a:lnTo>
                <a:lnTo>
                  <a:pt x="384" y="16"/>
                </a:lnTo>
                <a:lnTo>
                  <a:pt x="349" y="0"/>
                </a:lnTo>
                <a:lnTo>
                  <a:pt x="328" y="3"/>
                </a:lnTo>
                <a:lnTo>
                  <a:pt x="277" y="69"/>
                </a:lnTo>
                <a:lnTo>
                  <a:pt x="262" y="78"/>
                </a:lnTo>
                <a:lnTo>
                  <a:pt x="229" y="64"/>
                </a:lnTo>
                <a:lnTo>
                  <a:pt x="226" y="47"/>
                </a:lnTo>
                <a:lnTo>
                  <a:pt x="219" y="18"/>
                </a:lnTo>
                <a:lnTo>
                  <a:pt x="201" y="6"/>
                </a:lnTo>
                <a:lnTo>
                  <a:pt x="171" y="13"/>
                </a:lnTo>
                <a:lnTo>
                  <a:pt x="152" y="1"/>
                </a:lnTo>
                <a:lnTo>
                  <a:pt x="125" y="35"/>
                </a:lnTo>
                <a:lnTo>
                  <a:pt x="95" y="44"/>
                </a:lnTo>
                <a:lnTo>
                  <a:pt x="55" y="81"/>
                </a:lnTo>
                <a:lnTo>
                  <a:pt x="10" y="161"/>
                </a:lnTo>
                <a:lnTo>
                  <a:pt x="22" y="184"/>
                </a:lnTo>
                <a:lnTo>
                  <a:pt x="19" y="193"/>
                </a:lnTo>
                <a:lnTo>
                  <a:pt x="19" y="204"/>
                </a:lnTo>
                <a:lnTo>
                  <a:pt x="26" y="213"/>
                </a:lnTo>
                <a:lnTo>
                  <a:pt x="40" y="202"/>
                </a:lnTo>
                <a:lnTo>
                  <a:pt x="64" y="196"/>
                </a:lnTo>
                <a:lnTo>
                  <a:pt x="0" y="269"/>
                </a:lnTo>
                <a:lnTo>
                  <a:pt x="0" y="285"/>
                </a:lnTo>
                <a:lnTo>
                  <a:pt x="13" y="290"/>
                </a:lnTo>
                <a:lnTo>
                  <a:pt x="42" y="315"/>
                </a:lnTo>
                <a:lnTo>
                  <a:pt x="89" y="309"/>
                </a:lnTo>
                <a:lnTo>
                  <a:pt x="101" y="306"/>
                </a:lnTo>
                <a:lnTo>
                  <a:pt x="101" y="306"/>
                </a:lnTo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ap="flat" cmpd="sng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6" name="湖北">
            <a:hlinkClick r:id="" action="ppaction://macro?name=Slide1.湖北_click" highlightClick="1"/>
            <a:hlinkHover r:id="" action="ppaction://noaction" highlightClick="1"/>
          </p:cNvPr>
          <p:cNvSpPr>
            <a:spLocks noChangeAspect="1"/>
          </p:cNvSpPr>
          <p:nvPr/>
        </p:nvSpPr>
        <p:spPr bwMode="auto">
          <a:xfrm rot="180000">
            <a:off x="6296006" y="4181208"/>
            <a:ext cx="1304629" cy="863142"/>
          </a:xfrm>
          <a:custGeom>
            <a:avLst/>
            <a:gdLst>
              <a:gd name="T0" fmla="*/ 76 w 551"/>
              <a:gd name="T1" fmla="*/ 318 h 346"/>
              <a:gd name="T2" fmla="*/ 141 w 551"/>
              <a:gd name="T3" fmla="*/ 304 h 346"/>
              <a:gd name="T4" fmla="*/ 144 w 551"/>
              <a:gd name="T5" fmla="*/ 270 h 346"/>
              <a:gd name="T6" fmla="*/ 238 w 551"/>
              <a:gd name="T7" fmla="*/ 267 h 346"/>
              <a:gd name="T8" fmla="*/ 283 w 551"/>
              <a:gd name="T9" fmla="*/ 296 h 346"/>
              <a:gd name="T10" fmla="*/ 322 w 551"/>
              <a:gd name="T11" fmla="*/ 275 h 346"/>
              <a:gd name="T12" fmla="*/ 339 w 551"/>
              <a:gd name="T13" fmla="*/ 296 h 346"/>
              <a:gd name="T14" fmla="*/ 365 w 551"/>
              <a:gd name="T15" fmla="*/ 265 h 346"/>
              <a:gd name="T16" fmla="*/ 375 w 551"/>
              <a:gd name="T17" fmla="*/ 304 h 346"/>
              <a:gd name="T18" fmla="*/ 399 w 551"/>
              <a:gd name="T19" fmla="*/ 318 h 346"/>
              <a:gd name="T20" fmla="*/ 445 w 551"/>
              <a:gd name="T21" fmla="*/ 290 h 346"/>
              <a:gd name="T22" fmla="*/ 522 w 551"/>
              <a:gd name="T23" fmla="*/ 245 h 346"/>
              <a:gd name="T24" fmla="*/ 515 w 551"/>
              <a:gd name="T25" fmla="*/ 168 h 346"/>
              <a:gd name="T26" fmla="*/ 523 w 551"/>
              <a:gd name="T27" fmla="*/ 140 h 346"/>
              <a:gd name="T28" fmla="*/ 473 w 551"/>
              <a:gd name="T29" fmla="*/ 116 h 346"/>
              <a:gd name="T30" fmla="*/ 438 w 551"/>
              <a:gd name="T31" fmla="*/ 116 h 346"/>
              <a:gd name="T32" fmla="*/ 387 w 551"/>
              <a:gd name="T33" fmla="*/ 98 h 346"/>
              <a:gd name="T34" fmla="*/ 358 w 551"/>
              <a:gd name="T35" fmla="*/ 67 h 346"/>
              <a:gd name="T36" fmla="*/ 331 w 551"/>
              <a:gd name="T37" fmla="*/ 65 h 346"/>
              <a:gd name="T38" fmla="*/ 271 w 551"/>
              <a:gd name="T39" fmla="*/ 65 h 346"/>
              <a:gd name="T40" fmla="*/ 159 w 551"/>
              <a:gd name="T41" fmla="*/ 0 h 346"/>
              <a:gd name="T42" fmla="*/ 135 w 551"/>
              <a:gd name="T43" fmla="*/ 8 h 346"/>
              <a:gd name="T44" fmla="*/ 68 w 551"/>
              <a:gd name="T45" fmla="*/ 8 h 346"/>
              <a:gd name="T46" fmla="*/ 76 w 551"/>
              <a:gd name="T47" fmla="*/ 31 h 346"/>
              <a:gd name="T48" fmla="*/ 108 w 551"/>
              <a:gd name="T49" fmla="*/ 41 h 346"/>
              <a:gd name="T50" fmla="*/ 73 w 551"/>
              <a:gd name="T51" fmla="*/ 65 h 346"/>
              <a:gd name="T52" fmla="*/ 73 w 551"/>
              <a:gd name="T53" fmla="*/ 95 h 346"/>
              <a:gd name="T54" fmla="*/ 93 w 551"/>
              <a:gd name="T55" fmla="*/ 125 h 346"/>
              <a:gd name="T56" fmla="*/ 117 w 551"/>
              <a:gd name="T57" fmla="*/ 189 h 346"/>
              <a:gd name="T58" fmla="*/ 100 w 551"/>
              <a:gd name="T59" fmla="*/ 200 h 346"/>
              <a:gd name="T60" fmla="*/ 14 w 551"/>
              <a:gd name="T61" fmla="*/ 233 h 346"/>
              <a:gd name="T62" fmla="*/ 12 w 551"/>
              <a:gd name="T63" fmla="*/ 263 h 346"/>
              <a:gd name="T64" fmla="*/ 28 w 551"/>
              <a:gd name="T65" fmla="*/ 298 h 346"/>
              <a:gd name="T66" fmla="*/ 65 w 551"/>
              <a:gd name="T67" fmla="*/ 345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1" h="346">
                <a:moveTo>
                  <a:pt x="65" y="345"/>
                </a:moveTo>
                <a:lnTo>
                  <a:pt x="76" y="318"/>
                </a:lnTo>
                <a:lnTo>
                  <a:pt x="109" y="290"/>
                </a:lnTo>
                <a:lnTo>
                  <a:pt x="141" y="304"/>
                </a:lnTo>
                <a:lnTo>
                  <a:pt x="162" y="290"/>
                </a:lnTo>
                <a:lnTo>
                  <a:pt x="144" y="270"/>
                </a:lnTo>
                <a:lnTo>
                  <a:pt x="153" y="261"/>
                </a:lnTo>
                <a:lnTo>
                  <a:pt x="238" y="267"/>
                </a:lnTo>
                <a:lnTo>
                  <a:pt x="267" y="287"/>
                </a:lnTo>
                <a:lnTo>
                  <a:pt x="283" y="296"/>
                </a:lnTo>
                <a:lnTo>
                  <a:pt x="305" y="280"/>
                </a:lnTo>
                <a:lnTo>
                  <a:pt x="322" y="275"/>
                </a:lnTo>
                <a:lnTo>
                  <a:pt x="325" y="296"/>
                </a:lnTo>
                <a:lnTo>
                  <a:pt x="339" y="296"/>
                </a:lnTo>
                <a:lnTo>
                  <a:pt x="347" y="283"/>
                </a:lnTo>
                <a:lnTo>
                  <a:pt x="365" y="265"/>
                </a:lnTo>
                <a:lnTo>
                  <a:pt x="375" y="277"/>
                </a:lnTo>
                <a:lnTo>
                  <a:pt x="375" y="304"/>
                </a:lnTo>
                <a:lnTo>
                  <a:pt x="382" y="315"/>
                </a:lnTo>
                <a:lnTo>
                  <a:pt x="399" y="318"/>
                </a:lnTo>
                <a:lnTo>
                  <a:pt x="418" y="299"/>
                </a:lnTo>
                <a:lnTo>
                  <a:pt x="445" y="290"/>
                </a:lnTo>
                <a:lnTo>
                  <a:pt x="498" y="243"/>
                </a:lnTo>
                <a:lnTo>
                  <a:pt x="522" y="245"/>
                </a:lnTo>
                <a:lnTo>
                  <a:pt x="550" y="235"/>
                </a:lnTo>
                <a:lnTo>
                  <a:pt x="515" y="168"/>
                </a:lnTo>
                <a:lnTo>
                  <a:pt x="526" y="148"/>
                </a:lnTo>
                <a:lnTo>
                  <a:pt x="523" y="140"/>
                </a:lnTo>
                <a:lnTo>
                  <a:pt x="505" y="135"/>
                </a:lnTo>
                <a:lnTo>
                  <a:pt x="473" y="116"/>
                </a:lnTo>
                <a:lnTo>
                  <a:pt x="458" y="107"/>
                </a:lnTo>
                <a:lnTo>
                  <a:pt x="438" y="116"/>
                </a:lnTo>
                <a:lnTo>
                  <a:pt x="416" y="98"/>
                </a:lnTo>
                <a:lnTo>
                  <a:pt x="387" y="98"/>
                </a:lnTo>
                <a:lnTo>
                  <a:pt x="365" y="86"/>
                </a:lnTo>
                <a:lnTo>
                  <a:pt x="358" y="67"/>
                </a:lnTo>
                <a:lnTo>
                  <a:pt x="347" y="55"/>
                </a:lnTo>
                <a:lnTo>
                  <a:pt x="331" y="65"/>
                </a:lnTo>
                <a:lnTo>
                  <a:pt x="317" y="58"/>
                </a:lnTo>
                <a:lnTo>
                  <a:pt x="271" y="65"/>
                </a:lnTo>
                <a:lnTo>
                  <a:pt x="220" y="54"/>
                </a:lnTo>
                <a:lnTo>
                  <a:pt x="159" y="0"/>
                </a:lnTo>
                <a:lnTo>
                  <a:pt x="143" y="14"/>
                </a:lnTo>
                <a:lnTo>
                  <a:pt x="135" y="8"/>
                </a:lnTo>
                <a:lnTo>
                  <a:pt x="123" y="8"/>
                </a:lnTo>
                <a:lnTo>
                  <a:pt x="68" y="8"/>
                </a:lnTo>
                <a:lnTo>
                  <a:pt x="59" y="15"/>
                </a:lnTo>
                <a:lnTo>
                  <a:pt x="76" y="31"/>
                </a:lnTo>
                <a:lnTo>
                  <a:pt x="93" y="35"/>
                </a:lnTo>
                <a:lnTo>
                  <a:pt x="108" y="41"/>
                </a:lnTo>
                <a:lnTo>
                  <a:pt x="100" y="52"/>
                </a:lnTo>
                <a:lnTo>
                  <a:pt x="73" y="65"/>
                </a:lnTo>
                <a:lnTo>
                  <a:pt x="68" y="87"/>
                </a:lnTo>
                <a:lnTo>
                  <a:pt x="73" y="95"/>
                </a:lnTo>
                <a:lnTo>
                  <a:pt x="76" y="122"/>
                </a:lnTo>
                <a:lnTo>
                  <a:pt x="93" y="125"/>
                </a:lnTo>
                <a:lnTo>
                  <a:pt x="109" y="146"/>
                </a:lnTo>
                <a:lnTo>
                  <a:pt x="117" y="189"/>
                </a:lnTo>
                <a:lnTo>
                  <a:pt x="111" y="203"/>
                </a:lnTo>
                <a:lnTo>
                  <a:pt x="100" y="200"/>
                </a:lnTo>
                <a:lnTo>
                  <a:pt x="69" y="225"/>
                </a:lnTo>
                <a:lnTo>
                  <a:pt x="14" y="233"/>
                </a:lnTo>
                <a:lnTo>
                  <a:pt x="0" y="248"/>
                </a:lnTo>
                <a:lnTo>
                  <a:pt x="12" y="263"/>
                </a:lnTo>
                <a:lnTo>
                  <a:pt x="13" y="295"/>
                </a:lnTo>
                <a:lnTo>
                  <a:pt x="28" y="298"/>
                </a:lnTo>
                <a:lnTo>
                  <a:pt x="65" y="345"/>
                </a:lnTo>
                <a:lnTo>
                  <a:pt x="65" y="345"/>
                </a:lnTo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 cap="flat" cmpd="sng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7771285" y="3946889"/>
            <a:ext cx="3678384" cy="1147114"/>
            <a:chOff x="7876307" y="2948927"/>
            <a:chExt cx="3678384" cy="1147114"/>
          </a:xfrm>
        </p:grpSpPr>
        <p:sp>
          <p:nvSpPr>
            <p:cNvPr id="88" name="文本框 55"/>
            <p:cNvSpPr txBox="1"/>
            <p:nvPr/>
          </p:nvSpPr>
          <p:spPr>
            <a:xfrm>
              <a:off x="7876307" y="2948927"/>
              <a:ext cx="2051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FAE4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89" name="文本框 56"/>
            <p:cNvSpPr txBox="1"/>
            <p:nvPr/>
          </p:nvSpPr>
          <p:spPr>
            <a:xfrm>
              <a:off x="7876307" y="3357377"/>
              <a:ext cx="36783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771285" y="2508249"/>
            <a:ext cx="3678384" cy="1147114"/>
            <a:chOff x="7876307" y="1510287"/>
            <a:chExt cx="3678384" cy="1147114"/>
          </a:xfrm>
        </p:grpSpPr>
        <p:sp>
          <p:nvSpPr>
            <p:cNvPr id="91" name="文本框 58"/>
            <p:cNvSpPr txBox="1"/>
            <p:nvPr/>
          </p:nvSpPr>
          <p:spPr>
            <a:xfrm>
              <a:off x="7876307" y="1510287"/>
              <a:ext cx="2051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EFA5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92" name="文本框 59"/>
            <p:cNvSpPr txBox="1"/>
            <p:nvPr/>
          </p:nvSpPr>
          <p:spPr>
            <a:xfrm>
              <a:off x="7876307" y="1918737"/>
              <a:ext cx="36783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zh-CN" altLang="en-US" sz="1400" dirty="0">
                <a:solidFill>
                  <a:srgbClr val="FFFFFF"/>
                </a:solidFill>
                <a:latin typeface="华文细黑" panose="02010600040101010101" pitchFamily="2" charset="-122"/>
                <a:ea typeface="微软雅黑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799860" y="5385529"/>
            <a:ext cx="3649809" cy="1147114"/>
            <a:chOff x="7904882" y="4387567"/>
            <a:chExt cx="3649809" cy="1147114"/>
          </a:xfrm>
        </p:grpSpPr>
        <p:sp>
          <p:nvSpPr>
            <p:cNvPr id="94" name="文本框 61"/>
            <p:cNvSpPr txBox="1"/>
            <p:nvPr/>
          </p:nvSpPr>
          <p:spPr>
            <a:xfrm>
              <a:off x="7904882" y="4387567"/>
              <a:ext cx="2051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95" name="文本框 62"/>
            <p:cNvSpPr txBox="1"/>
            <p:nvPr/>
          </p:nvSpPr>
          <p:spPr>
            <a:xfrm>
              <a:off x="7904882" y="4796017"/>
              <a:ext cx="364980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</a:p>
          </p:txBody>
        </p:sp>
      </p:grpSp>
      <p:sp>
        <p:nvSpPr>
          <p:cNvPr id="96" name="文本框 25"/>
          <p:cNvSpPr txBox="1"/>
          <p:nvPr/>
        </p:nvSpPr>
        <p:spPr>
          <a:xfrm>
            <a:off x="919346" y="1567680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国内外相关研究综述</a:t>
            </a:r>
          </a:p>
        </p:txBody>
      </p:sp>
      <p:sp>
        <p:nvSpPr>
          <p:cNvPr id="97" name="文本框 26"/>
          <p:cNvSpPr txBox="1"/>
          <p:nvPr/>
        </p:nvSpPr>
        <p:spPr>
          <a:xfrm>
            <a:off x="355954" y="1521513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1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4" grpId="1" animBg="1"/>
          <p:bldP spid="85" grpId="0" animBg="1"/>
          <p:bldP spid="85" grpId="1" animBg="1"/>
          <p:bldP spid="86" grpId="0" animBg="1"/>
          <p:bldP spid="86" grpId="1" animBg="1"/>
          <p:bldP spid="96" grpId="0"/>
          <p:bldP spid="9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4" grpId="1" animBg="1"/>
          <p:bldP spid="85" grpId="0" animBg="1"/>
          <p:bldP spid="85" grpId="1" animBg="1"/>
          <p:bldP spid="86" grpId="0" animBg="1"/>
          <p:bldP spid="86" grpId="1" animBg="1"/>
          <p:bldP spid="96" grpId="0"/>
          <p:bldP spid="9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4287399" y="2308393"/>
            <a:ext cx="427561" cy="925149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Oval 3"/>
          <p:cNvSpPr>
            <a:spLocks noChangeArrowheads="1"/>
          </p:cNvSpPr>
          <p:nvPr/>
        </p:nvSpPr>
        <p:spPr bwMode="auto">
          <a:xfrm rot="7200000">
            <a:off x="4654091" y="2943342"/>
            <a:ext cx="427507" cy="925264"/>
          </a:xfrm>
          <a:custGeom>
            <a:avLst/>
            <a:gdLst>
              <a:gd name="T0" fmla="*/ 0 w 791186"/>
              <a:gd name="T1" fmla="*/ 0 h 1712168"/>
              <a:gd name="T2" fmla="*/ 791186 w 791186"/>
              <a:gd name="T3" fmla="*/ 1712168 h 1712168"/>
            </a:gdLst>
            <a:ahLst/>
            <a:cxnLst/>
            <a:rect l="T0" t="T1" r="T2" b="T3"/>
            <a:pathLst>
              <a:path w="791186" h="1712168">
                <a:moveTo>
                  <a:pt x="567087" y="0"/>
                </a:moveTo>
                <a:cubicBezTo>
                  <a:pt x="710121" y="252787"/>
                  <a:pt x="791186" y="544969"/>
                  <a:pt x="791186" y="856084"/>
                </a:cubicBezTo>
                <a:cubicBezTo>
                  <a:pt x="791186" y="1167199"/>
                  <a:pt x="710121" y="1459381"/>
                  <a:pt x="567087" y="1712168"/>
                </a:cubicBezTo>
                <a:lnTo>
                  <a:pt x="0" y="1384760"/>
                </a:lnTo>
                <a:cubicBezTo>
                  <a:pt x="86690" y="1228067"/>
                  <a:pt x="135866" y="1047818"/>
                  <a:pt x="135866" y="856084"/>
                </a:cubicBezTo>
                <a:cubicBezTo>
                  <a:pt x="135866" y="664350"/>
                  <a:pt x="86690" y="484102"/>
                  <a:pt x="0" y="327408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" name="Oval 3"/>
          <p:cNvSpPr>
            <a:spLocks noChangeArrowheads="1"/>
          </p:cNvSpPr>
          <p:nvPr/>
        </p:nvSpPr>
        <p:spPr bwMode="auto">
          <a:xfrm rot="7200000">
            <a:off x="5412221" y="1650779"/>
            <a:ext cx="568428" cy="1210168"/>
          </a:xfrm>
          <a:custGeom>
            <a:avLst/>
            <a:gdLst>
              <a:gd name="T0" fmla="*/ 0 w 568580"/>
              <a:gd name="T1" fmla="*/ 0 h 1210341"/>
              <a:gd name="T2" fmla="*/ 568580 w 568580"/>
              <a:gd name="T3" fmla="*/ 1210341 h 1210341"/>
            </a:gdLst>
            <a:ahLst/>
            <a:cxnLst/>
            <a:rect l="T0" t="T1" r="T2" b="T3"/>
            <a:pathLst>
              <a:path w="568580" h="1210341">
                <a:moveTo>
                  <a:pt x="135370" y="1210341"/>
                </a:moveTo>
                <a:cubicBezTo>
                  <a:pt x="58064" y="1073715"/>
                  <a:pt x="14249" y="915795"/>
                  <a:pt x="14249" y="747643"/>
                </a:cubicBezTo>
                <a:cubicBezTo>
                  <a:pt x="14249" y="580971"/>
                  <a:pt x="57296" y="424352"/>
                  <a:pt x="133560" y="288681"/>
                </a:cubicBezTo>
                <a:lnTo>
                  <a:pt x="0" y="208431"/>
                </a:lnTo>
                <a:lnTo>
                  <a:pt x="540814" y="0"/>
                </a:lnTo>
                <a:lnTo>
                  <a:pt x="568580" y="550068"/>
                </a:lnTo>
                <a:lnTo>
                  <a:pt x="437427" y="471263"/>
                </a:lnTo>
                <a:cubicBezTo>
                  <a:pt x="393156" y="553544"/>
                  <a:pt x="368437" y="647707"/>
                  <a:pt x="368437" y="747643"/>
                </a:cubicBezTo>
                <a:cubicBezTo>
                  <a:pt x="368437" y="851272"/>
                  <a:pt x="395017" y="948694"/>
                  <a:pt x="441871" y="103338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6" name="Oval 3"/>
          <p:cNvSpPr>
            <a:spLocks noChangeArrowheads="1"/>
          </p:cNvSpPr>
          <p:nvPr/>
        </p:nvSpPr>
        <p:spPr bwMode="auto">
          <a:xfrm rot="3600000">
            <a:off x="4654092" y="1673330"/>
            <a:ext cx="427508" cy="925264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7" name="任意多边形 26"/>
          <p:cNvSpPr>
            <a:spLocks noChangeArrowheads="1"/>
          </p:cNvSpPr>
          <p:nvPr/>
        </p:nvSpPr>
        <p:spPr bwMode="auto">
          <a:xfrm>
            <a:off x="6135447" y="5056081"/>
            <a:ext cx="2300089" cy="1261914"/>
          </a:xfrm>
          <a:custGeom>
            <a:avLst/>
            <a:gdLst>
              <a:gd name="connsiteX0" fmla="*/ 787027 w 2300089"/>
              <a:gd name="connsiteY0" fmla="*/ 0 h 1261914"/>
              <a:gd name="connsiteX1" fmla="*/ 1274382 w 2300089"/>
              <a:gd name="connsiteY1" fmla="*/ 281340 h 1261914"/>
              <a:gd name="connsiteX2" fmla="*/ 1168981 w 2300089"/>
              <a:gd name="connsiteY2" fmla="*/ 436816 h 1261914"/>
              <a:gd name="connsiteX3" fmla="*/ 1152704 w 2300089"/>
              <a:gd name="connsiteY3" fmla="*/ 455248 h 1261914"/>
              <a:gd name="connsiteX4" fmla="*/ 1667689 w 2300089"/>
              <a:gd name="connsiteY4" fmla="*/ 455248 h 1261914"/>
              <a:gd name="connsiteX5" fmla="*/ 1667689 w 2300089"/>
              <a:gd name="connsiteY5" fmla="*/ 210315 h 1261914"/>
              <a:gd name="connsiteX6" fmla="*/ 2300089 w 2300089"/>
              <a:gd name="connsiteY6" fmla="*/ 736115 h 1261914"/>
              <a:gd name="connsiteX7" fmla="*/ 1667689 w 2300089"/>
              <a:gd name="connsiteY7" fmla="*/ 1261914 h 1261914"/>
              <a:gd name="connsiteX8" fmla="*/ 1667689 w 2300089"/>
              <a:gd name="connsiteY8" fmla="*/ 1016981 h 1261914"/>
              <a:gd name="connsiteX9" fmla="*/ 14415 w 2300089"/>
              <a:gd name="connsiteY9" fmla="*/ 1016981 h 1261914"/>
              <a:gd name="connsiteX10" fmla="*/ 14415 w 2300089"/>
              <a:gd name="connsiteY10" fmla="*/ 1016063 h 1261914"/>
              <a:gd name="connsiteX11" fmla="*/ 0 w 2300089"/>
              <a:gd name="connsiteY11" fmla="*/ 1017105 h 1261914"/>
              <a:gd name="connsiteX12" fmla="*/ 30 w 2300089"/>
              <a:gd name="connsiteY12" fmla="*/ 454373 h 1261914"/>
              <a:gd name="connsiteX13" fmla="*/ 451907 w 2300089"/>
              <a:gd name="connsiteY13" fmla="*/ 328301 h 1261914"/>
              <a:gd name="connsiteX14" fmla="*/ 787027 w 2300089"/>
              <a:gd name="connsiteY14" fmla="*/ 0 h 126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00089" h="1261914">
                <a:moveTo>
                  <a:pt x="787027" y="0"/>
                </a:moveTo>
                <a:lnTo>
                  <a:pt x="1274382" y="281340"/>
                </a:lnTo>
                <a:cubicBezTo>
                  <a:pt x="1242708" y="335110"/>
                  <a:pt x="1207538" y="387055"/>
                  <a:pt x="1168981" y="436816"/>
                </a:cubicBezTo>
                <a:lnTo>
                  <a:pt x="1152704" y="455248"/>
                </a:lnTo>
                <a:lnTo>
                  <a:pt x="1667689" y="455248"/>
                </a:lnTo>
                <a:lnTo>
                  <a:pt x="1667689" y="210315"/>
                </a:lnTo>
                <a:lnTo>
                  <a:pt x="2300089" y="736115"/>
                </a:lnTo>
                <a:lnTo>
                  <a:pt x="1667689" y="1261914"/>
                </a:lnTo>
                <a:lnTo>
                  <a:pt x="1667689" y="1016981"/>
                </a:lnTo>
                <a:lnTo>
                  <a:pt x="14415" y="1016981"/>
                </a:lnTo>
                <a:lnTo>
                  <a:pt x="14415" y="1016063"/>
                </a:lnTo>
                <a:lnTo>
                  <a:pt x="0" y="1017105"/>
                </a:lnTo>
                <a:lnTo>
                  <a:pt x="30" y="454373"/>
                </a:lnTo>
                <a:cubicBezTo>
                  <a:pt x="153907" y="451554"/>
                  <a:pt x="309198" y="410694"/>
                  <a:pt x="451907" y="328301"/>
                </a:cubicBezTo>
                <a:cubicBezTo>
                  <a:pt x="594616" y="245908"/>
                  <a:pt x="707647" y="131852"/>
                  <a:pt x="787027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wrap="square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8" name="Oval 3"/>
          <p:cNvSpPr>
            <a:spLocks noChangeArrowheads="1"/>
          </p:cNvSpPr>
          <p:nvPr/>
        </p:nvSpPr>
        <p:spPr bwMode="auto">
          <a:xfrm>
            <a:off x="6942098" y="3832096"/>
            <a:ext cx="679988" cy="1471345"/>
          </a:xfrm>
          <a:custGeom>
            <a:avLst/>
            <a:gdLst>
              <a:gd name="T0" fmla="*/ 0 w 791186"/>
              <a:gd name="T1" fmla="*/ 0 h 1712168"/>
              <a:gd name="T2" fmla="*/ 791186 w 791186"/>
              <a:gd name="T3" fmla="*/ 1712168 h 1712168"/>
            </a:gdLst>
            <a:ahLst/>
            <a:cxnLst/>
            <a:rect l="T0" t="T1" r="T2" b="T3"/>
            <a:pathLst>
              <a:path w="791186" h="1712168">
                <a:moveTo>
                  <a:pt x="567087" y="0"/>
                </a:moveTo>
                <a:cubicBezTo>
                  <a:pt x="710121" y="252787"/>
                  <a:pt x="791186" y="544969"/>
                  <a:pt x="791186" y="856084"/>
                </a:cubicBezTo>
                <a:cubicBezTo>
                  <a:pt x="791186" y="1167199"/>
                  <a:pt x="710121" y="1459381"/>
                  <a:pt x="567087" y="1712168"/>
                </a:cubicBezTo>
                <a:lnTo>
                  <a:pt x="0" y="1384760"/>
                </a:lnTo>
                <a:cubicBezTo>
                  <a:pt x="86690" y="1228067"/>
                  <a:pt x="135866" y="1047818"/>
                  <a:pt x="135866" y="856084"/>
                </a:cubicBezTo>
                <a:cubicBezTo>
                  <a:pt x="135866" y="664350"/>
                  <a:pt x="86690" y="484102"/>
                  <a:pt x="0" y="327408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9" name="Oval 3"/>
          <p:cNvSpPr>
            <a:spLocks noChangeArrowheads="1"/>
          </p:cNvSpPr>
          <p:nvPr/>
        </p:nvSpPr>
        <p:spPr bwMode="auto">
          <a:xfrm>
            <a:off x="4609531" y="3832096"/>
            <a:ext cx="679988" cy="1471345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" name="任意多边形 29"/>
          <p:cNvSpPr>
            <a:spLocks noChangeArrowheads="1"/>
          </p:cNvSpPr>
          <p:nvPr/>
        </p:nvSpPr>
        <p:spPr bwMode="auto">
          <a:xfrm rot="7200000">
            <a:off x="4744943" y="5006990"/>
            <a:ext cx="1223994" cy="1565553"/>
          </a:xfrm>
          <a:custGeom>
            <a:avLst/>
            <a:gdLst>
              <a:gd name="connsiteX0" fmla="*/ 0 w 1223994"/>
              <a:gd name="connsiteY0" fmla="*/ 1190137 h 1565553"/>
              <a:gd name="connsiteX1" fmla="*/ 116756 w 1223994"/>
              <a:gd name="connsiteY1" fmla="*/ 735764 h 1565553"/>
              <a:gd name="connsiteX2" fmla="*/ 0 w 1223994"/>
              <a:gd name="connsiteY2" fmla="*/ 281392 h 1565553"/>
              <a:gd name="connsiteX3" fmla="*/ 487324 w 1223994"/>
              <a:gd name="connsiteY3" fmla="*/ 0 h 1565553"/>
              <a:gd name="connsiteX4" fmla="*/ 533788 w 1223994"/>
              <a:gd name="connsiteY4" fmla="*/ 95834 h 1565553"/>
              <a:gd name="connsiteX5" fmla="*/ 1223994 w 1223994"/>
              <a:gd name="connsiteY5" fmla="*/ 1291306 h 1565553"/>
              <a:gd name="connsiteX6" fmla="*/ 748984 w 1223994"/>
              <a:gd name="connsiteY6" fmla="*/ 1565553 h 1565553"/>
              <a:gd name="connsiteX7" fmla="*/ 579507 w 1223994"/>
              <a:gd name="connsiteY7" fmla="*/ 1272010 h 1565553"/>
              <a:gd name="connsiteX8" fmla="*/ 569270 w 1223994"/>
              <a:gd name="connsiteY8" fmla="*/ 1302512 h 1565553"/>
              <a:gd name="connsiteX9" fmla="*/ 487324 w 1223994"/>
              <a:gd name="connsiteY9" fmla="*/ 1471529 h 156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94" h="1565553">
                <a:moveTo>
                  <a:pt x="0" y="1190137"/>
                </a:moveTo>
                <a:cubicBezTo>
                  <a:pt x="74497" y="1055467"/>
                  <a:pt x="116756" y="900551"/>
                  <a:pt x="116756" y="735764"/>
                </a:cubicBezTo>
                <a:cubicBezTo>
                  <a:pt x="116756" y="570978"/>
                  <a:pt x="74497" y="416063"/>
                  <a:pt x="0" y="281392"/>
                </a:cubicBezTo>
                <a:lnTo>
                  <a:pt x="487324" y="0"/>
                </a:lnTo>
                <a:lnTo>
                  <a:pt x="533788" y="95834"/>
                </a:lnTo>
                <a:lnTo>
                  <a:pt x="1223994" y="1291306"/>
                </a:lnTo>
                <a:lnTo>
                  <a:pt x="748984" y="1565553"/>
                </a:lnTo>
                <a:lnTo>
                  <a:pt x="579507" y="1272010"/>
                </a:lnTo>
                <a:lnTo>
                  <a:pt x="569270" y="1302512"/>
                </a:lnTo>
                <a:cubicBezTo>
                  <a:pt x="545454" y="1360783"/>
                  <a:pt x="518053" y="1417214"/>
                  <a:pt x="487324" y="1471529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wrap="square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1" name="Oval 3"/>
          <p:cNvSpPr>
            <a:spLocks noChangeArrowheads="1"/>
          </p:cNvSpPr>
          <p:nvPr/>
        </p:nvSpPr>
        <p:spPr bwMode="auto">
          <a:xfrm rot="7200000">
            <a:off x="6358998" y="2822099"/>
            <a:ext cx="679904" cy="1471529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2" name="Oval 3"/>
          <p:cNvSpPr>
            <a:spLocks noChangeArrowheads="1"/>
          </p:cNvSpPr>
          <p:nvPr/>
        </p:nvSpPr>
        <p:spPr bwMode="auto">
          <a:xfrm rot="3600000">
            <a:off x="5192714" y="2822099"/>
            <a:ext cx="679904" cy="1471529"/>
          </a:xfrm>
          <a:custGeom>
            <a:avLst/>
            <a:gdLst>
              <a:gd name="T0" fmla="*/ 0 w 791187"/>
              <a:gd name="T1" fmla="*/ 0 h 1712168"/>
              <a:gd name="T2" fmla="*/ 791187 w 791187"/>
              <a:gd name="T3" fmla="*/ 1712168 h 1712168"/>
            </a:gdLst>
            <a:ahLst/>
            <a:cxnLst/>
            <a:rect l="T0" t="T1" r="T2" b="T3"/>
            <a:pathLst>
              <a:path w="791187" h="1712168">
                <a:moveTo>
                  <a:pt x="224100" y="0"/>
                </a:moveTo>
                <a:lnTo>
                  <a:pt x="791187" y="327408"/>
                </a:lnTo>
                <a:cubicBezTo>
                  <a:pt x="704497" y="484101"/>
                  <a:pt x="655320" y="664350"/>
                  <a:pt x="655320" y="856084"/>
                </a:cubicBezTo>
                <a:cubicBezTo>
                  <a:pt x="655320" y="1047818"/>
                  <a:pt x="704497" y="1228067"/>
                  <a:pt x="791187" y="1384760"/>
                </a:cubicBezTo>
                <a:lnTo>
                  <a:pt x="224099" y="1712168"/>
                </a:lnTo>
                <a:cubicBezTo>
                  <a:pt x="81066" y="1459381"/>
                  <a:pt x="0" y="1167199"/>
                  <a:pt x="0" y="856084"/>
                </a:cubicBezTo>
                <a:cubicBezTo>
                  <a:pt x="0" y="544969"/>
                  <a:pt x="81066" y="252787"/>
                  <a:pt x="224100" y="0"/>
                </a:cubicBez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prstClr val="white"/>
              </a:solidFill>
              <a:latin typeface="Calibri" panose="020F0502020204030204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3" name="TextBox 121"/>
          <p:cNvSpPr>
            <a:spLocks noChangeArrowheads="1"/>
          </p:cNvSpPr>
          <p:nvPr/>
        </p:nvSpPr>
        <p:spPr bwMode="auto">
          <a:xfrm>
            <a:off x="5692056" y="4046954"/>
            <a:ext cx="886781" cy="88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dirty="0">
                <a:solidFill>
                  <a:prstClr val="white"/>
                </a:solidFill>
                <a:latin typeface="Helvetica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endParaRPr lang="zh-CN" altLang="en-US" sz="4000" b="1" dirty="0">
              <a:solidFill>
                <a:prstClr val="white"/>
              </a:solidFill>
              <a:latin typeface="Helvetica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white"/>
                </a:solidFill>
                <a:latin typeface="Helvetica"/>
                <a:ea typeface="微软雅黑" panose="020B0503020204020204" pitchFamily="34" charset="-122"/>
                <a:sym typeface="Arial" panose="020B0604020202020204" pitchFamily="34" charset="0"/>
              </a:rPr>
              <a:t>days</a:t>
            </a:r>
            <a:endParaRPr lang="en-US" altLang="zh-CN" sz="2000" b="1" dirty="0">
              <a:solidFill>
                <a:prstClr val="white"/>
              </a:solidFill>
              <a:latin typeface="Helvetica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22"/>
          <p:cNvSpPr>
            <a:spLocks noChangeArrowheads="1"/>
          </p:cNvSpPr>
          <p:nvPr/>
        </p:nvSpPr>
        <p:spPr bwMode="auto">
          <a:xfrm>
            <a:off x="4774230" y="2443525"/>
            <a:ext cx="89800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prstClr val="white"/>
                </a:solidFill>
                <a:latin typeface="Helvetica"/>
                <a:ea typeface="微软雅黑" panose="020B0503020204020204" pitchFamily="34" charset="-122"/>
                <a:sym typeface="Arial" panose="020B0604020202020204" pitchFamily="34" charset="0"/>
              </a:rPr>
              <a:t>24</a:t>
            </a:r>
            <a:endParaRPr lang="zh-CN" altLang="en-US" sz="2800" b="1" dirty="0">
              <a:solidFill>
                <a:prstClr val="white"/>
              </a:solidFill>
              <a:latin typeface="Helvetica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prstClr val="white"/>
                </a:solidFill>
                <a:latin typeface="Helvetica"/>
                <a:ea typeface="微软雅黑" panose="020B0503020204020204" pitchFamily="34" charset="-122"/>
                <a:sym typeface="Arial" panose="020B0604020202020204" pitchFamily="34" charset="0"/>
              </a:rPr>
              <a:t>hours</a:t>
            </a:r>
            <a:endParaRPr lang="en-US" altLang="zh-CN" sz="1400" b="1" dirty="0">
              <a:solidFill>
                <a:prstClr val="white"/>
              </a:solidFill>
              <a:latin typeface="Helvetica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1239146" y="6503530"/>
            <a:ext cx="9713709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6" name="矩形 35"/>
          <p:cNvSpPr/>
          <p:nvPr/>
        </p:nvSpPr>
        <p:spPr>
          <a:xfrm>
            <a:off x="2412418" y="507318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1675629" y="5488783"/>
            <a:ext cx="27867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350373" y="189198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6350372" y="2307583"/>
            <a:ext cx="3233205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039050" y="507318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8540452" y="5488783"/>
            <a:ext cx="2310359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2" name="文本框 25"/>
          <p:cNvSpPr txBox="1"/>
          <p:nvPr/>
        </p:nvSpPr>
        <p:spPr>
          <a:xfrm>
            <a:off x="1024368" y="1414789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理论基础与文献综述</a:t>
            </a:r>
          </a:p>
        </p:txBody>
      </p:sp>
      <p:sp>
        <p:nvSpPr>
          <p:cNvPr id="43" name="文本框 26"/>
          <p:cNvSpPr txBox="1"/>
          <p:nvPr/>
        </p:nvSpPr>
        <p:spPr>
          <a:xfrm>
            <a:off x="460976" y="1368622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3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800"/>
                            </p:stCondLst>
                            <p:childTnLst>
                              <p:par>
                                <p:cTn id="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00"/>
                            </p:stCondLst>
                            <p:childTnLst>
                              <p:par>
                                <p:cTn id="9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5"/>
          <p:cNvSpPr txBox="1"/>
          <p:nvPr/>
        </p:nvSpPr>
        <p:spPr>
          <a:xfrm>
            <a:off x="753849" y="1519967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主要贡献与创新</a:t>
            </a:r>
          </a:p>
        </p:txBody>
      </p:sp>
      <p:sp>
        <p:nvSpPr>
          <p:cNvPr id="28" name="文本框 26"/>
          <p:cNvSpPr txBox="1"/>
          <p:nvPr/>
        </p:nvSpPr>
        <p:spPr>
          <a:xfrm>
            <a:off x="190457" y="1473800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cxnSp>
        <p:nvCxnSpPr>
          <p:cNvPr id="29" name="直接连接符 28"/>
          <p:cNvCxnSpPr>
            <a:stCxn id="38" idx="3"/>
            <a:endCxn id="42" idx="7"/>
          </p:cNvCxnSpPr>
          <p:nvPr/>
        </p:nvCxnSpPr>
        <p:spPr>
          <a:xfrm flipH="1">
            <a:off x="2473764" y="3896751"/>
            <a:ext cx="2299137" cy="906212"/>
          </a:xfrm>
          <a:prstGeom prst="line">
            <a:avLst/>
          </a:prstGeom>
          <a:noFill/>
          <a:ln w="6350" cap="flat" cmpd="sng" algn="ctr">
            <a:solidFill>
              <a:srgbClr val="0F6FC6"/>
            </a:solidFill>
            <a:prstDash val="solid"/>
            <a:miter lim="800000"/>
          </a:ln>
          <a:effectLst/>
        </p:spPr>
      </p:cxnSp>
      <p:cxnSp>
        <p:nvCxnSpPr>
          <p:cNvPr id="30" name="直接连接符 29"/>
          <p:cNvCxnSpPr>
            <a:stCxn id="42" idx="6"/>
            <a:endCxn id="46" idx="2"/>
          </p:cNvCxnSpPr>
          <p:nvPr/>
        </p:nvCxnSpPr>
        <p:spPr>
          <a:xfrm>
            <a:off x="2507184" y="4883645"/>
            <a:ext cx="4918535" cy="435245"/>
          </a:xfrm>
          <a:prstGeom prst="line">
            <a:avLst/>
          </a:prstGeom>
          <a:noFill/>
          <a:ln w="6350" cap="flat" cmpd="sng" algn="ctr">
            <a:solidFill>
              <a:srgbClr val="0F6FC6"/>
            </a:solidFill>
            <a:prstDash val="solid"/>
            <a:miter lim="800000"/>
          </a:ln>
          <a:effectLst/>
        </p:spPr>
      </p:cxnSp>
      <p:cxnSp>
        <p:nvCxnSpPr>
          <p:cNvPr id="31" name="直接连接符 30"/>
          <p:cNvCxnSpPr>
            <a:stCxn id="46" idx="4"/>
            <a:endCxn id="50" idx="6"/>
          </p:cNvCxnSpPr>
          <p:nvPr/>
        </p:nvCxnSpPr>
        <p:spPr>
          <a:xfrm flipH="1">
            <a:off x="5110559" y="5432991"/>
            <a:ext cx="2429262" cy="1653609"/>
          </a:xfrm>
          <a:prstGeom prst="line">
            <a:avLst/>
          </a:prstGeom>
          <a:noFill/>
          <a:ln w="6350" cap="flat" cmpd="sng" algn="ctr">
            <a:solidFill>
              <a:srgbClr val="0F6FC6"/>
            </a:solidFill>
            <a:prstDash val="solid"/>
            <a:miter lim="800000"/>
          </a:ln>
          <a:effectLst/>
        </p:spPr>
      </p:cxnSp>
      <p:sp>
        <p:nvSpPr>
          <p:cNvPr id="32" name="TextBox 80"/>
          <p:cNvSpPr txBox="1"/>
          <p:nvPr/>
        </p:nvSpPr>
        <p:spPr>
          <a:xfrm>
            <a:off x="5510658" y="2501952"/>
            <a:ext cx="33390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3" name="TextBox 82"/>
          <p:cNvSpPr txBox="1"/>
          <p:nvPr/>
        </p:nvSpPr>
        <p:spPr>
          <a:xfrm>
            <a:off x="822298" y="2422496"/>
            <a:ext cx="32143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4" name="TextBox 89"/>
          <p:cNvSpPr txBox="1"/>
          <p:nvPr/>
        </p:nvSpPr>
        <p:spPr>
          <a:xfrm>
            <a:off x="8238704" y="3933452"/>
            <a:ext cx="32829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5" name="TextBox 91"/>
          <p:cNvSpPr txBox="1"/>
          <p:nvPr/>
        </p:nvSpPr>
        <p:spPr>
          <a:xfrm>
            <a:off x="1059517" y="5540642"/>
            <a:ext cx="32151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  <a:endParaRPr lang="en-US" altLang="zh-CN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2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88962" y="2538472"/>
            <a:ext cx="929242" cy="1391699"/>
            <a:chOff x="4655492" y="978821"/>
            <a:chExt cx="697113" cy="1044046"/>
          </a:xfrm>
        </p:grpSpPr>
        <p:sp>
          <p:nvSpPr>
            <p:cNvPr id="37" name="泪滴形 36"/>
            <p:cNvSpPr/>
            <p:nvPr/>
          </p:nvSpPr>
          <p:spPr>
            <a:xfrm rot="8100000">
              <a:off x="4655492" y="978821"/>
              <a:ext cx="697113" cy="697113"/>
            </a:xfrm>
            <a:prstGeom prst="teardrop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918450" y="1851670"/>
              <a:ext cx="171197" cy="171197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pic>
          <p:nvPicPr>
            <p:cNvPr id="39" name="Picture 2" descr="E:\PPT\PPT_图标\095.png"/>
            <p:cNvPicPr>
              <a:picLocks noChangeAspect="1" noChangeArrowheads="1"/>
            </p:cNvPicPr>
            <p:nvPr/>
          </p:nvPicPr>
          <p:blipFill>
            <a:blip r:embed="rId5" cstate="screen"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8651" y="1131590"/>
              <a:ext cx="370793" cy="357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1858423" y="3461430"/>
            <a:ext cx="1069320" cy="1536316"/>
            <a:chOff x="2649909" y="1878442"/>
            <a:chExt cx="802199" cy="1152537"/>
          </a:xfrm>
        </p:grpSpPr>
        <p:sp>
          <p:nvSpPr>
            <p:cNvPr id="41" name="泪滴形 40"/>
            <p:cNvSpPr/>
            <p:nvPr/>
          </p:nvSpPr>
          <p:spPr>
            <a:xfrm rot="8100000">
              <a:off x="2649909" y="1878442"/>
              <a:ext cx="802199" cy="802199"/>
            </a:xfrm>
            <a:prstGeom prst="teardrop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2965410" y="2859782"/>
              <a:ext cx="171197" cy="171197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pic>
          <p:nvPicPr>
            <p:cNvPr id="43" name="Picture 3" descr="E:\PPT\PPT_图标\044.png"/>
            <p:cNvPicPr>
              <a:picLocks noChangeAspect="1" noChangeArrowheads="1"/>
            </p:cNvPicPr>
            <p:nvPr/>
          </p:nvPicPr>
          <p:blipFill>
            <a:blip r:embed="rId8" cstate="screen"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007" y="2066159"/>
              <a:ext cx="489942" cy="346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>
            <a:off x="6950862" y="3732685"/>
            <a:ext cx="1177915" cy="1700306"/>
            <a:chOff x="6470234" y="2403489"/>
            <a:chExt cx="883666" cy="1275562"/>
          </a:xfrm>
        </p:grpSpPr>
        <p:sp>
          <p:nvSpPr>
            <p:cNvPr id="45" name="泪滴形 44"/>
            <p:cNvSpPr/>
            <p:nvPr/>
          </p:nvSpPr>
          <p:spPr>
            <a:xfrm rot="8100000">
              <a:off x="6470234" y="2403489"/>
              <a:ext cx="883666" cy="883666"/>
            </a:xfrm>
            <a:prstGeom prst="teardrop">
              <a:avLst/>
            </a:pr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6826469" y="3507854"/>
              <a:ext cx="171197" cy="171197"/>
            </a:xfrm>
            <a:prstGeom prst="ellipse">
              <a:avLst/>
            </a:pr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pic>
          <p:nvPicPr>
            <p:cNvPr id="47" name="Picture 4" descr="E:\PPT\PPT_图标\220.png"/>
            <p:cNvPicPr>
              <a:picLocks noChangeAspect="1" noChangeArrowheads="1"/>
            </p:cNvPicPr>
            <p:nvPr/>
          </p:nvPicPr>
          <p:blipFill>
            <a:blip r:embed="rId11" cstate="screen"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111" y="2613742"/>
              <a:ext cx="494002" cy="492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组合 47"/>
          <p:cNvGrpSpPr/>
          <p:nvPr/>
        </p:nvGrpSpPr>
        <p:grpSpPr>
          <a:xfrm>
            <a:off x="4317737" y="5296994"/>
            <a:ext cx="1357442" cy="1903707"/>
            <a:chOff x="4494875" y="3519862"/>
            <a:chExt cx="1018347" cy="1428152"/>
          </a:xfrm>
        </p:grpSpPr>
        <p:sp>
          <p:nvSpPr>
            <p:cNvPr id="49" name="泪滴形 48"/>
            <p:cNvSpPr/>
            <p:nvPr/>
          </p:nvSpPr>
          <p:spPr>
            <a:xfrm rot="8100000">
              <a:off x="4494875" y="3519862"/>
              <a:ext cx="1018347" cy="1018347"/>
            </a:xfrm>
            <a:prstGeom prst="teardrop">
              <a:avLst/>
            </a:pr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918450" y="4776817"/>
              <a:ext cx="171197" cy="171197"/>
            </a:xfrm>
            <a:prstGeom prst="ellipse">
              <a:avLst/>
            </a:pr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pic>
          <p:nvPicPr>
            <p:cNvPr id="51" name="Picture 5" descr="E:\PPT\PPT_图标\448.png"/>
            <p:cNvPicPr>
              <a:picLocks noChangeAspect="1" noChangeArrowheads="1"/>
            </p:cNvPicPr>
            <p:nvPr/>
          </p:nvPicPr>
          <p:blipFill>
            <a:blip r:embed="rId14" cstate="screen"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433" y="3761641"/>
              <a:ext cx="677229" cy="621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流程图: 离页连接符 99"/>
          <p:cNvSpPr/>
          <p:nvPr/>
        </p:nvSpPr>
        <p:spPr>
          <a:xfrm>
            <a:off x="1872289" y="2643889"/>
            <a:ext cx="1692234" cy="1773054"/>
          </a:xfrm>
          <a:prstGeom prst="flowChartOffpageConnecto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kern="0" dirty="0">
                <a:solidFill>
                  <a:prstClr val="white"/>
                </a:solidFill>
                <a:latin typeface="Arial"/>
                <a:ea typeface="微软雅黑"/>
              </a:rPr>
              <a:t>2</a:t>
            </a:r>
            <a:endParaRPr lang="zh-CN" altLang="en-US" sz="9600" b="1" kern="0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3767723" y="3493828"/>
            <a:ext cx="575310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02" name="文本框 32"/>
          <p:cNvSpPr txBox="1"/>
          <p:nvPr/>
        </p:nvSpPr>
        <p:spPr>
          <a:xfrm>
            <a:off x="4264749" y="2657983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研究思路与方法</a:t>
            </a:r>
          </a:p>
        </p:txBody>
      </p:sp>
      <p:grpSp>
        <p:nvGrpSpPr>
          <p:cNvPr id="103" name="组合 102"/>
          <p:cNvGrpSpPr/>
          <p:nvPr/>
        </p:nvGrpSpPr>
        <p:grpSpPr>
          <a:xfrm>
            <a:off x="4358142" y="3925544"/>
            <a:ext cx="204811" cy="1738490"/>
            <a:chOff x="6962660" y="2067973"/>
            <a:chExt cx="200967" cy="1705866"/>
          </a:xfrm>
          <a:solidFill>
            <a:srgbClr val="F2F2F2"/>
          </a:solidFill>
        </p:grpSpPr>
        <p:cxnSp>
          <p:nvCxnSpPr>
            <p:cNvPr id="104" name="直接连接符 103"/>
            <p:cNvCxnSpPr>
              <a:endCxn id="108" idx="4"/>
            </p:cNvCxnSpPr>
            <p:nvPr/>
          </p:nvCxnSpPr>
          <p:spPr>
            <a:xfrm>
              <a:off x="7063143" y="2219103"/>
              <a:ext cx="1" cy="1554736"/>
            </a:xfrm>
            <a:prstGeom prst="line">
              <a:avLst/>
            </a:prstGeom>
            <a:grp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105" name="椭圆 104"/>
            <p:cNvSpPr/>
            <p:nvPr/>
          </p:nvSpPr>
          <p:spPr>
            <a:xfrm>
              <a:off x="6962660" y="206797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6962660" y="2561033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6962660" y="3066910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6962660" y="3572872"/>
              <a:ext cx="200967" cy="2009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5875" cap="flat" cmpd="sng" algn="ctr">
              <a:solidFill>
                <a:srgbClr val="0F6FC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7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109" name="矩形 122"/>
          <p:cNvSpPr>
            <a:spLocks noChangeArrowheads="1"/>
          </p:cNvSpPr>
          <p:nvPr/>
        </p:nvSpPr>
        <p:spPr bwMode="auto">
          <a:xfrm>
            <a:off x="4732888" y="3828877"/>
            <a:ext cx="3202386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研究思路</a:t>
            </a:r>
          </a:p>
        </p:txBody>
      </p:sp>
      <p:sp>
        <p:nvSpPr>
          <p:cNvPr id="110" name="矩形 122"/>
          <p:cNvSpPr>
            <a:spLocks noChangeArrowheads="1"/>
          </p:cNvSpPr>
          <p:nvPr/>
        </p:nvSpPr>
        <p:spPr bwMode="auto">
          <a:xfrm>
            <a:off x="4732887" y="4303548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研究方法</a:t>
            </a:r>
          </a:p>
        </p:txBody>
      </p:sp>
      <p:sp>
        <p:nvSpPr>
          <p:cNvPr id="111" name="矩形 122"/>
          <p:cNvSpPr>
            <a:spLocks noChangeArrowheads="1"/>
          </p:cNvSpPr>
          <p:nvPr/>
        </p:nvSpPr>
        <p:spPr bwMode="auto">
          <a:xfrm>
            <a:off x="4732887" y="4827300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实验结果综述</a:t>
            </a:r>
          </a:p>
        </p:txBody>
      </p:sp>
      <p:sp>
        <p:nvSpPr>
          <p:cNvPr id="112" name="矩形 122"/>
          <p:cNvSpPr>
            <a:spLocks noChangeArrowheads="1"/>
          </p:cNvSpPr>
          <p:nvPr/>
        </p:nvSpPr>
        <p:spPr bwMode="auto">
          <a:xfrm>
            <a:off x="4732887" y="5342201"/>
            <a:ext cx="3202388" cy="43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6" tIns="60943" rIns="121886" bIns="6094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  <a:sym typeface="微软雅黑" pitchFamily="34" charset="-122"/>
              </a:rPr>
              <a:t>研究方案可行性说明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2" grpId="0"/>
      <p:bldP spid="109" grpId="0"/>
      <p:bldP spid="110" grpId="0"/>
      <p:bldP spid="111" grpId="0"/>
      <p:bldP spid="1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5"/>
          <p:cNvSpPr txBox="1"/>
          <p:nvPr/>
        </p:nvSpPr>
        <p:spPr>
          <a:xfrm>
            <a:off x="923829" y="144122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22" name="文本框 26"/>
          <p:cNvSpPr txBox="1"/>
          <p:nvPr/>
        </p:nvSpPr>
        <p:spPr>
          <a:xfrm>
            <a:off x="360437" y="139506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0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/>
              <a:ea typeface="微软雅黑"/>
            </a:endParaRPr>
          </a:p>
        </p:txBody>
      </p:sp>
      <p:sp>
        <p:nvSpPr>
          <p:cNvPr id="23" name="文本框 21"/>
          <p:cNvSpPr txBox="1"/>
          <p:nvPr/>
        </p:nvSpPr>
        <p:spPr>
          <a:xfrm>
            <a:off x="926120" y="4998467"/>
            <a:ext cx="2819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spc="600" dirty="0">
                <a:solidFill>
                  <a:srgbClr val="73AD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4" name="文本框 22"/>
          <p:cNvSpPr txBox="1"/>
          <p:nvPr/>
        </p:nvSpPr>
        <p:spPr>
          <a:xfrm>
            <a:off x="926121" y="5418792"/>
            <a:ext cx="286759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90658" y="2401499"/>
            <a:ext cx="2788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spc="600" dirty="0">
                <a:solidFill>
                  <a:srgbClr val="FF5E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90658" y="2829307"/>
            <a:ext cx="2964316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graphicFrame>
        <p:nvGraphicFramePr>
          <p:cNvPr id="27" name="图表 26"/>
          <p:cNvGraphicFramePr/>
          <p:nvPr>
            <p:extLst>
              <p:ext uri="{D42A27DB-BD31-4B8C-83A1-F6EECF244321}">
                <p14:modId xmlns:p14="http://schemas.microsoft.com/office/powerpoint/2010/main" val="2556406086"/>
              </p:ext>
            </p:extLst>
          </p:nvPr>
        </p:nvGraphicFramePr>
        <p:xfrm>
          <a:off x="4377105" y="3132539"/>
          <a:ext cx="3236712" cy="2335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文本框 31"/>
          <p:cNvSpPr txBox="1"/>
          <p:nvPr/>
        </p:nvSpPr>
        <p:spPr>
          <a:xfrm>
            <a:off x="8343015" y="2414732"/>
            <a:ext cx="2867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spc="600" dirty="0">
                <a:solidFill>
                  <a:srgbClr val="FFAE4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9" name="文本框 32"/>
          <p:cNvSpPr txBox="1"/>
          <p:nvPr/>
        </p:nvSpPr>
        <p:spPr>
          <a:xfrm>
            <a:off x="8343015" y="2835057"/>
            <a:ext cx="2867594" cy="102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0" name="Freeform 6"/>
          <p:cNvSpPr>
            <a:spLocks noEditPoints="1"/>
          </p:cNvSpPr>
          <p:nvPr/>
        </p:nvSpPr>
        <p:spPr bwMode="auto">
          <a:xfrm flipH="1">
            <a:off x="3715161" y="3090678"/>
            <a:ext cx="1144692" cy="630483"/>
          </a:xfrm>
          <a:custGeom>
            <a:avLst/>
            <a:gdLst>
              <a:gd name="T0" fmla="*/ 494 w 524"/>
              <a:gd name="T1" fmla="*/ 71 h 342"/>
              <a:gd name="T2" fmla="*/ 326 w 524"/>
              <a:gd name="T3" fmla="*/ 250 h 342"/>
              <a:gd name="T4" fmla="*/ 284 w 524"/>
              <a:gd name="T5" fmla="*/ 268 h 342"/>
              <a:gd name="T6" fmla="*/ 268 w 524"/>
              <a:gd name="T7" fmla="*/ 275 h 342"/>
              <a:gd name="T8" fmla="*/ 168 w 524"/>
              <a:gd name="T9" fmla="*/ 311 h 342"/>
              <a:gd name="T10" fmla="*/ 196 w 524"/>
              <a:gd name="T11" fmla="*/ 293 h 342"/>
              <a:gd name="T12" fmla="*/ 511 w 524"/>
              <a:gd name="T13" fmla="*/ 10 h 342"/>
              <a:gd name="T14" fmla="*/ 398 w 524"/>
              <a:gd name="T15" fmla="*/ 188 h 342"/>
              <a:gd name="T16" fmla="*/ 353 w 524"/>
              <a:gd name="T17" fmla="*/ 230 h 342"/>
              <a:gd name="T18" fmla="*/ 153 w 524"/>
              <a:gd name="T19" fmla="*/ 300 h 342"/>
              <a:gd name="T20" fmla="*/ 57 w 524"/>
              <a:gd name="T21" fmla="*/ 262 h 342"/>
              <a:gd name="T22" fmla="*/ 48 w 524"/>
              <a:gd name="T23" fmla="*/ 261 h 342"/>
              <a:gd name="T24" fmla="*/ 106 w 524"/>
              <a:gd name="T25" fmla="*/ 233 h 342"/>
              <a:gd name="T26" fmla="*/ 65 w 524"/>
              <a:gd name="T27" fmla="*/ 246 h 342"/>
              <a:gd name="T28" fmla="*/ 20 w 524"/>
              <a:gd name="T29" fmla="*/ 252 h 342"/>
              <a:gd name="T30" fmla="*/ 30 w 524"/>
              <a:gd name="T31" fmla="*/ 303 h 342"/>
              <a:gd name="T32" fmla="*/ 24 w 524"/>
              <a:gd name="T33" fmla="*/ 291 h 342"/>
              <a:gd name="T34" fmla="*/ 58 w 524"/>
              <a:gd name="T35" fmla="*/ 335 h 342"/>
              <a:gd name="T36" fmla="*/ 44 w 524"/>
              <a:gd name="T37" fmla="*/ 305 h 342"/>
              <a:gd name="T38" fmla="*/ 70 w 524"/>
              <a:gd name="T39" fmla="*/ 300 h 342"/>
              <a:gd name="T40" fmla="*/ 71 w 524"/>
              <a:gd name="T41" fmla="*/ 295 h 342"/>
              <a:gd name="T42" fmla="*/ 497 w 524"/>
              <a:gd name="T43" fmla="*/ 63 h 342"/>
              <a:gd name="T44" fmla="*/ 352 w 524"/>
              <a:gd name="T45" fmla="*/ 228 h 342"/>
              <a:gd name="T46" fmla="*/ 67 w 524"/>
              <a:gd name="T47" fmla="*/ 258 h 342"/>
              <a:gd name="T48" fmla="*/ 101 w 524"/>
              <a:gd name="T49" fmla="*/ 243 h 342"/>
              <a:gd name="T50" fmla="*/ 84 w 524"/>
              <a:gd name="T51" fmla="*/ 243 h 342"/>
              <a:gd name="T52" fmla="*/ 71 w 524"/>
              <a:gd name="T53" fmla="*/ 244 h 342"/>
              <a:gd name="T54" fmla="*/ 3 w 524"/>
              <a:gd name="T55" fmla="*/ 266 h 342"/>
              <a:gd name="T56" fmla="*/ 19 w 524"/>
              <a:gd name="T57" fmla="*/ 285 h 342"/>
              <a:gd name="T58" fmla="*/ 23 w 524"/>
              <a:gd name="T59" fmla="*/ 277 h 342"/>
              <a:gd name="T60" fmla="*/ 51 w 524"/>
              <a:gd name="T61" fmla="*/ 333 h 342"/>
              <a:gd name="T62" fmla="*/ 47 w 524"/>
              <a:gd name="T63" fmla="*/ 314 h 342"/>
              <a:gd name="T64" fmla="*/ 45 w 524"/>
              <a:gd name="T65" fmla="*/ 303 h 342"/>
              <a:gd name="T66" fmla="*/ 60 w 524"/>
              <a:gd name="T67" fmla="*/ 286 h 342"/>
              <a:gd name="T68" fmla="*/ 68 w 524"/>
              <a:gd name="T69" fmla="*/ 291 h 342"/>
              <a:gd name="T70" fmla="*/ 116 w 524"/>
              <a:gd name="T71" fmla="*/ 302 h 342"/>
              <a:gd name="T72" fmla="*/ 179 w 524"/>
              <a:gd name="T73" fmla="*/ 302 h 342"/>
              <a:gd name="T74" fmla="*/ 193 w 524"/>
              <a:gd name="T75" fmla="*/ 301 h 342"/>
              <a:gd name="T76" fmla="*/ 222 w 524"/>
              <a:gd name="T77" fmla="*/ 294 h 342"/>
              <a:gd name="T78" fmla="*/ 257 w 524"/>
              <a:gd name="T79" fmla="*/ 283 h 342"/>
              <a:gd name="T80" fmla="*/ 468 w 524"/>
              <a:gd name="T81" fmla="*/ 95 h 342"/>
              <a:gd name="T82" fmla="*/ 411 w 524"/>
              <a:gd name="T83" fmla="*/ 178 h 342"/>
              <a:gd name="T84" fmla="*/ 287 w 524"/>
              <a:gd name="T85" fmla="*/ 281 h 342"/>
              <a:gd name="T86" fmla="*/ 377 w 524"/>
              <a:gd name="T87" fmla="*/ 226 h 342"/>
              <a:gd name="T88" fmla="*/ 382 w 524"/>
              <a:gd name="T89" fmla="*/ 221 h 342"/>
              <a:gd name="T90" fmla="*/ 458 w 524"/>
              <a:gd name="T91" fmla="*/ 131 h 342"/>
              <a:gd name="T92" fmla="*/ 72 w 524"/>
              <a:gd name="T93" fmla="*/ 297 h 342"/>
              <a:gd name="T94" fmla="*/ 55 w 524"/>
              <a:gd name="T95" fmla="*/ 259 h 342"/>
              <a:gd name="T96" fmla="*/ 68 w 524"/>
              <a:gd name="T97" fmla="*/ 244 h 342"/>
              <a:gd name="T98" fmla="*/ 97 w 524"/>
              <a:gd name="T99" fmla="*/ 237 h 342"/>
              <a:gd name="T100" fmla="*/ 94 w 524"/>
              <a:gd name="T101" fmla="*/ 237 h 342"/>
              <a:gd name="T102" fmla="*/ 53 w 524"/>
              <a:gd name="T103" fmla="*/ 259 h 342"/>
              <a:gd name="T104" fmla="*/ 74 w 524"/>
              <a:gd name="T105" fmla="*/ 257 h 342"/>
              <a:gd name="T106" fmla="*/ 61 w 524"/>
              <a:gd name="T107" fmla="*/ 247 h 342"/>
              <a:gd name="T108" fmla="*/ 55 w 524"/>
              <a:gd name="T109" fmla="*/ 329 h 342"/>
              <a:gd name="T110" fmla="*/ 35 w 524"/>
              <a:gd name="T111" fmla="*/ 312 h 342"/>
              <a:gd name="T112" fmla="*/ 46 w 524"/>
              <a:gd name="T113" fmla="*/ 306 h 342"/>
              <a:gd name="T114" fmla="*/ 33 w 524"/>
              <a:gd name="T115" fmla="*/ 304 h 342"/>
              <a:gd name="T116" fmla="*/ 33 w 524"/>
              <a:gd name="T117" fmla="*/ 310 h 342"/>
              <a:gd name="T118" fmla="*/ 38 w 524"/>
              <a:gd name="T119" fmla="*/ 320 h 342"/>
              <a:gd name="T120" fmla="*/ 51 w 524"/>
              <a:gd name="T121" fmla="*/ 31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4" h="342">
                <a:moveTo>
                  <a:pt x="511" y="31"/>
                </a:moveTo>
                <a:cubicBezTo>
                  <a:pt x="510" y="32"/>
                  <a:pt x="510" y="33"/>
                  <a:pt x="509" y="34"/>
                </a:cubicBezTo>
                <a:cubicBezTo>
                  <a:pt x="510" y="33"/>
                  <a:pt x="511" y="32"/>
                  <a:pt x="511" y="31"/>
                </a:cubicBezTo>
                <a:close/>
                <a:moveTo>
                  <a:pt x="497" y="63"/>
                </a:moveTo>
                <a:cubicBezTo>
                  <a:pt x="497" y="63"/>
                  <a:pt x="497" y="63"/>
                  <a:pt x="497" y="63"/>
                </a:cubicBezTo>
                <a:close/>
                <a:moveTo>
                  <a:pt x="508" y="37"/>
                </a:moveTo>
                <a:cubicBezTo>
                  <a:pt x="508" y="38"/>
                  <a:pt x="508" y="39"/>
                  <a:pt x="508" y="37"/>
                </a:cubicBezTo>
                <a:close/>
                <a:moveTo>
                  <a:pt x="282" y="283"/>
                </a:moveTo>
                <a:cubicBezTo>
                  <a:pt x="281" y="283"/>
                  <a:pt x="281" y="283"/>
                  <a:pt x="280" y="284"/>
                </a:cubicBezTo>
                <a:cubicBezTo>
                  <a:pt x="281" y="284"/>
                  <a:pt x="281" y="283"/>
                  <a:pt x="282" y="283"/>
                </a:cubicBezTo>
                <a:close/>
                <a:moveTo>
                  <a:pt x="234" y="300"/>
                </a:moveTo>
                <a:cubicBezTo>
                  <a:pt x="233" y="300"/>
                  <a:pt x="232" y="300"/>
                  <a:pt x="232" y="301"/>
                </a:cubicBezTo>
                <a:cubicBezTo>
                  <a:pt x="233" y="301"/>
                  <a:pt x="233" y="301"/>
                  <a:pt x="234" y="300"/>
                </a:cubicBezTo>
                <a:close/>
                <a:moveTo>
                  <a:pt x="494" y="71"/>
                </a:moveTo>
                <a:cubicBezTo>
                  <a:pt x="493" y="72"/>
                  <a:pt x="493" y="73"/>
                  <a:pt x="493" y="74"/>
                </a:cubicBezTo>
                <a:cubicBezTo>
                  <a:pt x="494" y="73"/>
                  <a:pt x="494" y="72"/>
                  <a:pt x="494" y="71"/>
                </a:cubicBezTo>
                <a:close/>
                <a:moveTo>
                  <a:pt x="348" y="234"/>
                </a:moveTo>
                <a:cubicBezTo>
                  <a:pt x="348" y="234"/>
                  <a:pt x="347" y="234"/>
                  <a:pt x="347" y="234"/>
                </a:cubicBezTo>
                <a:cubicBezTo>
                  <a:pt x="350" y="233"/>
                  <a:pt x="352" y="232"/>
                  <a:pt x="353" y="230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3" y="231"/>
                  <a:pt x="350" y="233"/>
                  <a:pt x="348" y="234"/>
                </a:cubicBezTo>
                <a:close/>
                <a:moveTo>
                  <a:pt x="327" y="249"/>
                </a:moveTo>
                <a:cubicBezTo>
                  <a:pt x="328" y="248"/>
                  <a:pt x="334" y="246"/>
                  <a:pt x="334" y="245"/>
                </a:cubicBezTo>
                <a:cubicBezTo>
                  <a:pt x="333" y="244"/>
                  <a:pt x="328" y="248"/>
                  <a:pt x="327" y="249"/>
                </a:cubicBezTo>
                <a:close/>
                <a:moveTo>
                  <a:pt x="336" y="243"/>
                </a:moveTo>
                <a:cubicBezTo>
                  <a:pt x="336" y="243"/>
                  <a:pt x="340" y="240"/>
                  <a:pt x="340" y="240"/>
                </a:cubicBezTo>
                <a:cubicBezTo>
                  <a:pt x="339" y="240"/>
                  <a:pt x="336" y="242"/>
                  <a:pt x="336" y="243"/>
                </a:cubicBezTo>
                <a:close/>
                <a:moveTo>
                  <a:pt x="383" y="207"/>
                </a:moveTo>
                <a:cubicBezTo>
                  <a:pt x="384" y="206"/>
                  <a:pt x="385" y="205"/>
                  <a:pt x="386" y="204"/>
                </a:cubicBezTo>
                <a:cubicBezTo>
                  <a:pt x="386" y="204"/>
                  <a:pt x="383" y="207"/>
                  <a:pt x="383" y="207"/>
                </a:cubicBezTo>
                <a:close/>
                <a:moveTo>
                  <a:pt x="324" y="251"/>
                </a:moveTo>
                <a:cubicBezTo>
                  <a:pt x="324" y="251"/>
                  <a:pt x="325" y="251"/>
                  <a:pt x="326" y="250"/>
                </a:cubicBezTo>
                <a:cubicBezTo>
                  <a:pt x="327" y="249"/>
                  <a:pt x="324" y="251"/>
                  <a:pt x="324" y="251"/>
                </a:cubicBezTo>
                <a:close/>
                <a:moveTo>
                  <a:pt x="395" y="195"/>
                </a:moveTo>
                <a:cubicBezTo>
                  <a:pt x="395" y="195"/>
                  <a:pt x="393" y="199"/>
                  <a:pt x="395" y="195"/>
                </a:cubicBezTo>
                <a:close/>
                <a:moveTo>
                  <a:pt x="388" y="201"/>
                </a:moveTo>
                <a:cubicBezTo>
                  <a:pt x="388" y="201"/>
                  <a:pt x="391" y="198"/>
                  <a:pt x="391" y="198"/>
                </a:cubicBezTo>
                <a:cubicBezTo>
                  <a:pt x="390" y="199"/>
                  <a:pt x="389" y="200"/>
                  <a:pt x="388" y="201"/>
                </a:cubicBezTo>
                <a:close/>
                <a:moveTo>
                  <a:pt x="519" y="12"/>
                </a:moveTo>
                <a:cubicBezTo>
                  <a:pt x="519" y="13"/>
                  <a:pt x="519" y="13"/>
                  <a:pt x="519" y="13"/>
                </a:cubicBezTo>
                <a:cubicBezTo>
                  <a:pt x="519" y="13"/>
                  <a:pt x="519" y="13"/>
                  <a:pt x="519" y="12"/>
                </a:cubicBezTo>
                <a:close/>
                <a:moveTo>
                  <a:pt x="230" y="299"/>
                </a:moveTo>
                <a:cubicBezTo>
                  <a:pt x="232" y="299"/>
                  <a:pt x="233" y="299"/>
                  <a:pt x="234" y="298"/>
                </a:cubicBezTo>
                <a:cubicBezTo>
                  <a:pt x="233" y="298"/>
                  <a:pt x="231" y="298"/>
                  <a:pt x="230" y="299"/>
                </a:cubicBezTo>
                <a:close/>
                <a:moveTo>
                  <a:pt x="343" y="238"/>
                </a:moveTo>
                <a:cubicBezTo>
                  <a:pt x="343" y="238"/>
                  <a:pt x="345" y="236"/>
                  <a:pt x="347" y="234"/>
                </a:cubicBezTo>
                <a:cubicBezTo>
                  <a:pt x="345" y="236"/>
                  <a:pt x="343" y="237"/>
                  <a:pt x="343" y="238"/>
                </a:cubicBezTo>
                <a:close/>
                <a:moveTo>
                  <a:pt x="284" y="268"/>
                </a:moveTo>
                <a:cubicBezTo>
                  <a:pt x="283" y="267"/>
                  <a:pt x="282" y="268"/>
                  <a:pt x="281" y="268"/>
                </a:cubicBezTo>
                <a:cubicBezTo>
                  <a:pt x="280" y="269"/>
                  <a:pt x="279" y="269"/>
                  <a:pt x="277" y="270"/>
                </a:cubicBezTo>
                <a:cubicBezTo>
                  <a:pt x="278" y="271"/>
                  <a:pt x="284" y="269"/>
                  <a:pt x="284" y="268"/>
                </a:cubicBezTo>
                <a:close/>
                <a:moveTo>
                  <a:pt x="261" y="276"/>
                </a:moveTo>
                <a:cubicBezTo>
                  <a:pt x="262" y="276"/>
                  <a:pt x="262" y="276"/>
                  <a:pt x="263" y="276"/>
                </a:cubicBezTo>
                <a:cubicBezTo>
                  <a:pt x="262" y="276"/>
                  <a:pt x="261" y="276"/>
                  <a:pt x="261" y="276"/>
                </a:cubicBezTo>
                <a:close/>
                <a:moveTo>
                  <a:pt x="209" y="295"/>
                </a:moveTo>
                <a:cubicBezTo>
                  <a:pt x="208" y="294"/>
                  <a:pt x="208" y="295"/>
                  <a:pt x="207" y="295"/>
                </a:cubicBezTo>
                <a:cubicBezTo>
                  <a:pt x="208" y="295"/>
                  <a:pt x="209" y="295"/>
                  <a:pt x="209" y="295"/>
                </a:cubicBezTo>
                <a:close/>
                <a:moveTo>
                  <a:pt x="273" y="272"/>
                </a:moveTo>
                <a:cubicBezTo>
                  <a:pt x="273" y="272"/>
                  <a:pt x="271" y="272"/>
                  <a:pt x="273" y="272"/>
                </a:cubicBezTo>
                <a:close/>
                <a:moveTo>
                  <a:pt x="250" y="280"/>
                </a:moveTo>
                <a:cubicBezTo>
                  <a:pt x="249" y="280"/>
                  <a:pt x="249" y="280"/>
                  <a:pt x="248" y="280"/>
                </a:cubicBezTo>
                <a:cubicBezTo>
                  <a:pt x="248" y="281"/>
                  <a:pt x="250" y="280"/>
                  <a:pt x="250" y="280"/>
                </a:cubicBezTo>
                <a:close/>
                <a:moveTo>
                  <a:pt x="280" y="270"/>
                </a:moveTo>
                <a:cubicBezTo>
                  <a:pt x="278" y="270"/>
                  <a:pt x="268" y="275"/>
                  <a:pt x="268" y="275"/>
                </a:cubicBezTo>
                <a:cubicBezTo>
                  <a:pt x="269" y="276"/>
                  <a:pt x="281" y="271"/>
                  <a:pt x="280" y="270"/>
                </a:cubicBezTo>
                <a:close/>
                <a:moveTo>
                  <a:pt x="228" y="302"/>
                </a:moveTo>
                <a:cubicBezTo>
                  <a:pt x="229" y="302"/>
                  <a:pt x="232" y="301"/>
                  <a:pt x="229" y="301"/>
                </a:cubicBezTo>
                <a:cubicBezTo>
                  <a:pt x="229" y="301"/>
                  <a:pt x="226" y="302"/>
                  <a:pt x="228" y="302"/>
                </a:cubicBezTo>
                <a:close/>
                <a:moveTo>
                  <a:pt x="404" y="181"/>
                </a:moveTo>
                <a:cubicBezTo>
                  <a:pt x="403" y="181"/>
                  <a:pt x="404" y="182"/>
                  <a:pt x="404" y="181"/>
                </a:cubicBezTo>
                <a:close/>
                <a:moveTo>
                  <a:pt x="297" y="262"/>
                </a:moveTo>
                <a:cubicBezTo>
                  <a:pt x="298" y="262"/>
                  <a:pt x="298" y="262"/>
                  <a:pt x="299" y="261"/>
                </a:cubicBezTo>
                <a:cubicBezTo>
                  <a:pt x="298" y="261"/>
                  <a:pt x="297" y="262"/>
                  <a:pt x="297" y="262"/>
                </a:cubicBezTo>
                <a:close/>
                <a:moveTo>
                  <a:pt x="275" y="271"/>
                </a:moveTo>
                <a:cubicBezTo>
                  <a:pt x="272" y="272"/>
                  <a:pt x="278" y="270"/>
                  <a:pt x="275" y="271"/>
                </a:cubicBezTo>
                <a:close/>
                <a:moveTo>
                  <a:pt x="165" y="309"/>
                </a:moveTo>
                <a:cubicBezTo>
                  <a:pt x="152" y="310"/>
                  <a:pt x="139" y="309"/>
                  <a:pt x="126" y="309"/>
                </a:cubicBezTo>
                <a:cubicBezTo>
                  <a:pt x="126" y="309"/>
                  <a:pt x="127" y="310"/>
                  <a:pt x="128" y="311"/>
                </a:cubicBezTo>
                <a:cubicBezTo>
                  <a:pt x="133" y="312"/>
                  <a:pt x="139" y="311"/>
                  <a:pt x="143" y="311"/>
                </a:cubicBezTo>
                <a:cubicBezTo>
                  <a:pt x="150" y="311"/>
                  <a:pt x="161" y="313"/>
                  <a:pt x="168" y="311"/>
                </a:cubicBezTo>
                <a:cubicBezTo>
                  <a:pt x="171" y="309"/>
                  <a:pt x="182" y="308"/>
                  <a:pt x="186" y="309"/>
                </a:cubicBezTo>
                <a:cubicBezTo>
                  <a:pt x="190" y="310"/>
                  <a:pt x="197" y="305"/>
                  <a:pt x="201" y="307"/>
                </a:cubicBezTo>
                <a:cubicBezTo>
                  <a:pt x="202" y="308"/>
                  <a:pt x="210" y="305"/>
                  <a:pt x="207" y="305"/>
                </a:cubicBezTo>
                <a:cubicBezTo>
                  <a:pt x="194" y="304"/>
                  <a:pt x="179" y="309"/>
                  <a:pt x="165" y="309"/>
                </a:cubicBezTo>
                <a:close/>
                <a:moveTo>
                  <a:pt x="160" y="311"/>
                </a:moveTo>
                <a:cubicBezTo>
                  <a:pt x="160" y="310"/>
                  <a:pt x="160" y="312"/>
                  <a:pt x="160" y="311"/>
                </a:cubicBezTo>
                <a:close/>
                <a:moveTo>
                  <a:pt x="204" y="304"/>
                </a:moveTo>
                <a:cubicBezTo>
                  <a:pt x="205" y="304"/>
                  <a:pt x="206" y="304"/>
                  <a:pt x="206" y="304"/>
                </a:cubicBezTo>
                <a:cubicBezTo>
                  <a:pt x="205" y="303"/>
                  <a:pt x="205" y="304"/>
                  <a:pt x="204" y="304"/>
                </a:cubicBezTo>
                <a:close/>
                <a:moveTo>
                  <a:pt x="521" y="8"/>
                </a:moveTo>
                <a:cubicBezTo>
                  <a:pt x="520" y="9"/>
                  <a:pt x="520" y="11"/>
                  <a:pt x="519" y="12"/>
                </a:cubicBezTo>
                <a:cubicBezTo>
                  <a:pt x="520" y="11"/>
                  <a:pt x="520" y="10"/>
                  <a:pt x="521" y="10"/>
                </a:cubicBezTo>
                <a:cubicBezTo>
                  <a:pt x="520" y="11"/>
                  <a:pt x="520" y="11"/>
                  <a:pt x="520" y="12"/>
                </a:cubicBezTo>
                <a:cubicBezTo>
                  <a:pt x="520" y="12"/>
                  <a:pt x="524" y="6"/>
                  <a:pt x="521" y="8"/>
                </a:cubicBezTo>
                <a:close/>
                <a:moveTo>
                  <a:pt x="196" y="293"/>
                </a:moveTo>
                <a:cubicBezTo>
                  <a:pt x="195" y="292"/>
                  <a:pt x="196" y="294"/>
                  <a:pt x="196" y="293"/>
                </a:cubicBezTo>
                <a:close/>
                <a:moveTo>
                  <a:pt x="206" y="290"/>
                </a:moveTo>
                <a:cubicBezTo>
                  <a:pt x="206" y="290"/>
                  <a:pt x="202" y="291"/>
                  <a:pt x="201" y="291"/>
                </a:cubicBezTo>
                <a:cubicBezTo>
                  <a:pt x="202" y="291"/>
                  <a:pt x="206" y="291"/>
                  <a:pt x="206" y="290"/>
                </a:cubicBezTo>
                <a:close/>
                <a:moveTo>
                  <a:pt x="46" y="275"/>
                </a:moveTo>
                <a:cubicBezTo>
                  <a:pt x="46" y="276"/>
                  <a:pt x="49" y="278"/>
                  <a:pt x="50" y="277"/>
                </a:cubicBezTo>
                <a:cubicBezTo>
                  <a:pt x="50" y="276"/>
                  <a:pt x="46" y="275"/>
                  <a:pt x="46" y="275"/>
                </a:cubicBezTo>
                <a:close/>
                <a:moveTo>
                  <a:pt x="179" y="295"/>
                </a:moveTo>
                <a:cubicBezTo>
                  <a:pt x="180" y="295"/>
                  <a:pt x="181" y="294"/>
                  <a:pt x="182" y="294"/>
                </a:cubicBezTo>
                <a:cubicBezTo>
                  <a:pt x="182" y="293"/>
                  <a:pt x="179" y="295"/>
                  <a:pt x="179" y="295"/>
                </a:cubicBezTo>
                <a:close/>
                <a:moveTo>
                  <a:pt x="108" y="297"/>
                </a:moveTo>
                <a:cubicBezTo>
                  <a:pt x="108" y="298"/>
                  <a:pt x="108" y="296"/>
                  <a:pt x="108" y="297"/>
                </a:cubicBezTo>
                <a:close/>
                <a:moveTo>
                  <a:pt x="501" y="39"/>
                </a:moveTo>
                <a:cubicBezTo>
                  <a:pt x="499" y="45"/>
                  <a:pt x="491" y="56"/>
                  <a:pt x="490" y="63"/>
                </a:cubicBezTo>
                <a:cubicBezTo>
                  <a:pt x="491" y="56"/>
                  <a:pt x="498" y="46"/>
                  <a:pt x="500" y="40"/>
                </a:cubicBezTo>
                <a:cubicBezTo>
                  <a:pt x="502" y="34"/>
                  <a:pt x="504" y="29"/>
                  <a:pt x="507" y="24"/>
                </a:cubicBezTo>
                <a:cubicBezTo>
                  <a:pt x="509" y="20"/>
                  <a:pt x="510" y="11"/>
                  <a:pt x="511" y="10"/>
                </a:cubicBezTo>
                <a:cubicBezTo>
                  <a:pt x="516" y="1"/>
                  <a:pt x="510" y="6"/>
                  <a:pt x="509" y="3"/>
                </a:cubicBezTo>
                <a:cubicBezTo>
                  <a:pt x="509" y="2"/>
                  <a:pt x="509" y="1"/>
                  <a:pt x="509" y="0"/>
                </a:cubicBezTo>
                <a:cubicBezTo>
                  <a:pt x="506" y="3"/>
                  <a:pt x="493" y="23"/>
                  <a:pt x="494" y="27"/>
                </a:cubicBezTo>
                <a:cubicBezTo>
                  <a:pt x="492" y="22"/>
                  <a:pt x="503" y="9"/>
                  <a:pt x="505" y="5"/>
                </a:cubicBezTo>
                <a:cubicBezTo>
                  <a:pt x="504" y="4"/>
                  <a:pt x="504" y="4"/>
                  <a:pt x="503" y="5"/>
                </a:cubicBezTo>
                <a:cubicBezTo>
                  <a:pt x="498" y="11"/>
                  <a:pt x="495" y="20"/>
                  <a:pt x="492" y="27"/>
                </a:cubicBezTo>
                <a:cubicBezTo>
                  <a:pt x="489" y="33"/>
                  <a:pt x="482" y="43"/>
                  <a:pt x="482" y="51"/>
                </a:cubicBezTo>
                <a:cubicBezTo>
                  <a:pt x="483" y="50"/>
                  <a:pt x="483" y="49"/>
                  <a:pt x="484" y="49"/>
                </a:cubicBezTo>
                <a:cubicBezTo>
                  <a:pt x="486" y="48"/>
                  <a:pt x="481" y="54"/>
                  <a:pt x="482" y="54"/>
                </a:cubicBezTo>
                <a:cubicBezTo>
                  <a:pt x="482" y="53"/>
                  <a:pt x="482" y="53"/>
                  <a:pt x="482" y="52"/>
                </a:cubicBezTo>
                <a:cubicBezTo>
                  <a:pt x="478" y="53"/>
                  <a:pt x="469" y="80"/>
                  <a:pt x="467" y="86"/>
                </a:cubicBezTo>
                <a:cubicBezTo>
                  <a:pt x="464" y="95"/>
                  <a:pt x="458" y="104"/>
                  <a:pt x="453" y="114"/>
                </a:cubicBezTo>
                <a:cubicBezTo>
                  <a:pt x="454" y="113"/>
                  <a:pt x="425" y="159"/>
                  <a:pt x="424" y="159"/>
                </a:cubicBezTo>
                <a:cubicBezTo>
                  <a:pt x="424" y="158"/>
                  <a:pt x="424" y="158"/>
                  <a:pt x="424" y="157"/>
                </a:cubicBezTo>
                <a:cubicBezTo>
                  <a:pt x="420" y="159"/>
                  <a:pt x="413" y="171"/>
                  <a:pt x="410" y="175"/>
                </a:cubicBezTo>
                <a:cubicBezTo>
                  <a:pt x="407" y="180"/>
                  <a:pt x="401" y="185"/>
                  <a:pt x="398" y="188"/>
                </a:cubicBezTo>
                <a:cubicBezTo>
                  <a:pt x="396" y="191"/>
                  <a:pt x="365" y="218"/>
                  <a:pt x="365" y="218"/>
                </a:cubicBezTo>
                <a:cubicBezTo>
                  <a:pt x="365" y="218"/>
                  <a:pt x="365" y="217"/>
                  <a:pt x="366" y="217"/>
                </a:cubicBezTo>
                <a:cubicBezTo>
                  <a:pt x="364" y="217"/>
                  <a:pt x="361" y="225"/>
                  <a:pt x="359" y="224"/>
                </a:cubicBezTo>
                <a:cubicBezTo>
                  <a:pt x="359" y="223"/>
                  <a:pt x="360" y="223"/>
                  <a:pt x="360" y="222"/>
                </a:cubicBezTo>
                <a:cubicBezTo>
                  <a:pt x="359" y="221"/>
                  <a:pt x="356" y="225"/>
                  <a:pt x="354" y="227"/>
                </a:cubicBezTo>
                <a:cubicBezTo>
                  <a:pt x="349" y="229"/>
                  <a:pt x="342" y="235"/>
                  <a:pt x="339" y="237"/>
                </a:cubicBezTo>
                <a:cubicBezTo>
                  <a:pt x="334" y="241"/>
                  <a:pt x="327" y="245"/>
                  <a:pt x="321" y="248"/>
                </a:cubicBezTo>
                <a:cubicBezTo>
                  <a:pt x="319" y="250"/>
                  <a:pt x="295" y="264"/>
                  <a:pt x="295" y="263"/>
                </a:cubicBezTo>
                <a:cubicBezTo>
                  <a:pt x="294" y="263"/>
                  <a:pt x="288" y="266"/>
                  <a:pt x="285" y="268"/>
                </a:cubicBezTo>
                <a:cubicBezTo>
                  <a:pt x="289" y="265"/>
                  <a:pt x="302" y="261"/>
                  <a:pt x="305" y="260"/>
                </a:cubicBezTo>
                <a:cubicBezTo>
                  <a:pt x="313" y="256"/>
                  <a:pt x="320" y="252"/>
                  <a:pt x="327" y="247"/>
                </a:cubicBezTo>
                <a:cubicBezTo>
                  <a:pt x="331" y="244"/>
                  <a:pt x="339" y="241"/>
                  <a:pt x="342" y="237"/>
                </a:cubicBezTo>
                <a:cubicBezTo>
                  <a:pt x="343" y="237"/>
                  <a:pt x="345" y="235"/>
                  <a:pt x="348" y="234"/>
                </a:cubicBezTo>
                <a:cubicBezTo>
                  <a:pt x="350" y="233"/>
                  <a:pt x="351" y="232"/>
                  <a:pt x="353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354" y="230"/>
                  <a:pt x="354" y="230"/>
                  <a:pt x="353" y="230"/>
                </a:cubicBezTo>
                <a:cubicBezTo>
                  <a:pt x="361" y="225"/>
                  <a:pt x="370" y="219"/>
                  <a:pt x="370" y="218"/>
                </a:cubicBezTo>
                <a:cubicBezTo>
                  <a:pt x="369" y="218"/>
                  <a:pt x="368" y="219"/>
                  <a:pt x="367" y="219"/>
                </a:cubicBezTo>
                <a:cubicBezTo>
                  <a:pt x="370" y="217"/>
                  <a:pt x="378" y="208"/>
                  <a:pt x="379" y="209"/>
                </a:cubicBezTo>
                <a:cubicBezTo>
                  <a:pt x="379" y="210"/>
                  <a:pt x="372" y="215"/>
                  <a:pt x="372" y="216"/>
                </a:cubicBezTo>
                <a:cubicBezTo>
                  <a:pt x="373" y="216"/>
                  <a:pt x="381" y="209"/>
                  <a:pt x="381" y="208"/>
                </a:cubicBezTo>
                <a:cubicBezTo>
                  <a:pt x="381" y="208"/>
                  <a:pt x="380" y="208"/>
                  <a:pt x="380" y="208"/>
                </a:cubicBezTo>
                <a:cubicBezTo>
                  <a:pt x="381" y="206"/>
                  <a:pt x="398" y="191"/>
                  <a:pt x="398" y="191"/>
                </a:cubicBezTo>
                <a:cubicBezTo>
                  <a:pt x="398" y="191"/>
                  <a:pt x="396" y="194"/>
                  <a:pt x="396" y="194"/>
                </a:cubicBezTo>
                <a:cubicBezTo>
                  <a:pt x="398" y="193"/>
                  <a:pt x="400" y="191"/>
                  <a:pt x="402" y="189"/>
                </a:cubicBezTo>
                <a:cubicBezTo>
                  <a:pt x="386" y="206"/>
                  <a:pt x="368" y="222"/>
                  <a:pt x="348" y="236"/>
                </a:cubicBezTo>
                <a:cubicBezTo>
                  <a:pt x="321" y="256"/>
                  <a:pt x="293" y="269"/>
                  <a:pt x="262" y="281"/>
                </a:cubicBezTo>
                <a:cubicBezTo>
                  <a:pt x="250" y="286"/>
                  <a:pt x="236" y="288"/>
                  <a:pt x="224" y="292"/>
                </a:cubicBezTo>
                <a:cubicBezTo>
                  <a:pt x="218" y="294"/>
                  <a:pt x="203" y="298"/>
                  <a:pt x="201" y="296"/>
                </a:cubicBezTo>
                <a:cubicBezTo>
                  <a:pt x="200" y="295"/>
                  <a:pt x="194" y="298"/>
                  <a:pt x="192" y="297"/>
                </a:cubicBezTo>
                <a:cubicBezTo>
                  <a:pt x="187" y="294"/>
                  <a:pt x="167" y="299"/>
                  <a:pt x="161" y="299"/>
                </a:cubicBezTo>
                <a:cubicBezTo>
                  <a:pt x="159" y="299"/>
                  <a:pt x="156" y="300"/>
                  <a:pt x="153" y="300"/>
                </a:cubicBezTo>
                <a:cubicBezTo>
                  <a:pt x="153" y="300"/>
                  <a:pt x="153" y="301"/>
                  <a:pt x="153" y="300"/>
                </a:cubicBezTo>
                <a:cubicBezTo>
                  <a:pt x="153" y="300"/>
                  <a:pt x="153" y="300"/>
                  <a:pt x="153" y="300"/>
                </a:cubicBezTo>
                <a:cubicBezTo>
                  <a:pt x="146" y="301"/>
                  <a:pt x="138" y="301"/>
                  <a:pt x="136" y="299"/>
                </a:cubicBezTo>
                <a:cubicBezTo>
                  <a:pt x="137" y="299"/>
                  <a:pt x="139" y="300"/>
                  <a:pt x="141" y="300"/>
                </a:cubicBezTo>
                <a:cubicBezTo>
                  <a:pt x="139" y="299"/>
                  <a:pt x="125" y="298"/>
                  <a:pt x="121" y="298"/>
                </a:cubicBezTo>
                <a:cubicBezTo>
                  <a:pt x="116" y="298"/>
                  <a:pt x="98" y="298"/>
                  <a:pt x="93" y="295"/>
                </a:cubicBezTo>
                <a:cubicBezTo>
                  <a:pt x="94" y="294"/>
                  <a:pt x="95" y="294"/>
                  <a:pt x="96" y="294"/>
                </a:cubicBezTo>
                <a:cubicBezTo>
                  <a:pt x="84" y="295"/>
                  <a:pt x="69" y="288"/>
                  <a:pt x="59" y="284"/>
                </a:cubicBezTo>
                <a:cubicBezTo>
                  <a:pt x="47" y="280"/>
                  <a:pt x="35" y="274"/>
                  <a:pt x="25" y="268"/>
                </a:cubicBezTo>
                <a:cubicBezTo>
                  <a:pt x="25" y="268"/>
                  <a:pt x="26" y="267"/>
                  <a:pt x="26" y="267"/>
                </a:cubicBezTo>
                <a:cubicBezTo>
                  <a:pt x="25" y="267"/>
                  <a:pt x="26" y="267"/>
                  <a:pt x="27" y="267"/>
                </a:cubicBezTo>
                <a:cubicBezTo>
                  <a:pt x="33" y="270"/>
                  <a:pt x="39" y="273"/>
                  <a:pt x="41" y="274"/>
                </a:cubicBezTo>
                <a:cubicBezTo>
                  <a:pt x="41" y="274"/>
                  <a:pt x="41" y="274"/>
                  <a:pt x="41" y="274"/>
                </a:cubicBezTo>
                <a:cubicBezTo>
                  <a:pt x="42" y="274"/>
                  <a:pt x="43" y="274"/>
                  <a:pt x="43" y="274"/>
                </a:cubicBezTo>
                <a:cubicBezTo>
                  <a:pt x="43" y="274"/>
                  <a:pt x="35" y="270"/>
                  <a:pt x="29" y="267"/>
                </a:cubicBezTo>
                <a:cubicBezTo>
                  <a:pt x="37" y="265"/>
                  <a:pt x="56" y="260"/>
                  <a:pt x="57" y="262"/>
                </a:cubicBezTo>
                <a:cubicBezTo>
                  <a:pt x="57" y="262"/>
                  <a:pt x="57" y="261"/>
                  <a:pt x="57" y="260"/>
                </a:cubicBezTo>
                <a:cubicBezTo>
                  <a:pt x="58" y="261"/>
                  <a:pt x="59" y="262"/>
                  <a:pt x="59" y="261"/>
                </a:cubicBezTo>
                <a:cubicBezTo>
                  <a:pt x="59" y="261"/>
                  <a:pt x="59" y="260"/>
                  <a:pt x="59" y="260"/>
                </a:cubicBezTo>
                <a:cubicBezTo>
                  <a:pt x="61" y="261"/>
                  <a:pt x="66" y="259"/>
                  <a:pt x="68" y="258"/>
                </a:cubicBezTo>
                <a:cubicBezTo>
                  <a:pt x="68" y="258"/>
                  <a:pt x="68" y="258"/>
                  <a:pt x="68" y="258"/>
                </a:cubicBezTo>
                <a:cubicBezTo>
                  <a:pt x="68" y="259"/>
                  <a:pt x="68" y="258"/>
                  <a:pt x="68" y="258"/>
                </a:cubicBezTo>
                <a:cubicBezTo>
                  <a:pt x="69" y="258"/>
                  <a:pt x="69" y="258"/>
                  <a:pt x="68" y="257"/>
                </a:cubicBezTo>
                <a:cubicBezTo>
                  <a:pt x="69" y="258"/>
                  <a:pt x="70" y="259"/>
                  <a:pt x="70" y="259"/>
                </a:cubicBezTo>
                <a:cubicBezTo>
                  <a:pt x="70" y="258"/>
                  <a:pt x="70" y="256"/>
                  <a:pt x="70" y="256"/>
                </a:cubicBezTo>
                <a:cubicBezTo>
                  <a:pt x="68" y="257"/>
                  <a:pt x="60" y="260"/>
                  <a:pt x="59" y="259"/>
                </a:cubicBezTo>
                <a:cubicBezTo>
                  <a:pt x="58" y="258"/>
                  <a:pt x="61" y="258"/>
                  <a:pt x="61" y="258"/>
                </a:cubicBezTo>
                <a:cubicBezTo>
                  <a:pt x="61" y="257"/>
                  <a:pt x="56" y="258"/>
                  <a:pt x="56" y="258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9"/>
                  <a:pt x="54" y="260"/>
                  <a:pt x="54" y="260"/>
                </a:cubicBezTo>
                <a:cubicBezTo>
                  <a:pt x="54" y="260"/>
                  <a:pt x="54" y="260"/>
                  <a:pt x="54" y="260"/>
                </a:cubicBezTo>
                <a:cubicBezTo>
                  <a:pt x="54" y="260"/>
                  <a:pt x="49" y="261"/>
                  <a:pt x="48" y="261"/>
                </a:cubicBezTo>
                <a:cubicBezTo>
                  <a:pt x="48" y="261"/>
                  <a:pt x="47" y="261"/>
                  <a:pt x="47" y="261"/>
                </a:cubicBezTo>
                <a:cubicBezTo>
                  <a:pt x="47" y="261"/>
                  <a:pt x="47" y="260"/>
                  <a:pt x="47" y="261"/>
                </a:cubicBezTo>
                <a:cubicBezTo>
                  <a:pt x="45" y="260"/>
                  <a:pt x="42" y="260"/>
                  <a:pt x="42" y="261"/>
                </a:cubicBezTo>
                <a:cubicBezTo>
                  <a:pt x="43" y="261"/>
                  <a:pt x="43" y="261"/>
                  <a:pt x="44" y="261"/>
                </a:cubicBezTo>
                <a:cubicBezTo>
                  <a:pt x="44" y="261"/>
                  <a:pt x="43" y="263"/>
                  <a:pt x="43" y="263"/>
                </a:cubicBezTo>
                <a:cubicBezTo>
                  <a:pt x="42" y="263"/>
                  <a:pt x="40" y="261"/>
                  <a:pt x="40" y="261"/>
                </a:cubicBezTo>
                <a:cubicBezTo>
                  <a:pt x="40" y="261"/>
                  <a:pt x="40" y="263"/>
                  <a:pt x="40" y="263"/>
                </a:cubicBezTo>
                <a:cubicBezTo>
                  <a:pt x="39" y="262"/>
                  <a:pt x="35" y="261"/>
                  <a:pt x="35" y="262"/>
                </a:cubicBezTo>
                <a:cubicBezTo>
                  <a:pt x="36" y="258"/>
                  <a:pt x="65" y="255"/>
                  <a:pt x="69" y="254"/>
                </a:cubicBezTo>
                <a:cubicBezTo>
                  <a:pt x="73" y="252"/>
                  <a:pt x="80" y="250"/>
                  <a:pt x="82" y="249"/>
                </a:cubicBezTo>
                <a:cubicBezTo>
                  <a:pt x="84" y="249"/>
                  <a:pt x="88" y="248"/>
                  <a:pt x="89" y="248"/>
                </a:cubicBezTo>
                <a:cubicBezTo>
                  <a:pt x="88" y="248"/>
                  <a:pt x="92" y="246"/>
                  <a:pt x="91" y="247"/>
                </a:cubicBezTo>
                <a:cubicBezTo>
                  <a:pt x="90" y="248"/>
                  <a:pt x="96" y="243"/>
                  <a:pt x="97" y="245"/>
                </a:cubicBezTo>
                <a:cubicBezTo>
                  <a:pt x="97" y="246"/>
                  <a:pt x="109" y="244"/>
                  <a:pt x="110" y="241"/>
                </a:cubicBezTo>
                <a:cubicBezTo>
                  <a:pt x="111" y="238"/>
                  <a:pt x="107" y="237"/>
                  <a:pt x="106" y="235"/>
                </a:cubicBezTo>
                <a:cubicBezTo>
                  <a:pt x="106" y="234"/>
                  <a:pt x="106" y="234"/>
                  <a:pt x="106" y="233"/>
                </a:cubicBezTo>
                <a:cubicBezTo>
                  <a:pt x="104" y="235"/>
                  <a:pt x="98" y="235"/>
                  <a:pt x="99" y="237"/>
                </a:cubicBezTo>
                <a:cubicBezTo>
                  <a:pt x="99" y="237"/>
                  <a:pt x="105" y="235"/>
                  <a:pt x="105" y="235"/>
                </a:cubicBezTo>
                <a:cubicBezTo>
                  <a:pt x="106" y="235"/>
                  <a:pt x="104" y="237"/>
                  <a:pt x="105" y="237"/>
                </a:cubicBezTo>
                <a:cubicBezTo>
                  <a:pt x="104" y="237"/>
                  <a:pt x="104" y="237"/>
                  <a:pt x="103" y="237"/>
                </a:cubicBezTo>
                <a:cubicBezTo>
                  <a:pt x="103" y="237"/>
                  <a:pt x="103" y="237"/>
                  <a:pt x="103" y="237"/>
                </a:cubicBezTo>
                <a:cubicBezTo>
                  <a:pt x="94" y="238"/>
                  <a:pt x="83" y="242"/>
                  <a:pt x="74" y="245"/>
                </a:cubicBezTo>
                <a:cubicBezTo>
                  <a:pt x="65" y="248"/>
                  <a:pt x="56" y="250"/>
                  <a:pt x="47" y="251"/>
                </a:cubicBezTo>
                <a:cubicBezTo>
                  <a:pt x="45" y="252"/>
                  <a:pt x="31" y="253"/>
                  <a:pt x="28" y="255"/>
                </a:cubicBezTo>
                <a:cubicBezTo>
                  <a:pt x="33" y="251"/>
                  <a:pt x="61" y="248"/>
                  <a:pt x="60" y="246"/>
                </a:cubicBezTo>
                <a:cubicBezTo>
                  <a:pt x="60" y="246"/>
                  <a:pt x="58" y="246"/>
                  <a:pt x="58" y="246"/>
                </a:cubicBezTo>
                <a:cubicBezTo>
                  <a:pt x="58" y="246"/>
                  <a:pt x="61" y="245"/>
                  <a:pt x="61" y="245"/>
                </a:cubicBezTo>
                <a:cubicBezTo>
                  <a:pt x="61" y="246"/>
                  <a:pt x="61" y="246"/>
                  <a:pt x="62" y="247"/>
                </a:cubicBezTo>
                <a:cubicBezTo>
                  <a:pt x="62" y="247"/>
                  <a:pt x="63" y="244"/>
                  <a:pt x="63" y="244"/>
                </a:cubicBezTo>
                <a:cubicBezTo>
                  <a:pt x="63" y="245"/>
                  <a:pt x="65" y="247"/>
                  <a:pt x="65" y="246"/>
                </a:cubicBezTo>
                <a:cubicBezTo>
                  <a:pt x="65" y="246"/>
                  <a:pt x="64" y="244"/>
                  <a:pt x="64" y="244"/>
                </a:cubicBezTo>
                <a:cubicBezTo>
                  <a:pt x="65" y="244"/>
                  <a:pt x="65" y="246"/>
                  <a:pt x="65" y="246"/>
                </a:cubicBezTo>
                <a:cubicBezTo>
                  <a:pt x="65" y="245"/>
                  <a:pt x="65" y="245"/>
                  <a:pt x="65" y="244"/>
                </a:cubicBezTo>
                <a:cubicBezTo>
                  <a:pt x="66" y="244"/>
                  <a:pt x="66" y="244"/>
                  <a:pt x="67" y="244"/>
                </a:cubicBezTo>
                <a:cubicBezTo>
                  <a:pt x="67" y="244"/>
                  <a:pt x="67" y="245"/>
                  <a:pt x="67" y="245"/>
                </a:cubicBezTo>
                <a:cubicBezTo>
                  <a:pt x="67" y="244"/>
                  <a:pt x="67" y="244"/>
                  <a:pt x="67" y="245"/>
                </a:cubicBezTo>
                <a:cubicBezTo>
                  <a:pt x="67" y="245"/>
                  <a:pt x="68" y="245"/>
                  <a:pt x="68" y="244"/>
                </a:cubicBezTo>
                <a:cubicBezTo>
                  <a:pt x="68" y="244"/>
                  <a:pt x="69" y="244"/>
                  <a:pt x="69" y="243"/>
                </a:cubicBezTo>
                <a:cubicBezTo>
                  <a:pt x="68" y="246"/>
                  <a:pt x="73" y="243"/>
                  <a:pt x="73" y="243"/>
                </a:cubicBezTo>
                <a:cubicBezTo>
                  <a:pt x="73" y="243"/>
                  <a:pt x="72" y="243"/>
                  <a:pt x="72" y="243"/>
                </a:cubicBezTo>
                <a:cubicBezTo>
                  <a:pt x="71" y="243"/>
                  <a:pt x="75" y="240"/>
                  <a:pt x="74" y="240"/>
                </a:cubicBezTo>
                <a:cubicBezTo>
                  <a:pt x="73" y="239"/>
                  <a:pt x="55" y="243"/>
                  <a:pt x="53" y="245"/>
                </a:cubicBezTo>
                <a:cubicBezTo>
                  <a:pt x="48" y="247"/>
                  <a:pt x="40" y="247"/>
                  <a:pt x="34" y="248"/>
                </a:cubicBezTo>
                <a:cubicBezTo>
                  <a:pt x="33" y="248"/>
                  <a:pt x="30" y="249"/>
                  <a:pt x="27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25" y="250"/>
                  <a:pt x="23" y="250"/>
                  <a:pt x="21" y="251"/>
                </a:cubicBezTo>
                <a:cubicBezTo>
                  <a:pt x="21" y="251"/>
                  <a:pt x="21" y="250"/>
                  <a:pt x="21" y="251"/>
                </a:cubicBezTo>
                <a:cubicBezTo>
                  <a:pt x="20" y="251"/>
                  <a:pt x="20" y="252"/>
                  <a:pt x="20" y="252"/>
                </a:cubicBezTo>
                <a:cubicBezTo>
                  <a:pt x="17" y="258"/>
                  <a:pt x="27" y="256"/>
                  <a:pt x="27" y="256"/>
                </a:cubicBezTo>
                <a:cubicBezTo>
                  <a:pt x="26" y="257"/>
                  <a:pt x="23" y="258"/>
                  <a:pt x="21" y="259"/>
                </a:cubicBezTo>
                <a:cubicBezTo>
                  <a:pt x="18" y="258"/>
                  <a:pt x="11" y="257"/>
                  <a:pt x="12" y="258"/>
                </a:cubicBezTo>
                <a:cubicBezTo>
                  <a:pt x="12" y="258"/>
                  <a:pt x="14" y="260"/>
                  <a:pt x="18" y="262"/>
                </a:cubicBezTo>
                <a:cubicBezTo>
                  <a:pt x="17" y="262"/>
                  <a:pt x="17" y="263"/>
                  <a:pt x="17" y="263"/>
                </a:cubicBezTo>
                <a:cubicBezTo>
                  <a:pt x="13" y="260"/>
                  <a:pt x="5" y="254"/>
                  <a:pt x="3" y="259"/>
                </a:cubicBezTo>
                <a:cubicBezTo>
                  <a:pt x="4" y="259"/>
                  <a:pt x="4" y="260"/>
                  <a:pt x="5" y="261"/>
                </a:cubicBezTo>
                <a:cubicBezTo>
                  <a:pt x="4" y="261"/>
                  <a:pt x="3" y="261"/>
                  <a:pt x="2" y="261"/>
                </a:cubicBezTo>
                <a:cubicBezTo>
                  <a:pt x="3" y="262"/>
                  <a:pt x="11" y="267"/>
                  <a:pt x="10" y="268"/>
                </a:cubicBezTo>
                <a:cubicBezTo>
                  <a:pt x="10" y="268"/>
                  <a:pt x="0" y="263"/>
                  <a:pt x="1" y="263"/>
                </a:cubicBezTo>
                <a:cubicBezTo>
                  <a:pt x="3" y="268"/>
                  <a:pt x="4" y="271"/>
                  <a:pt x="9" y="274"/>
                </a:cubicBezTo>
                <a:cubicBezTo>
                  <a:pt x="9" y="278"/>
                  <a:pt x="10" y="282"/>
                  <a:pt x="13" y="282"/>
                </a:cubicBezTo>
                <a:cubicBezTo>
                  <a:pt x="12" y="282"/>
                  <a:pt x="29" y="301"/>
                  <a:pt x="28" y="303"/>
                </a:cubicBezTo>
                <a:cubicBezTo>
                  <a:pt x="28" y="303"/>
                  <a:pt x="30" y="303"/>
                  <a:pt x="30" y="303"/>
                </a:cubicBezTo>
                <a:cubicBezTo>
                  <a:pt x="29" y="303"/>
                  <a:pt x="29" y="303"/>
                  <a:pt x="29" y="304"/>
                </a:cubicBezTo>
                <a:cubicBezTo>
                  <a:pt x="29" y="304"/>
                  <a:pt x="29" y="303"/>
                  <a:pt x="30" y="303"/>
                </a:cubicBezTo>
                <a:cubicBezTo>
                  <a:pt x="29" y="305"/>
                  <a:pt x="31" y="309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4" y="310"/>
                </a:cubicBezTo>
                <a:cubicBezTo>
                  <a:pt x="34" y="310"/>
                  <a:pt x="33" y="311"/>
                  <a:pt x="33" y="311"/>
                </a:cubicBezTo>
                <a:cubicBezTo>
                  <a:pt x="33" y="311"/>
                  <a:pt x="34" y="311"/>
                  <a:pt x="35" y="311"/>
                </a:cubicBezTo>
                <a:cubicBezTo>
                  <a:pt x="35" y="311"/>
                  <a:pt x="31" y="304"/>
                  <a:pt x="31" y="304"/>
                </a:cubicBezTo>
                <a:cubicBezTo>
                  <a:pt x="31" y="304"/>
                  <a:pt x="31" y="303"/>
                  <a:pt x="31" y="303"/>
                </a:cubicBezTo>
                <a:cubicBezTo>
                  <a:pt x="32" y="302"/>
                  <a:pt x="32" y="304"/>
                  <a:pt x="32" y="304"/>
                </a:cubicBezTo>
                <a:cubicBezTo>
                  <a:pt x="33" y="304"/>
                  <a:pt x="31" y="301"/>
                  <a:pt x="31" y="301"/>
                </a:cubicBezTo>
                <a:cubicBezTo>
                  <a:pt x="30" y="301"/>
                  <a:pt x="29" y="300"/>
                  <a:pt x="29" y="300"/>
                </a:cubicBezTo>
                <a:cubicBezTo>
                  <a:pt x="29" y="300"/>
                  <a:pt x="29" y="300"/>
                  <a:pt x="29" y="300"/>
                </a:cubicBezTo>
                <a:cubicBezTo>
                  <a:pt x="28" y="300"/>
                  <a:pt x="28" y="298"/>
                  <a:pt x="29" y="298"/>
                </a:cubicBezTo>
                <a:cubicBezTo>
                  <a:pt x="30" y="296"/>
                  <a:pt x="26" y="296"/>
                  <a:pt x="26" y="296"/>
                </a:cubicBezTo>
                <a:cubicBezTo>
                  <a:pt x="26" y="296"/>
                  <a:pt x="27" y="294"/>
                  <a:pt x="25" y="292"/>
                </a:cubicBezTo>
                <a:cubicBezTo>
                  <a:pt x="25" y="293"/>
                  <a:pt x="24" y="295"/>
                  <a:pt x="23" y="294"/>
                </a:cubicBezTo>
                <a:cubicBezTo>
                  <a:pt x="23" y="294"/>
                  <a:pt x="24" y="291"/>
                  <a:pt x="24" y="291"/>
                </a:cubicBezTo>
                <a:cubicBezTo>
                  <a:pt x="24" y="291"/>
                  <a:pt x="22" y="292"/>
                  <a:pt x="22" y="292"/>
                </a:cubicBezTo>
                <a:cubicBezTo>
                  <a:pt x="22" y="291"/>
                  <a:pt x="23" y="289"/>
                  <a:pt x="22" y="288"/>
                </a:cubicBezTo>
                <a:cubicBezTo>
                  <a:pt x="28" y="291"/>
                  <a:pt x="39" y="313"/>
                  <a:pt x="43" y="317"/>
                </a:cubicBezTo>
                <a:cubicBezTo>
                  <a:pt x="43" y="318"/>
                  <a:pt x="43" y="318"/>
                  <a:pt x="43" y="318"/>
                </a:cubicBezTo>
                <a:cubicBezTo>
                  <a:pt x="42" y="318"/>
                  <a:pt x="42" y="318"/>
                  <a:pt x="43" y="318"/>
                </a:cubicBezTo>
                <a:cubicBezTo>
                  <a:pt x="43" y="318"/>
                  <a:pt x="44" y="318"/>
                  <a:pt x="44" y="318"/>
                </a:cubicBezTo>
                <a:cubicBezTo>
                  <a:pt x="43" y="318"/>
                  <a:pt x="43" y="318"/>
                  <a:pt x="43" y="319"/>
                </a:cubicBezTo>
                <a:cubicBezTo>
                  <a:pt x="43" y="320"/>
                  <a:pt x="44" y="324"/>
                  <a:pt x="45" y="324"/>
                </a:cubicBezTo>
                <a:cubicBezTo>
                  <a:pt x="44" y="323"/>
                  <a:pt x="46" y="326"/>
                  <a:pt x="45" y="325"/>
                </a:cubicBezTo>
                <a:cubicBezTo>
                  <a:pt x="45" y="325"/>
                  <a:pt x="49" y="329"/>
                  <a:pt x="48" y="330"/>
                </a:cubicBezTo>
                <a:cubicBezTo>
                  <a:pt x="47" y="330"/>
                  <a:pt x="49" y="335"/>
                  <a:pt x="49" y="336"/>
                </a:cubicBezTo>
                <a:cubicBezTo>
                  <a:pt x="52" y="342"/>
                  <a:pt x="52" y="338"/>
                  <a:pt x="56" y="338"/>
                </a:cubicBezTo>
                <a:cubicBezTo>
                  <a:pt x="56" y="338"/>
                  <a:pt x="63" y="334"/>
                  <a:pt x="62" y="334"/>
                </a:cubicBezTo>
                <a:cubicBezTo>
                  <a:pt x="62" y="334"/>
                  <a:pt x="58" y="336"/>
                  <a:pt x="59" y="335"/>
                </a:cubicBezTo>
                <a:cubicBezTo>
                  <a:pt x="59" y="335"/>
                  <a:pt x="56" y="330"/>
                  <a:pt x="56" y="330"/>
                </a:cubicBezTo>
                <a:cubicBezTo>
                  <a:pt x="55" y="331"/>
                  <a:pt x="58" y="334"/>
                  <a:pt x="58" y="335"/>
                </a:cubicBezTo>
                <a:cubicBezTo>
                  <a:pt x="57" y="336"/>
                  <a:pt x="55" y="335"/>
                  <a:pt x="55" y="335"/>
                </a:cubicBezTo>
                <a:cubicBezTo>
                  <a:pt x="55" y="335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4" y="328"/>
                  <a:pt x="50" y="320"/>
                  <a:pt x="48" y="314"/>
                </a:cubicBezTo>
                <a:cubicBezTo>
                  <a:pt x="45" y="308"/>
                  <a:pt x="41" y="301"/>
                  <a:pt x="38" y="296"/>
                </a:cubicBezTo>
                <a:cubicBezTo>
                  <a:pt x="37" y="295"/>
                  <a:pt x="34" y="289"/>
                  <a:pt x="30" y="284"/>
                </a:cubicBezTo>
                <a:cubicBezTo>
                  <a:pt x="30" y="284"/>
                  <a:pt x="31" y="284"/>
                  <a:pt x="31" y="285"/>
                </a:cubicBezTo>
                <a:cubicBezTo>
                  <a:pt x="36" y="291"/>
                  <a:pt x="43" y="301"/>
                  <a:pt x="43" y="301"/>
                </a:cubicBezTo>
                <a:cubicBezTo>
                  <a:pt x="43" y="300"/>
                  <a:pt x="43" y="299"/>
                  <a:pt x="43" y="299"/>
                </a:cubicBezTo>
                <a:cubicBezTo>
                  <a:pt x="44" y="299"/>
                  <a:pt x="45" y="301"/>
                  <a:pt x="45" y="301"/>
                </a:cubicBezTo>
                <a:cubicBezTo>
                  <a:pt x="44" y="301"/>
                  <a:pt x="44" y="301"/>
                  <a:pt x="43" y="302"/>
                </a:cubicBezTo>
                <a:cubicBezTo>
                  <a:pt x="43" y="302"/>
                  <a:pt x="46" y="302"/>
                  <a:pt x="46" y="302"/>
                </a:cubicBezTo>
                <a:cubicBezTo>
                  <a:pt x="46" y="302"/>
                  <a:pt x="42" y="302"/>
                  <a:pt x="44" y="304"/>
                </a:cubicBezTo>
                <a:cubicBezTo>
                  <a:pt x="44" y="304"/>
                  <a:pt x="46" y="303"/>
                  <a:pt x="46" y="303"/>
                </a:cubicBezTo>
                <a:cubicBezTo>
                  <a:pt x="46" y="304"/>
                  <a:pt x="44" y="304"/>
                  <a:pt x="44" y="305"/>
                </a:cubicBezTo>
                <a:cubicBezTo>
                  <a:pt x="45" y="304"/>
                  <a:pt x="46" y="304"/>
                  <a:pt x="46" y="304"/>
                </a:cubicBezTo>
                <a:cubicBezTo>
                  <a:pt x="46" y="304"/>
                  <a:pt x="46" y="305"/>
                  <a:pt x="46" y="305"/>
                </a:cubicBezTo>
                <a:cubicBezTo>
                  <a:pt x="46" y="305"/>
                  <a:pt x="47" y="305"/>
                  <a:pt x="46" y="305"/>
                </a:cubicBezTo>
                <a:cubicBezTo>
                  <a:pt x="46" y="305"/>
                  <a:pt x="46" y="306"/>
                  <a:pt x="46" y="306"/>
                </a:cubicBezTo>
                <a:cubicBezTo>
                  <a:pt x="46" y="306"/>
                  <a:pt x="47" y="305"/>
                  <a:pt x="46" y="306"/>
                </a:cubicBezTo>
                <a:cubicBezTo>
                  <a:pt x="45" y="306"/>
                  <a:pt x="45" y="306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7" y="307"/>
                  <a:pt x="47" y="307"/>
                </a:cubicBezTo>
                <a:cubicBezTo>
                  <a:pt x="45" y="306"/>
                  <a:pt x="47" y="311"/>
                  <a:pt x="48" y="310"/>
                </a:cubicBezTo>
                <a:cubicBezTo>
                  <a:pt x="48" y="310"/>
                  <a:pt x="48" y="310"/>
                  <a:pt x="48" y="309"/>
                </a:cubicBezTo>
                <a:cubicBezTo>
                  <a:pt x="48" y="308"/>
                  <a:pt x="51" y="312"/>
                  <a:pt x="52" y="311"/>
                </a:cubicBezTo>
                <a:cubicBezTo>
                  <a:pt x="53" y="308"/>
                  <a:pt x="41" y="296"/>
                  <a:pt x="42" y="293"/>
                </a:cubicBezTo>
                <a:cubicBezTo>
                  <a:pt x="43" y="292"/>
                  <a:pt x="42" y="291"/>
                  <a:pt x="40" y="289"/>
                </a:cubicBezTo>
                <a:cubicBezTo>
                  <a:pt x="53" y="294"/>
                  <a:pt x="68" y="300"/>
                  <a:pt x="70" y="301"/>
                </a:cubicBezTo>
                <a:cubicBezTo>
                  <a:pt x="70" y="300"/>
                  <a:pt x="70" y="300"/>
                  <a:pt x="70" y="300"/>
                </a:cubicBezTo>
                <a:cubicBezTo>
                  <a:pt x="75" y="301"/>
                  <a:pt x="113" y="311"/>
                  <a:pt x="113" y="309"/>
                </a:cubicBezTo>
                <a:cubicBezTo>
                  <a:pt x="113" y="310"/>
                  <a:pt x="119" y="310"/>
                  <a:pt x="118" y="310"/>
                </a:cubicBezTo>
                <a:cubicBezTo>
                  <a:pt x="118" y="310"/>
                  <a:pt x="118" y="309"/>
                  <a:pt x="118" y="309"/>
                </a:cubicBezTo>
                <a:cubicBezTo>
                  <a:pt x="118" y="309"/>
                  <a:pt x="122" y="309"/>
                  <a:pt x="122" y="309"/>
                </a:cubicBezTo>
                <a:cubicBezTo>
                  <a:pt x="110" y="304"/>
                  <a:pt x="93" y="305"/>
                  <a:pt x="80" y="301"/>
                </a:cubicBezTo>
                <a:cubicBezTo>
                  <a:pt x="70" y="299"/>
                  <a:pt x="60" y="296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49" y="292"/>
                  <a:pt x="49" y="292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8" y="291"/>
                  <a:pt x="46" y="291"/>
                  <a:pt x="45" y="290"/>
                </a:cubicBezTo>
                <a:cubicBezTo>
                  <a:pt x="44" y="290"/>
                  <a:pt x="42" y="289"/>
                  <a:pt x="40" y="288"/>
                </a:cubicBezTo>
                <a:cubicBezTo>
                  <a:pt x="39" y="287"/>
                  <a:pt x="38" y="285"/>
                  <a:pt x="37" y="284"/>
                </a:cubicBezTo>
                <a:cubicBezTo>
                  <a:pt x="48" y="290"/>
                  <a:pt x="59" y="295"/>
                  <a:pt x="59" y="293"/>
                </a:cubicBezTo>
                <a:cubicBezTo>
                  <a:pt x="59" y="293"/>
                  <a:pt x="47" y="288"/>
                  <a:pt x="35" y="283"/>
                </a:cubicBezTo>
                <a:cubicBezTo>
                  <a:pt x="35" y="282"/>
                  <a:pt x="35" y="282"/>
                  <a:pt x="34" y="281"/>
                </a:cubicBezTo>
                <a:cubicBezTo>
                  <a:pt x="46" y="287"/>
                  <a:pt x="58" y="292"/>
                  <a:pt x="71" y="295"/>
                </a:cubicBezTo>
                <a:cubicBezTo>
                  <a:pt x="95" y="302"/>
                  <a:pt x="119" y="305"/>
                  <a:pt x="143" y="306"/>
                </a:cubicBezTo>
                <a:cubicBezTo>
                  <a:pt x="187" y="308"/>
                  <a:pt x="232" y="299"/>
                  <a:pt x="273" y="284"/>
                </a:cubicBezTo>
                <a:cubicBezTo>
                  <a:pt x="281" y="282"/>
                  <a:pt x="288" y="279"/>
                  <a:pt x="295" y="275"/>
                </a:cubicBezTo>
                <a:cubicBezTo>
                  <a:pt x="291" y="278"/>
                  <a:pt x="286" y="281"/>
                  <a:pt x="282" y="283"/>
                </a:cubicBezTo>
                <a:cubicBezTo>
                  <a:pt x="282" y="283"/>
                  <a:pt x="283" y="283"/>
                  <a:pt x="283" y="283"/>
                </a:cubicBezTo>
                <a:cubicBezTo>
                  <a:pt x="283" y="283"/>
                  <a:pt x="276" y="285"/>
                  <a:pt x="268" y="288"/>
                </a:cubicBezTo>
                <a:cubicBezTo>
                  <a:pt x="261" y="290"/>
                  <a:pt x="254" y="293"/>
                  <a:pt x="253" y="293"/>
                </a:cubicBezTo>
                <a:cubicBezTo>
                  <a:pt x="254" y="293"/>
                  <a:pt x="264" y="290"/>
                  <a:pt x="264" y="290"/>
                </a:cubicBezTo>
                <a:cubicBezTo>
                  <a:pt x="264" y="291"/>
                  <a:pt x="237" y="299"/>
                  <a:pt x="238" y="300"/>
                </a:cubicBezTo>
                <a:cubicBezTo>
                  <a:pt x="240" y="306"/>
                  <a:pt x="304" y="275"/>
                  <a:pt x="312" y="273"/>
                </a:cubicBezTo>
                <a:cubicBezTo>
                  <a:pt x="321" y="270"/>
                  <a:pt x="328" y="263"/>
                  <a:pt x="337" y="259"/>
                </a:cubicBezTo>
                <a:cubicBezTo>
                  <a:pt x="345" y="255"/>
                  <a:pt x="358" y="247"/>
                  <a:pt x="364" y="241"/>
                </a:cubicBezTo>
                <a:cubicBezTo>
                  <a:pt x="375" y="228"/>
                  <a:pt x="391" y="218"/>
                  <a:pt x="403" y="207"/>
                </a:cubicBezTo>
                <a:cubicBezTo>
                  <a:pt x="433" y="177"/>
                  <a:pt x="461" y="143"/>
                  <a:pt x="479" y="104"/>
                </a:cubicBezTo>
                <a:cubicBezTo>
                  <a:pt x="485" y="90"/>
                  <a:pt x="491" y="76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8" y="60"/>
                  <a:pt x="500" y="56"/>
                  <a:pt x="501" y="53"/>
                </a:cubicBezTo>
                <a:cubicBezTo>
                  <a:pt x="505" y="45"/>
                  <a:pt x="507" y="37"/>
                  <a:pt x="511" y="29"/>
                </a:cubicBezTo>
                <a:cubicBezTo>
                  <a:pt x="511" y="28"/>
                  <a:pt x="517" y="13"/>
                  <a:pt x="517" y="13"/>
                </a:cubicBezTo>
                <a:cubicBezTo>
                  <a:pt x="510" y="19"/>
                  <a:pt x="504" y="30"/>
                  <a:pt x="501" y="39"/>
                </a:cubicBezTo>
                <a:close/>
                <a:moveTo>
                  <a:pt x="303" y="260"/>
                </a:moveTo>
                <a:cubicBezTo>
                  <a:pt x="304" y="260"/>
                  <a:pt x="305" y="260"/>
                  <a:pt x="303" y="260"/>
                </a:cubicBezTo>
                <a:close/>
                <a:moveTo>
                  <a:pt x="306" y="258"/>
                </a:moveTo>
                <a:cubicBezTo>
                  <a:pt x="305" y="258"/>
                  <a:pt x="306" y="259"/>
                  <a:pt x="306" y="258"/>
                </a:cubicBezTo>
                <a:close/>
                <a:moveTo>
                  <a:pt x="310" y="256"/>
                </a:moveTo>
                <a:cubicBezTo>
                  <a:pt x="307" y="257"/>
                  <a:pt x="312" y="255"/>
                  <a:pt x="312" y="255"/>
                </a:cubicBezTo>
                <a:lnTo>
                  <a:pt x="310" y="256"/>
                </a:lnTo>
                <a:close/>
                <a:moveTo>
                  <a:pt x="328" y="245"/>
                </a:moveTo>
                <a:cubicBezTo>
                  <a:pt x="329" y="245"/>
                  <a:pt x="329" y="244"/>
                  <a:pt x="330" y="244"/>
                </a:cubicBezTo>
                <a:cubicBezTo>
                  <a:pt x="330" y="245"/>
                  <a:pt x="329" y="245"/>
                  <a:pt x="328" y="245"/>
                </a:cubicBezTo>
                <a:close/>
                <a:moveTo>
                  <a:pt x="352" y="228"/>
                </a:moveTo>
                <a:cubicBezTo>
                  <a:pt x="352" y="228"/>
                  <a:pt x="353" y="228"/>
                  <a:pt x="353" y="228"/>
                </a:cubicBezTo>
                <a:cubicBezTo>
                  <a:pt x="352" y="228"/>
                  <a:pt x="352" y="228"/>
                  <a:pt x="352" y="228"/>
                </a:cubicBezTo>
                <a:close/>
                <a:moveTo>
                  <a:pt x="356" y="227"/>
                </a:moveTo>
                <a:cubicBezTo>
                  <a:pt x="357" y="226"/>
                  <a:pt x="359" y="224"/>
                  <a:pt x="361" y="224"/>
                </a:cubicBezTo>
                <a:cubicBezTo>
                  <a:pt x="361" y="224"/>
                  <a:pt x="355" y="229"/>
                  <a:pt x="356" y="227"/>
                </a:cubicBezTo>
                <a:close/>
                <a:moveTo>
                  <a:pt x="378" y="208"/>
                </a:moveTo>
                <a:cubicBezTo>
                  <a:pt x="377" y="207"/>
                  <a:pt x="380" y="206"/>
                  <a:pt x="380" y="206"/>
                </a:cubicBezTo>
                <a:cubicBezTo>
                  <a:pt x="379" y="207"/>
                  <a:pt x="379" y="208"/>
                  <a:pt x="378" y="208"/>
                </a:cubicBezTo>
                <a:close/>
                <a:moveTo>
                  <a:pt x="385" y="202"/>
                </a:moveTo>
                <a:cubicBezTo>
                  <a:pt x="383" y="203"/>
                  <a:pt x="386" y="201"/>
                  <a:pt x="386" y="201"/>
                </a:cubicBezTo>
                <a:cubicBezTo>
                  <a:pt x="386" y="201"/>
                  <a:pt x="385" y="202"/>
                  <a:pt x="385" y="202"/>
                </a:cubicBezTo>
                <a:close/>
                <a:moveTo>
                  <a:pt x="400" y="189"/>
                </a:moveTo>
                <a:cubicBezTo>
                  <a:pt x="400" y="188"/>
                  <a:pt x="401" y="188"/>
                  <a:pt x="402" y="187"/>
                </a:cubicBezTo>
                <a:cubicBezTo>
                  <a:pt x="402" y="188"/>
                  <a:pt x="401" y="189"/>
                  <a:pt x="400" y="189"/>
                </a:cubicBezTo>
                <a:close/>
                <a:moveTo>
                  <a:pt x="67" y="258"/>
                </a:moveTo>
                <a:cubicBezTo>
                  <a:pt x="67" y="259"/>
                  <a:pt x="67" y="257"/>
                  <a:pt x="67" y="258"/>
                </a:cubicBezTo>
                <a:close/>
                <a:moveTo>
                  <a:pt x="66" y="258"/>
                </a:moveTo>
                <a:cubicBezTo>
                  <a:pt x="67" y="258"/>
                  <a:pt x="66" y="257"/>
                  <a:pt x="66" y="258"/>
                </a:cubicBezTo>
                <a:close/>
                <a:moveTo>
                  <a:pt x="54" y="261"/>
                </a:moveTo>
                <a:cubicBezTo>
                  <a:pt x="54" y="262"/>
                  <a:pt x="54" y="260"/>
                  <a:pt x="54" y="261"/>
                </a:cubicBezTo>
                <a:close/>
                <a:moveTo>
                  <a:pt x="35" y="263"/>
                </a:moveTo>
                <a:cubicBezTo>
                  <a:pt x="34" y="264"/>
                  <a:pt x="36" y="262"/>
                  <a:pt x="35" y="263"/>
                </a:cubicBezTo>
                <a:close/>
                <a:moveTo>
                  <a:pt x="103" y="235"/>
                </a:moveTo>
                <a:cubicBezTo>
                  <a:pt x="103" y="236"/>
                  <a:pt x="103" y="234"/>
                  <a:pt x="103" y="235"/>
                </a:cubicBezTo>
                <a:close/>
                <a:moveTo>
                  <a:pt x="104" y="234"/>
                </a:moveTo>
                <a:cubicBezTo>
                  <a:pt x="104" y="235"/>
                  <a:pt x="104" y="234"/>
                  <a:pt x="104" y="234"/>
                </a:cubicBezTo>
                <a:close/>
                <a:moveTo>
                  <a:pt x="105" y="243"/>
                </a:moveTo>
                <a:cubicBezTo>
                  <a:pt x="104" y="243"/>
                  <a:pt x="105" y="243"/>
                  <a:pt x="105" y="243"/>
                </a:cubicBezTo>
                <a:close/>
                <a:moveTo>
                  <a:pt x="104" y="240"/>
                </a:moveTo>
                <a:cubicBezTo>
                  <a:pt x="104" y="241"/>
                  <a:pt x="103" y="239"/>
                  <a:pt x="104" y="240"/>
                </a:cubicBezTo>
                <a:close/>
                <a:moveTo>
                  <a:pt x="101" y="243"/>
                </a:moveTo>
                <a:cubicBezTo>
                  <a:pt x="101" y="244"/>
                  <a:pt x="101" y="242"/>
                  <a:pt x="101" y="243"/>
                </a:cubicBezTo>
                <a:close/>
                <a:moveTo>
                  <a:pt x="94" y="241"/>
                </a:moveTo>
                <a:cubicBezTo>
                  <a:pt x="96" y="242"/>
                  <a:pt x="94" y="240"/>
                  <a:pt x="94" y="241"/>
                </a:cubicBezTo>
                <a:close/>
                <a:moveTo>
                  <a:pt x="92" y="242"/>
                </a:moveTo>
                <a:cubicBezTo>
                  <a:pt x="92" y="242"/>
                  <a:pt x="95" y="243"/>
                  <a:pt x="95" y="243"/>
                </a:cubicBezTo>
                <a:cubicBezTo>
                  <a:pt x="95" y="243"/>
                  <a:pt x="92" y="243"/>
                  <a:pt x="92" y="244"/>
                </a:cubicBezTo>
                <a:cubicBezTo>
                  <a:pt x="92" y="246"/>
                  <a:pt x="91" y="242"/>
                  <a:pt x="92" y="242"/>
                </a:cubicBezTo>
                <a:close/>
                <a:moveTo>
                  <a:pt x="88" y="242"/>
                </a:moveTo>
                <a:cubicBezTo>
                  <a:pt x="89" y="243"/>
                  <a:pt x="88" y="240"/>
                  <a:pt x="88" y="242"/>
                </a:cubicBezTo>
                <a:close/>
                <a:moveTo>
                  <a:pt x="88" y="247"/>
                </a:moveTo>
                <a:cubicBezTo>
                  <a:pt x="88" y="248"/>
                  <a:pt x="88" y="246"/>
                  <a:pt x="88" y="247"/>
                </a:cubicBezTo>
                <a:close/>
                <a:moveTo>
                  <a:pt x="86" y="245"/>
                </a:moveTo>
                <a:cubicBezTo>
                  <a:pt x="84" y="245"/>
                  <a:pt x="87" y="245"/>
                  <a:pt x="86" y="245"/>
                </a:cubicBezTo>
                <a:close/>
                <a:moveTo>
                  <a:pt x="84" y="248"/>
                </a:moveTo>
                <a:cubicBezTo>
                  <a:pt x="84" y="249"/>
                  <a:pt x="84" y="247"/>
                  <a:pt x="84" y="248"/>
                </a:cubicBezTo>
                <a:close/>
                <a:moveTo>
                  <a:pt x="84" y="243"/>
                </a:moveTo>
                <a:cubicBezTo>
                  <a:pt x="84" y="243"/>
                  <a:pt x="84" y="242"/>
                  <a:pt x="84" y="243"/>
                </a:cubicBezTo>
                <a:close/>
                <a:moveTo>
                  <a:pt x="82" y="248"/>
                </a:moveTo>
                <a:cubicBezTo>
                  <a:pt x="83" y="248"/>
                  <a:pt x="82" y="247"/>
                  <a:pt x="82" y="248"/>
                </a:cubicBezTo>
                <a:close/>
                <a:moveTo>
                  <a:pt x="82" y="245"/>
                </a:moveTo>
                <a:cubicBezTo>
                  <a:pt x="82" y="246"/>
                  <a:pt x="82" y="244"/>
                  <a:pt x="82" y="245"/>
                </a:cubicBezTo>
                <a:close/>
                <a:moveTo>
                  <a:pt x="78" y="245"/>
                </a:moveTo>
                <a:cubicBezTo>
                  <a:pt x="78" y="246"/>
                  <a:pt x="78" y="244"/>
                  <a:pt x="78" y="245"/>
                </a:cubicBezTo>
                <a:close/>
                <a:moveTo>
                  <a:pt x="77" y="249"/>
                </a:moveTo>
                <a:cubicBezTo>
                  <a:pt x="77" y="250"/>
                  <a:pt x="77" y="249"/>
                  <a:pt x="77" y="249"/>
                </a:cubicBezTo>
                <a:close/>
                <a:moveTo>
                  <a:pt x="77" y="247"/>
                </a:moveTo>
                <a:cubicBezTo>
                  <a:pt x="77" y="248"/>
                  <a:pt x="76" y="245"/>
                  <a:pt x="77" y="247"/>
                </a:cubicBezTo>
                <a:close/>
                <a:moveTo>
                  <a:pt x="76" y="248"/>
                </a:moveTo>
                <a:cubicBezTo>
                  <a:pt x="76" y="249"/>
                  <a:pt x="76" y="247"/>
                  <a:pt x="76" y="248"/>
                </a:cubicBezTo>
                <a:close/>
                <a:moveTo>
                  <a:pt x="30" y="263"/>
                </a:moveTo>
                <a:cubicBezTo>
                  <a:pt x="31" y="263"/>
                  <a:pt x="30" y="263"/>
                  <a:pt x="30" y="263"/>
                </a:cubicBezTo>
                <a:close/>
                <a:moveTo>
                  <a:pt x="71" y="244"/>
                </a:moveTo>
                <a:cubicBezTo>
                  <a:pt x="70" y="244"/>
                  <a:pt x="71" y="243"/>
                  <a:pt x="71" y="244"/>
                </a:cubicBezTo>
                <a:close/>
                <a:moveTo>
                  <a:pt x="66" y="243"/>
                </a:moveTo>
                <a:cubicBezTo>
                  <a:pt x="67" y="243"/>
                  <a:pt x="66" y="243"/>
                  <a:pt x="66" y="243"/>
                </a:cubicBezTo>
                <a:close/>
                <a:moveTo>
                  <a:pt x="54" y="248"/>
                </a:moveTo>
                <a:cubicBezTo>
                  <a:pt x="51" y="248"/>
                  <a:pt x="57" y="247"/>
                  <a:pt x="54" y="248"/>
                </a:cubicBezTo>
                <a:close/>
                <a:moveTo>
                  <a:pt x="51" y="247"/>
                </a:moveTo>
                <a:cubicBezTo>
                  <a:pt x="51" y="249"/>
                  <a:pt x="51" y="246"/>
                  <a:pt x="51" y="247"/>
                </a:cubicBezTo>
                <a:close/>
                <a:moveTo>
                  <a:pt x="50" y="248"/>
                </a:moveTo>
                <a:cubicBezTo>
                  <a:pt x="50" y="249"/>
                  <a:pt x="50" y="247"/>
                  <a:pt x="50" y="248"/>
                </a:cubicBezTo>
                <a:close/>
                <a:moveTo>
                  <a:pt x="47" y="248"/>
                </a:moveTo>
                <a:cubicBezTo>
                  <a:pt x="47" y="250"/>
                  <a:pt x="47" y="248"/>
                  <a:pt x="47" y="248"/>
                </a:cubicBezTo>
                <a:close/>
                <a:moveTo>
                  <a:pt x="22" y="251"/>
                </a:moveTo>
                <a:cubicBezTo>
                  <a:pt x="22" y="251"/>
                  <a:pt x="22" y="250"/>
                  <a:pt x="22" y="251"/>
                </a:cubicBezTo>
                <a:close/>
                <a:moveTo>
                  <a:pt x="26" y="250"/>
                </a:moveTo>
                <a:cubicBezTo>
                  <a:pt x="26" y="251"/>
                  <a:pt x="26" y="249"/>
                  <a:pt x="26" y="250"/>
                </a:cubicBezTo>
                <a:close/>
                <a:moveTo>
                  <a:pt x="9" y="271"/>
                </a:moveTo>
                <a:cubicBezTo>
                  <a:pt x="7" y="269"/>
                  <a:pt x="4" y="266"/>
                  <a:pt x="3" y="266"/>
                </a:cubicBezTo>
                <a:cubicBezTo>
                  <a:pt x="4" y="265"/>
                  <a:pt x="7" y="268"/>
                  <a:pt x="10" y="270"/>
                </a:cubicBezTo>
                <a:cubicBezTo>
                  <a:pt x="10" y="270"/>
                  <a:pt x="9" y="271"/>
                  <a:pt x="9" y="271"/>
                </a:cubicBezTo>
                <a:close/>
                <a:moveTo>
                  <a:pt x="12" y="278"/>
                </a:moveTo>
                <a:cubicBezTo>
                  <a:pt x="10" y="278"/>
                  <a:pt x="13" y="278"/>
                  <a:pt x="12" y="278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0"/>
                </a:cubicBezTo>
                <a:cubicBezTo>
                  <a:pt x="12" y="270"/>
                  <a:pt x="12" y="270"/>
                  <a:pt x="12" y="271"/>
                </a:cubicBezTo>
                <a:cubicBezTo>
                  <a:pt x="12" y="271"/>
                  <a:pt x="11" y="272"/>
                  <a:pt x="11" y="272"/>
                </a:cubicBezTo>
                <a:close/>
                <a:moveTo>
                  <a:pt x="13" y="270"/>
                </a:move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lose/>
                <a:moveTo>
                  <a:pt x="19" y="285"/>
                </a:moveTo>
                <a:cubicBezTo>
                  <a:pt x="19" y="285"/>
                  <a:pt x="19" y="284"/>
                  <a:pt x="19" y="285"/>
                </a:cubicBezTo>
                <a:close/>
                <a:moveTo>
                  <a:pt x="20" y="288"/>
                </a:moveTo>
                <a:cubicBezTo>
                  <a:pt x="19" y="288"/>
                  <a:pt x="22" y="288"/>
                  <a:pt x="20" y="288"/>
                </a:cubicBezTo>
                <a:close/>
                <a:moveTo>
                  <a:pt x="33" y="308"/>
                </a:moveTo>
                <a:cubicBezTo>
                  <a:pt x="32" y="309"/>
                  <a:pt x="33" y="308"/>
                  <a:pt x="33" y="308"/>
                </a:cubicBezTo>
                <a:close/>
                <a:moveTo>
                  <a:pt x="28" y="301"/>
                </a:moveTo>
                <a:cubicBezTo>
                  <a:pt x="27" y="301"/>
                  <a:pt x="29" y="300"/>
                  <a:pt x="28" y="301"/>
                </a:cubicBezTo>
                <a:close/>
                <a:moveTo>
                  <a:pt x="28" y="297"/>
                </a:moveTo>
                <a:cubicBezTo>
                  <a:pt x="27" y="298"/>
                  <a:pt x="28" y="297"/>
                  <a:pt x="28" y="297"/>
                </a:cubicBezTo>
                <a:close/>
                <a:moveTo>
                  <a:pt x="27" y="297"/>
                </a:moveTo>
                <a:cubicBezTo>
                  <a:pt x="27" y="297"/>
                  <a:pt x="28" y="296"/>
                  <a:pt x="27" y="297"/>
                </a:cubicBezTo>
                <a:close/>
                <a:moveTo>
                  <a:pt x="25" y="296"/>
                </a:moveTo>
                <a:cubicBezTo>
                  <a:pt x="25" y="296"/>
                  <a:pt x="27" y="294"/>
                  <a:pt x="25" y="296"/>
                </a:cubicBezTo>
                <a:close/>
                <a:moveTo>
                  <a:pt x="21" y="274"/>
                </a:moveTo>
                <a:cubicBezTo>
                  <a:pt x="22" y="274"/>
                  <a:pt x="23" y="274"/>
                  <a:pt x="23" y="275"/>
                </a:cubicBezTo>
                <a:cubicBezTo>
                  <a:pt x="23" y="275"/>
                  <a:pt x="23" y="276"/>
                  <a:pt x="23" y="277"/>
                </a:cubicBezTo>
                <a:cubicBezTo>
                  <a:pt x="23" y="276"/>
                  <a:pt x="22" y="276"/>
                  <a:pt x="22" y="276"/>
                </a:cubicBezTo>
                <a:cubicBezTo>
                  <a:pt x="22" y="275"/>
                  <a:pt x="22" y="275"/>
                  <a:pt x="21" y="274"/>
                </a:cubicBezTo>
                <a:close/>
                <a:moveTo>
                  <a:pt x="22" y="276"/>
                </a:moveTo>
                <a:cubicBezTo>
                  <a:pt x="22" y="276"/>
                  <a:pt x="23" y="276"/>
                  <a:pt x="23" y="277"/>
                </a:cubicBezTo>
                <a:cubicBezTo>
                  <a:pt x="24" y="278"/>
                  <a:pt x="24" y="279"/>
                  <a:pt x="24" y="279"/>
                </a:cubicBezTo>
                <a:cubicBezTo>
                  <a:pt x="23" y="279"/>
                  <a:pt x="22" y="278"/>
                  <a:pt x="22" y="276"/>
                </a:cubicBezTo>
                <a:close/>
                <a:moveTo>
                  <a:pt x="24" y="276"/>
                </a:moveTo>
                <a:cubicBezTo>
                  <a:pt x="24" y="275"/>
                  <a:pt x="24" y="276"/>
                  <a:pt x="24" y="276"/>
                </a:cubicBezTo>
                <a:close/>
                <a:moveTo>
                  <a:pt x="58" y="334"/>
                </a:moveTo>
                <a:cubicBezTo>
                  <a:pt x="57" y="335"/>
                  <a:pt x="58" y="334"/>
                  <a:pt x="58" y="334"/>
                </a:cubicBezTo>
                <a:close/>
                <a:moveTo>
                  <a:pt x="57" y="334"/>
                </a:moveTo>
                <a:cubicBezTo>
                  <a:pt x="57" y="334"/>
                  <a:pt x="58" y="333"/>
                  <a:pt x="57" y="334"/>
                </a:cubicBezTo>
                <a:close/>
                <a:moveTo>
                  <a:pt x="54" y="333"/>
                </a:moveTo>
                <a:cubicBezTo>
                  <a:pt x="53" y="333"/>
                  <a:pt x="55" y="333"/>
                  <a:pt x="54" y="333"/>
                </a:cubicBezTo>
                <a:close/>
                <a:moveTo>
                  <a:pt x="51" y="333"/>
                </a:moveTo>
                <a:cubicBezTo>
                  <a:pt x="51" y="333"/>
                  <a:pt x="52" y="332"/>
                  <a:pt x="51" y="333"/>
                </a:cubicBezTo>
                <a:close/>
                <a:moveTo>
                  <a:pt x="47" y="318"/>
                </a:moveTo>
                <a:cubicBezTo>
                  <a:pt x="46" y="318"/>
                  <a:pt x="48" y="318"/>
                  <a:pt x="47" y="318"/>
                </a:cubicBezTo>
                <a:close/>
                <a:moveTo>
                  <a:pt x="50" y="336"/>
                </a:moveTo>
                <a:cubicBezTo>
                  <a:pt x="50" y="335"/>
                  <a:pt x="50" y="336"/>
                  <a:pt x="50" y="336"/>
                </a:cubicBezTo>
                <a:close/>
                <a:moveTo>
                  <a:pt x="51" y="330"/>
                </a:moveTo>
                <a:cubicBezTo>
                  <a:pt x="50" y="330"/>
                  <a:pt x="51" y="330"/>
                  <a:pt x="51" y="330"/>
                </a:cubicBezTo>
                <a:close/>
                <a:moveTo>
                  <a:pt x="50" y="326"/>
                </a:moveTo>
                <a:cubicBezTo>
                  <a:pt x="50" y="326"/>
                  <a:pt x="50" y="328"/>
                  <a:pt x="50" y="328"/>
                </a:cubicBezTo>
                <a:cubicBezTo>
                  <a:pt x="49" y="328"/>
                  <a:pt x="49" y="325"/>
                  <a:pt x="48" y="326"/>
                </a:cubicBezTo>
                <a:cubicBezTo>
                  <a:pt x="47" y="326"/>
                  <a:pt x="50" y="324"/>
                  <a:pt x="50" y="326"/>
                </a:cubicBezTo>
                <a:close/>
                <a:moveTo>
                  <a:pt x="48" y="317"/>
                </a:moveTo>
                <a:cubicBezTo>
                  <a:pt x="47" y="317"/>
                  <a:pt x="49" y="317"/>
                  <a:pt x="48" y="317"/>
                </a:cubicBezTo>
                <a:close/>
                <a:moveTo>
                  <a:pt x="48" y="320"/>
                </a:moveTo>
                <a:cubicBezTo>
                  <a:pt x="46" y="321"/>
                  <a:pt x="49" y="319"/>
                  <a:pt x="48" y="320"/>
                </a:cubicBezTo>
                <a:close/>
                <a:moveTo>
                  <a:pt x="47" y="314"/>
                </a:moveTo>
                <a:cubicBezTo>
                  <a:pt x="46" y="315"/>
                  <a:pt x="48" y="314"/>
                  <a:pt x="47" y="314"/>
                </a:cubicBezTo>
                <a:close/>
                <a:moveTo>
                  <a:pt x="46" y="314"/>
                </a:moveTo>
                <a:cubicBezTo>
                  <a:pt x="45" y="314"/>
                  <a:pt x="48" y="314"/>
                  <a:pt x="46" y="314"/>
                </a:cubicBezTo>
                <a:close/>
                <a:moveTo>
                  <a:pt x="46" y="319"/>
                </a:moveTo>
                <a:cubicBezTo>
                  <a:pt x="45" y="320"/>
                  <a:pt x="47" y="319"/>
                  <a:pt x="46" y="319"/>
                </a:cubicBezTo>
                <a:close/>
                <a:moveTo>
                  <a:pt x="44" y="320"/>
                </a:moveTo>
                <a:cubicBezTo>
                  <a:pt x="43" y="321"/>
                  <a:pt x="44" y="320"/>
                  <a:pt x="44" y="320"/>
                </a:cubicBezTo>
                <a:close/>
                <a:moveTo>
                  <a:pt x="44" y="320"/>
                </a:moveTo>
                <a:cubicBezTo>
                  <a:pt x="43" y="321"/>
                  <a:pt x="45" y="319"/>
                  <a:pt x="44" y="320"/>
                </a:cubicBezTo>
                <a:close/>
                <a:moveTo>
                  <a:pt x="44" y="319"/>
                </a:moveTo>
                <a:cubicBezTo>
                  <a:pt x="44" y="319"/>
                  <a:pt x="45" y="318"/>
                  <a:pt x="44" y="319"/>
                </a:cubicBezTo>
                <a:close/>
                <a:moveTo>
                  <a:pt x="28" y="282"/>
                </a:moveTo>
                <a:cubicBezTo>
                  <a:pt x="27" y="281"/>
                  <a:pt x="26" y="280"/>
                  <a:pt x="26" y="279"/>
                </a:cubicBezTo>
                <a:cubicBezTo>
                  <a:pt x="26" y="280"/>
                  <a:pt x="28" y="281"/>
                  <a:pt x="29" y="282"/>
                </a:cubicBezTo>
                <a:cubicBezTo>
                  <a:pt x="29" y="282"/>
                  <a:pt x="28" y="282"/>
                  <a:pt x="28" y="282"/>
                </a:cubicBezTo>
                <a:close/>
                <a:moveTo>
                  <a:pt x="45" y="303"/>
                </a:moveTo>
                <a:cubicBezTo>
                  <a:pt x="44" y="304"/>
                  <a:pt x="47" y="302"/>
                  <a:pt x="45" y="303"/>
                </a:cubicBezTo>
                <a:close/>
                <a:moveTo>
                  <a:pt x="47" y="309"/>
                </a:moveTo>
                <a:cubicBezTo>
                  <a:pt x="46" y="308"/>
                  <a:pt x="48" y="308"/>
                  <a:pt x="47" y="309"/>
                </a:cubicBezTo>
                <a:close/>
                <a:moveTo>
                  <a:pt x="47" y="305"/>
                </a:moveTo>
                <a:cubicBezTo>
                  <a:pt x="47" y="305"/>
                  <a:pt x="48" y="304"/>
                  <a:pt x="47" y="305"/>
                </a:cubicBezTo>
                <a:close/>
                <a:moveTo>
                  <a:pt x="43" y="297"/>
                </a:moveTo>
                <a:cubicBezTo>
                  <a:pt x="43" y="297"/>
                  <a:pt x="44" y="299"/>
                  <a:pt x="42" y="299"/>
                </a:cubicBezTo>
                <a:cubicBezTo>
                  <a:pt x="42" y="298"/>
                  <a:pt x="43" y="297"/>
                  <a:pt x="43" y="297"/>
                </a:cubicBezTo>
                <a:close/>
                <a:moveTo>
                  <a:pt x="40" y="295"/>
                </a:moveTo>
                <a:cubicBezTo>
                  <a:pt x="39" y="293"/>
                  <a:pt x="42" y="298"/>
                  <a:pt x="40" y="295"/>
                </a:cubicBezTo>
                <a:close/>
                <a:moveTo>
                  <a:pt x="40" y="293"/>
                </a:moveTo>
                <a:cubicBezTo>
                  <a:pt x="38" y="294"/>
                  <a:pt x="41" y="292"/>
                  <a:pt x="40" y="293"/>
                </a:cubicBezTo>
                <a:close/>
                <a:moveTo>
                  <a:pt x="39" y="292"/>
                </a:moveTo>
                <a:cubicBezTo>
                  <a:pt x="38" y="292"/>
                  <a:pt x="39" y="292"/>
                  <a:pt x="39" y="292"/>
                </a:cubicBezTo>
                <a:close/>
                <a:moveTo>
                  <a:pt x="37" y="290"/>
                </a:moveTo>
                <a:cubicBezTo>
                  <a:pt x="36" y="291"/>
                  <a:pt x="37" y="290"/>
                  <a:pt x="37" y="290"/>
                </a:cubicBezTo>
                <a:close/>
                <a:moveTo>
                  <a:pt x="60" y="286"/>
                </a:moveTo>
                <a:cubicBezTo>
                  <a:pt x="60" y="285"/>
                  <a:pt x="59" y="287"/>
                  <a:pt x="60" y="286"/>
                </a:cubicBezTo>
                <a:close/>
                <a:moveTo>
                  <a:pt x="45" y="283"/>
                </a:moveTo>
                <a:cubicBezTo>
                  <a:pt x="46" y="284"/>
                  <a:pt x="46" y="284"/>
                  <a:pt x="45" y="283"/>
                </a:cubicBezTo>
                <a:close/>
                <a:moveTo>
                  <a:pt x="38" y="280"/>
                </a:moveTo>
                <a:cubicBezTo>
                  <a:pt x="39" y="280"/>
                  <a:pt x="39" y="280"/>
                  <a:pt x="40" y="280"/>
                </a:cubicBezTo>
                <a:cubicBezTo>
                  <a:pt x="39" y="280"/>
                  <a:pt x="38" y="280"/>
                  <a:pt x="38" y="280"/>
                </a:cubicBezTo>
                <a:close/>
                <a:moveTo>
                  <a:pt x="39" y="277"/>
                </a:moveTo>
                <a:cubicBezTo>
                  <a:pt x="40" y="277"/>
                  <a:pt x="40" y="277"/>
                  <a:pt x="41" y="278"/>
                </a:cubicBezTo>
                <a:cubicBezTo>
                  <a:pt x="40" y="279"/>
                  <a:pt x="38" y="276"/>
                  <a:pt x="39" y="277"/>
                </a:cubicBezTo>
                <a:close/>
                <a:moveTo>
                  <a:pt x="43" y="285"/>
                </a:moveTo>
                <a:cubicBezTo>
                  <a:pt x="45" y="285"/>
                  <a:pt x="46" y="285"/>
                  <a:pt x="47" y="286"/>
                </a:cubicBezTo>
                <a:cubicBezTo>
                  <a:pt x="47" y="286"/>
                  <a:pt x="43" y="285"/>
                  <a:pt x="43" y="285"/>
                </a:cubicBezTo>
                <a:close/>
                <a:moveTo>
                  <a:pt x="58" y="290"/>
                </a:moveTo>
                <a:cubicBezTo>
                  <a:pt x="58" y="290"/>
                  <a:pt x="60" y="292"/>
                  <a:pt x="60" y="292"/>
                </a:cubicBezTo>
                <a:cubicBezTo>
                  <a:pt x="60" y="291"/>
                  <a:pt x="59" y="291"/>
                  <a:pt x="58" y="290"/>
                </a:cubicBezTo>
                <a:close/>
                <a:moveTo>
                  <a:pt x="68" y="291"/>
                </a:moveTo>
                <a:cubicBezTo>
                  <a:pt x="69" y="291"/>
                  <a:pt x="73" y="291"/>
                  <a:pt x="72" y="292"/>
                </a:cubicBezTo>
                <a:cubicBezTo>
                  <a:pt x="72" y="294"/>
                  <a:pt x="69" y="291"/>
                  <a:pt x="68" y="291"/>
                </a:cubicBezTo>
                <a:close/>
                <a:moveTo>
                  <a:pt x="78" y="294"/>
                </a:moveTo>
                <a:cubicBezTo>
                  <a:pt x="79" y="294"/>
                  <a:pt x="83" y="295"/>
                  <a:pt x="83" y="295"/>
                </a:cubicBezTo>
                <a:cubicBezTo>
                  <a:pt x="82" y="295"/>
                  <a:pt x="78" y="295"/>
                  <a:pt x="78" y="294"/>
                </a:cubicBezTo>
                <a:close/>
                <a:moveTo>
                  <a:pt x="88" y="297"/>
                </a:moveTo>
                <a:cubicBezTo>
                  <a:pt x="87" y="296"/>
                  <a:pt x="86" y="296"/>
                  <a:pt x="85" y="295"/>
                </a:cubicBezTo>
                <a:cubicBezTo>
                  <a:pt x="85" y="295"/>
                  <a:pt x="89" y="296"/>
                  <a:pt x="88" y="297"/>
                </a:cubicBezTo>
                <a:close/>
                <a:moveTo>
                  <a:pt x="89" y="297"/>
                </a:moveTo>
                <a:cubicBezTo>
                  <a:pt x="90" y="297"/>
                  <a:pt x="98" y="298"/>
                  <a:pt x="98" y="298"/>
                </a:cubicBezTo>
                <a:cubicBezTo>
                  <a:pt x="97" y="300"/>
                  <a:pt x="90" y="297"/>
                  <a:pt x="89" y="297"/>
                </a:cubicBezTo>
                <a:close/>
                <a:moveTo>
                  <a:pt x="100" y="300"/>
                </a:moveTo>
                <a:cubicBezTo>
                  <a:pt x="96" y="299"/>
                  <a:pt x="102" y="300"/>
                  <a:pt x="102" y="301"/>
                </a:cubicBezTo>
                <a:cubicBezTo>
                  <a:pt x="101" y="301"/>
                  <a:pt x="100" y="301"/>
                  <a:pt x="100" y="300"/>
                </a:cubicBezTo>
                <a:close/>
                <a:moveTo>
                  <a:pt x="115" y="301"/>
                </a:moveTo>
                <a:cubicBezTo>
                  <a:pt x="116" y="302"/>
                  <a:pt x="116" y="302"/>
                  <a:pt x="116" y="302"/>
                </a:cubicBezTo>
                <a:cubicBezTo>
                  <a:pt x="116" y="302"/>
                  <a:pt x="101" y="299"/>
                  <a:pt x="100" y="299"/>
                </a:cubicBezTo>
                <a:cubicBezTo>
                  <a:pt x="102" y="300"/>
                  <a:pt x="124" y="301"/>
                  <a:pt x="124" y="301"/>
                </a:cubicBezTo>
                <a:cubicBezTo>
                  <a:pt x="124" y="300"/>
                  <a:pt x="128" y="301"/>
                  <a:pt x="129" y="301"/>
                </a:cubicBezTo>
                <a:cubicBezTo>
                  <a:pt x="129" y="302"/>
                  <a:pt x="117" y="301"/>
                  <a:pt x="115" y="301"/>
                </a:cubicBezTo>
                <a:close/>
                <a:moveTo>
                  <a:pt x="153" y="305"/>
                </a:moveTo>
                <a:cubicBezTo>
                  <a:pt x="152" y="306"/>
                  <a:pt x="144" y="306"/>
                  <a:pt x="144" y="305"/>
                </a:cubicBezTo>
                <a:cubicBezTo>
                  <a:pt x="144" y="304"/>
                  <a:pt x="154" y="305"/>
                  <a:pt x="153" y="305"/>
                </a:cubicBezTo>
                <a:close/>
                <a:moveTo>
                  <a:pt x="162" y="303"/>
                </a:moveTo>
                <a:cubicBezTo>
                  <a:pt x="163" y="302"/>
                  <a:pt x="163" y="302"/>
                  <a:pt x="164" y="303"/>
                </a:cubicBezTo>
                <a:cubicBezTo>
                  <a:pt x="165" y="303"/>
                  <a:pt x="170" y="303"/>
                  <a:pt x="170" y="302"/>
                </a:cubicBezTo>
                <a:cubicBezTo>
                  <a:pt x="169" y="304"/>
                  <a:pt x="164" y="304"/>
                  <a:pt x="162" y="303"/>
                </a:cubicBezTo>
                <a:close/>
                <a:moveTo>
                  <a:pt x="176" y="299"/>
                </a:moveTo>
                <a:cubicBezTo>
                  <a:pt x="176" y="300"/>
                  <a:pt x="175" y="300"/>
                  <a:pt x="174" y="299"/>
                </a:cubicBezTo>
                <a:cubicBezTo>
                  <a:pt x="171" y="299"/>
                  <a:pt x="176" y="299"/>
                  <a:pt x="176" y="299"/>
                </a:cubicBezTo>
                <a:close/>
                <a:moveTo>
                  <a:pt x="175" y="303"/>
                </a:moveTo>
                <a:cubicBezTo>
                  <a:pt x="174" y="302"/>
                  <a:pt x="179" y="302"/>
                  <a:pt x="179" y="302"/>
                </a:cubicBezTo>
                <a:cubicBezTo>
                  <a:pt x="178" y="302"/>
                  <a:pt x="176" y="304"/>
                  <a:pt x="175" y="303"/>
                </a:cubicBezTo>
                <a:close/>
                <a:moveTo>
                  <a:pt x="177" y="304"/>
                </a:moveTo>
                <a:cubicBezTo>
                  <a:pt x="178" y="304"/>
                  <a:pt x="179" y="304"/>
                  <a:pt x="179" y="304"/>
                </a:cubicBezTo>
                <a:cubicBezTo>
                  <a:pt x="179" y="304"/>
                  <a:pt x="177" y="305"/>
                  <a:pt x="177" y="304"/>
                </a:cubicBezTo>
                <a:close/>
                <a:moveTo>
                  <a:pt x="181" y="299"/>
                </a:moveTo>
                <a:cubicBezTo>
                  <a:pt x="181" y="298"/>
                  <a:pt x="181" y="299"/>
                  <a:pt x="181" y="299"/>
                </a:cubicBezTo>
                <a:close/>
                <a:moveTo>
                  <a:pt x="185" y="301"/>
                </a:moveTo>
                <a:cubicBezTo>
                  <a:pt x="184" y="300"/>
                  <a:pt x="185" y="302"/>
                  <a:pt x="185" y="301"/>
                </a:cubicBezTo>
                <a:close/>
                <a:moveTo>
                  <a:pt x="184" y="299"/>
                </a:moveTo>
                <a:cubicBezTo>
                  <a:pt x="184" y="298"/>
                  <a:pt x="187" y="300"/>
                  <a:pt x="184" y="299"/>
                </a:cubicBezTo>
                <a:close/>
                <a:moveTo>
                  <a:pt x="189" y="302"/>
                </a:moveTo>
                <a:cubicBezTo>
                  <a:pt x="187" y="301"/>
                  <a:pt x="192" y="301"/>
                  <a:pt x="192" y="301"/>
                </a:cubicBezTo>
                <a:cubicBezTo>
                  <a:pt x="191" y="302"/>
                  <a:pt x="190" y="302"/>
                  <a:pt x="189" y="302"/>
                </a:cubicBezTo>
                <a:close/>
                <a:moveTo>
                  <a:pt x="193" y="301"/>
                </a:moveTo>
                <a:cubicBezTo>
                  <a:pt x="194" y="300"/>
                  <a:pt x="195" y="300"/>
                  <a:pt x="196" y="300"/>
                </a:cubicBezTo>
                <a:cubicBezTo>
                  <a:pt x="197" y="300"/>
                  <a:pt x="193" y="301"/>
                  <a:pt x="193" y="301"/>
                </a:cubicBezTo>
                <a:close/>
                <a:moveTo>
                  <a:pt x="196" y="302"/>
                </a:moveTo>
                <a:cubicBezTo>
                  <a:pt x="198" y="301"/>
                  <a:pt x="197" y="302"/>
                  <a:pt x="196" y="302"/>
                </a:cubicBezTo>
                <a:close/>
                <a:moveTo>
                  <a:pt x="228" y="295"/>
                </a:moveTo>
                <a:cubicBezTo>
                  <a:pt x="227" y="294"/>
                  <a:pt x="228" y="296"/>
                  <a:pt x="228" y="295"/>
                </a:cubicBezTo>
                <a:close/>
                <a:moveTo>
                  <a:pt x="209" y="299"/>
                </a:moveTo>
                <a:cubicBezTo>
                  <a:pt x="210" y="298"/>
                  <a:pt x="211" y="298"/>
                  <a:pt x="212" y="298"/>
                </a:cubicBezTo>
                <a:cubicBezTo>
                  <a:pt x="211" y="299"/>
                  <a:pt x="210" y="299"/>
                  <a:pt x="209" y="299"/>
                </a:cubicBezTo>
                <a:close/>
                <a:moveTo>
                  <a:pt x="213" y="299"/>
                </a:moveTo>
                <a:cubicBezTo>
                  <a:pt x="215" y="298"/>
                  <a:pt x="214" y="299"/>
                  <a:pt x="213" y="299"/>
                </a:cubicBezTo>
                <a:close/>
                <a:moveTo>
                  <a:pt x="215" y="296"/>
                </a:moveTo>
                <a:cubicBezTo>
                  <a:pt x="214" y="296"/>
                  <a:pt x="214" y="296"/>
                  <a:pt x="213" y="296"/>
                </a:cubicBezTo>
                <a:cubicBezTo>
                  <a:pt x="213" y="295"/>
                  <a:pt x="215" y="296"/>
                  <a:pt x="215" y="296"/>
                </a:cubicBezTo>
                <a:close/>
                <a:moveTo>
                  <a:pt x="221" y="295"/>
                </a:moveTo>
                <a:cubicBezTo>
                  <a:pt x="220" y="294"/>
                  <a:pt x="221" y="297"/>
                  <a:pt x="221" y="295"/>
                </a:cubicBezTo>
                <a:close/>
                <a:moveTo>
                  <a:pt x="222" y="293"/>
                </a:moveTo>
                <a:cubicBezTo>
                  <a:pt x="224" y="294"/>
                  <a:pt x="223" y="294"/>
                  <a:pt x="222" y="294"/>
                </a:cubicBezTo>
                <a:cubicBezTo>
                  <a:pt x="221" y="294"/>
                  <a:pt x="221" y="293"/>
                  <a:pt x="222" y="293"/>
                </a:cubicBezTo>
                <a:close/>
                <a:moveTo>
                  <a:pt x="222" y="297"/>
                </a:moveTo>
                <a:cubicBezTo>
                  <a:pt x="223" y="297"/>
                  <a:pt x="224" y="297"/>
                  <a:pt x="225" y="297"/>
                </a:cubicBezTo>
                <a:cubicBezTo>
                  <a:pt x="225" y="297"/>
                  <a:pt x="221" y="298"/>
                  <a:pt x="222" y="297"/>
                </a:cubicBezTo>
                <a:close/>
                <a:moveTo>
                  <a:pt x="226" y="296"/>
                </a:moveTo>
                <a:cubicBezTo>
                  <a:pt x="226" y="295"/>
                  <a:pt x="229" y="296"/>
                  <a:pt x="230" y="296"/>
                </a:cubicBezTo>
                <a:cubicBezTo>
                  <a:pt x="228" y="296"/>
                  <a:pt x="226" y="297"/>
                  <a:pt x="226" y="296"/>
                </a:cubicBezTo>
                <a:close/>
                <a:moveTo>
                  <a:pt x="234" y="294"/>
                </a:moveTo>
                <a:cubicBezTo>
                  <a:pt x="233" y="294"/>
                  <a:pt x="232" y="294"/>
                  <a:pt x="232" y="294"/>
                </a:cubicBezTo>
                <a:cubicBezTo>
                  <a:pt x="232" y="293"/>
                  <a:pt x="234" y="293"/>
                  <a:pt x="234" y="294"/>
                </a:cubicBezTo>
                <a:close/>
                <a:moveTo>
                  <a:pt x="233" y="291"/>
                </a:moveTo>
                <a:cubicBezTo>
                  <a:pt x="234" y="290"/>
                  <a:pt x="234" y="290"/>
                  <a:pt x="235" y="290"/>
                </a:cubicBezTo>
                <a:cubicBezTo>
                  <a:pt x="235" y="291"/>
                  <a:pt x="234" y="291"/>
                  <a:pt x="233" y="291"/>
                </a:cubicBezTo>
                <a:close/>
                <a:moveTo>
                  <a:pt x="257" y="283"/>
                </a:moveTo>
                <a:cubicBezTo>
                  <a:pt x="258" y="283"/>
                  <a:pt x="258" y="282"/>
                  <a:pt x="259" y="282"/>
                </a:cubicBezTo>
                <a:cubicBezTo>
                  <a:pt x="259" y="283"/>
                  <a:pt x="255" y="284"/>
                  <a:pt x="257" y="283"/>
                </a:cubicBezTo>
                <a:close/>
                <a:moveTo>
                  <a:pt x="494" y="29"/>
                </a:moveTo>
                <a:cubicBezTo>
                  <a:pt x="493" y="30"/>
                  <a:pt x="493" y="31"/>
                  <a:pt x="492" y="33"/>
                </a:cubicBezTo>
                <a:cubicBezTo>
                  <a:pt x="491" y="31"/>
                  <a:pt x="494" y="29"/>
                  <a:pt x="494" y="29"/>
                </a:cubicBezTo>
                <a:close/>
                <a:moveTo>
                  <a:pt x="486" y="47"/>
                </a:moveTo>
                <a:cubicBezTo>
                  <a:pt x="487" y="45"/>
                  <a:pt x="487" y="42"/>
                  <a:pt x="489" y="40"/>
                </a:cubicBezTo>
                <a:cubicBezTo>
                  <a:pt x="487" y="42"/>
                  <a:pt x="486" y="48"/>
                  <a:pt x="485" y="51"/>
                </a:cubicBezTo>
                <a:cubicBezTo>
                  <a:pt x="485" y="51"/>
                  <a:pt x="486" y="47"/>
                  <a:pt x="486" y="47"/>
                </a:cubicBezTo>
                <a:close/>
                <a:moveTo>
                  <a:pt x="483" y="59"/>
                </a:moveTo>
                <a:cubicBezTo>
                  <a:pt x="483" y="61"/>
                  <a:pt x="483" y="62"/>
                  <a:pt x="482" y="63"/>
                </a:cubicBezTo>
                <a:cubicBezTo>
                  <a:pt x="482" y="61"/>
                  <a:pt x="483" y="60"/>
                  <a:pt x="483" y="59"/>
                </a:cubicBezTo>
                <a:close/>
                <a:moveTo>
                  <a:pt x="474" y="81"/>
                </a:moveTo>
                <a:cubicBezTo>
                  <a:pt x="475" y="81"/>
                  <a:pt x="476" y="79"/>
                  <a:pt x="474" y="81"/>
                </a:cubicBezTo>
                <a:close/>
                <a:moveTo>
                  <a:pt x="471" y="88"/>
                </a:moveTo>
                <a:cubicBezTo>
                  <a:pt x="472" y="86"/>
                  <a:pt x="472" y="85"/>
                  <a:pt x="473" y="84"/>
                </a:cubicBezTo>
                <a:cubicBezTo>
                  <a:pt x="473" y="85"/>
                  <a:pt x="471" y="89"/>
                  <a:pt x="471" y="88"/>
                </a:cubicBezTo>
                <a:close/>
                <a:moveTo>
                  <a:pt x="468" y="95"/>
                </a:moveTo>
                <a:cubicBezTo>
                  <a:pt x="467" y="97"/>
                  <a:pt x="463" y="104"/>
                  <a:pt x="463" y="104"/>
                </a:cubicBezTo>
                <a:cubicBezTo>
                  <a:pt x="464" y="101"/>
                  <a:pt x="467" y="98"/>
                  <a:pt x="468" y="95"/>
                </a:cubicBezTo>
                <a:close/>
                <a:moveTo>
                  <a:pt x="460" y="107"/>
                </a:moveTo>
                <a:cubicBezTo>
                  <a:pt x="460" y="106"/>
                  <a:pt x="461" y="105"/>
                  <a:pt x="462" y="104"/>
                </a:cubicBezTo>
                <a:cubicBezTo>
                  <a:pt x="462" y="105"/>
                  <a:pt x="460" y="108"/>
                  <a:pt x="460" y="107"/>
                </a:cubicBezTo>
                <a:close/>
                <a:moveTo>
                  <a:pt x="425" y="161"/>
                </a:moveTo>
                <a:cubicBezTo>
                  <a:pt x="425" y="161"/>
                  <a:pt x="422" y="164"/>
                  <a:pt x="422" y="164"/>
                </a:cubicBezTo>
                <a:cubicBezTo>
                  <a:pt x="421" y="163"/>
                  <a:pt x="424" y="161"/>
                  <a:pt x="425" y="161"/>
                </a:cubicBezTo>
                <a:close/>
                <a:moveTo>
                  <a:pt x="419" y="166"/>
                </a:moveTo>
                <a:cubicBezTo>
                  <a:pt x="419" y="166"/>
                  <a:pt x="419" y="168"/>
                  <a:pt x="419" y="168"/>
                </a:cubicBezTo>
                <a:cubicBezTo>
                  <a:pt x="419" y="169"/>
                  <a:pt x="418" y="169"/>
                  <a:pt x="417" y="168"/>
                </a:cubicBezTo>
                <a:cubicBezTo>
                  <a:pt x="417" y="167"/>
                  <a:pt x="418" y="167"/>
                  <a:pt x="419" y="166"/>
                </a:cubicBezTo>
                <a:close/>
                <a:moveTo>
                  <a:pt x="416" y="172"/>
                </a:moveTo>
                <a:cubicBezTo>
                  <a:pt x="415" y="173"/>
                  <a:pt x="414" y="174"/>
                  <a:pt x="414" y="174"/>
                </a:cubicBezTo>
                <a:cubicBezTo>
                  <a:pt x="414" y="173"/>
                  <a:pt x="415" y="172"/>
                  <a:pt x="416" y="172"/>
                </a:cubicBezTo>
                <a:close/>
                <a:moveTo>
                  <a:pt x="411" y="178"/>
                </a:moveTo>
                <a:cubicBezTo>
                  <a:pt x="410" y="177"/>
                  <a:pt x="411" y="178"/>
                  <a:pt x="411" y="178"/>
                </a:cubicBezTo>
                <a:close/>
                <a:moveTo>
                  <a:pt x="409" y="180"/>
                </a:moveTo>
                <a:cubicBezTo>
                  <a:pt x="408" y="181"/>
                  <a:pt x="408" y="181"/>
                  <a:pt x="407" y="182"/>
                </a:cubicBezTo>
                <a:cubicBezTo>
                  <a:pt x="412" y="178"/>
                  <a:pt x="432" y="154"/>
                  <a:pt x="433" y="151"/>
                </a:cubicBezTo>
                <a:cubicBezTo>
                  <a:pt x="433" y="152"/>
                  <a:pt x="429" y="157"/>
                  <a:pt x="427" y="158"/>
                </a:cubicBezTo>
                <a:cubicBezTo>
                  <a:pt x="428" y="157"/>
                  <a:pt x="428" y="154"/>
                  <a:pt x="427" y="155"/>
                </a:cubicBezTo>
                <a:cubicBezTo>
                  <a:pt x="429" y="153"/>
                  <a:pt x="444" y="137"/>
                  <a:pt x="443" y="136"/>
                </a:cubicBezTo>
                <a:cubicBezTo>
                  <a:pt x="443" y="137"/>
                  <a:pt x="442" y="137"/>
                  <a:pt x="441" y="137"/>
                </a:cubicBezTo>
                <a:cubicBezTo>
                  <a:pt x="441" y="135"/>
                  <a:pt x="452" y="124"/>
                  <a:pt x="453" y="122"/>
                </a:cubicBezTo>
                <a:cubicBezTo>
                  <a:pt x="455" y="118"/>
                  <a:pt x="461" y="111"/>
                  <a:pt x="462" y="108"/>
                </a:cubicBezTo>
                <a:cubicBezTo>
                  <a:pt x="461" y="114"/>
                  <a:pt x="453" y="123"/>
                  <a:pt x="450" y="129"/>
                </a:cubicBezTo>
                <a:cubicBezTo>
                  <a:pt x="445" y="136"/>
                  <a:pt x="441" y="143"/>
                  <a:pt x="435" y="150"/>
                </a:cubicBezTo>
                <a:cubicBezTo>
                  <a:pt x="428" y="160"/>
                  <a:pt x="421" y="169"/>
                  <a:pt x="412" y="178"/>
                </a:cubicBezTo>
                <a:cubicBezTo>
                  <a:pt x="409" y="181"/>
                  <a:pt x="406" y="185"/>
                  <a:pt x="403" y="188"/>
                </a:cubicBezTo>
                <a:cubicBezTo>
                  <a:pt x="406" y="185"/>
                  <a:pt x="408" y="182"/>
                  <a:pt x="409" y="180"/>
                </a:cubicBezTo>
                <a:close/>
                <a:moveTo>
                  <a:pt x="287" y="281"/>
                </a:moveTo>
                <a:cubicBezTo>
                  <a:pt x="287" y="280"/>
                  <a:pt x="287" y="282"/>
                  <a:pt x="287" y="281"/>
                </a:cubicBezTo>
                <a:close/>
                <a:moveTo>
                  <a:pt x="293" y="278"/>
                </a:moveTo>
                <a:cubicBezTo>
                  <a:pt x="294" y="278"/>
                  <a:pt x="294" y="278"/>
                  <a:pt x="295" y="277"/>
                </a:cubicBezTo>
                <a:cubicBezTo>
                  <a:pt x="295" y="277"/>
                  <a:pt x="296" y="276"/>
                  <a:pt x="297" y="277"/>
                </a:cubicBezTo>
                <a:cubicBezTo>
                  <a:pt x="298" y="279"/>
                  <a:pt x="293" y="279"/>
                  <a:pt x="293" y="278"/>
                </a:cubicBezTo>
                <a:close/>
                <a:moveTo>
                  <a:pt x="299" y="276"/>
                </a:moveTo>
                <a:cubicBezTo>
                  <a:pt x="298" y="275"/>
                  <a:pt x="302" y="275"/>
                  <a:pt x="302" y="276"/>
                </a:cubicBezTo>
                <a:cubicBezTo>
                  <a:pt x="301" y="276"/>
                  <a:pt x="300" y="277"/>
                  <a:pt x="299" y="276"/>
                </a:cubicBezTo>
                <a:close/>
                <a:moveTo>
                  <a:pt x="316" y="268"/>
                </a:moveTo>
                <a:cubicBezTo>
                  <a:pt x="315" y="267"/>
                  <a:pt x="320" y="266"/>
                  <a:pt x="320" y="267"/>
                </a:cubicBezTo>
                <a:cubicBezTo>
                  <a:pt x="317" y="270"/>
                  <a:pt x="317" y="268"/>
                  <a:pt x="316" y="268"/>
                </a:cubicBezTo>
                <a:close/>
                <a:moveTo>
                  <a:pt x="356" y="243"/>
                </a:moveTo>
                <a:cubicBezTo>
                  <a:pt x="356" y="242"/>
                  <a:pt x="363" y="238"/>
                  <a:pt x="363" y="238"/>
                </a:cubicBezTo>
                <a:cubicBezTo>
                  <a:pt x="364" y="239"/>
                  <a:pt x="352" y="246"/>
                  <a:pt x="356" y="243"/>
                </a:cubicBezTo>
                <a:close/>
                <a:moveTo>
                  <a:pt x="372" y="231"/>
                </a:moveTo>
                <a:cubicBezTo>
                  <a:pt x="373" y="230"/>
                  <a:pt x="375" y="228"/>
                  <a:pt x="377" y="226"/>
                </a:cubicBezTo>
                <a:cubicBezTo>
                  <a:pt x="375" y="228"/>
                  <a:pt x="373" y="230"/>
                  <a:pt x="372" y="231"/>
                </a:cubicBezTo>
                <a:close/>
                <a:moveTo>
                  <a:pt x="386" y="220"/>
                </a:moveTo>
                <a:cubicBezTo>
                  <a:pt x="386" y="219"/>
                  <a:pt x="387" y="218"/>
                  <a:pt x="388" y="218"/>
                </a:cubicBezTo>
                <a:cubicBezTo>
                  <a:pt x="387" y="219"/>
                  <a:pt x="387" y="219"/>
                  <a:pt x="386" y="220"/>
                </a:cubicBezTo>
                <a:close/>
                <a:moveTo>
                  <a:pt x="395" y="212"/>
                </a:moveTo>
                <a:cubicBezTo>
                  <a:pt x="394" y="211"/>
                  <a:pt x="397" y="209"/>
                  <a:pt x="397" y="210"/>
                </a:cubicBezTo>
                <a:cubicBezTo>
                  <a:pt x="397" y="210"/>
                  <a:pt x="396" y="211"/>
                  <a:pt x="395" y="212"/>
                </a:cubicBezTo>
                <a:close/>
                <a:moveTo>
                  <a:pt x="401" y="205"/>
                </a:moveTo>
                <a:cubicBezTo>
                  <a:pt x="402" y="204"/>
                  <a:pt x="402" y="204"/>
                  <a:pt x="403" y="203"/>
                </a:cubicBezTo>
                <a:cubicBezTo>
                  <a:pt x="403" y="204"/>
                  <a:pt x="402" y="205"/>
                  <a:pt x="401" y="205"/>
                </a:cubicBezTo>
                <a:close/>
                <a:moveTo>
                  <a:pt x="415" y="190"/>
                </a:moveTo>
                <a:cubicBezTo>
                  <a:pt x="416" y="189"/>
                  <a:pt x="416" y="189"/>
                  <a:pt x="417" y="188"/>
                </a:cubicBezTo>
                <a:cubicBezTo>
                  <a:pt x="417" y="189"/>
                  <a:pt x="416" y="190"/>
                  <a:pt x="415" y="190"/>
                </a:cubicBezTo>
                <a:close/>
                <a:moveTo>
                  <a:pt x="466" y="119"/>
                </a:moveTo>
                <a:cubicBezTo>
                  <a:pt x="453" y="138"/>
                  <a:pt x="442" y="157"/>
                  <a:pt x="427" y="175"/>
                </a:cubicBezTo>
                <a:cubicBezTo>
                  <a:pt x="413" y="192"/>
                  <a:pt x="398" y="207"/>
                  <a:pt x="382" y="221"/>
                </a:cubicBezTo>
                <a:cubicBezTo>
                  <a:pt x="375" y="227"/>
                  <a:pt x="369" y="232"/>
                  <a:pt x="362" y="237"/>
                </a:cubicBezTo>
                <a:cubicBezTo>
                  <a:pt x="360" y="238"/>
                  <a:pt x="354" y="244"/>
                  <a:pt x="349" y="248"/>
                </a:cubicBezTo>
                <a:cubicBezTo>
                  <a:pt x="351" y="246"/>
                  <a:pt x="353" y="245"/>
                  <a:pt x="353" y="245"/>
                </a:cubicBezTo>
                <a:cubicBezTo>
                  <a:pt x="355" y="249"/>
                  <a:pt x="329" y="259"/>
                  <a:pt x="329" y="260"/>
                </a:cubicBezTo>
                <a:cubicBezTo>
                  <a:pt x="330" y="260"/>
                  <a:pt x="331" y="259"/>
                  <a:pt x="332" y="259"/>
                </a:cubicBezTo>
                <a:cubicBezTo>
                  <a:pt x="332" y="259"/>
                  <a:pt x="324" y="264"/>
                  <a:pt x="322" y="266"/>
                </a:cubicBezTo>
                <a:cubicBezTo>
                  <a:pt x="323" y="265"/>
                  <a:pt x="324" y="264"/>
                  <a:pt x="325" y="263"/>
                </a:cubicBezTo>
                <a:cubicBezTo>
                  <a:pt x="324" y="262"/>
                  <a:pt x="313" y="268"/>
                  <a:pt x="313" y="268"/>
                </a:cubicBezTo>
                <a:cubicBezTo>
                  <a:pt x="314" y="268"/>
                  <a:pt x="315" y="268"/>
                  <a:pt x="316" y="268"/>
                </a:cubicBezTo>
                <a:cubicBezTo>
                  <a:pt x="316" y="270"/>
                  <a:pt x="310" y="272"/>
                  <a:pt x="308" y="272"/>
                </a:cubicBezTo>
                <a:cubicBezTo>
                  <a:pt x="308" y="272"/>
                  <a:pt x="309" y="272"/>
                  <a:pt x="309" y="272"/>
                </a:cubicBezTo>
                <a:cubicBezTo>
                  <a:pt x="309" y="272"/>
                  <a:pt x="302" y="276"/>
                  <a:pt x="302" y="275"/>
                </a:cubicBezTo>
                <a:cubicBezTo>
                  <a:pt x="302" y="274"/>
                  <a:pt x="303" y="274"/>
                  <a:pt x="303" y="273"/>
                </a:cubicBezTo>
                <a:cubicBezTo>
                  <a:pt x="302" y="273"/>
                  <a:pt x="300" y="273"/>
                  <a:pt x="299" y="274"/>
                </a:cubicBezTo>
                <a:cubicBezTo>
                  <a:pt x="340" y="254"/>
                  <a:pt x="378" y="226"/>
                  <a:pt x="409" y="193"/>
                </a:cubicBezTo>
                <a:cubicBezTo>
                  <a:pt x="427" y="174"/>
                  <a:pt x="444" y="153"/>
                  <a:pt x="458" y="131"/>
                </a:cubicBezTo>
                <a:cubicBezTo>
                  <a:pt x="469" y="112"/>
                  <a:pt x="484" y="89"/>
                  <a:pt x="489" y="68"/>
                </a:cubicBezTo>
                <a:cubicBezTo>
                  <a:pt x="486" y="83"/>
                  <a:pt x="475" y="105"/>
                  <a:pt x="466" y="119"/>
                </a:cubicBezTo>
                <a:close/>
                <a:moveTo>
                  <a:pt x="490" y="38"/>
                </a:moveTo>
                <a:cubicBezTo>
                  <a:pt x="489" y="38"/>
                  <a:pt x="491" y="35"/>
                  <a:pt x="491" y="34"/>
                </a:cubicBezTo>
                <a:cubicBezTo>
                  <a:pt x="491" y="34"/>
                  <a:pt x="490" y="39"/>
                  <a:pt x="490" y="38"/>
                </a:cubicBezTo>
                <a:close/>
                <a:moveTo>
                  <a:pt x="504" y="39"/>
                </a:moveTo>
                <a:cubicBezTo>
                  <a:pt x="504" y="38"/>
                  <a:pt x="506" y="35"/>
                  <a:pt x="506" y="34"/>
                </a:cubicBezTo>
                <a:cubicBezTo>
                  <a:pt x="506" y="35"/>
                  <a:pt x="503" y="40"/>
                  <a:pt x="504" y="39"/>
                </a:cubicBezTo>
                <a:close/>
                <a:moveTo>
                  <a:pt x="510" y="23"/>
                </a:moveTo>
                <a:cubicBezTo>
                  <a:pt x="509" y="23"/>
                  <a:pt x="513" y="20"/>
                  <a:pt x="513" y="19"/>
                </a:cubicBezTo>
                <a:cubicBezTo>
                  <a:pt x="514" y="20"/>
                  <a:pt x="511" y="24"/>
                  <a:pt x="510" y="23"/>
                </a:cubicBezTo>
                <a:close/>
                <a:moveTo>
                  <a:pt x="244" y="295"/>
                </a:moveTo>
                <a:cubicBezTo>
                  <a:pt x="243" y="294"/>
                  <a:pt x="244" y="296"/>
                  <a:pt x="244" y="295"/>
                </a:cubicBezTo>
                <a:close/>
                <a:moveTo>
                  <a:pt x="72" y="297"/>
                </a:moveTo>
                <a:cubicBezTo>
                  <a:pt x="72" y="295"/>
                  <a:pt x="62" y="295"/>
                  <a:pt x="61" y="295"/>
                </a:cubicBezTo>
                <a:cubicBezTo>
                  <a:pt x="62" y="295"/>
                  <a:pt x="71" y="298"/>
                  <a:pt x="72" y="297"/>
                </a:cubicBezTo>
                <a:close/>
                <a:moveTo>
                  <a:pt x="250" y="294"/>
                </a:moveTo>
                <a:cubicBezTo>
                  <a:pt x="248" y="293"/>
                  <a:pt x="249" y="294"/>
                  <a:pt x="250" y="294"/>
                </a:cubicBezTo>
                <a:close/>
                <a:moveTo>
                  <a:pt x="349" y="248"/>
                </a:moveTo>
                <a:cubicBezTo>
                  <a:pt x="345" y="251"/>
                  <a:pt x="341" y="254"/>
                  <a:pt x="340" y="254"/>
                </a:cubicBezTo>
                <a:cubicBezTo>
                  <a:pt x="341" y="254"/>
                  <a:pt x="345" y="251"/>
                  <a:pt x="349" y="248"/>
                </a:cubicBezTo>
                <a:close/>
                <a:moveTo>
                  <a:pt x="95" y="303"/>
                </a:moveTo>
                <a:cubicBezTo>
                  <a:pt x="95" y="304"/>
                  <a:pt x="95" y="302"/>
                  <a:pt x="95" y="303"/>
                </a:cubicBezTo>
                <a:close/>
                <a:moveTo>
                  <a:pt x="311" y="270"/>
                </a:moveTo>
                <a:cubicBezTo>
                  <a:pt x="310" y="269"/>
                  <a:pt x="311" y="270"/>
                  <a:pt x="311" y="270"/>
                </a:cubicBezTo>
                <a:close/>
                <a:moveTo>
                  <a:pt x="334" y="257"/>
                </a:moveTo>
                <a:cubicBezTo>
                  <a:pt x="334" y="257"/>
                  <a:pt x="339" y="255"/>
                  <a:pt x="339" y="254"/>
                </a:cubicBezTo>
                <a:cubicBezTo>
                  <a:pt x="338" y="254"/>
                  <a:pt x="335" y="256"/>
                  <a:pt x="334" y="257"/>
                </a:cubicBezTo>
                <a:close/>
                <a:moveTo>
                  <a:pt x="308" y="272"/>
                </a:moveTo>
                <a:cubicBezTo>
                  <a:pt x="307" y="272"/>
                  <a:pt x="307" y="272"/>
                  <a:pt x="306" y="272"/>
                </a:cubicBezTo>
                <a:cubicBezTo>
                  <a:pt x="306" y="272"/>
                  <a:pt x="307" y="272"/>
                  <a:pt x="308" y="272"/>
                </a:cubicBezTo>
                <a:close/>
                <a:moveTo>
                  <a:pt x="55" y="259"/>
                </a:moveTo>
                <a:cubicBezTo>
                  <a:pt x="55" y="258"/>
                  <a:pt x="54" y="259"/>
                  <a:pt x="54" y="259"/>
                </a:cubicBezTo>
                <a:cubicBezTo>
                  <a:pt x="54" y="259"/>
                  <a:pt x="55" y="259"/>
                  <a:pt x="55" y="259"/>
                </a:cubicBezTo>
                <a:close/>
                <a:moveTo>
                  <a:pt x="106" y="233"/>
                </a:moveTo>
                <a:cubicBezTo>
                  <a:pt x="106" y="233"/>
                  <a:pt x="106" y="233"/>
                  <a:pt x="106" y="232"/>
                </a:cubicBezTo>
                <a:cubicBezTo>
                  <a:pt x="105" y="229"/>
                  <a:pt x="105" y="231"/>
                  <a:pt x="106" y="233"/>
                </a:cubicBezTo>
                <a:close/>
                <a:moveTo>
                  <a:pt x="54" y="259"/>
                </a:moveTo>
                <a:cubicBezTo>
                  <a:pt x="54" y="260"/>
                  <a:pt x="54" y="260"/>
                  <a:pt x="54" y="260"/>
                </a:cubicBezTo>
                <a:cubicBezTo>
                  <a:pt x="54" y="259"/>
                  <a:pt x="54" y="259"/>
                  <a:pt x="54" y="259"/>
                </a:cubicBezTo>
                <a:cubicBezTo>
                  <a:pt x="54" y="259"/>
                  <a:pt x="54" y="259"/>
                  <a:pt x="54" y="259"/>
                </a:cubicBezTo>
                <a:close/>
                <a:moveTo>
                  <a:pt x="67" y="245"/>
                </a:move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lose/>
                <a:moveTo>
                  <a:pt x="68" y="244"/>
                </a:moveTo>
                <a:cubicBezTo>
                  <a:pt x="68" y="244"/>
                  <a:pt x="68" y="244"/>
                  <a:pt x="68" y="244"/>
                </a:cubicBezTo>
                <a:cubicBezTo>
                  <a:pt x="68" y="245"/>
                  <a:pt x="68" y="244"/>
                  <a:pt x="68" y="244"/>
                </a:cubicBezTo>
                <a:close/>
                <a:moveTo>
                  <a:pt x="67" y="244"/>
                </a:moveTo>
                <a:cubicBezTo>
                  <a:pt x="67" y="244"/>
                  <a:pt x="67" y="244"/>
                  <a:pt x="67" y="244"/>
                </a:cubicBezTo>
                <a:cubicBezTo>
                  <a:pt x="67" y="245"/>
                  <a:pt x="67" y="245"/>
                  <a:pt x="67" y="244"/>
                </a:cubicBezTo>
                <a:close/>
                <a:moveTo>
                  <a:pt x="79" y="241"/>
                </a:moveTo>
                <a:cubicBezTo>
                  <a:pt x="79" y="240"/>
                  <a:pt x="79" y="242"/>
                  <a:pt x="79" y="241"/>
                </a:cubicBezTo>
                <a:close/>
                <a:moveTo>
                  <a:pt x="76" y="242"/>
                </a:moveTo>
                <a:cubicBezTo>
                  <a:pt x="76" y="243"/>
                  <a:pt x="76" y="241"/>
                  <a:pt x="76" y="242"/>
                </a:cubicBezTo>
                <a:close/>
                <a:moveTo>
                  <a:pt x="18" y="253"/>
                </a:moveTo>
                <a:cubicBezTo>
                  <a:pt x="16" y="251"/>
                  <a:pt x="18" y="254"/>
                  <a:pt x="18" y="253"/>
                </a:cubicBezTo>
                <a:close/>
                <a:moveTo>
                  <a:pt x="75" y="240"/>
                </a:moveTo>
                <a:cubicBezTo>
                  <a:pt x="75" y="241"/>
                  <a:pt x="75" y="239"/>
                  <a:pt x="75" y="240"/>
                </a:cubicBezTo>
                <a:close/>
                <a:moveTo>
                  <a:pt x="85" y="253"/>
                </a:moveTo>
                <a:cubicBezTo>
                  <a:pt x="86" y="254"/>
                  <a:pt x="85" y="251"/>
                  <a:pt x="85" y="253"/>
                </a:cubicBezTo>
                <a:close/>
                <a:moveTo>
                  <a:pt x="97" y="237"/>
                </a:moveTo>
                <a:cubicBezTo>
                  <a:pt x="97" y="238"/>
                  <a:pt x="99" y="237"/>
                  <a:pt x="98" y="236"/>
                </a:cubicBezTo>
                <a:cubicBezTo>
                  <a:pt x="98" y="236"/>
                  <a:pt x="97" y="237"/>
                  <a:pt x="97" y="237"/>
                </a:cubicBezTo>
                <a:close/>
                <a:moveTo>
                  <a:pt x="106" y="247"/>
                </a:moveTo>
                <a:cubicBezTo>
                  <a:pt x="105" y="246"/>
                  <a:pt x="106" y="247"/>
                  <a:pt x="106" y="247"/>
                </a:cubicBezTo>
                <a:close/>
                <a:moveTo>
                  <a:pt x="96" y="236"/>
                </a:moveTo>
                <a:cubicBezTo>
                  <a:pt x="96" y="235"/>
                  <a:pt x="98" y="235"/>
                  <a:pt x="99" y="234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101" y="234"/>
                  <a:pt x="102" y="233"/>
                  <a:pt x="103" y="232"/>
                </a:cubicBezTo>
                <a:cubicBezTo>
                  <a:pt x="103" y="232"/>
                  <a:pt x="103" y="232"/>
                  <a:pt x="103" y="232"/>
                </a:cubicBezTo>
                <a:cubicBezTo>
                  <a:pt x="103" y="233"/>
                  <a:pt x="103" y="232"/>
                  <a:pt x="103" y="232"/>
                </a:cubicBezTo>
                <a:cubicBezTo>
                  <a:pt x="103" y="232"/>
                  <a:pt x="103" y="232"/>
                  <a:pt x="103" y="231"/>
                </a:cubicBezTo>
                <a:cubicBezTo>
                  <a:pt x="103" y="232"/>
                  <a:pt x="90" y="235"/>
                  <a:pt x="90" y="235"/>
                </a:cubicBezTo>
                <a:cubicBezTo>
                  <a:pt x="90" y="235"/>
                  <a:pt x="90" y="237"/>
                  <a:pt x="90" y="237"/>
                </a:cubicBezTo>
                <a:cubicBezTo>
                  <a:pt x="92" y="237"/>
                  <a:pt x="94" y="236"/>
                  <a:pt x="96" y="236"/>
                </a:cubicBezTo>
                <a:close/>
                <a:moveTo>
                  <a:pt x="105" y="246"/>
                </a:moveTo>
                <a:cubicBezTo>
                  <a:pt x="106" y="245"/>
                  <a:pt x="109" y="248"/>
                  <a:pt x="110" y="248"/>
                </a:cubicBezTo>
                <a:cubicBezTo>
                  <a:pt x="112" y="248"/>
                  <a:pt x="106" y="242"/>
                  <a:pt x="105" y="246"/>
                </a:cubicBezTo>
                <a:close/>
                <a:moveTo>
                  <a:pt x="94" y="237"/>
                </a:moveTo>
                <a:cubicBezTo>
                  <a:pt x="94" y="238"/>
                  <a:pt x="94" y="237"/>
                  <a:pt x="94" y="237"/>
                </a:cubicBezTo>
                <a:close/>
                <a:moveTo>
                  <a:pt x="89" y="237"/>
                </a:moveTo>
                <a:cubicBezTo>
                  <a:pt x="91" y="233"/>
                  <a:pt x="78" y="239"/>
                  <a:pt x="79" y="240"/>
                </a:cubicBezTo>
                <a:cubicBezTo>
                  <a:pt x="79" y="240"/>
                  <a:pt x="89" y="237"/>
                  <a:pt x="89" y="237"/>
                </a:cubicBezTo>
                <a:close/>
                <a:moveTo>
                  <a:pt x="85" y="237"/>
                </a:moveTo>
                <a:cubicBezTo>
                  <a:pt x="85" y="238"/>
                  <a:pt x="85" y="236"/>
                  <a:pt x="85" y="237"/>
                </a:cubicBezTo>
                <a:close/>
                <a:moveTo>
                  <a:pt x="49" y="260"/>
                </a:moveTo>
                <a:cubicBezTo>
                  <a:pt x="49" y="260"/>
                  <a:pt x="49" y="261"/>
                  <a:pt x="49" y="260"/>
                </a:cubicBezTo>
                <a:close/>
                <a:moveTo>
                  <a:pt x="63" y="257"/>
                </a:moveTo>
                <a:cubicBezTo>
                  <a:pt x="64" y="256"/>
                  <a:pt x="63" y="257"/>
                  <a:pt x="63" y="257"/>
                </a:cubicBezTo>
                <a:close/>
                <a:moveTo>
                  <a:pt x="71" y="257"/>
                </a:moveTo>
                <a:cubicBezTo>
                  <a:pt x="71" y="257"/>
                  <a:pt x="73" y="256"/>
                  <a:pt x="73" y="256"/>
                </a:cubicBezTo>
                <a:cubicBezTo>
                  <a:pt x="73" y="256"/>
                  <a:pt x="70" y="255"/>
                  <a:pt x="71" y="257"/>
                </a:cubicBezTo>
                <a:close/>
                <a:moveTo>
                  <a:pt x="72" y="257"/>
                </a:moveTo>
                <a:cubicBezTo>
                  <a:pt x="73" y="258"/>
                  <a:pt x="72" y="256"/>
                  <a:pt x="72" y="257"/>
                </a:cubicBezTo>
                <a:close/>
                <a:moveTo>
                  <a:pt x="53" y="259"/>
                </a:moveTo>
                <a:cubicBezTo>
                  <a:pt x="53" y="258"/>
                  <a:pt x="53" y="260"/>
                  <a:pt x="53" y="259"/>
                </a:cubicBezTo>
                <a:close/>
                <a:moveTo>
                  <a:pt x="71" y="258"/>
                </a:moveTo>
                <a:cubicBezTo>
                  <a:pt x="69" y="258"/>
                  <a:pt x="73" y="258"/>
                  <a:pt x="71" y="258"/>
                </a:cubicBezTo>
                <a:close/>
                <a:moveTo>
                  <a:pt x="61" y="258"/>
                </a:moveTo>
                <a:cubicBezTo>
                  <a:pt x="61" y="258"/>
                  <a:pt x="61" y="258"/>
                  <a:pt x="61" y="257"/>
                </a:cubicBezTo>
                <a:cubicBezTo>
                  <a:pt x="61" y="257"/>
                  <a:pt x="61" y="257"/>
                  <a:pt x="61" y="258"/>
                </a:cubicBezTo>
                <a:close/>
                <a:moveTo>
                  <a:pt x="62" y="257"/>
                </a:moveTo>
                <a:cubicBezTo>
                  <a:pt x="62" y="258"/>
                  <a:pt x="62" y="256"/>
                  <a:pt x="62" y="257"/>
                </a:cubicBezTo>
                <a:close/>
                <a:moveTo>
                  <a:pt x="82" y="254"/>
                </a:moveTo>
                <a:cubicBezTo>
                  <a:pt x="82" y="255"/>
                  <a:pt x="82" y="254"/>
                  <a:pt x="82" y="254"/>
                </a:cubicBezTo>
                <a:close/>
                <a:moveTo>
                  <a:pt x="74" y="243"/>
                </a:moveTo>
                <a:cubicBezTo>
                  <a:pt x="75" y="244"/>
                  <a:pt x="74" y="242"/>
                  <a:pt x="74" y="243"/>
                </a:cubicBezTo>
                <a:close/>
                <a:moveTo>
                  <a:pt x="72" y="258"/>
                </a:moveTo>
                <a:cubicBezTo>
                  <a:pt x="73" y="258"/>
                  <a:pt x="70" y="257"/>
                  <a:pt x="72" y="258"/>
                </a:cubicBezTo>
                <a:close/>
                <a:moveTo>
                  <a:pt x="74" y="257"/>
                </a:moveTo>
                <a:cubicBezTo>
                  <a:pt x="74" y="256"/>
                  <a:pt x="74" y="257"/>
                  <a:pt x="74" y="257"/>
                </a:cubicBezTo>
                <a:close/>
                <a:moveTo>
                  <a:pt x="76" y="256"/>
                </a:moveTo>
                <a:cubicBezTo>
                  <a:pt x="75" y="255"/>
                  <a:pt x="76" y="257"/>
                  <a:pt x="76" y="256"/>
                </a:cubicBezTo>
                <a:close/>
                <a:moveTo>
                  <a:pt x="83" y="253"/>
                </a:moveTo>
                <a:cubicBezTo>
                  <a:pt x="84" y="254"/>
                  <a:pt x="83" y="252"/>
                  <a:pt x="83" y="253"/>
                </a:cubicBezTo>
                <a:close/>
                <a:moveTo>
                  <a:pt x="47" y="260"/>
                </a:moveTo>
                <a:cubicBezTo>
                  <a:pt x="47" y="261"/>
                  <a:pt x="47" y="260"/>
                  <a:pt x="47" y="260"/>
                </a:cubicBezTo>
                <a:close/>
                <a:moveTo>
                  <a:pt x="49" y="263"/>
                </a:moveTo>
                <a:cubicBezTo>
                  <a:pt x="49" y="264"/>
                  <a:pt x="49" y="262"/>
                  <a:pt x="49" y="263"/>
                </a:cubicBezTo>
                <a:close/>
                <a:moveTo>
                  <a:pt x="95" y="246"/>
                </a:moveTo>
                <a:cubicBezTo>
                  <a:pt x="94" y="244"/>
                  <a:pt x="95" y="247"/>
                  <a:pt x="95" y="246"/>
                </a:cubicBezTo>
                <a:close/>
                <a:moveTo>
                  <a:pt x="104" y="247"/>
                </a:moveTo>
                <a:cubicBezTo>
                  <a:pt x="105" y="249"/>
                  <a:pt x="104" y="245"/>
                  <a:pt x="104" y="247"/>
                </a:cubicBezTo>
                <a:close/>
                <a:moveTo>
                  <a:pt x="73" y="243"/>
                </a:moveTo>
                <a:cubicBezTo>
                  <a:pt x="73" y="242"/>
                  <a:pt x="74" y="243"/>
                  <a:pt x="73" y="243"/>
                </a:cubicBezTo>
                <a:close/>
                <a:moveTo>
                  <a:pt x="61" y="247"/>
                </a:moveTo>
                <a:cubicBezTo>
                  <a:pt x="60" y="245"/>
                  <a:pt x="61" y="248"/>
                  <a:pt x="61" y="247"/>
                </a:cubicBezTo>
                <a:close/>
                <a:moveTo>
                  <a:pt x="65" y="246"/>
                </a:moveTo>
                <a:cubicBezTo>
                  <a:pt x="65" y="247"/>
                  <a:pt x="65" y="245"/>
                  <a:pt x="65" y="246"/>
                </a:cubicBezTo>
                <a:close/>
                <a:moveTo>
                  <a:pt x="51" y="259"/>
                </a:moveTo>
                <a:cubicBezTo>
                  <a:pt x="51" y="260"/>
                  <a:pt x="51" y="259"/>
                  <a:pt x="51" y="259"/>
                </a:cubicBezTo>
                <a:close/>
                <a:moveTo>
                  <a:pt x="52" y="259"/>
                </a:moveTo>
                <a:cubicBezTo>
                  <a:pt x="51" y="259"/>
                  <a:pt x="52" y="260"/>
                  <a:pt x="52" y="259"/>
                </a:cubicBezTo>
                <a:close/>
                <a:moveTo>
                  <a:pt x="50" y="260"/>
                </a:moveTo>
                <a:cubicBezTo>
                  <a:pt x="50" y="259"/>
                  <a:pt x="50" y="261"/>
                  <a:pt x="50" y="260"/>
                </a:cubicBezTo>
                <a:close/>
                <a:moveTo>
                  <a:pt x="34" y="312"/>
                </a:moveTo>
                <a:cubicBezTo>
                  <a:pt x="34" y="313"/>
                  <a:pt x="35" y="312"/>
                  <a:pt x="34" y="312"/>
                </a:cubicBezTo>
                <a:close/>
                <a:moveTo>
                  <a:pt x="25" y="298"/>
                </a:moveTo>
                <a:cubicBezTo>
                  <a:pt x="24" y="298"/>
                  <a:pt x="26" y="297"/>
                  <a:pt x="25" y="298"/>
                </a:cubicBezTo>
                <a:close/>
                <a:moveTo>
                  <a:pt x="33" y="312"/>
                </a:moveTo>
                <a:cubicBezTo>
                  <a:pt x="33" y="311"/>
                  <a:pt x="34" y="313"/>
                  <a:pt x="33" y="312"/>
                </a:cubicBezTo>
                <a:close/>
                <a:moveTo>
                  <a:pt x="55" y="329"/>
                </a:moveTo>
                <a:cubicBezTo>
                  <a:pt x="57" y="328"/>
                  <a:pt x="55" y="329"/>
                  <a:pt x="55" y="329"/>
                </a:cubicBezTo>
                <a:close/>
                <a:moveTo>
                  <a:pt x="34" y="312"/>
                </a:moveTo>
                <a:cubicBezTo>
                  <a:pt x="33" y="314"/>
                  <a:pt x="35" y="310"/>
                  <a:pt x="34" y="312"/>
                </a:cubicBezTo>
                <a:close/>
                <a:moveTo>
                  <a:pt x="51" y="311"/>
                </a:moveTo>
                <a:cubicBezTo>
                  <a:pt x="53" y="311"/>
                  <a:pt x="50" y="312"/>
                  <a:pt x="51" y="311"/>
                </a:cubicBezTo>
                <a:close/>
                <a:moveTo>
                  <a:pt x="60" y="333"/>
                </a:moveTo>
                <a:cubicBezTo>
                  <a:pt x="60" y="333"/>
                  <a:pt x="61" y="333"/>
                  <a:pt x="61" y="333"/>
                </a:cubicBezTo>
                <a:cubicBezTo>
                  <a:pt x="60" y="333"/>
                  <a:pt x="57" y="323"/>
                  <a:pt x="57" y="323"/>
                </a:cubicBezTo>
                <a:cubicBezTo>
                  <a:pt x="57" y="323"/>
                  <a:pt x="56" y="323"/>
                  <a:pt x="56" y="323"/>
                </a:cubicBezTo>
                <a:cubicBezTo>
                  <a:pt x="56" y="323"/>
                  <a:pt x="57" y="327"/>
                  <a:pt x="57" y="327"/>
                </a:cubicBezTo>
                <a:cubicBezTo>
                  <a:pt x="57" y="328"/>
                  <a:pt x="57" y="329"/>
                  <a:pt x="58" y="330"/>
                </a:cubicBezTo>
                <a:cubicBezTo>
                  <a:pt x="58" y="330"/>
                  <a:pt x="59" y="330"/>
                  <a:pt x="58" y="330"/>
                </a:cubicBezTo>
                <a:cubicBezTo>
                  <a:pt x="58" y="330"/>
                  <a:pt x="58" y="330"/>
                  <a:pt x="58" y="330"/>
                </a:cubicBezTo>
                <a:cubicBezTo>
                  <a:pt x="59" y="331"/>
                  <a:pt x="59" y="332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lose/>
                <a:moveTo>
                  <a:pt x="35" y="312"/>
                </a:moveTo>
                <a:cubicBezTo>
                  <a:pt x="36" y="311"/>
                  <a:pt x="34" y="312"/>
                  <a:pt x="35" y="312"/>
                </a:cubicBezTo>
                <a:close/>
                <a:moveTo>
                  <a:pt x="52" y="314"/>
                </a:moveTo>
                <a:cubicBezTo>
                  <a:pt x="52" y="314"/>
                  <a:pt x="55" y="323"/>
                  <a:pt x="55" y="323"/>
                </a:cubicBezTo>
                <a:cubicBezTo>
                  <a:pt x="59" y="323"/>
                  <a:pt x="53" y="313"/>
                  <a:pt x="52" y="314"/>
                </a:cubicBezTo>
                <a:close/>
                <a:moveTo>
                  <a:pt x="55" y="319"/>
                </a:moveTo>
                <a:cubicBezTo>
                  <a:pt x="54" y="319"/>
                  <a:pt x="56" y="319"/>
                  <a:pt x="55" y="319"/>
                </a:cubicBezTo>
                <a:close/>
                <a:moveTo>
                  <a:pt x="55" y="326"/>
                </a:moveTo>
                <a:cubicBezTo>
                  <a:pt x="56" y="326"/>
                  <a:pt x="54" y="327"/>
                  <a:pt x="55" y="326"/>
                </a:cubicBezTo>
                <a:close/>
                <a:moveTo>
                  <a:pt x="47" y="328"/>
                </a:moveTo>
                <a:cubicBezTo>
                  <a:pt x="48" y="328"/>
                  <a:pt x="46" y="329"/>
                  <a:pt x="47" y="328"/>
                </a:cubicBezTo>
                <a:close/>
                <a:moveTo>
                  <a:pt x="30" y="299"/>
                </a:moveTo>
                <a:cubicBezTo>
                  <a:pt x="30" y="299"/>
                  <a:pt x="29" y="299"/>
                  <a:pt x="29" y="299"/>
                </a:cubicBezTo>
                <a:cubicBezTo>
                  <a:pt x="29" y="299"/>
                  <a:pt x="29" y="299"/>
                  <a:pt x="29" y="299"/>
                </a:cubicBezTo>
                <a:cubicBezTo>
                  <a:pt x="30" y="299"/>
                  <a:pt x="30" y="299"/>
                  <a:pt x="30" y="299"/>
                </a:cubicBezTo>
                <a:close/>
                <a:moveTo>
                  <a:pt x="46" y="306"/>
                </a:moveTo>
                <a:cubicBezTo>
                  <a:pt x="46" y="306"/>
                  <a:pt x="46" y="306"/>
                  <a:pt x="46" y="306"/>
                </a:cubicBezTo>
                <a:cubicBezTo>
                  <a:pt x="46" y="306"/>
                  <a:pt x="46" y="306"/>
                  <a:pt x="46" y="306"/>
                </a:cubicBezTo>
                <a:cubicBezTo>
                  <a:pt x="45" y="306"/>
                  <a:pt x="45" y="306"/>
                  <a:pt x="46" y="306"/>
                </a:cubicBezTo>
                <a:close/>
                <a:moveTo>
                  <a:pt x="29" y="300"/>
                </a:moveTo>
                <a:cubicBezTo>
                  <a:pt x="29" y="300"/>
                  <a:pt x="29" y="300"/>
                  <a:pt x="29" y="300"/>
                </a:cubicBezTo>
                <a:cubicBezTo>
                  <a:pt x="29" y="300"/>
                  <a:pt x="30" y="300"/>
                  <a:pt x="30" y="300"/>
                </a:cubicBezTo>
                <a:cubicBezTo>
                  <a:pt x="30" y="300"/>
                  <a:pt x="30" y="300"/>
                  <a:pt x="29" y="300"/>
                </a:cubicBezTo>
                <a:close/>
                <a:moveTo>
                  <a:pt x="46" y="305"/>
                </a:move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5" y="305"/>
                  <a:pt x="46" y="305"/>
                </a:cubicBezTo>
                <a:close/>
                <a:moveTo>
                  <a:pt x="34" y="306"/>
                </a:moveTo>
                <a:cubicBezTo>
                  <a:pt x="34" y="306"/>
                  <a:pt x="33" y="306"/>
                  <a:pt x="34" y="306"/>
                </a:cubicBezTo>
                <a:close/>
                <a:moveTo>
                  <a:pt x="33" y="305"/>
                </a:moveTo>
                <a:cubicBezTo>
                  <a:pt x="32" y="305"/>
                  <a:pt x="34" y="304"/>
                  <a:pt x="33" y="305"/>
                </a:cubicBezTo>
                <a:close/>
                <a:moveTo>
                  <a:pt x="33" y="304"/>
                </a:moveTo>
                <a:cubicBezTo>
                  <a:pt x="32" y="305"/>
                  <a:pt x="33" y="304"/>
                  <a:pt x="33" y="304"/>
                </a:cubicBezTo>
                <a:close/>
                <a:moveTo>
                  <a:pt x="31" y="300"/>
                </a:moveTo>
                <a:cubicBezTo>
                  <a:pt x="31" y="300"/>
                  <a:pt x="30" y="300"/>
                  <a:pt x="30" y="300"/>
                </a:cubicBezTo>
                <a:cubicBezTo>
                  <a:pt x="30" y="300"/>
                  <a:pt x="30" y="301"/>
                  <a:pt x="31" y="300"/>
                </a:cubicBezTo>
                <a:close/>
                <a:moveTo>
                  <a:pt x="27" y="296"/>
                </a:moveTo>
                <a:cubicBezTo>
                  <a:pt x="27" y="296"/>
                  <a:pt x="26" y="296"/>
                  <a:pt x="27" y="296"/>
                </a:cubicBezTo>
                <a:close/>
                <a:moveTo>
                  <a:pt x="29" y="298"/>
                </a:moveTo>
                <a:cubicBezTo>
                  <a:pt x="28" y="298"/>
                  <a:pt x="29" y="298"/>
                  <a:pt x="29" y="298"/>
                </a:cubicBezTo>
                <a:close/>
                <a:moveTo>
                  <a:pt x="26" y="295"/>
                </a:moveTo>
                <a:cubicBezTo>
                  <a:pt x="27" y="295"/>
                  <a:pt x="26" y="296"/>
                  <a:pt x="26" y="295"/>
                </a:cubicBezTo>
                <a:close/>
                <a:moveTo>
                  <a:pt x="43" y="301"/>
                </a:moveTo>
                <a:cubicBezTo>
                  <a:pt x="42" y="301"/>
                  <a:pt x="45" y="300"/>
                  <a:pt x="43" y="301"/>
                </a:cubicBezTo>
                <a:close/>
                <a:moveTo>
                  <a:pt x="35" y="314"/>
                </a:moveTo>
                <a:cubicBezTo>
                  <a:pt x="35" y="313"/>
                  <a:pt x="34" y="314"/>
                  <a:pt x="35" y="314"/>
                </a:cubicBezTo>
                <a:close/>
                <a:moveTo>
                  <a:pt x="29" y="298"/>
                </a:moveTo>
                <a:cubicBezTo>
                  <a:pt x="28" y="299"/>
                  <a:pt x="29" y="298"/>
                  <a:pt x="29" y="298"/>
                </a:cubicBezTo>
                <a:close/>
                <a:moveTo>
                  <a:pt x="33" y="310"/>
                </a:move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2" y="310"/>
                  <a:pt x="33" y="310"/>
                </a:cubicBezTo>
                <a:close/>
                <a:moveTo>
                  <a:pt x="46" y="336"/>
                </a:moveTo>
                <a:cubicBezTo>
                  <a:pt x="48" y="335"/>
                  <a:pt x="44" y="337"/>
                  <a:pt x="46" y="336"/>
                </a:cubicBezTo>
                <a:close/>
                <a:moveTo>
                  <a:pt x="44" y="304"/>
                </a:moveTo>
                <a:cubicBezTo>
                  <a:pt x="43" y="305"/>
                  <a:pt x="45" y="304"/>
                  <a:pt x="44" y="304"/>
                </a:cubicBezTo>
                <a:close/>
                <a:moveTo>
                  <a:pt x="39" y="320"/>
                </a:moveTo>
                <a:cubicBezTo>
                  <a:pt x="39" y="321"/>
                  <a:pt x="40" y="320"/>
                  <a:pt x="39" y="320"/>
                </a:cubicBezTo>
                <a:close/>
                <a:moveTo>
                  <a:pt x="46" y="337"/>
                </a:moveTo>
                <a:cubicBezTo>
                  <a:pt x="47" y="337"/>
                  <a:pt x="45" y="338"/>
                  <a:pt x="46" y="337"/>
                </a:cubicBezTo>
                <a:close/>
                <a:moveTo>
                  <a:pt x="36" y="315"/>
                </a:moveTo>
                <a:cubicBezTo>
                  <a:pt x="35" y="316"/>
                  <a:pt x="37" y="314"/>
                  <a:pt x="36" y="315"/>
                </a:cubicBezTo>
                <a:close/>
                <a:moveTo>
                  <a:pt x="40" y="322"/>
                </a:moveTo>
                <a:cubicBezTo>
                  <a:pt x="41" y="321"/>
                  <a:pt x="39" y="322"/>
                  <a:pt x="40" y="322"/>
                </a:cubicBezTo>
                <a:close/>
                <a:moveTo>
                  <a:pt x="38" y="320"/>
                </a:moveTo>
                <a:cubicBezTo>
                  <a:pt x="38" y="320"/>
                  <a:pt x="37" y="320"/>
                  <a:pt x="38" y="320"/>
                </a:cubicBezTo>
                <a:close/>
                <a:moveTo>
                  <a:pt x="45" y="341"/>
                </a:moveTo>
                <a:cubicBezTo>
                  <a:pt x="45" y="341"/>
                  <a:pt x="48" y="340"/>
                  <a:pt x="49" y="340"/>
                </a:cubicBezTo>
                <a:cubicBezTo>
                  <a:pt x="49" y="340"/>
                  <a:pt x="47" y="338"/>
                  <a:pt x="47" y="338"/>
                </a:cubicBezTo>
                <a:cubicBezTo>
                  <a:pt x="47" y="339"/>
                  <a:pt x="45" y="341"/>
                  <a:pt x="45" y="341"/>
                </a:cubicBezTo>
                <a:close/>
                <a:moveTo>
                  <a:pt x="49" y="312"/>
                </a:moveTo>
                <a:cubicBezTo>
                  <a:pt x="50" y="312"/>
                  <a:pt x="49" y="312"/>
                  <a:pt x="49" y="312"/>
                </a:cubicBezTo>
                <a:close/>
                <a:moveTo>
                  <a:pt x="48" y="310"/>
                </a:moveTo>
                <a:cubicBezTo>
                  <a:pt x="49" y="310"/>
                  <a:pt x="48" y="311"/>
                  <a:pt x="48" y="310"/>
                </a:cubicBezTo>
                <a:close/>
                <a:moveTo>
                  <a:pt x="48" y="311"/>
                </a:moveTo>
                <a:cubicBezTo>
                  <a:pt x="47" y="312"/>
                  <a:pt x="49" y="311"/>
                  <a:pt x="48" y="311"/>
                </a:cubicBezTo>
                <a:close/>
                <a:moveTo>
                  <a:pt x="46" y="337"/>
                </a:moveTo>
                <a:cubicBezTo>
                  <a:pt x="46" y="337"/>
                  <a:pt x="46" y="337"/>
                  <a:pt x="47" y="338"/>
                </a:cubicBezTo>
                <a:cubicBezTo>
                  <a:pt x="47" y="337"/>
                  <a:pt x="47" y="337"/>
                  <a:pt x="46" y="337"/>
                </a:cubicBezTo>
                <a:close/>
                <a:moveTo>
                  <a:pt x="52" y="312"/>
                </a:moveTo>
                <a:cubicBezTo>
                  <a:pt x="51" y="312"/>
                  <a:pt x="51" y="312"/>
                  <a:pt x="51" y="312"/>
                </a:cubicBezTo>
                <a:cubicBezTo>
                  <a:pt x="51" y="312"/>
                  <a:pt x="51" y="312"/>
                  <a:pt x="52" y="312"/>
                </a:cubicBezTo>
                <a:close/>
                <a:moveTo>
                  <a:pt x="50" y="315"/>
                </a:moveTo>
                <a:cubicBezTo>
                  <a:pt x="50" y="315"/>
                  <a:pt x="51" y="315"/>
                  <a:pt x="50" y="3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" name="Freeform 6"/>
          <p:cNvSpPr>
            <a:spLocks noEditPoints="1"/>
          </p:cNvSpPr>
          <p:nvPr/>
        </p:nvSpPr>
        <p:spPr bwMode="auto">
          <a:xfrm>
            <a:off x="3849503" y="5281758"/>
            <a:ext cx="1144692" cy="630483"/>
          </a:xfrm>
          <a:custGeom>
            <a:avLst/>
            <a:gdLst>
              <a:gd name="T0" fmla="*/ 494 w 524"/>
              <a:gd name="T1" fmla="*/ 71 h 342"/>
              <a:gd name="T2" fmla="*/ 326 w 524"/>
              <a:gd name="T3" fmla="*/ 250 h 342"/>
              <a:gd name="T4" fmla="*/ 284 w 524"/>
              <a:gd name="T5" fmla="*/ 268 h 342"/>
              <a:gd name="T6" fmla="*/ 268 w 524"/>
              <a:gd name="T7" fmla="*/ 275 h 342"/>
              <a:gd name="T8" fmla="*/ 168 w 524"/>
              <a:gd name="T9" fmla="*/ 311 h 342"/>
              <a:gd name="T10" fmla="*/ 196 w 524"/>
              <a:gd name="T11" fmla="*/ 293 h 342"/>
              <a:gd name="T12" fmla="*/ 511 w 524"/>
              <a:gd name="T13" fmla="*/ 10 h 342"/>
              <a:gd name="T14" fmla="*/ 398 w 524"/>
              <a:gd name="T15" fmla="*/ 188 h 342"/>
              <a:gd name="T16" fmla="*/ 353 w 524"/>
              <a:gd name="T17" fmla="*/ 230 h 342"/>
              <a:gd name="T18" fmla="*/ 153 w 524"/>
              <a:gd name="T19" fmla="*/ 300 h 342"/>
              <a:gd name="T20" fmla="*/ 57 w 524"/>
              <a:gd name="T21" fmla="*/ 262 h 342"/>
              <a:gd name="T22" fmla="*/ 48 w 524"/>
              <a:gd name="T23" fmla="*/ 261 h 342"/>
              <a:gd name="T24" fmla="*/ 106 w 524"/>
              <a:gd name="T25" fmla="*/ 233 h 342"/>
              <a:gd name="T26" fmla="*/ 65 w 524"/>
              <a:gd name="T27" fmla="*/ 246 h 342"/>
              <a:gd name="T28" fmla="*/ 20 w 524"/>
              <a:gd name="T29" fmla="*/ 252 h 342"/>
              <a:gd name="T30" fmla="*/ 30 w 524"/>
              <a:gd name="T31" fmla="*/ 303 h 342"/>
              <a:gd name="T32" fmla="*/ 24 w 524"/>
              <a:gd name="T33" fmla="*/ 291 h 342"/>
              <a:gd name="T34" fmla="*/ 58 w 524"/>
              <a:gd name="T35" fmla="*/ 335 h 342"/>
              <a:gd name="T36" fmla="*/ 44 w 524"/>
              <a:gd name="T37" fmla="*/ 305 h 342"/>
              <a:gd name="T38" fmla="*/ 70 w 524"/>
              <a:gd name="T39" fmla="*/ 300 h 342"/>
              <a:gd name="T40" fmla="*/ 71 w 524"/>
              <a:gd name="T41" fmla="*/ 295 h 342"/>
              <a:gd name="T42" fmla="*/ 497 w 524"/>
              <a:gd name="T43" fmla="*/ 63 h 342"/>
              <a:gd name="T44" fmla="*/ 352 w 524"/>
              <a:gd name="T45" fmla="*/ 228 h 342"/>
              <a:gd name="T46" fmla="*/ 67 w 524"/>
              <a:gd name="T47" fmla="*/ 258 h 342"/>
              <a:gd name="T48" fmla="*/ 101 w 524"/>
              <a:gd name="T49" fmla="*/ 243 h 342"/>
              <a:gd name="T50" fmla="*/ 84 w 524"/>
              <a:gd name="T51" fmla="*/ 243 h 342"/>
              <a:gd name="T52" fmla="*/ 71 w 524"/>
              <a:gd name="T53" fmla="*/ 244 h 342"/>
              <a:gd name="T54" fmla="*/ 3 w 524"/>
              <a:gd name="T55" fmla="*/ 266 h 342"/>
              <a:gd name="T56" fmla="*/ 19 w 524"/>
              <a:gd name="T57" fmla="*/ 285 h 342"/>
              <a:gd name="T58" fmla="*/ 23 w 524"/>
              <a:gd name="T59" fmla="*/ 277 h 342"/>
              <a:gd name="T60" fmla="*/ 51 w 524"/>
              <a:gd name="T61" fmla="*/ 333 h 342"/>
              <a:gd name="T62" fmla="*/ 47 w 524"/>
              <a:gd name="T63" fmla="*/ 314 h 342"/>
              <a:gd name="T64" fmla="*/ 45 w 524"/>
              <a:gd name="T65" fmla="*/ 303 h 342"/>
              <a:gd name="T66" fmla="*/ 60 w 524"/>
              <a:gd name="T67" fmla="*/ 286 h 342"/>
              <a:gd name="T68" fmla="*/ 68 w 524"/>
              <a:gd name="T69" fmla="*/ 291 h 342"/>
              <a:gd name="T70" fmla="*/ 116 w 524"/>
              <a:gd name="T71" fmla="*/ 302 h 342"/>
              <a:gd name="T72" fmla="*/ 179 w 524"/>
              <a:gd name="T73" fmla="*/ 302 h 342"/>
              <a:gd name="T74" fmla="*/ 193 w 524"/>
              <a:gd name="T75" fmla="*/ 301 h 342"/>
              <a:gd name="T76" fmla="*/ 222 w 524"/>
              <a:gd name="T77" fmla="*/ 294 h 342"/>
              <a:gd name="T78" fmla="*/ 257 w 524"/>
              <a:gd name="T79" fmla="*/ 283 h 342"/>
              <a:gd name="T80" fmla="*/ 468 w 524"/>
              <a:gd name="T81" fmla="*/ 95 h 342"/>
              <a:gd name="T82" fmla="*/ 411 w 524"/>
              <a:gd name="T83" fmla="*/ 178 h 342"/>
              <a:gd name="T84" fmla="*/ 287 w 524"/>
              <a:gd name="T85" fmla="*/ 281 h 342"/>
              <a:gd name="T86" fmla="*/ 377 w 524"/>
              <a:gd name="T87" fmla="*/ 226 h 342"/>
              <a:gd name="T88" fmla="*/ 382 w 524"/>
              <a:gd name="T89" fmla="*/ 221 h 342"/>
              <a:gd name="T90" fmla="*/ 458 w 524"/>
              <a:gd name="T91" fmla="*/ 131 h 342"/>
              <a:gd name="T92" fmla="*/ 72 w 524"/>
              <a:gd name="T93" fmla="*/ 297 h 342"/>
              <a:gd name="T94" fmla="*/ 55 w 524"/>
              <a:gd name="T95" fmla="*/ 259 h 342"/>
              <a:gd name="T96" fmla="*/ 68 w 524"/>
              <a:gd name="T97" fmla="*/ 244 h 342"/>
              <a:gd name="T98" fmla="*/ 97 w 524"/>
              <a:gd name="T99" fmla="*/ 237 h 342"/>
              <a:gd name="T100" fmla="*/ 94 w 524"/>
              <a:gd name="T101" fmla="*/ 237 h 342"/>
              <a:gd name="T102" fmla="*/ 53 w 524"/>
              <a:gd name="T103" fmla="*/ 259 h 342"/>
              <a:gd name="T104" fmla="*/ 74 w 524"/>
              <a:gd name="T105" fmla="*/ 257 h 342"/>
              <a:gd name="T106" fmla="*/ 61 w 524"/>
              <a:gd name="T107" fmla="*/ 247 h 342"/>
              <a:gd name="T108" fmla="*/ 55 w 524"/>
              <a:gd name="T109" fmla="*/ 329 h 342"/>
              <a:gd name="T110" fmla="*/ 35 w 524"/>
              <a:gd name="T111" fmla="*/ 312 h 342"/>
              <a:gd name="T112" fmla="*/ 46 w 524"/>
              <a:gd name="T113" fmla="*/ 306 h 342"/>
              <a:gd name="T114" fmla="*/ 33 w 524"/>
              <a:gd name="T115" fmla="*/ 304 h 342"/>
              <a:gd name="T116" fmla="*/ 33 w 524"/>
              <a:gd name="T117" fmla="*/ 310 h 342"/>
              <a:gd name="T118" fmla="*/ 38 w 524"/>
              <a:gd name="T119" fmla="*/ 320 h 342"/>
              <a:gd name="T120" fmla="*/ 51 w 524"/>
              <a:gd name="T121" fmla="*/ 31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4" h="342">
                <a:moveTo>
                  <a:pt x="511" y="31"/>
                </a:moveTo>
                <a:cubicBezTo>
                  <a:pt x="510" y="32"/>
                  <a:pt x="510" y="33"/>
                  <a:pt x="509" y="34"/>
                </a:cubicBezTo>
                <a:cubicBezTo>
                  <a:pt x="510" y="33"/>
                  <a:pt x="511" y="32"/>
                  <a:pt x="511" y="31"/>
                </a:cubicBezTo>
                <a:close/>
                <a:moveTo>
                  <a:pt x="497" y="63"/>
                </a:moveTo>
                <a:cubicBezTo>
                  <a:pt x="497" y="63"/>
                  <a:pt x="497" y="63"/>
                  <a:pt x="497" y="63"/>
                </a:cubicBezTo>
                <a:close/>
                <a:moveTo>
                  <a:pt x="508" y="37"/>
                </a:moveTo>
                <a:cubicBezTo>
                  <a:pt x="508" y="38"/>
                  <a:pt x="508" y="39"/>
                  <a:pt x="508" y="37"/>
                </a:cubicBezTo>
                <a:close/>
                <a:moveTo>
                  <a:pt x="282" y="283"/>
                </a:moveTo>
                <a:cubicBezTo>
                  <a:pt x="281" y="283"/>
                  <a:pt x="281" y="283"/>
                  <a:pt x="280" y="284"/>
                </a:cubicBezTo>
                <a:cubicBezTo>
                  <a:pt x="281" y="284"/>
                  <a:pt x="281" y="283"/>
                  <a:pt x="282" y="283"/>
                </a:cubicBezTo>
                <a:close/>
                <a:moveTo>
                  <a:pt x="234" y="300"/>
                </a:moveTo>
                <a:cubicBezTo>
                  <a:pt x="233" y="300"/>
                  <a:pt x="232" y="300"/>
                  <a:pt x="232" y="301"/>
                </a:cubicBezTo>
                <a:cubicBezTo>
                  <a:pt x="233" y="301"/>
                  <a:pt x="233" y="301"/>
                  <a:pt x="234" y="300"/>
                </a:cubicBezTo>
                <a:close/>
                <a:moveTo>
                  <a:pt x="494" y="71"/>
                </a:moveTo>
                <a:cubicBezTo>
                  <a:pt x="493" y="72"/>
                  <a:pt x="493" y="73"/>
                  <a:pt x="493" y="74"/>
                </a:cubicBezTo>
                <a:cubicBezTo>
                  <a:pt x="494" y="73"/>
                  <a:pt x="494" y="72"/>
                  <a:pt x="494" y="71"/>
                </a:cubicBezTo>
                <a:close/>
                <a:moveTo>
                  <a:pt x="348" y="234"/>
                </a:moveTo>
                <a:cubicBezTo>
                  <a:pt x="348" y="234"/>
                  <a:pt x="347" y="234"/>
                  <a:pt x="347" y="234"/>
                </a:cubicBezTo>
                <a:cubicBezTo>
                  <a:pt x="350" y="233"/>
                  <a:pt x="352" y="232"/>
                  <a:pt x="353" y="230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3" y="231"/>
                  <a:pt x="350" y="233"/>
                  <a:pt x="348" y="234"/>
                </a:cubicBezTo>
                <a:close/>
                <a:moveTo>
                  <a:pt x="327" y="249"/>
                </a:moveTo>
                <a:cubicBezTo>
                  <a:pt x="328" y="248"/>
                  <a:pt x="334" y="246"/>
                  <a:pt x="334" y="245"/>
                </a:cubicBezTo>
                <a:cubicBezTo>
                  <a:pt x="333" y="244"/>
                  <a:pt x="328" y="248"/>
                  <a:pt x="327" y="249"/>
                </a:cubicBezTo>
                <a:close/>
                <a:moveTo>
                  <a:pt x="336" y="243"/>
                </a:moveTo>
                <a:cubicBezTo>
                  <a:pt x="336" y="243"/>
                  <a:pt x="340" y="240"/>
                  <a:pt x="340" y="240"/>
                </a:cubicBezTo>
                <a:cubicBezTo>
                  <a:pt x="339" y="240"/>
                  <a:pt x="336" y="242"/>
                  <a:pt x="336" y="243"/>
                </a:cubicBezTo>
                <a:close/>
                <a:moveTo>
                  <a:pt x="383" y="207"/>
                </a:moveTo>
                <a:cubicBezTo>
                  <a:pt x="384" y="206"/>
                  <a:pt x="385" y="205"/>
                  <a:pt x="386" y="204"/>
                </a:cubicBezTo>
                <a:cubicBezTo>
                  <a:pt x="386" y="204"/>
                  <a:pt x="383" y="207"/>
                  <a:pt x="383" y="207"/>
                </a:cubicBezTo>
                <a:close/>
                <a:moveTo>
                  <a:pt x="324" y="251"/>
                </a:moveTo>
                <a:cubicBezTo>
                  <a:pt x="324" y="251"/>
                  <a:pt x="325" y="251"/>
                  <a:pt x="326" y="250"/>
                </a:cubicBezTo>
                <a:cubicBezTo>
                  <a:pt x="327" y="249"/>
                  <a:pt x="324" y="251"/>
                  <a:pt x="324" y="251"/>
                </a:cubicBezTo>
                <a:close/>
                <a:moveTo>
                  <a:pt x="395" y="195"/>
                </a:moveTo>
                <a:cubicBezTo>
                  <a:pt x="395" y="195"/>
                  <a:pt x="393" y="199"/>
                  <a:pt x="395" y="195"/>
                </a:cubicBezTo>
                <a:close/>
                <a:moveTo>
                  <a:pt x="388" y="201"/>
                </a:moveTo>
                <a:cubicBezTo>
                  <a:pt x="388" y="201"/>
                  <a:pt x="391" y="198"/>
                  <a:pt x="391" y="198"/>
                </a:cubicBezTo>
                <a:cubicBezTo>
                  <a:pt x="390" y="199"/>
                  <a:pt x="389" y="200"/>
                  <a:pt x="388" y="201"/>
                </a:cubicBezTo>
                <a:close/>
                <a:moveTo>
                  <a:pt x="519" y="12"/>
                </a:moveTo>
                <a:cubicBezTo>
                  <a:pt x="519" y="13"/>
                  <a:pt x="519" y="13"/>
                  <a:pt x="519" y="13"/>
                </a:cubicBezTo>
                <a:cubicBezTo>
                  <a:pt x="519" y="13"/>
                  <a:pt x="519" y="13"/>
                  <a:pt x="519" y="12"/>
                </a:cubicBezTo>
                <a:close/>
                <a:moveTo>
                  <a:pt x="230" y="299"/>
                </a:moveTo>
                <a:cubicBezTo>
                  <a:pt x="232" y="299"/>
                  <a:pt x="233" y="299"/>
                  <a:pt x="234" y="298"/>
                </a:cubicBezTo>
                <a:cubicBezTo>
                  <a:pt x="233" y="298"/>
                  <a:pt x="231" y="298"/>
                  <a:pt x="230" y="299"/>
                </a:cubicBezTo>
                <a:close/>
                <a:moveTo>
                  <a:pt x="343" y="238"/>
                </a:moveTo>
                <a:cubicBezTo>
                  <a:pt x="343" y="238"/>
                  <a:pt x="345" y="236"/>
                  <a:pt x="347" y="234"/>
                </a:cubicBezTo>
                <a:cubicBezTo>
                  <a:pt x="345" y="236"/>
                  <a:pt x="343" y="237"/>
                  <a:pt x="343" y="238"/>
                </a:cubicBezTo>
                <a:close/>
                <a:moveTo>
                  <a:pt x="284" y="268"/>
                </a:moveTo>
                <a:cubicBezTo>
                  <a:pt x="283" y="267"/>
                  <a:pt x="282" y="268"/>
                  <a:pt x="281" y="268"/>
                </a:cubicBezTo>
                <a:cubicBezTo>
                  <a:pt x="280" y="269"/>
                  <a:pt x="279" y="269"/>
                  <a:pt x="277" y="270"/>
                </a:cubicBezTo>
                <a:cubicBezTo>
                  <a:pt x="278" y="271"/>
                  <a:pt x="284" y="269"/>
                  <a:pt x="284" y="268"/>
                </a:cubicBezTo>
                <a:close/>
                <a:moveTo>
                  <a:pt x="261" y="276"/>
                </a:moveTo>
                <a:cubicBezTo>
                  <a:pt x="262" y="276"/>
                  <a:pt x="262" y="276"/>
                  <a:pt x="263" y="276"/>
                </a:cubicBezTo>
                <a:cubicBezTo>
                  <a:pt x="262" y="276"/>
                  <a:pt x="261" y="276"/>
                  <a:pt x="261" y="276"/>
                </a:cubicBezTo>
                <a:close/>
                <a:moveTo>
                  <a:pt x="209" y="295"/>
                </a:moveTo>
                <a:cubicBezTo>
                  <a:pt x="208" y="294"/>
                  <a:pt x="208" y="295"/>
                  <a:pt x="207" y="295"/>
                </a:cubicBezTo>
                <a:cubicBezTo>
                  <a:pt x="208" y="295"/>
                  <a:pt x="209" y="295"/>
                  <a:pt x="209" y="295"/>
                </a:cubicBezTo>
                <a:close/>
                <a:moveTo>
                  <a:pt x="273" y="272"/>
                </a:moveTo>
                <a:cubicBezTo>
                  <a:pt x="273" y="272"/>
                  <a:pt x="271" y="272"/>
                  <a:pt x="273" y="272"/>
                </a:cubicBezTo>
                <a:close/>
                <a:moveTo>
                  <a:pt x="250" y="280"/>
                </a:moveTo>
                <a:cubicBezTo>
                  <a:pt x="249" y="280"/>
                  <a:pt x="249" y="280"/>
                  <a:pt x="248" y="280"/>
                </a:cubicBezTo>
                <a:cubicBezTo>
                  <a:pt x="248" y="281"/>
                  <a:pt x="250" y="280"/>
                  <a:pt x="250" y="280"/>
                </a:cubicBezTo>
                <a:close/>
                <a:moveTo>
                  <a:pt x="280" y="270"/>
                </a:moveTo>
                <a:cubicBezTo>
                  <a:pt x="278" y="270"/>
                  <a:pt x="268" y="275"/>
                  <a:pt x="268" y="275"/>
                </a:cubicBezTo>
                <a:cubicBezTo>
                  <a:pt x="269" y="276"/>
                  <a:pt x="281" y="271"/>
                  <a:pt x="280" y="270"/>
                </a:cubicBezTo>
                <a:close/>
                <a:moveTo>
                  <a:pt x="228" y="302"/>
                </a:moveTo>
                <a:cubicBezTo>
                  <a:pt x="229" y="302"/>
                  <a:pt x="232" y="301"/>
                  <a:pt x="229" y="301"/>
                </a:cubicBezTo>
                <a:cubicBezTo>
                  <a:pt x="229" y="301"/>
                  <a:pt x="226" y="302"/>
                  <a:pt x="228" y="302"/>
                </a:cubicBezTo>
                <a:close/>
                <a:moveTo>
                  <a:pt x="404" y="181"/>
                </a:moveTo>
                <a:cubicBezTo>
                  <a:pt x="403" y="181"/>
                  <a:pt x="404" y="182"/>
                  <a:pt x="404" y="181"/>
                </a:cubicBezTo>
                <a:close/>
                <a:moveTo>
                  <a:pt x="297" y="262"/>
                </a:moveTo>
                <a:cubicBezTo>
                  <a:pt x="298" y="262"/>
                  <a:pt x="298" y="262"/>
                  <a:pt x="299" y="261"/>
                </a:cubicBezTo>
                <a:cubicBezTo>
                  <a:pt x="298" y="261"/>
                  <a:pt x="297" y="262"/>
                  <a:pt x="297" y="262"/>
                </a:cubicBezTo>
                <a:close/>
                <a:moveTo>
                  <a:pt x="275" y="271"/>
                </a:moveTo>
                <a:cubicBezTo>
                  <a:pt x="272" y="272"/>
                  <a:pt x="278" y="270"/>
                  <a:pt x="275" y="271"/>
                </a:cubicBezTo>
                <a:close/>
                <a:moveTo>
                  <a:pt x="165" y="309"/>
                </a:moveTo>
                <a:cubicBezTo>
                  <a:pt x="152" y="310"/>
                  <a:pt x="139" y="309"/>
                  <a:pt x="126" y="309"/>
                </a:cubicBezTo>
                <a:cubicBezTo>
                  <a:pt x="126" y="309"/>
                  <a:pt x="127" y="310"/>
                  <a:pt x="128" y="311"/>
                </a:cubicBezTo>
                <a:cubicBezTo>
                  <a:pt x="133" y="312"/>
                  <a:pt x="139" y="311"/>
                  <a:pt x="143" y="311"/>
                </a:cubicBezTo>
                <a:cubicBezTo>
                  <a:pt x="150" y="311"/>
                  <a:pt x="161" y="313"/>
                  <a:pt x="168" y="311"/>
                </a:cubicBezTo>
                <a:cubicBezTo>
                  <a:pt x="171" y="309"/>
                  <a:pt x="182" y="308"/>
                  <a:pt x="186" y="309"/>
                </a:cubicBezTo>
                <a:cubicBezTo>
                  <a:pt x="190" y="310"/>
                  <a:pt x="197" y="305"/>
                  <a:pt x="201" y="307"/>
                </a:cubicBezTo>
                <a:cubicBezTo>
                  <a:pt x="202" y="308"/>
                  <a:pt x="210" y="305"/>
                  <a:pt x="207" y="305"/>
                </a:cubicBezTo>
                <a:cubicBezTo>
                  <a:pt x="194" y="304"/>
                  <a:pt x="179" y="309"/>
                  <a:pt x="165" y="309"/>
                </a:cubicBezTo>
                <a:close/>
                <a:moveTo>
                  <a:pt x="160" y="311"/>
                </a:moveTo>
                <a:cubicBezTo>
                  <a:pt x="160" y="310"/>
                  <a:pt x="160" y="312"/>
                  <a:pt x="160" y="311"/>
                </a:cubicBezTo>
                <a:close/>
                <a:moveTo>
                  <a:pt x="204" y="304"/>
                </a:moveTo>
                <a:cubicBezTo>
                  <a:pt x="205" y="304"/>
                  <a:pt x="206" y="304"/>
                  <a:pt x="206" y="304"/>
                </a:cubicBezTo>
                <a:cubicBezTo>
                  <a:pt x="205" y="303"/>
                  <a:pt x="205" y="304"/>
                  <a:pt x="204" y="304"/>
                </a:cubicBezTo>
                <a:close/>
                <a:moveTo>
                  <a:pt x="521" y="8"/>
                </a:moveTo>
                <a:cubicBezTo>
                  <a:pt x="520" y="9"/>
                  <a:pt x="520" y="11"/>
                  <a:pt x="519" y="12"/>
                </a:cubicBezTo>
                <a:cubicBezTo>
                  <a:pt x="520" y="11"/>
                  <a:pt x="520" y="10"/>
                  <a:pt x="521" y="10"/>
                </a:cubicBezTo>
                <a:cubicBezTo>
                  <a:pt x="520" y="11"/>
                  <a:pt x="520" y="11"/>
                  <a:pt x="520" y="12"/>
                </a:cubicBezTo>
                <a:cubicBezTo>
                  <a:pt x="520" y="12"/>
                  <a:pt x="524" y="6"/>
                  <a:pt x="521" y="8"/>
                </a:cubicBezTo>
                <a:close/>
                <a:moveTo>
                  <a:pt x="196" y="293"/>
                </a:moveTo>
                <a:cubicBezTo>
                  <a:pt x="195" y="292"/>
                  <a:pt x="196" y="294"/>
                  <a:pt x="196" y="293"/>
                </a:cubicBezTo>
                <a:close/>
                <a:moveTo>
                  <a:pt x="206" y="290"/>
                </a:moveTo>
                <a:cubicBezTo>
                  <a:pt x="206" y="290"/>
                  <a:pt x="202" y="291"/>
                  <a:pt x="201" y="291"/>
                </a:cubicBezTo>
                <a:cubicBezTo>
                  <a:pt x="202" y="291"/>
                  <a:pt x="206" y="291"/>
                  <a:pt x="206" y="290"/>
                </a:cubicBezTo>
                <a:close/>
                <a:moveTo>
                  <a:pt x="46" y="275"/>
                </a:moveTo>
                <a:cubicBezTo>
                  <a:pt x="46" y="276"/>
                  <a:pt x="49" y="278"/>
                  <a:pt x="50" y="277"/>
                </a:cubicBezTo>
                <a:cubicBezTo>
                  <a:pt x="50" y="276"/>
                  <a:pt x="46" y="275"/>
                  <a:pt x="46" y="275"/>
                </a:cubicBezTo>
                <a:close/>
                <a:moveTo>
                  <a:pt x="179" y="295"/>
                </a:moveTo>
                <a:cubicBezTo>
                  <a:pt x="180" y="295"/>
                  <a:pt x="181" y="294"/>
                  <a:pt x="182" y="294"/>
                </a:cubicBezTo>
                <a:cubicBezTo>
                  <a:pt x="182" y="293"/>
                  <a:pt x="179" y="295"/>
                  <a:pt x="179" y="295"/>
                </a:cubicBezTo>
                <a:close/>
                <a:moveTo>
                  <a:pt x="108" y="297"/>
                </a:moveTo>
                <a:cubicBezTo>
                  <a:pt x="108" y="298"/>
                  <a:pt x="108" y="296"/>
                  <a:pt x="108" y="297"/>
                </a:cubicBezTo>
                <a:close/>
                <a:moveTo>
                  <a:pt x="501" y="39"/>
                </a:moveTo>
                <a:cubicBezTo>
                  <a:pt x="499" y="45"/>
                  <a:pt x="491" y="56"/>
                  <a:pt x="490" y="63"/>
                </a:cubicBezTo>
                <a:cubicBezTo>
                  <a:pt x="491" y="56"/>
                  <a:pt x="498" y="46"/>
                  <a:pt x="500" y="40"/>
                </a:cubicBezTo>
                <a:cubicBezTo>
                  <a:pt x="502" y="34"/>
                  <a:pt x="504" y="29"/>
                  <a:pt x="507" y="24"/>
                </a:cubicBezTo>
                <a:cubicBezTo>
                  <a:pt x="509" y="20"/>
                  <a:pt x="510" y="11"/>
                  <a:pt x="511" y="10"/>
                </a:cubicBezTo>
                <a:cubicBezTo>
                  <a:pt x="516" y="1"/>
                  <a:pt x="510" y="6"/>
                  <a:pt x="509" y="3"/>
                </a:cubicBezTo>
                <a:cubicBezTo>
                  <a:pt x="509" y="2"/>
                  <a:pt x="509" y="1"/>
                  <a:pt x="509" y="0"/>
                </a:cubicBezTo>
                <a:cubicBezTo>
                  <a:pt x="506" y="3"/>
                  <a:pt x="493" y="23"/>
                  <a:pt x="494" y="27"/>
                </a:cubicBezTo>
                <a:cubicBezTo>
                  <a:pt x="492" y="22"/>
                  <a:pt x="503" y="9"/>
                  <a:pt x="505" y="5"/>
                </a:cubicBezTo>
                <a:cubicBezTo>
                  <a:pt x="504" y="4"/>
                  <a:pt x="504" y="4"/>
                  <a:pt x="503" y="5"/>
                </a:cubicBezTo>
                <a:cubicBezTo>
                  <a:pt x="498" y="11"/>
                  <a:pt x="495" y="20"/>
                  <a:pt x="492" y="27"/>
                </a:cubicBezTo>
                <a:cubicBezTo>
                  <a:pt x="489" y="33"/>
                  <a:pt x="482" y="43"/>
                  <a:pt x="482" y="51"/>
                </a:cubicBezTo>
                <a:cubicBezTo>
                  <a:pt x="483" y="50"/>
                  <a:pt x="483" y="49"/>
                  <a:pt x="484" y="49"/>
                </a:cubicBezTo>
                <a:cubicBezTo>
                  <a:pt x="486" y="48"/>
                  <a:pt x="481" y="54"/>
                  <a:pt x="482" y="54"/>
                </a:cubicBezTo>
                <a:cubicBezTo>
                  <a:pt x="482" y="53"/>
                  <a:pt x="482" y="53"/>
                  <a:pt x="482" y="52"/>
                </a:cubicBezTo>
                <a:cubicBezTo>
                  <a:pt x="478" y="53"/>
                  <a:pt x="469" y="80"/>
                  <a:pt x="467" y="86"/>
                </a:cubicBezTo>
                <a:cubicBezTo>
                  <a:pt x="464" y="95"/>
                  <a:pt x="458" y="104"/>
                  <a:pt x="453" y="114"/>
                </a:cubicBezTo>
                <a:cubicBezTo>
                  <a:pt x="454" y="113"/>
                  <a:pt x="425" y="159"/>
                  <a:pt x="424" y="159"/>
                </a:cubicBezTo>
                <a:cubicBezTo>
                  <a:pt x="424" y="158"/>
                  <a:pt x="424" y="158"/>
                  <a:pt x="424" y="157"/>
                </a:cubicBezTo>
                <a:cubicBezTo>
                  <a:pt x="420" y="159"/>
                  <a:pt x="413" y="171"/>
                  <a:pt x="410" y="175"/>
                </a:cubicBezTo>
                <a:cubicBezTo>
                  <a:pt x="407" y="180"/>
                  <a:pt x="401" y="185"/>
                  <a:pt x="398" y="188"/>
                </a:cubicBezTo>
                <a:cubicBezTo>
                  <a:pt x="396" y="191"/>
                  <a:pt x="365" y="218"/>
                  <a:pt x="365" y="218"/>
                </a:cubicBezTo>
                <a:cubicBezTo>
                  <a:pt x="365" y="218"/>
                  <a:pt x="365" y="217"/>
                  <a:pt x="366" y="217"/>
                </a:cubicBezTo>
                <a:cubicBezTo>
                  <a:pt x="364" y="217"/>
                  <a:pt x="361" y="225"/>
                  <a:pt x="359" y="224"/>
                </a:cubicBezTo>
                <a:cubicBezTo>
                  <a:pt x="359" y="223"/>
                  <a:pt x="360" y="223"/>
                  <a:pt x="360" y="222"/>
                </a:cubicBezTo>
                <a:cubicBezTo>
                  <a:pt x="359" y="221"/>
                  <a:pt x="356" y="225"/>
                  <a:pt x="354" y="227"/>
                </a:cubicBezTo>
                <a:cubicBezTo>
                  <a:pt x="349" y="229"/>
                  <a:pt x="342" y="235"/>
                  <a:pt x="339" y="237"/>
                </a:cubicBezTo>
                <a:cubicBezTo>
                  <a:pt x="334" y="241"/>
                  <a:pt x="327" y="245"/>
                  <a:pt x="321" y="248"/>
                </a:cubicBezTo>
                <a:cubicBezTo>
                  <a:pt x="319" y="250"/>
                  <a:pt x="295" y="264"/>
                  <a:pt x="295" y="263"/>
                </a:cubicBezTo>
                <a:cubicBezTo>
                  <a:pt x="294" y="263"/>
                  <a:pt x="288" y="266"/>
                  <a:pt x="285" y="268"/>
                </a:cubicBezTo>
                <a:cubicBezTo>
                  <a:pt x="289" y="265"/>
                  <a:pt x="302" y="261"/>
                  <a:pt x="305" y="260"/>
                </a:cubicBezTo>
                <a:cubicBezTo>
                  <a:pt x="313" y="256"/>
                  <a:pt x="320" y="252"/>
                  <a:pt x="327" y="247"/>
                </a:cubicBezTo>
                <a:cubicBezTo>
                  <a:pt x="331" y="244"/>
                  <a:pt x="339" y="241"/>
                  <a:pt x="342" y="237"/>
                </a:cubicBezTo>
                <a:cubicBezTo>
                  <a:pt x="343" y="237"/>
                  <a:pt x="345" y="235"/>
                  <a:pt x="348" y="234"/>
                </a:cubicBezTo>
                <a:cubicBezTo>
                  <a:pt x="350" y="233"/>
                  <a:pt x="351" y="232"/>
                  <a:pt x="353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354" y="230"/>
                  <a:pt x="354" y="230"/>
                  <a:pt x="353" y="230"/>
                </a:cubicBezTo>
                <a:cubicBezTo>
                  <a:pt x="361" y="225"/>
                  <a:pt x="370" y="219"/>
                  <a:pt x="370" y="218"/>
                </a:cubicBezTo>
                <a:cubicBezTo>
                  <a:pt x="369" y="218"/>
                  <a:pt x="368" y="219"/>
                  <a:pt x="367" y="219"/>
                </a:cubicBezTo>
                <a:cubicBezTo>
                  <a:pt x="370" y="217"/>
                  <a:pt x="378" y="208"/>
                  <a:pt x="379" y="209"/>
                </a:cubicBezTo>
                <a:cubicBezTo>
                  <a:pt x="379" y="210"/>
                  <a:pt x="372" y="215"/>
                  <a:pt x="372" y="216"/>
                </a:cubicBezTo>
                <a:cubicBezTo>
                  <a:pt x="373" y="216"/>
                  <a:pt x="381" y="209"/>
                  <a:pt x="381" y="208"/>
                </a:cubicBezTo>
                <a:cubicBezTo>
                  <a:pt x="381" y="208"/>
                  <a:pt x="380" y="208"/>
                  <a:pt x="380" y="208"/>
                </a:cubicBezTo>
                <a:cubicBezTo>
                  <a:pt x="381" y="206"/>
                  <a:pt x="398" y="191"/>
                  <a:pt x="398" y="191"/>
                </a:cubicBezTo>
                <a:cubicBezTo>
                  <a:pt x="398" y="191"/>
                  <a:pt x="396" y="194"/>
                  <a:pt x="396" y="194"/>
                </a:cubicBezTo>
                <a:cubicBezTo>
                  <a:pt x="398" y="193"/>
                  <a:pt x="400" y="191"/>
                  <a:pt x="402" y="189"/>
                </a:cubicBezTo>
                <a:cubicBezTo>
                  <a:pt x="386" y="206"/>
                  <a:pt x="368" y="222"/>
                  <a:pt x="348" y="236"/>
                </a:cubicBezTo>
                <a:cubicBezTo>
                  <a:pt x="321" y="256"/>
                  <a:pt x="293" y="269"/>
                  <a:pt x="262" y="281"/>
                </a:cubicBezTo>
                <a:cubicBezTo>
                  <a:pt x="250" y="286"/>
                  <a:pt x="236" y="288"/>
                  <a:pt x="224" y="292"/>
                </a:cubicBezTo>
                <a:cubicBezTo>
                  <a:pt x="218" y="294"/>
                  <a:pt x="203" y="298"/>
                  <a:pt x="201" y="296"/>
                </a:cubicBezTo>
                <a:cubicBezTo>
                  <a:pt x="200" y="295"/>
                  <a:pt x="194" y="298"/>
                  <a:pt x="192" y="297"/>
                </a:cubicBezTo>
                <a:cubicBezTo>
                  <a:pt x="187" y="294"/>
                  <a:pt x="167" y="299"/>
                  <a:pt x="161" y="299"/>
                </a:cubicBezTo>
                <a:cubicBezTo>
                  <a:pt x="159" y="299"/>
                  <a:pt x="156" y="300"/>
                  <a:pt x="153" y="300"/>
                </a:cubicBezTo>
                <a:cubicBezTo>
                  <a:pt x="153" y="300"/>
                  <a:pt x="153" y="301"/>
                  <a:pt x="153" y="300"/>
                </a:cubicBezTo>
                <a:cubicBezTo>
                  <a:pt x="153" y="300"/>
                  <a:pt x="153" y="300"/>
                  <a:pt x="153" y="300"/>
                </a:cubicBezTo>
                <a:cubicBezTo>
                  <a:pt x="146" y="301"/>
                  <a:pt x="138" y="301"/>
                  <a:pt x="136" y="299"/>
                </a:cubicBezTo>
                <a:cubicBezTo>
                  <a:pt x="137" y="299"/>
                  <a:pt x="139" y="300"/>
                  <a:pt x="141" y="300"/>
                </a:cubicBezTo>
                <a:cubicBezTo>
                  <a:pt x="139" y="299"/>
                  <a:pt x="125" y="298"/>
                  <a:pt x="121" y="298"/>
                </a:cubicBezTo>
                <a:cubicBezTo>
                  <a:pt x="116" y="298"/>
                  <a:pt x="98" y="298"/>
                  <a:pt x="93" y="295"/>
                </a:cubicBezTo>
                <a:cubicBezTo>
                  <a:pt x="94" y="294"/>
                  <a:pt x="95" y="294"/>
                  <a:pt x="96" y="294"/>
                </a:cubicBezTo>
                <a:cubicBezTo>
                  <a:pt x="84" y="295"/>
                  <a:pt x="69" y="288"/>
                  <a:pt x="59" y="284"/>
                </a:cubicBezTo>
                <a:cubicBezTo>
                  <a:pt x="47" y="280"/>
                  <a:pt x="35" y="274"/>
                  <a:pt x="25" y="268"/>
                </a:cubicBezTo>
                <a:cubicBezTo>
                  <a:pt x="25" y="268"/>
                  <a:pt x="26" y="267"/>
                  <a:pt x="26" y="267"/>
                </a:cubicBezTo>
                <a:cubicBezTo>
                  <a:pt x="25" y="267"/>
                  <a:pt x="26" y="267"/>
                  <a:pt x="27" y="267"/>
                </a:cubicBezTo>
                <a:cubicBezTo>
                  <a:pt x="33" y="270"/>
                  <a:pt x="39" y="273"/>
                  <a:pt x="41" y="274"/>
                </a:cubicBezTo>
                <a:cubicBezTo>
                  <a:pt x="41" y="274"/>
                  <a:pt x="41" y="274"/>
                  <a:pt x="41" y="274"/>
                </a:cubicBezTo>
                <a:cubicBezTo>
                  <a:pt x="42" y="274"/>
                  <a:pt x="43" y="274"/>
                  <a:pt x="43" y="274"/>
                </a:cubicBezTo>
                <a:cubicBezTo>
                  <a:pt x="43" y="274"/>
                  <a:pt x="35" y="270"/>
                  <a:pt x="29" y="267"/>
                </a:cubicBezTo>
                <a:cubicBezTo>
                  <a:pt x="37" y="265"/>
                  <a:pt x="56" y="260"/>
                  <a:pt x="57" y="262"/>
                </a:cubicBezTo>
                <a:cubicBezTo>
                  <a:pt x="57" y="262"/>
                  <a:pt x="57" y="261"/>
                  <a:pt x="57" y="260"/>
                </a:cubicBezTo>
                <a:cubicBezTo>
                  <a:pt x="58" y="261"/>
                  <a:pt x="59" y="262"/>
                  <a:pt x="59" y="261"/>
                </a:cubicBezTo>
                <a:cubicBezTo>
                  <a:pt x="59" y="261"/>
                  <a:pt x="59" y="260"/>
                  <a:pt x="59" y="260"/>
                </a:cubicBezTo>
                <a:cubicBezTo>
                  <a:pt x="61" y="261"/>
                  <a:pt x="66" y="259"/>
                  <a:pt x="68" y="258"/>
                </a:cubicBezTo>
                <a:cubicBezTo>
                  <a:pt x="68" y="258"/>
                  <a:pt x="68" y="258"/>
                  <a:pt x="68" y="258"/>
                </a:cubicBezTo>
                <a:cubicBezTo>
                  <a:pt x="68" y="259"/>
                  <a:pt x="68" y="258"/>
                  <a:pt x="68" y="258"/>
                </a:cubicBezTo>
                <a:cubicBezTo>
                  <a:pt x="69" y="258"/>
                  <a:pt x="69" y="258"/>
                  <a:pt x="68" y="257"/>
                </a:cubicBezTo>
                <a:cubicBezTo>
                  <a:pt x="69" y="258"/>
                  <a:pt x="70" y="259"/>
                  <a:pt x="70" y="259"/>
                </a:cubicBezTo>
                <a:cubicBezTo>
                  <a:pt x="70" y="258"/>
                  <a:pt x="70" y="256"/>
                  <a:pt x="70" y="256"/>
                </a:cubicBezTo>
                <a:cubicBezTo>
                  <a:pt x="68" y="257"/>
                  <a:pt x="60" y="260"/>
                  <a:pt x="59" y="259"/>
                </a:cubicBezTo>
                <a:cubicBezTo>
                  <a:pt x="58" y="258"/>
                  <a:pt x="61" y="258"/>
                  <a:pt x="61" y="258"/>
                </a:cubicBezTo>
                <a:cubicBezTo>
                  <a:pt x="61" y="257"/>
                  <a:pt x="56" y="258"/>
                  <a:pt x="56" y="258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9"/>
                  <a:pt x="54" y="260"/>
                  <a:pt x="54" y="260"/>
                </a:cubicBezTo>
                <a:cubicBezTo>
                  <a:pt x="54" y="260"/>
                  <a:pt x="54" y="260"/>
                  <a:pt x="54" y="260"/>
                </a:cubicBezTo>
                <a:cubicBezTo>
                  <a:pt x="54" y="260"/>
                  <a:pt x="49" y="261"/>
                  <a:pt x="48" y="261"/>
                </a:cubicBezTo>
                <a:cubicBezTo>
                  <a:pt x="48" y="261"/>
                  <a:pt x="47" y="261"/>
                  <a:pt x="47" y="261"/>
                </a:cubicBezTo>
                <a:cubicBezTo>
                  <a:pt x="47" y="261"/>
                  <a:pt x="47" y="260"/>
                  <a:pt x="47" y="261"/>
                </a:cubicBezTo>
                <a:cubicBezTo>
                  <a:pt x="45" y="260"/>
                  <a:pt x="42" y="260"/>
                  <a:pt x="42" y="261"/>
                </a:cubicBezTo>
                <a:cubicBezTo>
                  <a:pt x="43" y="261"/>
                  <a:pt x="43" y="261"/>
                  <a:pt x="44" y="261"/>
                </a:cubicBezTo>
                <a:cubicBezTo>
                  <a:pt x="44" y="261"/>
                  <a:pt x="43" y="263"/>
                  <a:pt x="43" y="263"/>
                </a:cubicBezTo>
                <a:cubicBezTo>
                  <a:pt x="42" y="263"/>
                  <a:pt x="40" y="261"/>
                  <a:pt x="40" y="261"/>
                </a:cubicBezTo>
                <a:cubicBezTo>
                  <a:pt x="40" y="261"/>
                  <a:pt x="40" y="263"/>
                  <a:pt x="40" y="263"/>
                </a:cubicBezTo>
                <a:cubicBezTo>
                  <a:pt x="39" y="262"/>
                  <a:pt x="35" y="261"/>
                  <a:pt x="35" y="262"/>
                </a:cubicBezTo>
                <a:cubicBezTo>
                  <a:pt x="36" y="258"/>
                  <a:pt x="65" y="255"/>
                  <a:pt x="69" y="254"/>
                </a:cubicBezTo>
                <a:cubicBezTo>
                  <a:pt x="73" y="252"/>
                  <a:pt x="80" y="250"/>
                  <a:pt x="82" y="249"/>
                </a:cubicBezTo>
                <a:cubicBezTo>
                  <a:pt x="84" y="249"/>
                  <a:pt x="88" y="248"/>
                  <a:pt x="89" y="248"/>
                </a:cubicBezTo>
                <a:cubicBezTo>
                  <a:pt x="88" y="248"/>
                  <a:pt x="92" y="246"/>
                  <a:pt x="91" y="247"/>
                </a:cubicBezTo>
                <a:cubicBezTo>
                  <a:pt x="90" y="248"/>
                  <a:pt x="96" y="243"/>
                  <a:pt x="97" y="245"/>
                </a:cubicBezTo>
                <a:cubicBezTo>
                  <a:pt x="97" y="246"/>
                  <a:pt x="109" y="244"/>
                  <a:pt x="110" y="241"/>
                </a:cubicBezTo>
                <a:cubicBezTo>
                  <a:pt x="111" y="238"/>
                  <a:pt x="107" y="237"/>
                  <a:pt x="106" y="235"/>
                </a:cubicBezTo>
                <a:cubicBezTo>
                  <a:pt x="106" y="234"/>
                  <a:pt x="106" y="234"/>
                  <a:pt x="106" y="233"/>
                </a:cubicBezTo>
                <a:cubicBezTo>
                  <a:pt x="104" y="235"/>
                  <a:pt x="98" y="235"/>
                  <a:pt x="99" y="237"/>
                </a:cubicBezTo>
                <a:cubicBezTo>
                  <a:pt x="99" y="237"/>
                  <a:pt x="105" y="235"/>
                  <a:pt x="105" y="235"/>
                </a:cubicBezTo>
                <a:cubicBezTo>
                  <a:pt x="106" y="235"/>
                  <a:pt x="104" y="237"/>
                  <a:pt x="105" y="237"/>
                </a:cubicBezTo>
                <a:cubicBezTo>
                  <a:pt x="104" y="237"/>
                  <a:pt x="104" y="237"/>
                  <a:pt x="103" y="237"/>
                </a:cubicBezTo>
                <a:cubicBezTo>
                  <a:pt x="103" y="237"/>
                  <a:pt x="103" y="237"/>
                  <a:pt x="103" y="237"/>
                </a:cubicBezTo>
                <a:cubicBezTo>
                  <a:pt x="94" y="238"/>
                  <a:pt x="83" y="242"/>
                  <a:pt x="74" y="245"/>
                </a:cubicBezTo>
                <a:cubicBezTo>
                  <a:pt x="65" y="248"/>
                  <a:pt x="56" y="250"/>
                  <a:pt x="47" y="251"/>
                </a:cubicBezTo>
                <a:cubicBezTo>
                  <a:pt x="45" y="252"/>
                  <a:pt x="31" y="253"/>
                  <a:pt x="28" y="255"/>
                </a:cubicBezTo>
                <a:cubicBezTo>
                  <a:pt x="33" y="251"/>
                  <a:pt x="61" y="248"/>
                  <a:pt x="60" y="246"/>
                </a:cubicBezTo>
                <a:cubicBezTo>
                  <a:pt x="60" y="246"/>
                  <a:pt x="58" y="246"/>
                  <a:pt x="58" y="246"/>
                </a:cubicBezTo>
                <a:cubicBezTo>
                  <a:pt x="58" y="246"/>
                  <a:pt x="61" y="245"/>
                  <a:pt x="61" y="245"/>
                </a:cubicBezTo>
                <a:cubicBezTo>
                  <a:pt x="61" y="246"/>
                  <a:pt x="61" y="246"/>
                  <a:pt x="62" y="247"/>
                </a:cubicBezTo>
                <a:cubicBezTo>
                  <a:pt x="62" y="247"/>
                  <a:pt x="63" y="244"/>
                  <a:pt x="63" y="244"/>
                </a:cubicBezTo>
                <a:cubicBezTo>
                  <a:pt x="63" y="245"/>
                  <a:pt x="65" y="247"/>
                  <a:pt x="65" y="246"/>
                </a:cubicBezTo>
                <a:cubicBezTo>
                  <a:pt x="65" y="246"/>
                  <a:pt x="64" y="244"/>
                  <a:pt x="64" y="244"/>
                </a:cubicBezTo>
                <a:cubicBezTo>
                  <a:pt x="65" y="244"/>
                  <a:pt x="65" y="246"/>
                  <a:pt x="65" y="246"/>
                </a:cubicBezTo>
                <a:cubicBezTo>
                  <a:pt x="65" y="245"/>
                  <a:pt x="65" y="245"/>
                  <a:pt x="65" y="244"/>
                </a:cubicBezTo>
                <a:cubicBezTo>
                  <a:pt x="66" y="244"/>
                  <a:pt x="66" y="244"/>
                  <a:pt x="67" y="244"/>
                </a:cubicBezTo>
                <a:cubicBezTo>
                  <a:pt x="67" y="244"/>
                  <a:pt x="67" y="245"/>
                  <a:pt x="67" y="245"/>
                </a:cubicBezTo>
                <a:cubicBezTo>
                  <a:pt x="67" y="244"/>
                  <a:pt x="67" y="244"/>
                  <a:pt x="67" y="245"/>
                </a:cubicBezTo>
                <a:cubicBezTo>
                  <a:pt x="67" y="245"/>
                  <a:pt x="68" y="245"/>
                  <a:pt x="68" y="244"/>
                </a:cubicBezTo>
                <a:cubicBezTo>
                  <a:pt x="68" y="244"/>
                  <a:pt x="69" y="244"/>
                  <a:pt x="69" y="243"/>
                </a:cubicBezTo>
                <a:cubicBezTo>
                  <a:pt x="68" y="246"/>
                  <a:pt x="73" y="243"/>
                  <a:pt x="73" y="243"/>
                </a:cubicBezTo>
                <a:cubicBezTo>
                  <a:pt x="73" y="243"/>
                  <a:pt x="72" y="243"/>
                  <a:pt x="72" y="243"/>
                </a:cubicBezTo>
                <a:cubicBezTo>
                  <a:pt x="71" y="243"/>
                  <a:pt x="75" y="240"/>
                  <a:pt x="74" y="240"/>
                </a:cubicBezTo>
                <a:cubicBezTo>
                  <a:pt x="73" y="239"/>
                  <a:pt x="55" y="243"/>
                  <a:pt x="53" y="245"/>
                </a:cubicBezTo>
                <a:cubicBezTo>
                  <a:pt x="48" y="247"/>
                  <a:pt x="40" y="247"/>
                  <a:pt x="34" y="248"/>
                </a:cubicBezTo>
                <a:cubicBezTo>
                  <a:pt x="33" y="248"/>
                  <a:pt x="30" y="249"/>
                  <a:pt x="27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25" y="250"/>
                  <a:pt x="23" y="250"/>
                  <a:pt x="21" y="251"/>
                </a:cubicBezTo>
                <a:cubicBezTo>
                  <a:pt x="21" y="251"/>
                  <a:pt x="21" y="250"/>
                  <a:pt x="21" y="251"/>
                </a:cubicBezTo>
                <a:cubicBezTo>
                  <a:pt x="20" y="251"/>
                  <a:pt x="20" y="252"/>
                  <a:pt x="20" y="252"/>
                </a:cubicBezTo>
                <a:cubicBezTo>
                  <a:pt x="17" y="258"/>
                  <a:pt x="27" y="256"/>
                  <a:pt x="27" y="256"/>
                </a:cubicBezTo>
                <a:cubicBezTo>
                  <a:pt x="26" y="257"/>
                  <a:pt x="23" y="258"/>
                  <a:pt x="21" y="259"/>
                </a:cubicBezTo>
                <a:cubicBezTo>
                  <a:pt x="18" y="258"/>
                  <a:pt x="11" y="257"/>
                  <a:pt x="12" y="258"/>
                </a:cubicBezTo>
                <a:cubicBezTo>
                  <a:pt x="12" y="258"/>
                  <a:pt x="14" y="260"/>
                  <a:pt x="18" y="262"/>
                </a:cubicBezTo>
                <a:cubicBezTo>
                  <a:pt x="17" y="262"/>
                  <a:pt x="17" y="263"/>
                  <a:pt x="17" y="263"/>
                </a:cubicBezTo>
                <a:cubicBezTo>
                  <a:pt x="13" y="260"/>
                  <a:pt x="5" y="254"/>
                  <a:pt x="3" y="259"/>
                </a:cubicBezTo>
                <a:cubicBezTo>
                  <a:pt x="4" y="259"/>
                  <a:pt x="4" y="260"/>
                  <a:pt x="5" y="261"/>
                </a:cubicBezTo>
                <a:cubicBezTo>
                  <a:pt x="4" y="261"/>
                  <a:pt x="3" y="261"/>
                  <a:pt x="2" y="261"/>
                </a:cubicBezTo>
                <a:cubicBezTo>
                  <a:pt x="3" y="262"/>
                  <a:pt x="11" y="267"/>
                  <a:pt x="10" y="268"/>
                </a:cubicBezTo>
                <a:cubicBezTo>
                  <a:pt x="10" y="268"/>
                  <a:pt x="0" y="263"/>
                  <a:pt x="1" y="263"/>
                </a:cubicBezTo>
                <a:cubicBezTo>
                  <a:pt x="3" y="268"/>
                  <a:pt x="4" y="271"/>
                  <a:pt x="9" y="274"/>
                </a:cubicBezTo>
                <a:cubicBezTo>
                  <a:pt x="9" y="278"/>
                  <a:pt x="10" y="282"/>
                  <a:pt x="13" y="282"/>
                </a:cubicBezTo>
                <a:cubicBezTo>
                  <a:pt x="12" y="282"/>
                  <a:pt x="29" y="301"/>
                  <a:pt x="28" y="303"/>
                </a:cubicBezTo>
                <a:cubicBezTo>
                  <a:pt x="28" y="303"/>
                  <a:pt x="30" y="303"/>
                  <a:pt x="30" y="303"/>
                </a:cubicBezTo>
                <a:cubicBezTo>
                  <a:pt x="29" y="303"/>
                  <a:pt x="29" y="303"/>
                  <a:pt x="29" y="304"/>
                </a:cubicBezTo>
                <a:cubicBezTo>
                  <a:pt x="29" y="304"/>
                  <a:pt x="29" y="303"/>
                  <a:pt x="30" y="303"/>
                </a:cubicBezTo>
                <a:cubicBezTo>
                  <a:pt x="29" y="305"/>
                  <a:pt x="31" y="309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4" y="310"/>
                </a:cubicBezTo>
                <a:cubicBezTo>
                  <a:pt x="34" y="310"/>
                  <a:pt x="33" y="311"/>
                  <a:pt x="33" y="311"/>
                </a:cubicBezTo>
                <a:cubicBezTo>
                  <a:pt x="33" y="311"/>
                  <a:pt x="34" y="311"/>
                  <a:pt x="35" y="311"/>
                </a:cubicBezTo>
                <a:cubicBezTo>
                  <a:pt x="35" y="311"/>
                  <a:pt x="31" y="304"/>
                  <a:pt x="31" y="304"/>
                </a:cubicBezTo>
                <a:cubicBezTo>
                  <a:pt x="31" y="304"/>
                  <a:pt x="31" y="303"/>
                  <a:pt x="31" y="303"/>
                </a:cubicBezTo>
                <a:cubicBezTo>
                  <a:pt x="32" y="302"/>
                  <a:pt x="32" y="304"/>
                  <a:pt x="32" y="304"/>
                </a:cubicBezTo>
                <a:cubicBezTo>
                  <a:pt x="33" y="304"/>
                  <a:pt x="31" y="301"/>
                  <a:pt x="31" y="301"/>
                </a:cubicBezTo>
                <a:cubicBezTo>
                  <a:pt x="30" y="301"/>
                  <a:pt x="29" y="300"/>
                  <a:pt x="29" y="300"/>
                </a:cubicBezTo>
                <a:cubicBezTo>
                  <a:pt x="29" y="300"/>
                  <a:pt x="29" y="300"/>
                  <a:pt x="29" y="300"/>
                </a:cubicBezTo>
                <a:cubicBezTo>
                  <a:pt x="28" y="300"/>
                  <a:pt x="28" y="298"/>
                  <a:pt x="29" y="298"/>
                </a:cubicBezTo>
                <a:cubicBezTo>
                  <a:pt x="30" y="296"/>
                  <a:pt x="26" y="296"/>
                  <a:pt x="26" y="296"/>
                </a:cubicBezTo>
                <a:cubicBezTo>
                  <a:pt x="26" y="296"/>
                  <a:pt x="27" y="294"/>
                  <a:pt x="25" y="292"/>
                </a:cubicBezTo>
                <a:cubicBezTo>
                  <a:pt x="25" y="293"/>
                  <a:pt x="24" y="295"/>
                  <a:pt x="23" y="294"/>
                </a:cubicBezTo>
                <a:cubicBezTo>
                  <a:pt x="23" y="294"/>
                  <a:pt x="24" y="291"/>
                  <a:pt x="24" y="291"/>
                </a:cubicBezTo>
                <a:cubicBezTo>
                  <a:pt x="24" y="291"/>
                  <a:pt x="22" y="292"/>
                  <a:pt x="22" y="292"/>
                </a:cubicBezTo>
                <a:cubicBezTo>
                  <a:pt x="22" y="291"/>
                  <a:pt x="23" y="289"/>
                  <a:pt x="22" y="288"/>
                </a:cubicBezTo>
                <a:cubicBezTo>
                  <a:pt x="28" y="291"/>
                  <a:pt x="39" y="313"/>
                  <a:pt x="43" y="317"/>
                </a:cubicBezTo>
                <a:cubicBezTo>
                  <a:pt x="43" y="318"/>
                  <a:pt x="43" y="318"/>
                  <a:pt x="43" y="318"/>
                </a:cubicBezTo>
                <a:cubicBezTo>
                  <a:pt x="42" y="318"/>
                  <a:pt x="42" y="318"/>
                  <a:pt x="43" y="318"/>
                </a:cubicBezTo>
                <a:cubicBezTo>
                  <a:pt x="43" y="318"/>
                  <a:pt x="44" y="318"/>
                  <a:pt x="44" y="318"/>
                </a:cubicBezTo>
                <a:cubicBezTo>
                  <a:pt x="43" y="318"/>
                  <a:pt x="43" y="318"/>
                  <a:pt x="43" y="319"/>
                </a:cubicBezTo>
                <a:cubicBezTo>
                  <a:pt x="43" y="320"/>
                  <a:pt x="44" y="324"/>
                  <a:pt x="45" y="324"/>
                </a:cubicBezTo>
                <a:cubicBezTo>
                  <a:pt x="44" y="323"/>
                  <a:pt x="46" y="326"/>
                  <a:pt x="45" y="325"/>
                </a:cubicBezTo>
                <a:cubicBezTo>
                  <a:pt x="45" y="325"/>
                  <a:pt x="49" y="329"/>
                  <a:pt x="48" y="330"/>
                </a:cubicBezTo>
                <a:cubicBezTo>
                  <a:pt x="47" y="330"/>
                  <a:pt x="49" y="335"/>
                  <a:pt x="49" y="336"/>
                </a:cubicBezTo>
                <a:cubicBezTo>
                  <a:pt x="52" y="342"/>
                  <a:pt x="52" y="338"/>
                  <a:pt x="56" y="338"/>
                </a:cubicBezTo>
                <a:cubicBezTo>
                  <a:pt x="56" y="338"/>
                  <a:pt x="63" y="334"/>
                  <a:pt x="62" y="334"/>
                </a:cubicBezTo>
                <a:cubicBezTo>
                  <a:pt x="62" y="334"/>
                  <a:pt x="58" y="336"/>
                  <a:pt x="59" y="335"/>
                </a:cubicBezTo>
                <a:cubicBezTo>
                  <a:pt x="59" y="335"/>
                  <a:pt x="56" y="330"/>
                  <a:pt x="56" y="330"/>
                </a:cubicBezTo>
                <a:cubicBezTo>
                  <a:pt x="55" y="331"/>
                  <a:pt x="58" y="334"/>
                  <a:pt x="58" y="335"/>
                </a:cubicBezTo>
                <a:cubicBezTo>
                  <a:pt x="57" y="336"/>
                  <a:pt x="55" y="335"/>
                  <a:pt x="55" y="335"/>
                </a:cubicBezTo>
                <a:cubicBezTo>
                  <a:pt x="55" y="335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4" y="328"/>
                  <a:pt x="50" y="320"/>
                  <a:pt x="48" y="314"/>
                </a:cubicBezTo>
                <a:cubicBezTo>
                  <a:pt x="45" y="308"/>
                  <a:pt x="41" y="301"/>
                  <a:pt x="38" y="296"/>
                </a:cubicBezTo>
                <a:cubicBezTo>
                  <a:pt x="37" y="295"/>
                  <a:pt x="34" y="289"/>
                  <a:pt x="30" y="284"/>
                </a:cubicBezTo>
                <a:cubicBezTo>
                  <a:pt x="30" y="284"/>
                  <a:pt x="31" y="284"/>
                  <a:pt x="31" y="285"/>
                </a:cubicBezTo>
                <a:cubicBezTo>
                  <a:pt x="36" y="291"/>
                  <a:pt x="43" y="301"/>
                  <a:pt x="43" y="301"/>
                </a:cubicBezTo>
                <a:cubicBezTo>
                  <a:pt x="43" y="300"/>
                  <a:pt x="43" y="299"/>
                  <a:pt x="43" y="299"/>
                </a:cubicBezTo>
                <a:cubicBezTo>
                  <a:pt x="44" y="299"/>
                  <a:pt x="45" y="301"/>
                  <a:pt x="45" y="301"/>
                </a:cubicBezTo>
                <a:cubicBezTo>
                  <a:pt x="44" y="301"/>
                  <a:pt x="44" y="301"/>
                  <a:pt x="43" y="302"/>
                </a:cubicBezTo>
                <a:cubicBezTo>
                  <a:pt x="43" y="302"/>
                  <a:pt x="46" y="302"/>
                  <a:pt x="46" y="302"/>
                </a:cubicBezTo>
                <a:cubicBezTo>
                  <a:pt x="46" y="302"/>
                  <a:pt x="42" y="302"/>
                  <a:pt x="44" y="304"/>
                </a:cubicBezTo>
                <a:cubicBezTo>
                  <a:pt x="44" y="304"/>
                  <a:pt x="46" y="303"/>
                  <a:pt x="46" y="303"/>
                </a:cubicBezTo>
                <a:cubicBezTo>
                  <a:pt x="46" y="304"/>
                  <a:pt x="44" y="304"/>
                  <a:pt x="44" y="305"/>
                </a:cubicBezTo>
                <a:cubicBezTo>
                  <a:pt x="45" y="304"/>
                  <a:pt x="46" y="304"/>
                  <a:pt x="46" y="304"/>
                </a:cubicBezTo>
                <a:cubicBezTo>
                  <a:pt x="46" y="304"/>
                  <a:pt x="46" y="305"/>
                  <a:pt x="46" y="305"/>
                </a:cubicBezTo>
                <a:cubicBezTo>
                  <a:pt x="46" y="305"/>
                  <a:pt x="47" y="305"/>
                  <a:pt x="46" y="305"/>
                </a:cubicBezTo>
                <a:cubicBezTo>
                  <a:pt x="46" y="305"/>
                  <a:pt x="46" y="306"/>
                  <a:pt x="46" y="306"/>
                </a:cubicBezTo>
                <a:cubicBezTo>
                  <a:pt x="46" y="306"/>
                  <a:pt x="47" y="305"/>
                  <a:pt x="46" y="306"/>
                </a:cubicBezTo>
                <a:cubicBezTo>
                  <a:pt x="45" y="306"/>
                  <a:pt x="45" y="306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7" y="307"/>
                  <a:pt x="47" y="307"/>
                </a:cubicBezTo>
                <a:cubicBezTo>
                  <a:pt x="45" y="306"/>
                  <a:pt x="47" y="311"/>
                  <a:pt x="48" y="310"/>
                </a:cubicBezTo>
                <a:cubicBezTo>
                  <a:pt x="48" y="310"/>
                  <a:pt x="48" y="310"/>
                  <a:pt x="48" y="309"/>
                </a:cubicBezTo>
                <a:cubicBezTo>
                  <a:pt x="48" y="308"/>
                  <a:pt x="51" y="312"/>
                  <a:pt x="52" y="311"/>
                </a:cubicBezTo>
                <a:cubicBezTo>
                  <a:pt x="53" y="308"/>
                  <a:pt x="41" y="296"/>
                  <a:pt x="42" y="293"/>
                </a:cubicBezTo>
                <a:cubicBezTo>
                  <a:pt x="43" y="292"/>
                  <a:pt x="42" y="291"/>
                  <a:pt x="40" y="289"/>
                </a:cubicBezTo>
                <a:cubicBezTo>
                  <a:pt x="53" y="294"/>
                  <a:pt x="68" y="300"/>
                  <a:pt x="70" y="301"/>
                </a:cubicBezTo>
                <a:cubicBezTo>
                  <a:pt x="70" y="300"/>
                  <a:pt x="70" y="300"/>
                  <a:pt x="70" y="300"/>
                </a:cubicBezTo>
                <a:cubicBezTo>
                  <a:pt x="75" y="301"/>
                  <a:pt x="113" y="311"/>
                  <a:pt x="113" y="309"/>
                </a:cubicBezTo>
                <a:cubicBezTo>
                  <a:pt x="113" y="310"/>
                  <a:pt x="119" y="310"/>
                  <a:pt x="118" y="310"/>
                </a:cubicBezTo>
                <a:cubicBezTo>
                  <a:pt x="118" y="310"/>
                  <a:pt x="118" y="309"/>
                  <a:pt x="118" y="309"/>
                </a:cubicBezTo>
                <a:cubicBezTo>
                  <a:pt x="118" y="309"/>
                  <a:pt x="122" y="309"/>
                  <a:pt x="122" y="309"/>
                </a:cubicBezTo>
                <a:cubicBezTo>
                  <a:pt x="110" y="304"/>
                  <a:pt x="93" y="305"/>
                  <a:pt x="80" y="301"/>
                </a:cubicBezTo>
                <a:cubicBezTo>
                  <a:pt x="70" y="299"/>
                  <a:pt x="60" y="296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49" y="292"/>
                  <a:pt x="49" y="292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8" y="291"/>
                  <a:pt x="46" y="291"/>
                  <a:pt x="45" y="290"/>
                </a:cubicBezTo>
                <a:cubicBezTo>
                  <a:pt x="44" y="290"/>
                  <a:pt x="42" y="289"/>
                  <a:pt x="40" y="288"/>
                </a:cubicBezTo>
                <a:cubicBezTo>
                  <a:pt x="39" y="287"/>
                  <a:pt x="38" y="285"/>
                  <a:pt x="37" y="284"/>
                </a:cubicBezTo>
                <a:cubicBezTo>
                  <a:pt x="48" y="290"/>
                  <a:pt x="59" y="295"/>
                  <a:pt x="59" y="293"/>
                </a:cubicBezTo>
                <a:cubicBezTo>
                  <a:pt x="59" y="293"/>
                  <a:pt x="47" y="288"/>
                  <a:pt x="35" y="283"/>
                </a:cubicBezTo>
                <a:cubicBezTo>
                  <a:pt x="35" y="282"/>
                  <a:pt x="35" y="282"/>
                  <a:pt x="34" y="281"/>
                </a:cubicBezTo>
                <a:cubicBezTo>
                  <a:pt x="46" y="287"/>
                  <a:pt x="58" y="292"/>
                  <a:pt x="71" y="295"/>
                </a:cubicBezTo>
                <a:cubicBezTo>
                  <a:pt x="95" y="302"/>
                  <a:pt x="119" y="305"/>
                  <a:pt x="143" y="306"/>
                </a:cubicBezTo>
                <a:cubicBezTo>
                  <a:pt x="187" y="308"/>
                  <a:pt x="232" y="299"/>
                  <a:pt x="273" y="284"/>
                </a:cubicBezTo>
                <a:cubicBezTo>
                  <a:pt x="281" y="282"/>
                  <a:pt x="288" y="279"/>
                  <a:pt x="295" y="275"/>
                </a:cubicBezTo>
                <a:cubicBezTo>
                  <a:pt x="291" y="278"/>
                  <a:pt x="286" y="281"/>
                  <a:pt x="282" y="283"/>
                </a:cubicBezTo>
                <a:cubicBezTo>
                  <a:pt x="282" y="283"/>
                  <a:pt x="283" y="283"/>
                  <a:pt x="283" y="283"/>
                </a:cubicBezTo>
                <a:cubicBezTo>
                  <a:pt x="283" y="283"/>
                  <a:pt x="276" y="285"/>
                  <a:pt x="268" y="288"/>
                </a:cubicBezTo>
                <a:cubicBezTo>
                  <a:pt x="261" y="290"/>
                  <a:pt x="254" y="293"/>
                  <a:pt x="253" y="293"/>
                </a:cubicBezTo>
                <a:cubicBezTo>
                  <a:pt x="254" y="293"/>
                  <a:pt x="264" y="290"/>
                  <a:pt x="264" y="290"/>
                </a:cubicBezTo>
                <a:cubicBezTo>
                  <a:pt x="264" y="291"/>
                  <a:pt x="237" y="299"/>
                  <a:pt x="238" y="300"/>
                </a:cubicBezTo>
                <a:cubicBezTo>
                  <a:pt x="240" y="306"/>
                  <a:pt x="304" y="275"/>
                  <a:pt x="312" y="273"/>
                </a:cubicBezTo>
                <a:cubicBezTo>
                  <a:pt x="321" y="270"/>
                  <a:pt x="328" y="263"/>
                  <a:pt x="337" y="259"/>
                </a:cubicBezTo>
                <a:cubicBezTo>
                  <a:pt x="345" y="255"/>
                  <a:pt x="358" y="247"/>
                  <a:pt x="364" y="241"/>
                </a:cubicBezTo>
                <a:cubicBezTo>
                  <a:pt x="375" y="228"/>
                  <a:pt x="391" y="218"/>
                  <a:pt x="403" y="207"/>
                </a:cubicBezTo>
                <a:cubicBezTo>
                  <a:pt x="433" y="177"/>
                  <a:pt x="461" y="143"/>
                  <a:pt x="479" y="104"/>
                </a:cubicBezTo>
                <a:cubicBezTo>
                  <a:pt x="485" y="90"/>
                  <a:pt x="491" y="76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8" y="60"/>
                  <a:pt x="500" y="56"/>
                  <a:pt x="501" y="53"/>
                </a:cubicBezTo>
                <a:cubicBezTo>
                  <a:pt x="505" y="45"/>
                  <a:pt x="507" y="37"/>
                  <a:pt x="511" y="29"/>
                </a:cubicBezTo>
                <a:cubicBezTo>
                  <a:pt x="511" y="28"/>
                  <a:pt x="517" y="13"/>
                  <a:pt x="517" y="13"/>
                </a:cubicBezTo>
                <a:cubicBezTo>
                  <a:pt x="510" y="19"/>
                  <a:pt x="504" y="30"/>
                  <a:pt x="501" y="39"/>
                </a:cubicBezTo>
                <a:close/>
                <a:moveTo>
                  <a:pt x="303" y="260"/>
                </a:moveTo>
                <a:cubicBezTo>
                  <a:pt x="304" y="260"/>
                  <a:pt x="305" y="260"/>
                  <a:pt x="303" y="260"/>
                </a:cubicBezTo>
                <a:close/>
                <a:moveTo>
                  <a:pt x="306" y="258"/>
                </a:moveTo>
                <a:cubicBezTo>
                  <a:pt x="305" y="258"/>
                  <a:pt x="306" y="259"/>
                  <a:pt x="306" y="258"/>
                </a:cubicBezTo>
                <a:close/>
                <a:moveTo>
                  <a:pt x="310" y="256"/>
                </a:moveTo>
                <a:cubicBezTo>
                  <a:pt x="307" y="257"/>
                  <a:pt x="312" y="255"/>
                  <a:pt x="312" y="255"/>
                </a:cubicBezTo>
                <a:lnTo>
                  <a:pt x="310" y="256"/>
                </a:lnTo>
                <a:close/>
                <a:moveTo>
                  <a:pt x="328" y="245"/>
                </a:moveTo>
                <a:cubicBezTo>
                  <a:pt x="329" y="245"/>
                  <a:pt x="329" y="244"/>
                  <a:pt x="330" y="244"/>
                </a:cubicBezTo>
                <a:cubicBezTo>
                  <a:pt x="330" y="245"/>
                  <a:pt x="329" y="245"/>
                  <a:pt x="328" y="245"/>
                </a:cubicBezTo>
                <a:close/>
                <a:moveTo>
                  <a:pt x="352" y="228"/>
                </a:moveTo>
                <a:cubicBezTo>
                  <a:pt x="352" y="228"/>
                  <a:pt x="353" y="228"/>
                  <a:pt x="353" y="228"/>
                </a:cubicBezTo>
                <a:cubicBezTo>
                  <a:pt x="352" y="228"/>
                  <a:pt x="352" y="228"/>
                  <a:pt x="352" y="228"/>
                </a:cubicBezTo>
                <a:close/>
                <a:moveTo>
                  <a:pt x="356" y="227"/>
                </a:moveTo>
                <a:cubicBezTo>
                  <a:pt x="357" y="226"/>
                  <a:pt x="359" y="224"/>
                  <a:pt x="361" y="224"/>
                </a:cubicBezTo>
                <a:cubicBezTo>
                  <a:pt x="361" y="224"/>
                  <a:pt x="355" y="229"/>
                  <a:pt x="356" y="227"/>
                </a:cubicBezTo>
                <a:close/>
                <a:moveTo>
                  <a:pt x="378" y="208"/>
                </a:moveTo>
                <a:cubicBezTo>
                  <a:pt x="377" y="207"/>
                  <a:pt x="380" y="206"/>
                  <a:pt x="380" y="206"/>
                </a:cubicBezTo>
                <a:cubicBezTo>
                  <a:pt x="379" y="207"/>
                  <a:pt x="379" y="208"/>
                  <a:pt x="378" y="208"/>
                </a:cubicBezTo>
                <a:close/>
                <a:moveTo>
                  <a:pt x="385" y="202"/>
                </a:moveTo>
                <a:cubicBezTo>
                  <a:pt x="383" y="203"/>
                  <a:pt x="386" y="201"/>
                  <a:pt x="386" y="201"/>
                </a:cubicBezTo>
                <a:cubicBezTo>
                  <a:pt x="386" y="201"/>
                  <a:pt x="385" y="202"/>
                  <a:pt x="385" y="202"/>
                </a:cubicBezTo>
                <a:close/>
                <a:moveTo>
                  <a:pt x="400" y="189"/>
                </a:moveTo>
                <a:cubicBezTo>
                  <a:pt x="400" y="188"/>
                  <a:pt x="401" y="188"/>
                  <a:pt x="402" y="187"/>
                </a:cubicBezTo>
                <a:cubicBezTo>
                  <a:pt x="402" y="188"/>
                  <a:pt x="401" y="189"/>
                  <a:pt x="400" y="189"/>
                </a:cubicBezTo>
                <a:close/>
                <a:moveTo>
                  <a:pt x="67" y="258"/>
                </a:moveTo>
                <a:cubicBezTo>
                  <a:pt x="67" y="259"/>
                  <a:pt x="67" y="257"/>
                  <a:pt x="67" y="258"/>
                </a:cubicBezTo>
                <a:close/>
                <a:moveTo>
                  <a:pt x="66" y="258"/>
                </a:moveTo>
                <a:cubicBezTo>
                  <a:pt x="67" y="258"/>
                  <a:pt x="66" y="257"/>
                  <a:pt x="66" y="258"/>
                </a:cubicBezTo>
                <a:close/>
                <a:moveTo>
                  <a:pt x="54" y="261"/>
                </a:moveTo>
                <a:cubicBezTo>
                  <a:pt x="54" y="262"/>
                  <a:pt x="54" y="260"/>
                  <a:pt x="54" y="261"/>
                </a:cubicBezTo>
                <a:close/>
                <a:moveTo>
                  <a:pt x="35" y="263"/>
                </a:moveTo>
                <a:cubicBezTo>
                  <a:pt x="34" y="264"/>
                  <a:pt x="36" y="262"/>
                  <a:pt x="35" y="263"/>
                </a:cubicBezTo>
                <a:close/>
                <a:moveTo>
                  <a:pt x="103" y="235"/>
                </a:moveTo>
                <a:cubicBezTo>
                  <a:pt x="103" y="236"/>
                  <a:pt x="103" y="234"/>
                  <a:pt x="103" y="235"/>
                </a:cubicBezTo>
                <a:close/>
                <a:moveTo>
                  <a:pt x="104" y="234"/>
                </a:moveTo>
                <a:cubicBezTo>
                  <a:pt x="104" y="235"/>
                  <a:pt x="104" y="234"/>
                  <a:pt x="104" y="234"/>
                </a:cubicBezTo>
                <a:close/>
                <a:moveTo>
                  <a:pt x="105" y="243"/>
                </a:moveTo>
                <a:cubicBezTo>
                  <a:pt x="104" y="243"/>
                  <a:pt x="105" y="243"/>
                  <a:pt x="105" y="243"/>
                </a:cubicBezTo>
                <a:close/>
                <a:moveTo>
                  <a:pt x="104" y="240"/>
                </a:moveTo>
                <a:cubicBezTo>
                  <a:pt x="104" y="241"/>
                  <a:pt x="103" y="239"/>
                  <a:pt x="104" y="240"/>
                </a:cubicBezTo>
                <a:close/>
                <a:moveTo>
                  <a:pt x="101" y="243"/>
                </a:moveTo>
                <a:cubicBezTo>
                  <a:pt x="101" y="244"/>
                  <a:pt x="101" y="242"/>
                  <a:pt x="101" y="243"/>
                </a:cubicBezTo>
                <a:close/>
                <a:moveTo>
                  <a:pt x="94" y="241"/>
                </a:moveTo>
                <a:cubicBezTo>
                  <a:pt x="96" y="242"/>
                  <a:pt x="94" y="240"/>
                  <a:pt x="94" y="241"/>
                </a:cubicBezTo>
                <a:close/>
                <a:moveTo>
                  <a:pt x="92" y="242"/>
                </a:moveTo>
                <a:cubicBezTo>
                  <a:pt x="92" y="242"/>
                  <a:pt x="95" y="243"/>
                  <a:pt x="95" y="243"/>
                </a:cubicBezTo>
                <a:cubicBezTo>
                  <a:pt x="95" y="243"/>
                  <a:pt x="92" y="243"/>
                  <a:pt x="92" y="244"/>
                </a:cubicBezTo>
                <a:cubicBezTo>
                  <a:pt x="92" y="246"/>
                  <a:pt x="91" y="242"/>
                  <a:pt x="92" y="242"/>
                </a:cubicBezTo>
                <a:close/>
                <a:moveTo>
                  <a:pt x="88" y="242"/>
                </a:moveTo>
                <a:cubicBezTo>
                  <a:pt x="89" y="243"/>
                  <a:pt x="88" y="240"/>
                  <a:pt x="88" y="242"/>
                </a:cubicBezTo>
                <a:close/>
                <a:moveTo>
                  <a:pt x="88" y="247"/>
                </a:moveTo>
                <a:cubicBezTo>
                  <a:pt x="88" y="248"/>
                  <a:pt x="88" y="246"/>
                  <a:pt x="88" y="247"/>
                </a:cubicBezTo>
                <a:close/>
                <a:moveTo>
                  <a:pt x="86" y="245"/>
                </a:moveTo>
                <a:cubicBezTo>
                  <a:pt x="84" y="245"/>
                  <a:pt x="87" y="245"/>
                  <a:pt x="86" y="245"/>
                </a:cubicBezTo>
                <a:close/>
                <a:moveTo>
                  <a:pt x="84" y="248"/>
                </a:moveTo>
                <a:cubicBezTo>
                  <a:pt x="84" y="249"/>
                  <a:pt x="84" y="247"/>
                  <a:pt x="84" y="248"/>
                </a:cubicBezTo>
                <a:close/>
                <a:moveTo>
                  <a:pt x="84" y="243"/>
                </a:moveTo>
                <a:cubicBezTo>
                  <a:pt x="84" y="243"/>
                  <a:pt x="84" y="242"/>
                  <a:pt x="84" y="243"/>
                </a:cubicBezTo>
                <a:close/>
                <a:moveTo>
                  <a:pt x="82" y="248"/>
                </a:moveTo>
                <a:cubicBezTo>
                  <a:pt x="83" y="248"/>
                  <a:pt x="82" y="247"/>
                  <a:pt x="82" y="248"/>
                </a:cubicBezTo>
                <a:close/>
                <a:moveTo>
                  <a:pt x="82" y="245"/>
                </a:moveTo>
                <a:cubicBezTo>
                  <a:pt x="82" y="246"/>
                  <a:pt x="82" y="244"/>
                  <a:pt x="82" y="245"/>
                </a:cubicBezTo>
                <a:close/>
                <a:moveTo>
                  <a:pt x="78" y="245"/>
                </a:moveTo>
                <a:cubicBezTo>
                  <a:pt x="78" y="246"/>
                  <a:pt x="78" y="244"/>
                  <a:pt x="78" y="245"/>
                </a:cubicBezTo>
                <a:close/>
                <a:moveTo>
                  <a:pt x="77" y="249"/>
                </a:moveTo>
                <a:cubicBezTo>
                  <a:pt x="77" y="250"/>
                  <a:pt x="77" y="249"/>
                  <a:pt x="77" y="249"/>
                </a:cubicBezTo>
                <a:close/>
                <a:moveTo>
                  <a:pt x="77" y="247"/>
                </a:moveTo>
                <a:cubicBezTo>
                  <a:pt x="77" y="248"/>
                  <a:pt x="76" y="245"/>
                  <a:pt x="77" y="247"/>
                </a:cubicBezTo>
                <a:close/>
                <a:moveTo>
                  <a:pt x="76" y="248"/>
                </a:moveTo>
                <a:cubicBezTo>
                  <a:pt x="76" y="249"/>
                  <a:pt x="76" y="247"/>
                  <a:pt x="76" y="248"/>
                </a:cubicBezTo>
                <a:close/>
                <a:moveTo>
                  <a:pt x="30" y="263"/>
                </a:moveTo>
                <a:cubicBezTo>
                  <a:pt x="31" y="263"/>
                  <a:pt x="30" y="263"/>
                  <a:pt x="30" y="263"/>
                </a:cubicBezTo>
                <a:close/>
                <a:moveTo>
                  <a:pt x="71" y="244"/>
                </a:moveTo>
                <a:cubicBezTo>
                  <a:pt x="70" y="244"/>
                  <a:pt x="71" y="243"/>
                  <a:pt x="71" y="244"/>
                </a:cubicBezTo>
                <a:close/>
                <a:moveTo>
                  <a:pt x="66" y="243"/>
                </a:moveTo>
                <a:cubicBezTo>
                  <a:pt x="67" y="243"/>
                  <a:pt x="66" y="243"/>
                  <a:pt x="66" y="243"/>
                </a:cubicBezTo>
                <a:close/>
                <a:moveTo>
                  <a:pt x="54" y="248"/>
                </a:moveTo>
                <a:cubicBezTo>
                  <a:pt x="51" y="248"/>
                  <a:pt x="57" y="247"/>
                  <a:pt x="54" y="248"/>
                </a:cubicBezTo>
                <a:close/>
                <a:moveTo>
                  <a:pt x="51" y="247"/>
                </a:moveTo>
                <a:cubicBezTo>
                  <a:pt x="51" y="249"/>
                  <a:pt x="51" y="246"/>
                  <a:pt x="51" y="247"/>
                </a:cubicBezTo>
                <a:close/>
                <a:moveTo>
                  <a:pt x="50" y="248"/>
                </a:moveTo>
                <a:cubicBezTo>
                  <a:pt x="50" y="249"/>
                  <a:pt x="50" y="247"/>
                  <a:pt x="50" y="248"/>
                </a:cubicBezTo>
                <a:close/>
                <a:moveTo>
                  <a:pt x="47" y="248"/>
                </a:moveTo>
                <a:cubicBezTo>
                  <a:pt x="47" y="250"/>
                  <a:pt x="47" y="248"/>
                  <a:pt x="47" y="248"/>
                </a:cubicBezTo>
                <a:close/>
                <a:moveTo>
                  <a:pt x="22" y="251"/>
                </a:moveTo>
                <a:cubicBezTo>
                  <a:pt x="22" y="251"/>
                  <a:pt x="22" y="250"/>
                  <a:pt x="22" y="251"/>
                </a:cubicBezTo>
                <a:close/>
                <a:moveTo>
                  <a:pt x="26" y="250"/>
                </a:moveTo>
                <a:cubicBezTo>
                  <a:pt x="26" y="251"/>
                  <a:pt x="26" y="249"/>
                  <a:pt x="26" y="250"/>
                </a:cubicBezTo>
                <a:close/>
                <a:moveTo>
                  <a:pt x="9" y="271"/>
                </a:moveTo>
                <a:cubicBezTo>
                  <a:pt x="7" y="269"/>
                  <a:pt x="4" y="266"/>
                  <a:pt x="3" y="266"/>
                </a:cubicBezTo>
                <a:cubicBezTo>
                  <a:pt x="4" y="265"/>
                  <a:pt x="7" y="268"/>
                  <a:pt x="10" y="270"/>
                </a:cubicBezTo>
                <a:cubicBezTo>
                  <a:pt x="10" y="270"/>
                  <a:pt x="9" y="271"/>
                  <a:pt x="9" y="271"/>
                </a:cubicBezTo>
                <a:close/>
                <a:moveTo>
                  <a:pt x="12" y="278"/>
                </a:moveTo>
                <a:cubicBezTo>
                  <a:pt x="10" y="278"/>
                  <a:pt x="13" y="278"/>
                  <a:pt x="12" y="278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0"/>
                </a:cubicBezTo>
                <a:cubicBezTo>
                  <a:pt x="12" y="270"/>
                  <a:pt x="12" y="270"/>
                  <a:pt x="12" y="271"/>
                </a:cubicBezTo>
                <a:cubicBezTo>
                  <a:pt x="12" y="271"/>
                  <a:pt x="11" y="272"/>
                  <a:pt x="11" y="272"/>
                </a:cubicBezTo>
                <a:close/>
                <a:moveTo>
                  <a:pt x="13" y="270"/>
                </a:move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lose/>
                <a:moveTo>
                  <a:pt x="19" y="285"/>
                </a:moveTo>
                <a:cubicBezTo>
                  <a:pt x="19" y="285"/>
                  <a:pt x="19" y="284"/>
                  <a:pt x="19" y="285"/>
                </a:cubicBezTo>
                <a:close/>
                <a:moveTo>
                  <a:pt x="20" y="288"/>
                </a:moveTo>
                <a:cubicBezTo>
                  <a:pt x="19" y="288"/>
                  <a:pt x="22" y="288"/>
                  <a:pt x="20" y="288"/>
                </a:cubicBezTo>
                <a:close/>
                <a:moveTo>
                  <a:pt x="33" y="308"/>
                </a:moveTo>
                <a:cubicBezTo>
                  <a:pt x="32" y="309"/>
                  <a:pt x="33" y="308"/>
                  <a:pt x="33" y="308"/>
                </a:cubicBezTo>
                <a:close/>
                <a:moveTo>
                  <a:pt x="28" y="301"/>
                </a:moveTo>
                <a:cubicBezTo>
                  <a:pt x="27" y="301"/>
                  <a:pt x="29" y="300"/>
                  <a:pt x="28" y="301"/>
                </a:cubicBezTo>
                <a:close/>
                <a:moveTo>
                  <a:pt x="28" y="297"/>
                </a:moveTo>
                <a:cubicBezTo>
                  <a:pt x="27" y="298"/>
                  <a:pt x="28" y="297"/>
                  <a:pt x="28" y="297"/>
                </a:cubicBezTo>
                <a:close/>
                <a:moveTo>
                  <a:pt x="27" y="297"/>
                </a:moveTo>
                <a:cubicBezTo>
                  <a:pt x="27" y="297"/>
                  <a:pt x="28" y="296"/>
                  <a:pt x="27" y="297"/>
                </a:cubicBezTo>
                <a:close/>
                <a:moveTo>
                  <a:pt x="25" y="296"/>
                </a:moveTo>
                <a:cubicBezTo>
                  <a:pt x="25" y="296"/>
                  <a:pt x="27" y="294"/>
                  <a:pt x="25" y="296"/>
                </a:cubicBezTo>
                <a:close/>
                <a:moveTo>
                  <a:pt x="21" y="274"/>
                </a:moveTo>
                <a:cubicBezTo>
                  <a:pt x="22" y="274"/>
                  <a:pt x="23" y="274"/>
                  <a:pt x="23" y="275"/>
                </a:cubicBezTo>
                <a:cubicBezTo>
                  <a:pt x="23" y="275"/>
                  <a:pt x="23" y="276"/>
                  <a:pt x="23" y="277"/>
                </a:cubicBezTo>
                <a:cubicBezTo>
                  <a:pt x="23" y="276"/>
                  <a:pt x="22" y="276"/>
                  <a:pt x="22" y="276"/>
                </a:cubicBezTo>
                <a:cubicBezTo>
                  <a:pt x="22" y="275"/>
                  <a:pt x="22" y="275"/>
                  <a:pt x="21" y="274"/>
                </a:cubicBezTo>
                <a:close/>
                <a:moveTo>
                  <a:pt x="22" y="276"/>
                </a:moveTo>
                <a:cubicBezTo>
                  <a:pt x="22" y="276"/>
                  <a:pt x="23" y="276"/>
                  <a:pt x="23" y="277"/>
                </a:cubicBezTo>
                <a:cubicBezTo>
                  <a:pt x="24" y="278"/>
                  <a:pt x="24" y="279"/>
                  <a:pt x="24" y="279"/>
                </a:cubicBezTo>
                <a:cubicBezTo>
                  <a:pt x="23" y="279"/>
                  <a:pt x="22" y="278"/>
                  <a:pt x="22" y="276"/>
                </a:cubicBezTo>
                <a:close/>
                <a:moveTo>
                  <a:pt x="24" y="276"/>
                </a:moveTo>
                <a:cubicBezTo>
                  <a:pt x="24" y="275"/>
                  <a:pt x="24" y="276"/>
                  <a:pt x="24" y="276"/>
                </a:cubicBezTo>
                <a:close/>
                <a:moveTo>
                  <a:pt x="58" y="334"/>
                </a:moveTo>
                <a:cubicBezTo>
                  <a:pt x="57" y="335"/>
                  <a:pt x="58" y="334"/>
                  <a:pt x="58" y="334"/>
                </a:cubicBezTo>
                <a:close/>
                <a:moveTo>
                  <a:pt x="57" y="334"/>
                </a:moveTo>
                <a:cubicBezTo>
                  <a:pt x="57" y="334"/>
                  <a:pt x="58" y="333"/>
                  <a:pt x="57" y="334"/>
                </a:cubicBezTo>
                <a:close/>
                <a:moveTo>
                  <a:pt x="54" y="333"/>
                </a:moveTo>
                <a:cubicBezTo>
                  <a:pt x="53" y="333"/>
                  <a:pt x="55" y="333"/>
                  <a:pt x="54" y="333"/>
                </a:cubicBezTo>
                <a:close/>
                <a:moveTo>
                  <a:pt x="51" y="333"/>
                </a:moveTo>
                <a:cubicBezTo>
                  <a:pt x="51" y="333"/>
                  <a:pt x="52" y="332"/>
                  <a:pt x="51" y="333"/>
                </a:cubicBezTo>
                <a:close/>
                <a:moveTo>
                  <a:pt x="47" y="318"/>
                </a:moveTo>
                <a:cubicBezTo>
                  <a:pt x="46" y="318"/>
                  <a:pt x="48" y="318"/>
                  <a:pt x="47" y="318"/>
                </a:cubicBezTo>
                <a:close/>
                <a:moveTo>
                  <a:pt x="50" y="336"/>
                </a:moveTo>
                <a:cubicBezTo>
                  <a:pt x="50" y="335"/>
                  <a:pt x="50" y="336"/>
                  <a:pt x="50" y="336"/>
                </a:cubicBezTo>
                <a:close/>
                <a:moveTo>
                  <a:pt x="51" y="330"/>
                </a:moveTo>
                <a:cubicBezTo>
                  <a:pt x="50" y="330"/>
                  <a:pt x="51" y="330"/>
                  <a:pt x="51" y="330"/>
                </a:cubicBezTo>
                <a:close/>
                <a:moveTo>
                  <a:pt x="50" y="326"/>
                </a:moveTo>
                <a:cubicBezTo>
                  <a:pt x="50" y="326"/>
                  <a:pt x="50" y="328"/>
                  <a:pt x="50" y="328"/>
                </a:cubicBezTo>
                <a:cubicBezTo>
                  <a:pt x="49" y="328"/>
                  <a:pt x="49" y="325"/>
                  <a:pt x="48" y="326"/>
                </a:cubicBezTo>
                <a:cubicBezTo>
                  <a:pt x="47" y="326"/>
                  <a:pt x="50" y="324"/>
                  <a:pt x="50" y="326"/>
                </a:cubicBezTo>
                <a:close/>
                <a:moveTo>
                  <a:pt x="48" y="317"/>
                </a:moveTo>
                <a:cubicBezTo>
                  <a:pt x="47" y="317"/>
                  <a:pt x="49" y="317"/>
                  <a:pt x="48" y="317"/>
                </a:cubicBezTo>
                <a:close/>
                <a:moveTo>
                  <a:pt x="48" y="320"/>
                </a:moveTo>
                <a:cubicBezTo>
                  <a:pt x="46" y="321"/>
                  <a:pt x="49" y="319"/>
                  <a:pt x="48" y="320"/>
                </a:cubicBezTo>
                <a:close/>
                <a:moveTo>
                  <a:pt x="47" y="314"/>
                </a:moveTo>
                <a:cubicBezTo>
                  <a:pt x="46" y="315"/>
                  <a:pt x="48" y="314"/>
                  <a:pt x="47" y="314"/>
                </a:cubicBezTo>
                <a:close/>
                <a:moveTo>
                  <a:pt x="46" y="314"/>
                </a:moveTo>
                <a:cubicBezTo>
                  <a:pt x="45" y="314"/>
                  <a:pt x="48" y="314"/>
                  <a:pt x="46" y="314"/>
                </a:cubicBezTo>
                <a:close/>
                <a:moveTo>
                  <a:pt x="46" y="319"/>
                </a:moveTo>
                <a:cubicBezTo>
                  <a:pt x="45" y="320"/>
                  <a:pt x="47" y="319"/>
                  <a:pt x="46" y="319"/>
                </a:cubicBezTo>
                <a:close/>
                <a:moveTo>
                  <a:pt x="44" y="320"/>
                </a:moveTo>
                <a:cubicBezTo>
                  <a:pt x="43" y="321"/>
                  <a:pt x="44" y="320"/>
                  <a:pt x="44" y="320"/>
                </a:cubicBezTo>
                <a:close/>
                <a:moveTo>
                  <a:pt x="44" y="320"/>
                </a:moveTo>
                <a:cubicBezTo>
                  <a:pt x="43" y="321"/>
                  <a:pt x="45" y="319"/>
                  <a:pt x="44" y="320"/>
                </a:cubicBezTo>
                <a:close/>
                <a:moveTo>
                  <a:pt x="44" y="319"/>
                </a:moveTo>
                <a:cubicBezTo>
                  <a:pt x="44" y="319"/>
                  <a:pt x="45" y="318"/>
                  <a:pt x="44" y="319"/>
                </a:cubicBezTo>
                <a:close/>
                <a:moveTo>
                  <a:pt x="28" y="282"/>
                </a:moveTo>
                <a:cubicBezTo>
                  <a:pt x="27" y="281"/>
                  <a:pt x="26" y="280"/>
                  <a:pt x="26" y="279"/>
                </a:cubicBezTo>
                <a:cubicBezTo>
                  <a:pt x="26" y="280"/>
                  <a:pt x="28" y="281"/>
                  <a:pt x="29" y="282"/>
                </a:cubicBezTo>
                <a:cubicBezTo>
                  <a:pt x="29" y="282"/>
                  <a:pt x="28" y="282"/>
                  <a:pt x="28" y="282"/>
                </a:cubicBezTo>
                <a:close/>
                <a:moveTo>
                  <a:pt x="45" y="303"/>
                </a:moveTo>
                <a:cubicBezTo>
                  <a:pt x="44" y="304"/>
                  <a:pt x="47" y="302"/>
                  <a:pt x="45" y="303"/>
                </a:cubicBezTo>
                <a:close/>
                <a:moveTo>
                  <a:pt x="47" y="309"/>
                </a:moveTo>
                <a:cubicBezTo>
                  <a:pt x="46" y="308"/>
                  <a:pt x="48" y="308"/>
                  <a:pt x="47" y="309"/>
                </a:cubicBezTo>
                <a:close/>
                <a:moveTo>
                  <a:pt x="47" y="305"/>
                </a:moveTo>
                <a:cubicBezTo>
                  <a:pt x="47" y="305"/>
                  <a:pt x="48" y="304"/>
                  <a:pt x="47" y="305"/>
                </a:cubicBezTo>
                <a:close/>
                <a:moveTo>
                  <a:pt x="43" y="297"/>
                </a:moveTo>
                <a:cubicBezTo>
                  <a:pt x="43" y="297"/>
                  <a:pt x="44" y="299"/>
                  <a:pt x="42" y="299"/>
                </a:cubicBezTo>
                <a:cubicBezTo>
                  <a:pt x="42" y="298"/>
                  <a:pt x="43" y="297"/>
                  <a:pt x="43" y="297"/>
                </a:cubicBezTo>
                <a:close/>
                <a:moveTo>
                  <a:pt x="40" y="295"/>
                </a:moveTo>
                <a:cubicBezTo>
                  <a:pt x="39" y="293"/>
                  <a:pt x="42" y="298"/>
                  <a:pt x="40" y="295"/>
                </a:cubicBezTo>
                <a:close/>
                <a:moveTo>
                  <a:pt x="40" y="293"/>
                </a:moveTo>
                <a:cubicBezTo>
                  <a:pt x="38" y="294"/>
                  <a:pt x="41" y="292"/>
                  <a:pt x="40" y="293"/>
                </a:cubicBezTo>
                <a:close/>
                <a:moveTo>
                  <a:pt x="39" y="292"/>
                </a:moveTo>
                <a:cubicBezTo>
                  <a:pt x="38" y="292"/>
                  <a:pt x="39" y="292"/>
                  <a:pt x="39" y="292"/>
                </a:cubicBezTo>
                <a:close/>
                <a:moveTo>
                  <a:pt x="37" y="290"/>
                </a:moveTo>
                <a:cubicBezTo>
                  <a:pt x="36" y="291"/>
                  <a:pt x="37" y="290"/>
                  <a:pt x="37" y="290"/>
                </a:cubicBezTo>
                <a:close/>
                <a:moveTo>
                  <a:pt x="60" y="286"/>
                </a:moveTo>
                <a:cubicBezTo>
                  <a:pt x="60" y="285"/>
                  <a:pt x="59" y="287"/>
                  <a:pt x="60" y="286"/>
                </a:cubicBezTo>
                <a:close/>
                <a:moveTo>
                  <a:pt x="45" y="283"/>
                </a:moveTo>
                <a:cubicBezTo>
                  <a:pt x="46" y="284"/>
                  <a:pt x="46" y="284"/>
                  <a:pt x="45" y="283"/>
                </a:cubicBezTo>
                <a:close/>
                <a:moveTo>
                  <a:pt x="38" y="280"/>
                </a:moveTo>
                <a:cubicBezTo>
                  <a:pt x="39" y="280"/>
                  <a:pt x="39" y="280"/>
                  <a:pt x="40" y="280"/>
                </a:cubicBezTo>
                <a:cubicBezTo>
                  <a:pt x="39" y="280"/>
                  <a:pt x="38" y="280"/>
                  <a:pt x="38" y="280"/>
                </a:cubicBezTo>
                <a:close/>
                <a:moveTo>
                  <a:pt x="39" y="277"/>
                </a:moveTo>
                <a:cubicBezTo>
                  <a:pt x="40" y="277"/>
                  <a:pt x="40" y="277"/>
                  <a:pt x="41" y="278"/>
                </a:cubicBezTo>
                <a:cubicBezTo>
                  <a:pt x="40" y="279"/>
                  <a:pt x="38" y="276"/>
                  <a:pt x="39" y="277"/>
                </a:cubicBezTo>
                <a:close/>
                <a:moveTo>
                  <a:pt x="43" y="285"/>
                </a:moveTo>
                <a:cubicBezTo>
                  <a:pt x="45" y="285"/>
                  <a:pt x="46" y="285"/>
                  <a:pt x="47" y="286"/>
                </a:cubicBezTo>
                <a:cubicBezTo>
                  <a:pt x="47" y="286"/>
                  <a:pt x="43" y="285"/>
                  <a:pt x="43" y="285"/>
                </a:cubicBezTo>
                <a:close/>
                <a:moveTo>
                  <a:pt x="58" y="290"/>
                </a:moveTo>
                <a:cubicBezTo>
                  <a:pt x="58" y="290"/>
                  <a:pt x="60" y="292"/>
                  <a:pt x="60" y="292"/>
                </a:cubicBezTo>
                <a:cubicBezTo>
                  <a:pt x="60" y="291"/>
                  <a:pt x="59" y="291"/>
                  <a:pt x="58" y="290"/>
                </a:cubicBezTo>
                <a:close/>
                <a:moveTo>
                  <a:pt x="68" y="291"/>
                </a:moveTo>
                <a:cubicBezTo>
                  <a:pt x="69" y="291"/>
                  <a:pt x="73" y="291"/>
                  <a:pt x="72" y="292"/>
                </a:cubicBezTo>
                <a:cubicBezTo>
                  <a:pt x="72" y="294"/>
                  <a:pt x="69" y="291"/>
                  <a:pt x="68" y="291"/>
                </a:cubicBezTo>
                <a:close/>
                <a:moveTo>
                  <a:pt x="78" y="294"/>
                </a:moveTo>
                <a:cubicBezTo>
                  <a:pt x="79" y="294"/>
                  <a:pt x="83" y="295"/>
                  <a:pt x="83" y="295"/>
                </a:cubicBezTo>
                <a:cubicBezTo>
                  <a:pt x="82" y="295"/>
                  <a:pt x="78" y="295"/>
                  <a:pt x="78" y="294"/>
                </a:cubicBezTo>
                <a:close/>
                <a:moveTo>
                  <a:pt x="88" y="297"/>
                </a:moveTo>
                <a:cubicBezTo>
                  <a:pt x="87" y="296"/>
                  <a:pt x="86" y="296"/>
                  <a:pt x="85" y="295"/>
                </a:cubicBezTo>
                <a:cubicBezTo>
                  <a:pt x="85" y="295"/>
                  <a:pt x="89" y="296"/>
                  <a:pt x="88" y="297"/>
                </a:cubicBezTo>
                <a:close/>
                <a:moveTo>
                  <a:pt x="89" y="297"/>
                </a:moveTo>
                <a:cubicBezTo>
                  <a:pt x="90" y="297"/>
                  <a:pt x="98" y="298"/>
                  <a:pt x="98" y="298"/>
                </a:cubicBezTo>
                <a:cubicBezTo>
                  <a:pt x="97" y="300"/>
                  <a:pt x="90" y="297"/>
                  <a:pt x="89" y="297"/>
                </a:cubicBezTo>
                <a:close/>
                <a:moveTo>
                  <a:pt x="100" y="300"/>
                </a:moveTo>
                <a:cubicBezTo>
                  <a:pt x="96" y="299"/>
                  <a:pt x="102" y="300"/>
                  <a:pt x="102" y="301"/>
                </a:cubicBezTo>
                <a:cubicBezTo>
                  <a:pt x="101" y="301"/>
                  <a:pt x="100" y="301"/>
                  <a:pt x="100" y="300"/>
                </a:cubicBezTo>
                <a:close/>
                <a:moveTo>
                  <a:pt x="115" y="301"/>
                </a:moveTo>
                <a:cubicBezTo>
                  <a:pt x="116" y="302"/>
                  <a:pt x="116" y="302"/>
                  <a:pt x="116" y="302"/>
                </a:cubicBezTo>
                <a:cubicBezTo>
                  <a:pt x="116" y="302"/>
                  <a:pt x="101" y="299"/>
                  <a:pt x="100" y="299"/>
                </a:cubicBezTo>
                <a:cubicBezTo>
                  <a:pt x="102" y="300"/>
                  <a:pt x="124" y="301"/>
                  <a:pt x="124" y="301"/>
                </a:cubicBezTo>
                <a:cubicBezTo>
                  <a:pt x="124" y="300"/>
                  <a:pt x="128" y="301"/>
                  <a:pt x="129" y="301"/>
                </a:cubicBezTo>
                <a:cubicBezTo>
                  <a:pt x="129" y="302"/>
                  <a:pt x="117" y="301"/>
                  <a:pt x="115" y="301"/>
                </a:cubicBezTo>
                <a:close/>
                <a:moveTo>
                  <a:pt x="153" y="305"/>
                </a:moveTo>
                <a:cubicBezTo>
                  <a:pt x="152" y="306"/>
                  <a:pt x="144" y="306"/>
                  <a:pt x="144" y="305"/>
                </a:cubicBezTo>
                <a:cubicBezTo>
                  <a:pt x="144" y="304"/>
                  <a:pt x="154" y="305"/>
                  <a:pt x="153" y="305"/>
                </a:cubicBezTo>
                <a:close/>
                <a:moveTo>
                  <a:pt x="162" y="303"/>
                </a:moveTo>
                <a:cubicBezTo>
                  <a:pt x="163" y="302"/>
                  <a:pt x="163" y="302"/>
                  <a:pt x="164" y="303"/>
                </a:cubicBezTo>
                <a:cubicBezTo>
                  <a:pt x="165" y="303"/>
                  <a:pt x="170" y="303"/>
                  <a:pt x="170" y="302"/>
                </a:cubicBezTo>
                <a:cubicBezTo>
                  <a:pt x="169" y="304"/>
                  <a:pt x="164" y="304"/>
                  <a:pt x="162" y="303"/>
                </a:cubicBezTo>
                <a:close/>
                <a:moveTo>
                  <a:pt x="176" y="299"/>
                </a:moveTo>
                <a:cubicBezTo>
                  <a:pt x="176" y="300"/>
                  <a:pt x="175" y="300"/>
                  <a:pt x="174" y="299"/>
                </a:cubicBezTo>
                <a:cubicBezTo>
                  <a:pt x="171" y="299"/>
                  <a:pt x="176" y="299"/>
                  <a:pt x="176" y="299"/>
                </a:cubicBezTo>
                <a:close/>
                <a:moveTo>
                  <a:pt x="175" y="303"/>
                </a:moveTo>
                <a:cubicBezTo>
                  <a:pt x="174" y="302"/>
                  <a:pt x="179" y="302"/>
                  <a:pt x="179" y="302"/>
                </a:cubicBezTo>
                <a:cubicBezTo>
                  <a:pt x="178" y="302"/>
                  <a:pt x="176" y="304"/>
                  <a:pt x="175" y="303"/>
                </a:cubicBezTo>
                <a:close/>
                <a:moveTo>
                  <a:pt x="177" y="304"/>
                </a:moveTo>
                <a:cubicBezTo>
                  <a:pt x="178" y="304"/>
                  <a:pt x="179" y="304"/>
                  <a:pt x="179" y="304"/>
                </a:cubicBezTo>
                <a:cubicBezTo>
                  <a:pt x="179" y="304"/>
                  <a:pt x="177" y="305"/>
                  <a:pt x="177" y="304"/>
                </a:cubicBezTo>
                <a:close/>
                <a:moveTo>
                  <a:pt x="181" y="299"/>
                </a:moveTo>
                <a:cubicBezTo>
                  <a:pt x="181" y="298"/>
                  <a:pt x="181" y="299"/>
                  <a:pt x="181" y="299"/>
                </a:cubicBezTo>
                <a:close/>
                <a:moveTo>
                  <a:pt x="185" y="301"/>
                </a:moveTo>
                <a:cubicBezTo>
                  <a:pt x="184" y="300"/>
                  <a:pt x="185" y="302"/>
                  <a:pt x="185" y="301"/>
                </a:cubicBezTo>
                <a:close/>
                <a:moveTo>
                  <a:pt x="184" y="299"/>
                </a:moveTo>
                <a:cubicBezTo>
                  <a:pt x="184" y="298"/>
                  <a:pt x="187" y="300"/>
                  <a:pt x="184" y="299"/>
                </a:cubicBezTo>
                <a:close/>
                <a:moveTo>
                  <a:pt x="189" y="302"/>
                </a:moveTo>
                <a:cubicBezTo>
                  <a:pt x="187" y="301"/>
                  <a:pt x="192" y="301"/>
                  <a:pt x="192" y="301"/>
                </a:cubicBezTo>
                <a:cubicBezTo>
                  <a:pt x="191" y="302"/>
                  <a:pt x="190" y="302"/>
                  <a:pt x="189" y="302"/>
                </a:cubicBezTo>
                <a:close/>
                <a:moveTo>
                  <a:pt x="193" y="301"/>
                </a:moveTo>
                <a:cubicBezTo>
                  <a:pt x="194" y="300"/>
                  <a:pt x="195" y="300"/>
                  <a:pt x="196" y="300"/>
                </a:cubicBezTo>
                <a:cubicBezTo>
                  <a:pt x="197" y="300"/>
                  <a:pt x="193" y="301"/>
                  <a:pt x="193" y="301"/>
                </a:cubicBezTo>
                <a:close/>
                <a:moveTo>
                  <a:pt x="196" y="302"/>
                </a:moveTo>
                <a:cubicBezTo>
                  <a:pt x="198" y="301"/>
                  <a:pt x="197" y="302"/>
                  <a:pt x="196" y="302"/>
                </a:cubicBezTo>
                <a:close/>
                <a:moveTo>
                  <a:pt x="228" y="295"/>
                </a:moveTo>
                <a:cubicBezTo>
                  <a:pt x="227" y="294"/>
                  <a:pt x="228" y="296"/>
                  <a:pt x="228" y="295"/>
                </a:cubicBezTo>
                <a:close/>
                <a:moveTo>
                  <a:pt x="209" y="299"/>
                </a:moveTo>
                <a:cubicBezTo>
                  <a:pt x="210" y="298"/>
                  <a:pt x="211" y="298"/>
                  <a:pt x="212" y="298"/>
                </a:cubicBezTo>
                <a:cubicBezTo>
                  <a:pt x="211" y="299"/>
                  <a:pt x="210" y="299"/>
                  <a:pt x="209" y="299"/>
                </a:cubicBezTo>
                <a:close/>
                <a:moveTo>
                  <a:pt x="213" y="299"/>
                </a:moveTo>
                <a:cubicBezTo>
                  <a:pt x="215" y="298"/>
                  <a:pt x="214" y="299"/>
                  <a:pt x="213" y="299"/>
                </a:cubicBezTo>
                <a:close/>
                <a:moveTo>
                  <a:pt x="215" y="296"/>
                </a:moveTo>
                <a:cubicBezTo>
                  <a:pt x="214" y="296"/>
                  <a:pt x="214" y="296"/>
                  <a:pt x="213" y="296"/>
                </a:cubicBezTo>
                <a:cubicBezTo>
                  <a:pt x="213" y="295"/>
                  <a:pt x="215" y="296"/>
                  <a:pt x="215" y="296"/>
                </a:cubicBezTo>
                <a:close/>
                <a:moveTo>
                  <a:pt x="221" y="295"/>
                </a:moveTo>
                <a:cubicBezTo>
                  <a:pt x="220" y="294"/>
                  <a:pt x="221" y="297"/>
                  <a:pt x="221" y="295"/>
                </a:cubicBezTo>
                <a:close/>
                <a:moveTo>
                  <a:pt x="222" y="293"/>
                </a:moveTo>
                <a:cubicBezTo>
                  <a:pt x="224" y="294"/>
                  <a:pt x="223" y="294"/>
                  <a:pt x="222" y="294"/>
                </a:cubicBezTo>
                <a:cubicBezTo>
                  <a:pt x="221" y="294"/>
                  <a:pt x="221" y="293"/>
                  <a:pt x="222" y="293"/>
                </a:cubicBezTo>
                <a:close/>
                <a:moveTo>
                  <a:pt x="222" y="297"/>
                </a:moveTo>
                <a:cubicBezTo>
                  <a:pt x="223" y="297"/>
                  <a:pt x="224" y="297"/>
                  <a:pt x="225" y="297"/>
                </a:cubicBezTo>
                <a:cubicBezTo>
                  <a:pt x="225" y="297"/>
                  <a:pt x="221" y="298"/>
                  <a:pt x="222" y="297"/>
                </a:cubicBezTo>
                <a:close/>
                <a:moveTo>
                  <a:pt x="226" y="296"/>
                </a:moveTo>
                <a:cubicBezTo>
                  <a:pt x="226" y="295"/>
                  <a:pt x="229" y="296"/>
                  <a:pt x="230" y="296"/>
                </a:cubicBezTo>
                <a:cubicBezTo>
                  <a:pt x="228" y="296"/>
                  <a:pt x="226" y="297"/>
                  <a:pt x="226" y="296"/>
                </a:cubicBezTo>
                <a:close/>
                <a:moveTo>
                  <a:pt x="234" y="294"/>
                </a:moveTo>
                <a:cubicBezTo>
                  <a:pt x="233" y="294"/>
                  <a:pt x="232" y="294"/>
                  <a:pt x="232" y="294"/>
                </a:cubicBezTo>
                <a:cubicBezTo>
                  <a:pt x="232" y="293"/>
                  <a:pt x="234" y="293"/>
                  <a:pt x="234" y="294"/>
                </a:cubicBezTo>
                <a:close/>
                <a:moveTo>
                  <a:pt x="233" y="291"/>
                </a:moveTo>
                <a:cubicBezTo>
                  <a:pt x="234" y="290"/>
                  <a:pt x="234" y="290"/>
                  <a:pt x="235" y="290"/>
                </a:cubicBezTo>
                <a:cubicBezTo>
                  <a:pt x="235" y="291"/>
                  <a:pt x="234" y="291"/>
                  <a:pt x="233" y="291"/>
                </a:cubicBezTo>
                <a:close/>
                <a:moveTo>
                  <a:pt x="257" y="283"/>
                </a:moveTo>
                <a:cubicBezTo>
                  <a:pt x="258" y="283"/>
                  <a:pt x="258" y="282"/>
                  <a:pt x="259" y="282"/>
                </a:cubicBezTo>
                <a:cubicBezTo>
                  <a:pt x="259" y="283"/>
                  <a:pt x="255" y="284"/>
                  <a:pt x="257" y="283"/>
                </a:cubicBezTo>
                <a:close/>
                <a:moveTo>
                  <a:pt x="494" y="29"/>
                </a:moveTo>
                <a:cubicBezTo>
                  <a:pt x="493" y="30"/>
                  <a:pt x="493" y="31"/>
                  <a:pt x="492" y="33"/>
                </a:cubicBezTo>
                <a:cubicBezTo>
                  <a:pt x="491" y="31"/>
                  <a:pt x="494" y="29"/>
                  <a:pt x="494" y="29"/>
                </a:cubicBezTo>
                <a:close/>
                <a:moveTo>
                  <a:pt x="486" y="47"/>
                </a:moveTo>
                <a:cubicBezTo>
                  <a:pt x="487" y="45"/>
                  <a:pt x="487" y="42"/>
                  <a:pt x="489" y="40"/>
                </a:cubicBezTo>
                <a:cubicBezTo>
                  <a:pt x="487" y="42"/>
                  <a:pt x="486" y="48"/>
                  <a:pt x="485" y="51"/>
                </a:cubicBezTo>
                <a:cubicBezTo>
                  <a:pt x="485" y="51"/>
                  <a:pt x="486" y="47"/>
                  <a:pt x="486" y="47"/>
                </a:cubicBezTo>
                <a:close/>
                <a:moveTo>
                  <a:pt x="483" y="59"/>
                </a:moveTo>
                <a:cubicBezTo>
                  <a:pt x="483" y="61"/>
                  <a:pt x="483" y="62"/>
                  <a:pt x="482" y="63"/>
                </a:cubicBezTo>
                <a:cubicBezTo>
                  <a:pt x="482" y="61"/>
                  <a:pt x="483" y="60"/>
                  <a:pt x="483" y="59"/>
                </a:cubicBezTo>
                <a:close/>
                <a:moveTo>
                  <a:pt x="474" y="81"/>
                </a:moveTo>
                <a:cubicBezTo>
                  <a:pt x="475" y="81"/>
                  <a:pt x="476" y="79"/>
                  <a:pt x="474" y="81"/>
                </a:cubicBezTo>
                <a:close/>
                <a:moveTo>
                  <a:pt x="471" y="88"/>
                </a:moveTo>
                <a:cubicBezTo>
                  <a:pt x="472" y="86"/>
                  <a:pt x="472" y="85"/>
                  <a:pt x="473" y="84"/>
                </a:cubicBezTo>
                <a:cubicBezTo>
                  <a:pt x="473" y="85"/>
                  <a:pt x="471" y="89"/>
                  <a:pt x="471" y="88"/>
                </a:cubicBezTo>
                <a:close/>
                <a:moveTo>
                  <a:pt x="468" y="95"/>
                </a:moveTo>
                <a:cubicBezTo>
                  <a:pt x="467" y="97"/>
                  <a:pt x="463" y="104"/>
                  <a:pt x="463" y="104"/>
                </a:cubicBezTo>
                <a:cubicBezTo>
                  <a:pt x="464" y="101"/>
                  <a:pt x="467" y="98"/>
                  <a:pt x="468" y="95"/>
                </a:cubicBezTo>
                <a:close/>
                <a:moveTo>
                  <a:pt x="460" y="107"/>
                </a:moveTo>
                <a:cubicBezTo>
                  <a:pt x="460" y="106"/>
                  <a:pt x="461" y="105"/>
                  <a:pt x="462" y="104"/>
                </a:cubicBezTo>
                <a:cubicBezTo>
                  <a:pt x="462" y="105"/>
                  <a:pt x="460" y="108"/>
                  <a:pt x="460" y="107"/>
                </a:cubicBezTo>
                <a:close/>
                <a:moveTo>
                  <a:pt x="425" y="161"/>
                </a:moveTo>
                <a:cubicBezTo>
                  <a:pt x="425" y="161"/>
                  <a:pt x="422" y="164"/>
                  <a:pt x="422" y="164"/>
                </a:cubicBezTo>
                <a:cubicBezTo>
                  <a:pt x="421" y="163"/>
                  <a:pt x="424" y="161"/>
                  <a:pt x="425" y="161"/>
                </a:cubicBezTo>
                <a:close/>
                <a:moveTo>
                  <a:pt x="419" y="166"/>
                </a:moveTo>
                <a:cubicBezTo>
                  <a:pt x="419" y="166"/>
                  <a:pt x="419" y="168"/>
                  <a:pt x="419" y="168"/>
                </a:cubicBezTo>
                <a:cubicBezTo>
                  <a:pt x="419" y="169"/>
                  <a:pt x="418" y="169"/>
                  <a:pt x="417" y="168"/>
                </a:cubicBezTo>
                <a:cubicBezTo>
                  <a:pt x="417" y="167"/>
                  <a:pt x="418" y="167"/>
                  <a:pt x="419" y="166"/>
                </a:cubicBezTo>
                <a:close/>
                <a:moveTo>
                  <a:pt x="416" y="172"/>
                </a:moveTo>
                <a:cubicBezTo>
                  <a:pt x="415" y="173"/>
                  <a:pt x="414" y="174"/>
                  <a:pt x="414" y="174"/>
                </a:cubicBezTo>
                <a:cubicBezTo>
                  <a:pt x="414" y="173"/>
                  <a:pt x="415" y="172"/>
                  <a:pt x="416" y="172"/>
                </a:cubicBezTo>
                <a:close/>
                <a:moveTo>
                  <a:pt x="411" y="178"/>
                </a:moveTo>
                <a:cubicBezTo>
                  <a:pt x="410" y="177"/>
                  <a:pt x="411" y="178"/>
                  <a:pt x="411" y="178"/>
                </a:cubicBezTo>
                <a:close/>
                <a:moveTo>
                  <a:pt x="409" y="180"/>
                </a:moveTo>
                <a:cubicBezTo>
                  <a:pt x="408" y="181"/>
                  <a:pt x="408" y="181"/>
                  <a:pt x="407" y="182"/>
                </a:cubicBezTo>
                <a:cubicBezTo>
                  <a:pt x="412" y="178"/>
                  <a:pt x="432" y="154"/>
                  <a:pt x="433" y="151"/>
                </a:cubicBezTo>
                <a:cubicBezTo>
                  <a:pt x="433" y="152"/>
                  <a:pt x="429" y="157"/>
                  <a:pt x="427" y="158"/>
                </a:cubicBezTo>
                <a:cubicBezTo>
                  <a:pt x="428" y="157"/>
                  <a:pt x="428" y="154"/>
                  <a:pt x="427" y="155"/>
                </a:cubicBezTo>
                <a:cubicBezTo>
                  <a:pt x="429" y="153"/>
                  <a:pt x="444" y="137"/>
                  <a:pt x="443" y="136"/>
                </a:cubicBezTo>
                <a:cubicBezTo>
                  <a:pt x="443" y="137"/>
                  <a:pt x="442" y="137"/>
                  <a:pt x="441" y="137"/>
                </a:cubicBezTo>
                <a:cubicBezTo>
                  <a:pt x="441" y="135"/>
                  <a:pt x="452" y="124"/>
                  <a:pt x="453" y="122"/>
                </a:cubicBezTo>
                <a:cubicBezTo>
                  <a:pt x="455" y="118"/>
                  <a:pt x="461" y="111"/>
                  <a:pt x="462" y="108"/>
                </a:cubicBezTo>
                <a:cubicBezTo>
                  <a:pt x="461" y="114"/>
                  <a:pt x="453" y="123"/>
                  <a:pt x="450" y="129"/>
                </a:cubicBezTo>
                <a:cubicBezTo>
                  <a:pt x="445" y="136"/>
                  <a:pt x="441" y="143"/>
                  <a:pt x="435" y="150"/>
                </a:cubicBezTo>
                <a:cubicBezTo>
                  <a:pt x="428" y="160"/>
                  <a:pt x="421" y="169"/>
                  <a:pt x="412" y="178"/>
                </a:cubicBezTo>
                <a:cubicBezTo>
                  <a:pt x="409" y="181"/>
                  <a:pt x="406" y="185"/>
                  <a:pt x="403" y="188"/>
                </a:cubicBezTo>
                <a:cubicBezTo>
                  <a:pt x="406" y="185"/>
                  <a:pt x="408" y="182"/>
                  <a:pt x="409" y="180"/>
                </a:cubicBezTo>
                <a:close/>
                <a:moveTo>
                  <a:pt x="287" y="281"/>
                </a:moveTo>
                <a:cubicBezTo>
                  <a:pt x="287" y="280"/>
                  <a:pt x="287" y="282"/>
                  <a:pt x="287" y="281"/>
                </a:cubicBezTo>
                <a:close/>
                <a:moveTo>
                  <a:pt x="293" y="278"/>
                </a:moveTo>
                <a:cubicBezTo>
                  <a:pt x="294" y="278"/>
                  <a:pt x="294" y="278"/>
                  <a:pt x="295" y="277"/>
                </a:cubicBezTo>
                <a:cubicBezTo>
                  <a:pt x="295" y="277"/>
                  <a:pt x="296" y="276"/>
                  <a:pt x="297" y="277"/>
                </a:cubicBezTo>
                <a:cubicBezTo>
                  <a:pt x="298" y="279"/>
                  <a:pt x="293" y="279"/>
                  <a:pt x="293" y="278"/>
                </a:cubicBezTo>
                <a:close/>
                <a:moveTo>
                  <a:pt x="299" y="276"/>
                </a:moveTo>
                <a:cubicBezTo>
                  <a:pt x="298" y="275"/>
                  <a:pt x="302" y="275"/>
                  <a:pt x="302" y="276"/>
                </a:cubicBezTo>
                <a:cubicBezTo>
                  <a:pt x="301" y="276"/>
                  <a:pt x="300" y="277"/>
                  <a:pt x="299" y="276"/>
                </a:cubicBezTo>
                <a:close/>
                <a:moveTo>
                  <a:pt x="316" y="268"/>
                </a:moveTo>
                <a:cubicBezTo>
                  <a:pt x="315" y="267"/>
                  <a:pt x="320" y="266"/>
                  <a:pt x="320" y="267"/>
                </a:cubicBezTo>
                <a:cubicBezTo>
                  <a:pt x="317" y="270"/>
                  <a:pt x="317" y="268"/>
                  <a:pt x="316" y="268"/>
                </a:cubicBezTo>
                <a:close/>
                <a:moveTo>
                  <a:pt x="356" y="243"/>
                </a:moveTo>
                <a:cubicBezTo>
                  <a:pt x="356" y="242"/>
                  <a:pt x="363" y="238"/>
                  <a:pt x="363" y="238"/>
                </a:cubicBezTo>
                <a:cubicBezTo>
                  <a:pt x="364" y="239"/>
                  <a:pt x="352" y="246"/>
                  <a:pt x="356" y="243"/>
                </a:cubicBezTo>
                <a:close/>
                <a:moveTo>
                  <a:pt x="372" y="231"/>
                </a:moveTo>
                <a:cubicBezTo>
                  <a:pt x="373" y="230"/>
                  <a:pt x="375" y="228"/>
                  <a:pt x="377" y="226"/>
                </a:cubicBezTo>
                <a:cubicBezTo>
                  <a:pt x="375" y="228"/>
                  <a:pt x="373" y="230"/>
                  <a:pt x="372" y="231"/>
                </a:cubicBezTo>
                <a:close/>
                <a:moveTo>
                  <a:pt x="386" y="220"/>
                </a:moveTo>
                <a:cubicBezTo>
                  <a:pt x="386" y="219"/>
                  <a:pt x="387" y="218"/>
                  <a:pt x="388" y="218"/>
                </a:cubicBezTo>
                <a:cubicBezTo>
                  <a:pt x="387" y="219"/>
                  <a:pt x="387" y="219"/>
                  <a:pt x="386" y="220"/>
                </a:cubicBezTo>
                <a:close/>
                <a:moveTo>
                  <a:pt x="395" y="212"/>
                </a:moveTo>
                <a:cubicBezTo>
                  <a:pt x="394" y="211"/>
                  <a:pt x="397" y="209"/>
                  <a:pt x="397" y="210"/>
                </a:cubicBezTo>
                <a:cubicBezTo>
                  <a:pt x="397" y="210"/>
                  <a:pt x="396" y="211"/>
                  <a:pt x="395" y="212"/>
                </a:cubicBezTo>
                <a:close/>
                <a:moveTo>
                  <a:pt x="401" y="205"/>
                </a:moveTo>
                <a:cubicBezTo>
                  <a:pt x="402" y="204"/>
                  <a:pt x="402" y="204"/>
                  <a:pt x="403" y="203"/>
                </a:cubicBezTo>
                <a:cubicBezTo>
                  <a:pt x="403" y="204"/>
                  <a:pt x="402" y="205"/>
                  <a:pt x="401" y="205"/>
                </a:cubicBezTo>
                <a:close/>
                <a:moveTo>
                  <a:pt x="415" y="190"/>
                </a:moveTo>
                <a:cubicBezTo>
                  <a:pt x="416" y="189"/>
                  <a:pt x="416" y="189"/>
                  <a:pt x="417" y="188"/>
                </a:cubicBezTo>
                <a:cubicBezTo>
                  <a:pt x="417" y="189"/>
                  <a:pt x="416" y="190"/>
                  <a:pt x="415" y="190"/>
                </a:cubicBezTo>
                <a:close/>
                <a:moveTo>
                  <a:pt x="466" y="119"/>
                </a:moveTo>
                <a:cubicBezTo>
                  <a:pt x="453" y="138"/>
                  <a:pt x="442" y="157"/>
                  <a:pt x="427" y="175"/>
                </a:cubicBezTo>
                <a:cubicBezTo>
                  <a:pt x="413" y="192"/>
                  <a:pt x="398" y="207"/>
                  <a:pt x="382" y="221"/>
                </a:cubicBezTo>
                <a:cubicBezTo>
                  <a:pt x="375" y="227"/>
                  <a:pt x="369" y="232"/>
                  <a:pt x="362" y="237"/>
                </a:cubicBezTo>
                <a:cubicBezTo>
                  <a:pt x="360" y="238"/>
                  <a:pt x="354" y="244"/>
                  <a:pt x="349" y="248"/>
                </a:cubicBezTo>
                <a:cubicBezTo>
                  <a:pt x="351" y="246"/>
                  <a:pt x="353" y="245"/>
                  <a:pt x="353" y="245"/>
                </a:cubicBezTo>
                <a:cubicBezTo>
                  <a:pt x="355" y="249"/>
                  <a:pt x="329" y="259"/>
                  <a:pt x="329" y="260"/>
                </a:cubicBezTo>
                <a:cubicBezTo>
                  <a:pt x="330" y="260"/>
                  <a:pt x="331" y="259"/>
                  <a:pt x="332" y="259"/>
                </a:cubicBezTo>
                <a:cubicBezTo>
                  <a:pt x="332" y="259"/>
                  <a:pt x="324" y="264"/>
                  <a:pt x="322" y="266"/>
                </a:cubicBezTo>
                <a:cubicBezTo>
                  <a:pt x="323" y="265"/>
                  <a:pt x="324" y="264"/>
                  <a:pt x="325" y="263"/>
                </a:cubicBezTo>
                <a:cubicBezTo>
                  <a:pt x="324" y="262"/>
                  <a:pt x="313" y="268"/>
                  <a:pt x="313" y="268"/>
                </a:cubicBezTo>
                <a:cubicBezTo>
                  <a:pt x="314" y="268"/>
                  <a:pt x="315" y="268"/>
                  <a:pt x="316" y="268"/>
                </a:cubicBezTo>
                <a:cubicBezTo>
                  <a:pt x="316" y="270"/>
                  <a:pt x="310" y="272"/>
                  <a:pt x="308" y="272"/>
                </a:cubicBezTo>
                <a:cubicBezTo>
                  <a:pt x="308" y="272"/>
                  <a:pt x="309" y="272"/>
                  <a:pt x="309" y="272"/>
                </a:cubicBezTo>
                <a:cubicBezTo>
                  <a:pt x="309" y="272"/>
                  <a:pt x="302" y="276"/>
                  <a:pt x="302" y="275"/>
                </a:cubicBezTo>
                <a:cubicBezTo>
                  <a:pt x="302" y="274"/>
                  <a:pt x="303" y="274"/>
                  <a:pt x="303" y="273"/>
                </a:cubicBezTo>
                <a:cubicBezTo>
                  <a:pt x="302" y="273"/>
                  <a:pt x="300" y="273"/>
                  <a:pt x="299" y="274"/>
                </a:cubicBezTo>
                <a:cubicBezTo>
                  <a:pt x="340" y="254"/>
                  <a:pt x="378" y="226"/>
                  <a:pt x="409" y="193"/>
                </a:cubicBezTo>
                <a:cubicBezTo>
                  <a:pt x="427" y="174"/>
                  <a:pt x="444" y="153"/>
                  <a:pt x="458" y="131"/>
                </a:cubicBezTo>
                <a:cubicBezTo>
                  <a:pt x="469" y="112"/>
                  <a:pt x="484" y="89"/>
                  <a:pt x="489" y="68"/>
                </a:cubicBezTo>
                <a:cubicBezTo>
                  <a:pt x="486" y="83"/>
                  <a:pt x="475" y="105"/>
                  <a:pt x="466" y="119"/>
                </a:cubicBezTo>
                <a:close/>
                <a:moveTo>
                  <a:pt x="490" y="38"/>
                </a:moveTo>
                <a:cubicBezTo>
                  <a:pt x="489" y="38"/>
                  <a:pt x="491" y="35"/>
                  <a:pt x="491" y="34"/>
                </a:cubicBezTo>
                <a:cubicBezTo>
                  <a:pt x="491" y="34"/>
                  <a:pt x="490" y="39"/>
                  <a:pt x="490" y="38"/>
                </a:cubicBezTo>
                <a:close/>
                <a:moveTo>
                  <a:pt x="504" y="39"/>
                </a:moveTo>
                <a:cubicBezTo>
                  <a:pt x="504" y="38"/>
                  <a:pt x="506" y="35"/>
                  <a:pt x="506" y="34"/>
                </a:cubicBezTo>
                <a:cubicBezTo>
                  <a:pt x="506" y="35"/>
                  <a:pt x="503" y="40"/>
                  <a:pt x="504" y="39"/>
                </a:cubicBezTo>
                <a:close/>
                <a:moveTo>
                  <a:pt x="510" y="23"/>
                </a:moveTo>
                <a:cubicBezTo>
                  <a:pt x="509" y="23"/>
                  <a:pt x="513" y="20"/>
                  <a:pt x="513" y="19"/>
                </a:cubicBezTo>
                <a:cubicBezTo>
                  <a:pt x="514" y="20"/>
                  <a:pt x="511" y="24"/>
                  <a:pt x="510" y="23"/>
                </a:cubicBezTo>
                <a:close/>
                <a:moveTo>
                  <a:pt x="244" y="295"/>
                </a:moveTo>
                <a:cubicBezTo>
                  <a:pt x="243" y="294"/>
                  <a:pt x="244" y="296"/>
                  <a:pt x="244" y="295"/>
                </a:cubicBezTo>
                <a:close/>
                <a:moveTo>
                  <a:pt x="72" y="297"/>
                </a:moveTo>
                <a:cubicBezTo>
                  <a:pt x="72" y="295"/>
                  <a:pt x="62" y="295"/>
                  <a:pt x="61" y="295"/>
                </a:cubicBezTo>
                <a:cubicBezTo>
                  <a:pt x="62" y="295"/>
                  <a:pt x="71" y="298"/>
                  <a:pt x="72" y="297"/>
                </a:cubicBezTo>
                <a:close/>
                <a:moveTo>
                  <a:pt x="250" y="294"/>
                </a:moveTo>
                <a:cubicBezTo>
                  <a:pt x="248" y="293"/>
                  <a:pt x="249" y="294"/>
                  <a:pt x="250" y="294"/>
                </a:cubicBezTo>
                <a:close/>
                <a:moveTo>
                  <a:pt x="349" y="248"/>
                </a:moveTo>
                <a:cubicBezTo>
                  <a:pt x="345" y="251"/>
                  <a:pt x="341" y="254"/>
                  <a:pt x="340" y="254"/>
                </a:cubicBezTo>
                <a:cubicBezTo>
                  <a:pt x="341" y="254"/>
                  <a:pt x="345" y="251"/>
                  <a:pt x="349" y="248"/>
                </a:cubicBezTo>
                <a:close/>
                <a:moveTo>
                  <a:pt x="95" y="303"/>
                </a:moveTo>
                <a:cubicBezTo>
                  <a:pt x="95" y="304"/>
                  <a:pt x="95" y="302"/>
                  <a:pt x="95" y="303"/>
                </a:cubicBezTo>
                <a:close/>
                <a:moveTo>
                  <a:pt x="311" y="270"/>
                </a:moveTo>
                <a:cubicBezTo>
                  <a:pt x="310" y="269"/>
                  <a:pt x="311" y="270"/>
                  <a:pt x="311" y="270"/>
                </a:cubicBezTo>
                <a:close/>
                <a:moveTo>
                  <a:pt x="334" y="257"/>
                </a:moveTo>
                <a:cubicBezTo>
                  <a:pt x="334" y="257"/>
                  <a:pt x="339" y="255"/>
                  <a:pt x="339" y="254"/>
                </a:cubicBezTo>
                <a:cubicBezTo>
                  <a:pt x="338" y="254"/>
                  <a:pt x="335" y="256"/>
                  <a:pt x="334" y="257"/>
                </a:cubicBezTo>
                <a:close/>
                <a:moveTo>
                  <a:pt x="308" y="272"/>
                </a:moveTo>
                <a:cubicBezTo>
                  <a:pt x="307" y="272"/>
                  <a:pt x="307" y="272"/>
                  <a:pt x="306" y="272"/>
                </a:cubicBezTo>
                <a:cubicBezTo>
                  <a:pt x="306" y="272"/>
                  <a:pt x="307" y="272"/>
                  <a:pt x="308" y="272"/>
                </a:cubicBezTo>
                <a:close/>
                <a:moveTo>
                  <a:pt x="55" y="259"/>
                </a:moveTo>
                <a:cubicBezTo>
                  <a:pt x="55" y="258"/>
                  <a:pt x="54" y="259"/>
                  <a:pt x="54" y="259"/>
                </a:cubicBezTo>
                <a:cubicBezTo>
                  <a:pt x="54" y="259"/>
                  <a:pt x="55" y="259"/>
                  <a:pt x="55" y="259"/>
                </a:cubicBezTo>
                <a:close/>
                <a:moveTo>
                  <a:pt x="106" y="233"/>
                </a:moveTo>
                <a:cubicBezTo>
                  <a:pt x="106" y="233"/>
                  <a:pt x="106" y="233"/>
                  <a:pt x="106" y="232"/>
                </a:cubicBezTo>
                <a:cubicBezTo>
                  <a:pt x="105" y="229"/>
                  <a:pt x="105" y="231"/>
                  <a:pt x="106" y="233"/>
                </a:cubicBezTo>
                <a:close/>
                <a:moveTo>
                  <a:pt x="54" y="259"/>
                </a:moveTo>
                <a:cubicBezTo>
                  <a:pt x="54" y="260"/>
                  <a:pt x="54" y="260"/>
                  <a:pt x="54" y="260"/>
                </a:cubicBezTo>
                <a:cubicBezTo>
                  <a:pt x="54" y="259"/>
                  <a:pt x="54" y="259"/>
                  <a:pt x="54" y="259"/>
                </a:cubicBezTo>
                <a:cubicBezTo>
                  <a:pt x="54" y="259"/>
                  <a:pt x="54" y="259"/>
                  <a:pt x="54" y="259"/>
                </a:cubicBezTo>
                <a:close/>
                <a:moveTo>
                  <a:pt x="67" y="245"/>
                </a:move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lose/>
                <a:moveTo>
                  <a:pt x="68" y="244"/>
                </a:moveTo>
                <a:cubicBezTo>
                  <a:pt x="68" y="244"/>
                  <a:pt x="68" y="244"/>
                  <a:pt x="68" y="244"/>
                </a:cubicBezTo>
                <a:cubicBezTo>
                  <a:pt x="68" y="245"/>
                  <a:pt x="68" y="244"/>
                  <a:pt x="68" y="244"/>
                </a:cubicBezTo>
                <a:close/>
                <a:moveTo>
                  <a:pt x="67" y="244"/>
                </a:moveTo>
                <a:cubicBezTo>
                  <a:pt x="67" y="244"/>
                  <a:pt x="67" y="244"/>
                  <a:pt x="67" y="244"/>
                </a:cubicBezTo>
                <a:cubicBezTo>
                  <a:pt x="67" y="245"/>
                  <a:pt x="67" y="245"/>
                  <a:pt x="67" y="244"/>
                </a:cubicBezTo>
                <a:close/>
                <a:moveTo>
                  <a:pt x="79" y="241"/>
                </a:moveTo>
                <a:cubicBezTo>
                  <a:pt x="79" y="240"/>
                  <a:pt x="79" y="242"/>
                  <a:pt x="79" y="241"/>
                </a:cubicBezTo>
                <a:close/>
                <a:moveTo>
                  <a:pt x="76" y="242"/>
                </a:moveTo>
                <a:cubicBezTo>
                  <a:pt x="76" y="243"/>
                  <a:pt x="76" y="241"/>
                  <a:pt x="76" y="242"/>
                </a:cubicBezTo>
                <a:close/>
                <a:moveTo>
                  <a:pt x="18" y="253"/>
                </a:moveTo>
                <a:cubicBezTo>
                  <a:pt x="16" y="251"/>
                  <a:pt x="18" y="254"/>
                  <a:pt x="18" y="253"/>
                </a:cubicBezTo>
                <a:close/>
                <a:moveTo>
                  <a:pt x="75" y="240"/>
                </a:moveTo>
                <a:cubicBezTo>
                  <a:pt x="75" y="241"/>
                  <a:pt x="75" y="239"/>
                  <a:pt x="75" y="240"/>
                </a:cubicBezTo>
                <a:close/>
                <a:moveTo>
                  <a:pt x="85" y="253"/>
                </a:moveTo>
                <a:cubicBezTo>
                  <a:pt x="86" y="254"/>
                  <a:pt x="85" y="251"/>
                  <a:pt x="85" y="253"/>
                </a:cubicBezTo>
                <a:close/>
                <a:moveTo>
                  <a:pt x="97" y="237"/>
                </a:moveTo>
                <a:cubicBezTo>
                  <a:pt x="97" y="238"/>
                  <a:pt x="99" y="237"/>
                  <a:pt x="98" y="236"/>
                </a:cubicBezTo>
                <a:cubicBezTo>
                  <a:pt x="98" y="236"/>
                  <a:pt x="97" y="237"/>
                  <a:pt x="97" y="237"/>
                </a:cubicBezTo>
                <a:close/>
                <a:moveTo>
                  <a:pt x="106" y="247"/>
                </a:moveTo>
                <a:cubicBezTo>
                  <a:pt x="105" y="246"/>
                  <a:pt x="106" y="247"/>
                  <a:pt x="106" y="247"/>
                </a:cubicBezTo>
                <a:close/>
                <a:moveTo>
                  <a:pt x="96" y="236"/>
                </a:moveTo>
                <a:cubicBezTo>
                  <a:pt x="96" y="235"/>
                  <a:pt x="98" y="235"/>
                  <a:pt x="99" y="234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101" y="234"/>
                  <a:pt x="102" y="233"/>
                  <a:pt x="103" y="232"/>
                </a:cubicBezTo>
                <a:cubicBezTo>
                  <a:pt x="103" y="232"/>
                  <a:pt x="103" y="232"/>
                  <a:pt x="103" y="232"/>
                </a:cubicBezTo>
                <a:cubicBezTo>
                  <a:pt x="103" y="233"/>
                  <a:pt x="103" y="232"/>
                  <a:pt x="103" y="232"/>
                </a:cubicBezTo>
                <a:cubicBezTo>
                  <a:pt x="103" y="232"/>
                  <a:pt x="103" y="232"/>
                  <a:pt x="103" y="231"/>
                </a:cubicBezTo>
                <a:cubicBezTo>
                  <a:pt x="103" y="232"/>
                  <a:pt x="90" y="235"/>
                  <a:pt x="90" y="235"/>
                </a:cubicBezTo>
                <a:cubicBezTo>
                  <a:pt x="90" y="235"/>
                  <a:pt x="90" y="237"/>
                  <a:pt x="90" y="237"/>
                </a:cubicBezTo>
                <a:cubicBezTo>
                  <a:pt x="92" y="237"/>
                  <a:pt x="94" y="236"/>
                  <a:pt x="96" y="236"/>
                </a:cubicBezTo>
                <a:close/>
                <a:moveTo>
                  <a:pt x="105" y="246"/>
                </a:moveTo>
                <a:cubicBezTo>
                  <a:pt x="106" y="245"/>
                  <a:pt x="109" y="248"/>
                  <a:pt x="110" y="248"/>
                </a:cubicBezTo>
                <a:cubicBezTo>
                  <a:pt x="112" y="248"/>
                  <a:pt x="106" y="242"/>
                  <a:pt x="105" y="246"/>
                </a:cubicBezTo>
                <a:close/>
                <a:moveTo>
                  <a:pt x="94" y="237"/>
                </a:moveTo>
                <a:cubicBezTo>
                  <a:pt x="94" y="238"/>
                  <a:pt x="94" y="237"/>
                  <a:pt x="94" y="237"/>
                </a:cubicBezTo>
                <a:close/>
                <a:moveTo>
                  <a:pt x="89" y="237"/>
                </a:moveTo>
                <a:cubicBezTo>
                  <a:pt x="91" y="233"/>
                  <a:pt x="78" y="239"/>
                  <a:pt x="79" y="240"/>
                </a:cubicBezTo>
                <a:cubicBezTo>
                  <a:pt x="79" y="240"/>
                  <a:pt x="89" y="237"/>
                  <a:pt x="89" y="237"/>
                </a:cubicBezTo>
                <a:close/>
                <a:moveTo>
                  <a:pt x="85" y="237"/>
                </a:moveTo>
                <a:cubicBezTo>
                  <a:pt x="85" y="238"/>
                  <a:pt x="85" y="236"/>
                  <a:pt x="85" y="237"/>
                </a:cubicBezTo>
                <a:close/>
                <a:moveTo>
                  <a:pt x="49" y="260"/>
                </a:moveTo>
                <a:cubicBezTo>
                  <a:pt x="49" y="260"/>
                  <a:pt x="49" y="261"/>
                  <a:pt x="49" y="260"/>
                </a:cubicBezTo>
                <a:close/>
                <a:moveTo>
                  <a:pt x="63" y="257"/>
                </a:moveTo>
                <a:cubicBezTo>
                  <a:pt x="64" y="256"/>
                  <a:pt x="63" y="257"/>
                  <a:pt x="63" y="257"/>
                </a:cubicBezTo>
                <a:close/>
                <a:moveTo>
                  <a:pt x="71" y="257"/>
                </a:moveTo>
                <a:cubicBezTo>
                  <a:pt x="71" y="257"/>
                  <a:pt x="73" y="256"/>
                  <a:pt x="73" y="256"/>
                </a:cubicBezTo>
                <a:cubicBezTo>
                  <a:pt x="73" y="256"/>
                  <a:pt x="70" y="255"/>
                  <a:pt x="71" y="257"/>
                </a:cubicBezTo>
                <a:close/>
                <a:moveTo>
                  <a:pt x="72" y="257"/>
                </a:moveTo>
                <a:cubicBezTo>
                  <a:pt x="73" y="258"/>
                  <a:pt x="72" y="256"/>
                  <a:pt x="72" y="257"/>
                </a:cubicBezTo>
                <a:close/>
                <a:moveTo>
                  <a:pt x="53" y="259"/>
                </a:moveTo>
                <a:cubicBezTo>
                  <a:pt x="53" y="258"/>
                  <a:pt x="53" y="260"/>
                  <a:pt x="53" y="259"/>
                </a:cubicBezTo>
                <a:close/>
                <a:moveTo>
                  <a:pt x="71" y="258"/>
                </a:moveTo>
                <a:cubicBezTo>
                  <a:pt x="69" y="258"/>
                  <a:pt x="73" y="258"/>
                  <a:pt x="71" y="258"/>
                </a:cubicBezTo>
                <a:close/>
                <a:moveTo>
                  <a:pt x="61" y="258"/>
                </a:moveTo>
                <a:cubicBezTo>
                  <a:pt x="61" y="258"/>
                  <a:pt x="61" y="258"/>
                  <a:pt x="61" y="257"/>
                </a:cubicBezTo>
                <a:cubicBezTo>
                  <a:pt x="61" y="257"/>
                  <a:pt x="61" y="257"/>
                  <a:pt x="61" y="258"/>
                </a:cubicBezTo>
                <a:close/>
                <a:moveTo>
                  <a:pt x="62" y="257"/>
                </a:moveTo>
                <a:cubicBezTo>
                  <a:pt x="62" y="258"/>
                  <a:pt x="62" y="256"/>
                  <a:pt x="62" y="257"/>
                </a:cubicBezTo>
                <a:close/>
                <a:moveTo>
                  <a:pt x="82" y="254"/>
                </a:moveTo>
                <a:cubicBezTo>
                  <a:pt x="82" y="255"/>
                  <a:pt x="82" y="254"/>
                  <a:pt x="82" y="254"/>
                </a:cubicBezTo>
                <a:close/>
                <a:moveTo>
                  <a:pt x="74" y="243"/>
                </a:moveTo>
                <a:cubicBezTo>
                  <a:pt x="75" y="244"/>
                  <a:pt x="74" y="242"/>
                  <a:pt x="74" y="243"/>
                </a:cubicBezTo>
                <a:close/>
                <a:moveTo>
                  <a:pt x="72" y="258"/>
                </a:moveTo>
                <a:cubicBezTo>
                  <a:pt x="73" y="258"/>
                  <a:pt x="70" y="257"/>
                  <a:pt x="72" y="258"/>
                </a:cubicBezTo>
                <a:close/>
                <a:moveTo>
                  <a:pt x="74" y="257"/>
                </a:moveTo>
                <a:cubicBezTo>
                  <a:pt x="74" y="256"/>
                  <a:pt x="74" y="257"/>
                  <a:pt x="74" y="257"/>
                </a:cubicBezTo>
                <a:close/>
                <a:moveTo>
                  <a:pt x="76" y="256"/>
                </a:moveTo>
                <a:cubicBezTo>
                  <a:pt x="75" y="255"/>
                  <a:pt x="76" y="257"/>
                  <a:pt x="76" y="256"/>
                </a:cubicBezTo>
                <a:close/>
                <a:moveTo>
                  <a:pt x="83" y="253"/>
                </a:moveTo>
                <a:cubicBezTo>
                  <a:pt x="84" y="254"/>
                  <a:pt x="83" y="252"/>
                  <a:pt x="83" y="253"/>
                </a:cubicBezTo>
                <a:close/>
                <a:moveTo>
                  <a:pt x="47" y="260"/>
                </a:moveTo>
                <a:cubicBezTo>
                  <a:pt x="47" y="261"/>
                  <a:pt x="47" y="260"/>
                  <a:pt x="47" y="260"/>
                </a:cubicBezTo>
                <a:close/>
                <a:moveTo>
                  <a:pt x="49" y="263"/>
                </a:moveTo>
                <a:cubicBezTo>
                  <a:pt x="49" y="264"/>
                  <a:pt x="49" y="262"/>
                  <a:pt x="49" y="263"/>
                </a:cubicBezTo>
                <a:close/>
                <a:moveTo>
                  <a:pt x="95" y="246"/>
                </a:moveTo>
                <a:cubicBezTo>
                  <a:pt x="94" y="244"/>
                  <a:pt x="95" y="247"/>
                  <a:pt x="95" y="246"/>
                </a:cubicBezTo>
                <a:close/>
                <a:moveTo>
                  <a:pt x="104" y="247"/>
                </a:moveTo>
                <a:cubicBezTo>
                  <a:pt x="105" y="249"/>
                  <a:pt x="104" y="245"/>
                  <a:pt x="104" y="247"/>
                </a:cubicBezTo>
                <a:close/>
                <a:moveTo>
                  <a:pt x="73" y="243"/>
                </a:moveTo>
                <a:cubicBezTo>
                  <a:pt x="73" y="242"/>
                  <a:pt x="74" y="243"/>
                  <a:pt x="73" y="243"/>
                </a:cubicBezTo>
                <a:close/>
                <a:moveTo>
                  <a:pt x="61" y="247"/>
                </a:moveTo>
                <a:cubicBezTo>
                  <a:pt x="60" y="245"/>
                  <a:pt x="61" y="248"/>
                  <a:pt x="61" y="247"/>
                </a:cubicBezTo>
                <a:close/>
                <a:moveTo>
                  <a:pt x="65" y="246"/>
                </a:moveTo>
                <a:cubicBezTo>
                  <a:pt x="65" y="247"/>
                  <a:pt x="65" y="245"/>
                  <a:pt x="65" y="246"/>
                </a:cubicBezTo>
                <a:close/>
                <a:moveTo>
                  <a:pt x="51" y="259"/>
                </a:moveTo>
                <a:cubicBezTo>
                  <a:pt x="51" y="260"/>
                  <a:pt x="51" y="259"/>
                  <a:pt x="51" y="259"/>
                </a:cubicBezTo>
                <a:close/>
                <a:moveTo>
                  <a:pt x="52" y="259"/>
                </a:moveTo>
                <a:cubicBezTo>
                  <a:pt x="51" y="259"/>
                  <a:pt x="52" y="260"/>
                  <a:pt x="52" y="259"/>
                </a:cubicBezTo>
                <a:close/>
                <a:moveTo>
                  <a:pt x="50" y="260"/>
                </a:moveTo>
                <a:cubicBezTo>
                  <a:pt x="50" y="259"/>
                  <a:pt x="50" y="261"/>
                  <a:pt x="50" y="260"/>
                </a:cubicBezTo>
                <a:close/>
                <a:moveTo>
                  <a:pt x="34" y="312"/>
                </a:moveTo>
                <a:cubicBezTo>
                  <a:pt x="34" y="313"/>
                  <a:pt x="35" y="312"/>
                  <a:pt x="34" y="312"/>
                </a:cubicBezTo>
                <a:close/>
                <a:moveTo>
                  <a:pt x="25" y="298"/>
                </a:moveTo>
                <a:cubicBezTo>
                  <a:pt x="24" y="298"/>
                  <a:pt x="26" y="297"/>
                  <a:pt x="25" y="298"/>
                </a:cubicBezTo>
                <a:close/>
                <a:moveTo>
                  <a:pt x="33" y="312"/>
                </a:moveTo>
                <a:cubicBezTo>
                  <a:pt x="33" y="311"/>
                  <a:pt x="34" y="313"/>
                  <a:pt x="33" y="312"/>
                </a:cubicBezTo>
                <a:close/>
                <a:moveTo>
                  <a:pt x="55" y="329"/>
                </a:moveTo>
                <a:cubicBezTo>
                  <a:pt x="57" y="328"/>
                  <a:pt x="55" y="329"/>
                  <a:pt x="55" y="329"/>
                </a:cubicBezTo>
                <a:close/>
                <a:moveTo>
                  <a:pt x="34" y="312"/>
                </a:moveTo>
                <a:cubicBezTo>
                  <a:pt x="33" y="314"/>
                  <a:pt x="35" y="310"/>
                  <a:pt x="34" y="312"/>
                </a:cubicBezTo>
                <a:close/>
                <a:moveTo>
                  <a:pt x="51" y="311"/>
                </a:moveTo>
                <a:cubicBezTo>
                  <a:pt x="53" y="311"/>
                  <a:pt x="50" y="312"/>
                  <a:pt x="51" y="311"/>
                </a:cubicBezTo>
                <a:close/>
                <a:moveTo>
                  <a:pt x="60" y="333"/>
                </a:moveTo>
                <a:cubicBezTo>
                  <a:pt x="60" y="333"/>
                  <a:pt x="61" y="333"/>
                  <a:pt x="61" y="333"/>
                </a:cubicBezTo>
                <a:cubicBezTo>
                  <a:pt x="60" y="333"/>
                  <a:pt x="57" y="323"/>
                  <a:pt x="57" y="323"/>
                </a:cubicBezTo>
                <a:cubicBezTo>
                  <a:pt x="57" y="323"/>
                  <a:pt x="56" y="323"/>
                  <a:pt x="56" y="323"/>
                </a:cubicBezTo>
                <a:cubicBezTo>
                  <a:pt x="56" y="323"/>
                  <a:pt x="57" y="327"/>
                  <a:pt x="57" y="327"/>
                </a:cubicBezTo>
                <a:cubicBezTo>
                  <a:pt x="57" y="328"/>
                  <a:pt x="57" y="329"/>
                  <a:pt x="58" y="330"/>
                </a:cubicBezTo>
                <a:cubicBezTo>
                  <a:pt x="58" y="330"/>
                  <a:pt x="59" y="330"/>
                  <a:pt x="58" y="330"/>
                </a:cubicBezTo>
                <a:cubicBezTo>
                  <a:pt x="58" y="330"/>
                  <a:pt x="58" y="330"/>
                  <a:pt x="58" y="330"/>
                </a:cubicBezTo>
                <a:cubicBezTo>
                  <a:pt x="59" y="331"/>
                  <a:pt x="59" y="332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lose/>
                <a:moveTo>
                  <a:pt x="35" y="312"/>
                </a:moveTo>
                <a:cubicBezTo>
                  <a:pt x="36" y="311"/>
                  <a:pt x="34" y="312"/>
                  <a:pt x="35" y="312"/>
                </a:cubicBezTo>
                <a:close/>
                <a:moveTo>
                  <a:pt x="52" y="314"/>
                </a:moveTo>
                <a:cubicBezTo>
                  <a:pt x="52" y="314"/>
                  <a:pt x="55" y="323"/>
                  <a:pt x="55" y="323"/>
                </a:cubicBezTo>
                <a:cubicBezTo>
                  <a:pt x="59" y="323"/>
                  <a:pt x="53" y="313"/>
                  <a:pt x="52" y="314"/>
                </a:cubicBezTo>
                <a:close/>
                <a:moveTo>
                  <a:pt x="55" y="319"/>
                </a:moveTo>
                <a:cubicBezTo>
                  <a:pt x="54" y="319"/>
                  <a:pt x="56" y="319"/>
                  <a:pt x="55" y="319"/>
                </a:cubicBezTo>
                <a:close/>
                <a:moveTo>
                  <a:pt x="55" y="326"/>
                </a:moveTo>
                <a:cubicBezTo>
                  <a:pt x="56" y="326"/>
                  <a:pt x="54" y="327"/>
                  <a:pt x="55" y="326"/>
                </a:cubicBezTo>
                <a:close/>
                <a:moveTo>
                  <a:pt x="47" y="328"/>
                </a:moveTo>
                <a:cubicBezTo>
                  <a:pt x="48" y="328"/>
                  <a:pt x="46" y="329"/>
                  <a:pt x="47" y="328"/>
                </a:cubicBezTo>
                <a:close/>
                <a:moveTo>
                  <a:pt x="30" y="299"/>
                </a:moveTo>
                <a:cubicBezTo>
                  <a:pt x="30" y="299"/>
                  <a:pt x="29" y="299"/>
                  <a:pt x="29" y="299"/>
                </a:cubicBezTo>
                <a:cubicBezTo>
                  <a:pt x="29" y="299"/>
                  <a:pt x="29" y="299"/>
                  <a:pt x="29" y="299"/>
                </a:cubicBezTo>
                <a:cubicBezTo>
                  <a:pt x="30" y="299"/>
                  <a:pt x="30" y="299"/>
                  <a:pt x="30" y="299"/>
                </a:cubicBezTo>
                <a:close/>
                <a:moveTo>
                  <a:pt x="46" y="306"/>
                </a:moveTo>
                <a:cubicBezTo>
                  <a:pt x="46" y="306"/>
                  <a:pt x="46" y="306"/>
                  <a:pt x="46" y="306"/>
                </a:cubicBezTo>
                <a:cubicBezTo>
                  <a:pt x="46" y="306"/>
                  <a:pt x="46" y="306"/>
                  <a:pt x="46" y="306"/>
                </a:cubicBezTo>
                <a:cubicBezTo>
                  <a:pt x="45" y="306"/>
                  <a:pt x="45" y="306"/>
                  <a:pt x="46" y="306"/>
                </a:cubicBezTo>
                <a:close/>
                <a:moveTo>
                  <a:pt x="29" y="300"/>
                </a:moveTo>
                <a:cubicBezTo>
                  <a:pt x="29" y="300"/>
                  <a:pt x="29" y="300"/>
                  <a:pt x="29" y="300"/>
                </a:cubicBezTo>
                <a:cubicBezTo>
                  <a:pt x="29" y="300"/>
                  <a:pt x="30" y="300"/>
                  <a:pt x="30" y="300"/>
                </a:cubicBezTo>
                <a:cubicBezTo>
                  <a:pt x="30" y="300"/>
                  <a:pt x="30" y="300"/>
                  <a:pt x="29" y="300"/>
                </a:cubicBezTo>
                <a:close/>
                <a:moveTo>
                  <a:pt x="46" y="305"/>
                </a:move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5" y="305"/>
                  <a:pt x="46" y="305"/>
                </a:cubicBezTo>
                <a:close/>
                <a:moveTo>
                  <a:pt x="34" y="306"/>
                </a:moveTo>
                <a:cubicBezTo>
                  <a:pt x="34" y="306"/>
                  <a:pt x="33" y="306"/>
                  <a:pt x="34" y="306"/>
                </a:cubicBezTo>
                <a:close/>
                <a:moveTo>
                  <a:pt x="33" y="305"/>
                </a:moveTo>
                <a:cubicBezTo>
                  <a:pt x="32" y="305"/>
                  <a:pt x="34" y="304"/>
                  <a:pt x="33" y="305"/>
                </a:cubicBezTo>
                <a:close/>
                <a:moveTo>
                  <a:pt x="33" y="304"/>
                </a:moveTo>
                <a:cubicBezTo>
                  <a:pt x="32" y="305"/>
                  <a:pt x="33" y="304"/>
                  <a:pt x="33" y="304"/>
                </a:cubicBezTo>
                <a:close/>
                <a:moveTo>
                  <a:pt x="31" y="300"/>
                </a:moveTo>
                <a:cubicBezTo>
                  <a:pt x="31" y="300"/>
                  <a:pt x="30" y="300"/>
                  <a:pt x="30" y="300"/>
                </a:cubicBezTo>
                <a:cubicBezTo>
                  <a:pt x="30" y="300"/>
                  <a:pt x="30" y="301"/>
                  <a:pt x="31" y="300"/>
                </a:cubicBezTo>
                <a:close/>
                <a:moveTo>
                  <a:pt x="27" y="296"/>
                </a:moveTo>
                <a:cubicBezTo>
                  <a:pt x="27" y="296"/>
                  <a:pt x="26" y="296"/>
                  <a:pt x="27" y="296"/>
                </a:cubicBezTo>
                <a:close/>
                <a:moveTo>
                  <a:pt x="29" y="298"/>
                </a:moveTo>
                <a:cubicBezTo>
                  <a:pt x="28" y="298"/>
                  <a:pt x="29" y="298"/>
                  <a:pt x="29" y="298"/>
                </a:cubicBezTo>
                <a:close/>
                <a:moveTo>
                  <a:pt x="26" y="295"/>
                </a:moveTo>
                <a:cubicBezTo>
                  <a:pt x="27" y="295"/>
                  <a:pt x="26" y="296"/>
                  <a:pt x="26" y="295"/>
                </a:cubicBezTo>
                <a:close/>
                <a:moveTo>
                  <a:pt x="43" y="301"/>
                </a:moveTo>
                <a:cubicBezTo>
                  <a:pt x="42" y="301"/>
                  <a:pt x="45" y="300"/>
                  <a:pt x="43" y="301"/>
                </a:cubicBezTo>
                <a:close/>
                <a:moveTo>
                  <a:pt x="35" y="314"/>
                </a:moveTo>
                <a:cubicBezTo>
                  <a:pt x="35" y="313"/>
                  <a:pt x="34" y="314"/>
                  <a:pt x="35" y="314"/>
                </a:cubicBezTo>
                <a:close/>
                <a:moveTo>
                  <a:pt x="29" y="298"/>
                </a:moveTo>
                <a:cubicBezTo>
                  <a:pt x="28" y="299"/>
                  <a:pt x="29" y="298"/>
                  <a:pt x="29" y="298"/>
                </a:cubicBezTo>
                <a:close/>
                <a:moveTo>
                  <a:pt x="33" y="310"/>
                </a:move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2" y="310"/>
                  <a:pt x="33" y="310"/>
                </a:cubicBezTo>
                <a:close/>
                <a:moveTo>
                  <a:pt x="46" y="336"/>
                </a:moveTo>
                <a:cubicBezTo>
                  <a:pt x="48" y="335"/>
                  <a:pt x="44" y="337"/>
                  <a:pt x="46" y="336"/>
                </a:cubicBezTo>
                <a:close/>
                <a:moveTo>
                  <a:pt x="44" y="304"/>
                </a:moveTo>
                <a:cubicBezTo>
                  <a:pt x="43" y="305"/>
                  <a:pt x="45" y="304"/>
                  <a:pt x="44" y="304"/>
                </a:cubicBezTo>
                <a:close/>
                <a:moveTo>
                  <a:pt x="39" y="320"/>
                </a:moveTo>
                <a:cubicBezTo>
                  <a:pt x="39" y="321"/>
                  <a:pt x="40" y="320"/>
                  <a:pt x="39" y="320"/>
                </a:cubicBezTo>
                <a:close/>
                <a:moveTo>
                  <a:pt x="46" y="337"/>
                </a:moveTo>
                <a:cubicBezTo>
                  <a:pt x="47" y="337"/>
                  <a:pt x="45" y="338"/>
                  <a:pt x="46" y="337"/>
                </a:cubicBezTo>
                <a:close/>
                <a:moveTo>
                  <a:pt x="36" y="315"/>
                </a:moveTo>
                <a:cubicBezTo>
                  <a:pt x="35" y="316"/>
                  <a:pt x="37" y="314"/>
                  <a:pt x="36" y="315"/>
                </a:cubicBezTo>
                <a:close/>
                <a:moveTo>
                  <a:pt x="40" y="322"/>
                </a:moveTo>
                <a:cubicBezTo>
                  <a:pt x="41" y="321"/>
                  <a:pt x="39" y="322"/>
                  <a:pt x="40" y="322"/>
                </a:cubicBezTo>
                <a:close/>
                <a:moveTo>
                  <a:pt x="38" y="320"/>
                </a:moveTo>
                <a:cubicBezTo>
                  <a:pt x="38" y="320"/>
                  <a:pt x="37" y="320"/>
                  <a:pt x="38" y="320"/>
                </a:cubicBezTo>
                <a:close/>
                <a:moveTo>
                  <a:pt x="45" y="341"/>
                </a:moveTo>
                <a:cubicBezTo>
                  <a:pt x="45" y="341"/>
                  <a:pt x="48" y="340"/>
                  <a:pt x="49" y="340"/>
                </a:cubicBezTo>
                <a:cubicBezTo>
                  <a:pt x="49" y="340"/>
                  <a:pt x="47" y="338"/>
                  <a:pt x="47" y="338"/>
                </a:cubicBezTo>
                <a:cubicBezTo>
                  <a:pt x="47" y="339"/>
                  <a:pt x="45" y="341"/>
                  <a:pt x="45" y="341"/>
                </a:cubicBezTo>
                <a:close/>
                <a:moveTo>
                  <a:pt x="49" y="312"/>
                </a:moveTo>
                <a:cubicBezTo>
                  <a:pt x="50" y="312"/>
                  <a:pt x="49" y="312"/>
                  <a:pt x="49" y="312"/>
                </a:cubicBezTo>
                <a:close/>
                <a:moveTo>
                  <a:pt x="48" y="310"/>
                </a:moveTo>
                <a:cubicBezTo>
                  <a:pt x="49" y="310"/>
                  <a:pt x="48" y="311"/>
                  <a:pt x="48" y="310"/>
                </a:cubicBezTo>
                <a:close/>
                <a:moveTo>
                  <a:pt x="48" y="311"/>
                </a:moveTo>
                <a:cubicBezTo>
                  <a:pt x="47" y="312"/>
                  <a:pt x="49" y="311"/>
                  <a:pt x="48" y="311"/>
                </a:cubicBezTo>
                <a:close/>
                <a:moveTo>
                  <a:pt x="46" y="337"/>
                </a:moveTo>
                <a:cubicBezTo>
                  <a:pt x="46" y="337"/>
                  <a:pt x="46" y="337"/>
                  <a:pt x="47" y="338"/>
                </a:cubicBezTo>
                <a:cubicBezTo>
                  <a:pt x="47" y="337"/>
                  <a:pt x="47" y="337"/>
                  <a:pt x="46" y="337"/>
                </a:cubicBezTo>
                <a:close/>
                <a:moveTo>
                  <a:pt x="52" y="312"/>
                </a:moveTo>
                <a:cubicBezTo>
                  <a:pt x="51" y="312"/>
                  <a:pt x="51" y="312"/>
                  <a:pt x="51" y="312"/>
                </a:cubicBezTo>
                <a:cubicBezTo>
                  <a:pt x="51" y="312"/>
                  <a:pt x="51" y="312"/>
                  <a:pt x="52" y="312"/>
                </a:cubicBezTo>
                <a:close/>
                <a:moveTo>
                  <a:pt x="50" y="315"/>
                </a:moveTo>
                <a:cubicBezTo>
                  <a:pt x="50" y="315"/>
                  <a:pt x="51" y="315"/>
                  <a:pt x="50" y="3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 rot="20725561">
            <a:off x="7056262" y="3184248"/>
            <a:ext cx="1144692" cy="630483"/>
          </a:xfrm>
          <a:custGeom>
            <a:avLst/>
            <a:gdLst>
              <a:gd name="T0" fmla="*/ 494 w 524"/>
              <a:gd name="T1" fmla="*/ 71 h 342"/>
              <a:gd name="T2" fmla="*/ 326 w 524"/>
              <a:gd name="T3" fmla="*/ 250 h 342"/>
              <a:gd name="T4" fmla="*/ 284 w 524"/>
              <a:gd name="T5" fmla="*/ 268 h 342"/>
              <a:gd name="T6" fmla="*/ 268 w 524"/>
              <a:gd name="T7" fmla="*/ 275 h 342"/>
              <a:gd name="T8" fmla="*/ 168 w 524"/>
              <a:gd name="T9" fmla="*/ 311 h 342"/>
              <a:gd name="T10" fmla="*/ 196 w 524"/>
              <a:gd name="T11" fmla="*/ 293 h 342"/>
              <a:gd name="T12" fmla="*/ 511 w 524"/>
              <a:gd name="T13" fmla="*/ 10 h 342"/>
              <a:gd name="T14" fmla="*/ 398 w 524"/>
              <a:gd name="T15" fmla="*/ 188 h 342"/>
              <a:gd name="T16" fmla="*/ 353 w 524"/>
              <a:gd name="T17" fmla="*/ 230 h 342"/>
              <a:gd name="T18" fmla="*/ 153 w 524"/>
              <a:gd name="T19" fmla="*/ 300 h 342"/>
              <a:gd name="T20" fmla="*/ 57 w 524"/>
              <a:gd name="T21" fmla="*/ 262 h 342"/>
              <a:gd name="T22" fmla="*/ 48 w 524"/>
              <a:gd name="T23" fmla="*/ 261 h 342"/>
              <a:gd name="T24" fmla="*/ 106 w 524"/>
              <a:gd name="T25" fmla="*/ 233 h 342"/>
              <a:gd name="T26" fmla="*/ 65 w 524"/>
              <a:gd name="T27" fmla="*/ 246 h 342"/>
              <a:gd name="T28" fmla="*/ 20 w 524"/>
              <a:gd name="T29" fmla="*/ 252 h 342"/>
              <a:gd name="T30" fmla="*/ 30 w 524"/>
              <a:gd name="T31" fmla="*/ 303 h 342"/>
              <a:gd name="T32" fmla="*/ 24 w 524"/>
              <a:gd name="T33" fmla="*/ 291 h 342"/>
              <a:gd name="T34" fmla="*/ 58 w 524"/>
              <a:gd name="T35" fmla="*/ 335 h 342"/>
              <a:gd name="T36" fmla="*/ 44 w 524"/>
              <a:gd name="T37" fmla="*/ 305 h 342"/>
              <a:gd name="T38" fmla="*/ 70 w 524"/>
              <a:gd name="T39" fmla="*/ 300 h 342"/>
              <a:gd name="T40" fmla="*/ 71 w 524"/>
              <a:gd name="T41" fmla="*/ 295 h 342"/>
              <a:gd name="T42" fmla="*/ 497 w 524"/>
              <a:gd name="T43" fmla="*/ 63 h 342"/>
              <a:gd name="T44" fmla="*/ 352 w 524"/>
              <a:gd name="T45" fmla="*/ 228 h 342"/>
              <a:gd name="T46" fmla="*/ 67 w 524"/>
              <a:gd name="T47" fmla="*/ 258 h 342"/>
              <a:gd name="T48" fmla="*/ 101 w 524"/>
              <a:gd name="T49" fmla="*/ 243 h 342"/>
              <a:gd name="T50" fmla="*/ 84 w 524"/>
              <a:gd name="T51" fmla="*/ 243 h 342"/>
              <a:gd name="T52" fmla="*/ 71 w 524"/>
              <a:gd name="T53" fmla="*/ 244 h 342"/>
              <a:gd name="T54" fmla="*/ 3 w 524"/>
              <a:gd name="T55" fmla="*/ 266 h 342"/>
              <a:gd name="T56" fmla="*/ 19 w 524"/>
              <a:gd name="T57" fmla="*/ 285 h 342"/>
              <a:gd name="T58" fmla="*/ 23 w 524"/>
              <a:gd name="T59" fmla="*/ 277 h 342"/>
              <a:gd name="T60" fmla="*/ 51 w 524"/>
              <a:gd name="T61" fmla="*/ 333 h 342"/>
              <a:gd name="T62" fmla="*/ 47 w 524"/>
              <a:gd name="T63" fmla="*/ 314 h 342"/>
              <a:gd name="T64" fmla="*/ 45 w 524"/>
              <a:gd name="T65" fmla="*/ 303 h 342"/>
              <a:gd name="T66" fmla="*/ 60 w 524"/>
              <a:gd name="T67" fmla="*/ 286 h 342"/>
              <a:gd name="T68" fmla="*/ 68 w 524"/>
              <a:gd name="T69" fmla="*/ 291 h 342"/>
              <a:gd name="T70" fmla="*/ 116 w 524"/>
              <a:gd name="T71" fmla="*/ 302 h 342"/>
              <a:gd name="T72" fmla="*/ 179 w 524"/>
              <a:gd name="T73" fmla="*/ 302 h 342"/>
              <a:gd name="T74" fmla="*/ 193 w 524"/>
              <a:gd name="T75" fmla="*/ 301 h 342"/>
              <a:gd name="T76" fmla="*/ 222 w 524"/>
              <a:gd name="T77" fmla="*/ 294 h 342"/>
              <a:gd name="T78" fmla="*/ 257 w 524"/>
              <a:gd name="T79" fmla="*/ 283 h 342"/>
              <a:gd name="T80" fmla="*/ 468 w 524"/>
              <a:gd name="T81" fmla="*/ 95 h 342"/>
              <a:gd name="T82" fmla="*/ 411 w 524"/>
              <a:gd name="T83" fmla="*/ 178 h 342"/>
              <a:gd name="T84" fmla="*/ 287 w 524"/>
              <a:gd name="T85" fmla="*/ 281 h 342"/>
              <a:gd name="T86" fmla="*/ 377 w 524"/>
              <a:gd name="T87" fmla="*/ 226 h 342"/>
              <a:gd name="T88" fmla="*/ 382 w 524"/>
              <a:gd name="T89" fmla="*/ 221 h 342"/>
              <a:gd name="T90" fmla="*/ 458 w 524"/>
              <a:gd name="T91" fmla="*/ 131 h 342"/>
              <a:gd name="T92" fmla="*/ 72 w 524"/>
              <a:gd name="T93" fmla="*/ 297 h 342"/>
              <a:gd name="T94" fmla="*/ 55 w 524"/>
              <a:gd name="T95" fmla="*/ 259 h 342"/>
              <a:gd name="T96" fmla="*/ 68 w 524"/>
              <a:gd name="T97" fmla="*/ 244 h 342"/>
              <a:gd name="T98" fmla="*/ 97 w 524"/>
              <a:gd name="T99" fmla="*/ 237 h 342"/>
              <a:gd name="T100" fmla="*/ 94 w 524"/>
              <a:gd name="T101" fmla="*/ 237 h 342"/>
              <a:gd name="T102" fmla="*/ 53 w 524"/>
              <a:gd name="T103" fmla="*/ 259 h 342"/>
              <a:gd name="T104" fmla="*/ 74 w 524"/>
              <a:gd name="T105" fmla="*/ 257 h 342"/>
              <a:gd name="T106" fmla="*/ 61 w 524"/>
              <a:gd name="T107" fmla="*/ 247 h 342"/>
              <a:gd name="T108" fmla="*/ 55 w 524"/>
              <a:gd name="T109" fmla="*/ 329 h 342"/>
              <a:gd name="T110" fmla="*/ 35 w 524"/>
              <a:gd name="T111" fmla="*/ 312 h 342"/>
              <a:gd name="T112" fmla="*/ 46 w 524"/>
              <a:gd name="T113" fmla="*/ 306 h 342"/>
              <a:gd name="T114" fmla="*/ 33 w 524"/>
              <a:gd name="T115" fmla="*/ 304 h 342"/>
              <a:gd name="T116" fmla="*/ 33 w 524"/>
              <a:gd name="T117" fmla="*/ 310 h 342"/>
              <a:gd name="T118" fmla="*/ 38 w 524"/>
              <a:gd name="T119" fmla="*/ 320 h 342"/>
              <a:gd name="T120" fmla="*/ 51 w 524"/>
              <a:gd name="T121" fmla="*/ 31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4" h="342">
                <a:moveTo>
                  <a:pt x="511" y="31"/>
                </a:moveTo>
                <a:cubicBezTo>
                  <a:pt x="510" y="32"/>
                  <a:pt x="510" y="33"/>
                  <a:pt x="509" y="34"/>
                </a:cubicBezTo>
                <a:cubicBezTo>
                  <a:pt x="510" y="33"/>
                  <a:pt x="511" y="32"/>
                  <a:pt x="511" y="31"/>
                </a:cubicBezTo>
                <a:close/>
                <a:moveTo>
                  <a:pt x="497" y="63"/>
                </a:moveTo>
                <a:cubicBezTo>
                  <a:pt x="497" y="63"/>
                  <a:pt x="497" y="63"/>
                  <a:pt x="497" y="63"/>
                </a:cubicBezTo>
                <a:close/>
                <a:moveTo>
                  <a:pt x="508" y="37"/>
                </a:moveTo>
                <a:cubicBezTo>
                  <a:pt x="508" y="38"/>
                  <a:pt x="508" y="39"/>
                  <a:pt x="508" y="37"/>
                </a:cubicBezTo>
                <a:close/>
                <a:moveTo>
                  <a:pt x="282" y="283"/>
                </a:moveTo>
                <a:cubicBezTo>
                  <a:pt x="281" y="283"/>
                  <a:pt x="281" y="283"/>
                  <a:pt x="280" y="284"/>
                </a:cubicBezTo>
                <a:cubicBezTo>
                  <a:pt x="281" y="284"/>
                  <a:pt x="281" y="283"/>
                  <a:pt x="282" y="283"/>
                </a:cubicBezTo>
                <a:close/>
                <a:moveTo>
                  <a:pt x="234" y="300"/>
                </a:moveTo>
                <a:cubicBezTo>
                  <a:pt x="233" y="300"/>
                  <a:pt x="232" y="300"/>
                  <a:pt x="232" y="301"/>
                </a:cubicBezTo>
                <a:cubicBezTo>
                  <a:pt x="233" y="301"/>
                  <a:pt x="233" y="301"/>
                  <a:pt x="234" y="300"/>
                </a:cubicBezTo>
                <a:close/>
                <a:moveTo>
                  <a:pt x="494" y="71"/>
                </a:moveTo>
                <a:cubicBezTo>
                  <a:pt x="493" y="72"/>
                  <a:pt x="493" y="73"/>
                  <a:pt x="493" y="74"/>
                </a:cubicBezTo>
                <a:cubicBezTo>
                  <a:pt x="494" y="73"/>
                  <a:pt x="494" y="72"/>
                  <a:pt x="494" y="71"/>
                </a:cubicBezTo>
                <a:close/>
                <a:moveTo>
                  <a:pt x="348" y="234"/>
                </a:moveTo>
                <a:cubicBezTo>
                  <a:pt x="348" y="234"/>
                  <a:pt x="347" y="234"/>
                  <a:pt x="347" y="234"/>
                </a:cubicBezTo>
                <a:cubicBezTo>
                  <a:pt x="350" y="233"/>
                  <a:pt x="352" y="232"/>
                  <a:pt x="353" y="230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3" y="231"/>
                  <a:pt x="350" y="233"/>
                  <a:pt x="348" y="234"/>
                </a:cubicBezTo>
                <a:close/>
                <a:moveTo>
                  <a:pt x="327" y="249"/>
                </a:moveTo>
                <a:cubicBezTo>
                  <a:pt x="328" y="248"/>
                  <a:pt x="334" y="246"/>
                  <a:pt x="334" y="245"/>
                </a:cubicBezTo>
                <a:cubicBezTo>
                  <a:pt x="333" y="244"/>
                  <a:pt x="328" y="248"/>
                  <a:pt x="327" y="249"/>
                </a:cubicBezTo>
                <a:close/>
                <a:moveTo>
                  <a:pt x="336" y="243"/>
                </a:moveTo>
                <a:cubicBezTo>
                  <a:pt x="336" y="243"/>
                  <a:pt x="340" y="240"/>
                  <a:pt x="340" y="240"/>
                </a:cubicBezTo>
                <a:cubicBezTo>
                  <a:pt x="339" y="240"/>
                  <a:pt x="336" y="242"/>
                  <a:pt x="336" y="243"/>
                </a:cubicBezTo>
                <a:close/>
                <a:moveTo>
                  <a:pt x="383" y="207"/>
                </a:moveTo>
                <a:cubicBezTo>
                  <a:pt x="384" y="206"/>
                  <a:pt x="385" y="205"/>
                  <a:pt x="386" y="204"/>
                </a:cubicBezTo>
                <a:cubicBezTo>
                  <a:pt x="386" y="204"/>
                  <a:pt x="383" y="207"/>
                  <a:pt x="383" y="207"/>
                </a:cubicBezTo>
                <a:close/>
                <a:moveTo>
                  <a:pt x="324" y="251"/>
                </a:moveTo>
                <a:cubicBezTo>
                  <a:pt x="324" y="251"/>
                  <a:pt x="325" y="251"/>
                  <a:pt x="326" y="250"/>
                </a:cubicBezTo>
                <a:cubicBezTo>
                  <a:pt x="327" y="249"/>
                  <a:pt x="324" y="251"/>
                  <a:pt x="324" y="251"/>
                </a:cubicBezTo>
                <a:close/>
                <a:moveTo>
                  <a:pt x="395" y="195"/>
                </a:moveTo>
                <a:cubicBezTo>
                  <a:pt x="395" y="195"/>
                  <a:pt x="393" y="199"/>
                  <a:pt x="395" y="195"/>
                </a:cubicBezTo>
                <a:close/>
                <a:moveTo>
                  <a:pt x="388" y="201"/>
                </a:moveTo>
                <a:cubicBezTo>
                  <a:pt x="388" y="201"/>
                  <a:pt x="391" y="198"/>
                  <a:pt x="391" y="198"/>
                </a:cubicBezTo>
                <a:cubicBezTo>
                  <a:pt x="390" y="199"/>
                  <a:pt x="389" y="200"/>
                  <a:pt x="388" y="201"/>
                </a:cubicBezTo>
                <a:close/>
                <a:moveTo>
                  <a:pt x="519" y="12"/>
                </a:moveTo>
                <a:cubicBezTo>
                  <a:pt x="519" y="13"/>
                  <a:pt x="519" y="13"/>
                  <a:pt x="519" y="13"/>
                </a:cubicBezTo>
                <a:cubicBezTo>
                  <a:pt x="519" y="13"/>
                  <a:pt x="519" y="13"/>
                  <a:pt x="519" y="12"/>
                </a:cubicBezTo>
                <a:close/>
                <a:moveTo>
                  <a:pt x="230" y="299"/>
                </a:moveTo>
                <a:cubicBezTo>
                  <a:pt x="232" y="299"/>
                  <a:pt x="233" y="299"/>
                  <a:pt x="234" y="298"/>
                </a:cubicBezTo>
                <a:cubicBezTo>
                  <a:pt x="233" y="298"/>
                  <a:pt x="231" y="298"/>
                  <a:pt x="230" y="299"/>
                </a:cubicBezTo>
                <a:close/>
                <a:moveTo>
                  <a:pt x="343" y="238"/>
                </a:moveTo>
                <a:cubicBezTo>
                  <a:pt x="343" y="238"/>
                  <a:pt x="345" y="236"/>
                  <a:pt x="347" y="234"/>
                </a:cubicBezTo>
                <a:cubicBezTo>
                  <a:pt x="345" y="236"/>
                  <a:pt x="343" y="237"/>
                  <a:pt x="343" y="238"/>
                </a:cubicBezTo>
                <a:close/>
                <a:moveTo>
                  <a:pt x="284" y="268"/>
                </a:moveTo>
                <a:cubicBezTo>
                  <a:pt x="283" y="267"/>
                  <a:pt x="282" y="268"/>
                  <a:pt x="281" y="268"/>
                </a:cubicBezTo>
                <a:cubicBezTo>
                  <a:pt x="280" y="269"/>
                  <a:pt x="279" y="269"/>
                  <a:pt x="277" y="270"/>
                </a:cubicBezTo>
                <a:cubicBezTo>
                  <a:pt x="278" y="271"/>
                  <a:pt x="284" y="269"/>
                  <a:pt x="284" y="268"/>
                </a:cubicBezTo>
                <a:close/>
                <a:moveTo>
                  <a:pt x="261" y="276"/>
                </a:moveTo>
                <a:cubicBezTo>
                  <a:pt x="262" y="276"/>
                  <a:pt x="262" y="276"/>
                  <a:pt x="263" y="276"/>
                </a:cubicBezTo>
                <a:cubicBezTo>
                  <a:pt x="262" y="276"/>
                  <a:pt x="261" y="276"/>
                  <a:pt x="261" y="276"/>
                </a:cubicBezTo>
                <a:close/>
                <a:moveTo>
                  <a:pt x="209" y="295"/>
                </a:moveTo>
                <a:cubicBezTo>
                  <a:pt x="208" y="294"/>
                  <a:pt x="208" y="295"/>
                  <a:pt x="207" y="295"/>
                </a:cubicBezTo>
                <a:cubicBezTo>
                  <a:pt x="208" y="295"/>
                  <a:pt x="209" y="295"/>
                  <a:pt x="209" y="295"/>
                </a:cubicBezTo>
                <a:close/>
                <a:moveTo>
                  <a:pt x="273" y="272"/>
                </a:moveTo>
                <a:cubicBezTo>
                  <a:pt x="273" y="272"/>
                  <a:pt x="271" y="272"/>
                  <a:pt x="273" y="272"/>
                </a:cubicBezTo>
                <a:close/>
                <a:moveTo>
                  <a:pt x="250" y="280"/>
                </a:moveTo>
                <a:cubicBezTo>
                  <a:pt x="249" y="280"/>
                  <a:pt x="249" y="280"/>
                  <a:pt x="248" y="280"/>
                </a:cubicBezTo>
                <a:cubicBezTo>
                  <a:pt x="248" y="281"/>
                  <a:pt x="250" y="280"/>
                  <a:pt x="250" y="280"/>
                </a:cubicBezTo>
                <a:close/>
                <a:moveTo>
                  <a:pt x="280" y="270"/>
                </a:moveTo>
                <a:cubicBezTo>
                  <a:pt x="278" y="270"/>
                  <a:pt x="268" y="275"/>
                  <a:pt x="268" y="275"/>
                </a:cubicBezTo>
                <a:cubicBezTo>
                  <a:pt x="269" y="276"/>
                  <a:pt x="281" y="271"/>
                  <a:pt x="280" y="270"/>
                </a:cubicBezTo>
                <a:close/>
                <a:moveTo>
                  <a:pt x="228" y="302"/>
                </a:moveTo>
                <a:cubicBezTo>
                  <a:pt x="229" y="302"/>
                  <a:pt x="232" y="301"/>
                  <a:pt x="229" y="301"/>
                </a:cubicBezTo>
                <a:cubicBezTo>
                  <a:pt x="229" y="301"/>
                  <a:pt x="226" y="302"/>
                  <a:pt x="228" y="302"/>
                </a:cubicBezTo>
                <a:close/>
                <a:moveTo>
                  <a:pt x="404" y="181"/>
                </a:moveTo>
                <a:cubicBezTo>
                  <a:pt x="403" y="181"/>
                  <a:pt x="404" y="182"/>
                  <a:pt x="404" y="181"/>
                </a:cubicBezTo>
                <a:close/>
                <a:moveTo>
                  <a:pt x="297" y="262"/>
                </a:moveTo>
                <a:cubicBezTo>
                  <a:pt x="298" y="262"/>
                  <a:pt x="298" y="262"/>
                  <a:pt x="299" y="261"/>
                </a:cubicBezTo>
                <a:cubicBezTo>
                  <a:pt x="298" y="261"/>
                  <a:pt x="297" y="262"/>
                  <a:pt x="297" y="262"/>
                </a:cubicBezTo>
                <a:close/>
                <a:moveTo>
                  <a:pt x="275" y="271"/>
                </a:moveTo>
                <a:cubicBezTo>
                  <a:pt x="272" y="272"/>
                  <a:pt x="278" y="270"/>
                  <a:pt x="275" y="271"/>
                </a:cubicBezTo>
                <a:close/>
                <a:moveTo>
                  <a:pt x="165" y="309"/>
                </a:moveTo>
                <a:cubicBezTo>
                  <a:pt x="152" y="310"/>
                  <a:pt x="139" y="309"/>
                  <a:pt x="126" y="309"/>
                </a:cubicBezTo>
                <a:cubicBezTo>
                  <a:pt x="126" y="309"/>
                  <a:pt x="127" y="310"/>
                  <a:pt x="128" y="311"/>
                </a:cubicBezTo>
                <a:cubicBezTo>
                  <a:pt x="133" y="312"/>
                  <a:pt x="139" y="311"/>
                  <a:pt x="143" y="311"/>
                </a:cubicBezTo>
                <a:cubicBezTo>
                  <a:pt x="150" y="311"/>
                  <a:pt x="161" y="313"/>
                  <a:pt x="168" y="311"/>
                </a:cubicBezTo>
                <a:cubicBezTo>
                  <a:pt x="171" y="309"/>
                  <a:pt x="182" y="308"/>
                  <a:pt x="186" y="309"/>
                </a:cubicBezTo>
                <a:cubicBezTo>
                  <a:pt x="190" y="310"/>
                  <a:pt x="197" y="305"/>
                  <a:pt x="201" y="307"/>
                </a:cubicBezTo>
                <a:cubicBezTo>
                  <a:pt x="202" y="308"/>
                  <a:pt x="210" y="305"/>
                  <a:pt x="207" y="305"/>
                </a:cubicBezTo>
                <a:cubicBezTo>
                  <a:pt x="194" y="304"/>
                  <a:pt x="179" y="309"/>
                  <a:pt x="165" y="309"/>
                </a:cubicBezTo>
                <a:close/>
                <a:moveTo>
                  <a:pt x="160" y="311"/>
                </a:moveTo>
                <a:cubicBezTo>
                  <a:pt x="160" y="310"/>
                  <a:pt x="160" y="312"/>
                  <a:pt x="160" y="311"/>
                </a:cubicBezTo>
                <a:close/>
                <a:moveTo>
                  <a:pt x="204" y="304"/>
                </a:moveTo>
                <a:cubicBezTo>
                  <a:pt x="205" y="304"/>
                  <a:pt x="206" y="304"/>
                  <a:pt x="206" y="304"/>
                </a:cubicBezTo>
                <a:cubicBezTo>
                  <a:pt x="205" y="303"/>
                  <a:pt x="205" y="304"/>
                  <a:pt x="204" y="304"/>
                </a:cubicBezTo>
                <a:close/>
                <a:moveTo>
                  <a:pt x="521" y="8"/>
                </a:moveTo>
                <a:cubicBezTo>
                  <a:pt x="520" y="9"/>
                  <a:pt x="520" y="11"/>
                  <a:pt x="519" y="12"/>
                </a:cubicBezTo>
                <a:cubicBezTo>
                  <a:pt x="520" y="11"/>
                  <a:pt x="520" y="10"/>
                  <a:pt x="521" y="10"/>
                </a:cubicBezTo>
                <a:cubicBezTo>
                  <a:pt x="520" y="11"/>
                  <a:pt x="520" y="11"/>
                  <a:pt x="520" y="12"/>
                </a:cubicBezTo>
                <a:cubicBezTo>
                  <a:pt x="520" y="12"/>
                  <a:pt x="524" y="6"/>
                  <a:pt x="521" y="8"/>
                </a:cubicBezTo>
                <a:close/>
                <a:moveTo>
                  <a:pt x="196" y="293"/>
                </a:moveTo>
                <a:cubicBezTo>
                  <a:pt x="195" y="292"/>
                  <a:pt x="196" y="294"/>
                  <a:pt x="196" y="293"/>
                </a:cubicBezTo>
                <a:close/>
                <a:moveTo>
                  <a:pt x="206" y="290"/>
                </a:moveTo>
                <a:cubicBezTo>
                  <a:pt x="206" y="290"/>
                  <a:pt x="202" y="291"/>
                  <a:pt x="201" y="291"/>
                </a:cubicBezTo>
                <a:cubicBezTo>
                  <a:pt x="202" y="291"/>
                  <a:pt x="206" y="291"/>
                  <a:pt x="206" y="290"/>
                </a:cubicBezTo>
                <a:close/>
                <a:moveTo>
                  <a:pt x="46" y="275"/>
                </a:moveTo>
                <a:cubicBezTo>
                  <a:pt x="46" y="276"/>
                  <a:pt x="49" y="278"/>
                  <a:pt x="50" y="277"/>
                </a:cubicBezTo>
                <a:cubicBezTo>
                  <a:pt x="50" y="276"/>
                  <a:pt x="46" y="275"/>
                  <a:pt x="46" y="275"/>
                </a:cubicBezTo>
                <a:close/>
                <a:moveTo>
                  <a:pt x="179" y="295"/>
                </a:moveTo>
                <a:cubicBezTo>
                  <a:pt x="180" y="295"/>
                  <a:pt x="181" y="294"/>
                  <a:pt x="182" y="294"/>
                </a:cubicBezTo>
                <a:cubicBezTo>
                  <a:pt x="182" y="293"/>
                  <a:pt x="179" y="295"/>
                  <a:pt x="179" y="295"/>
                </a:cubicBezTo>
                <a:close/>
                <a:moveTo>
                  <a:pt x="108" y="297"/>
                </a:moveTo>
                <a:cubicBezTo>
                  <a:pt x="108" y="298"/>
                  <a:pt x="108" y="296"/>
                  <a:pt x="108" y="297"/>
                </a:cubicBezTo>
                <a:close/>
                <a:moveTo>
                  <a:pt x="501" y="39"/>
                </a:moveTo>
                <a:cubicBezTo>
                  <a:pt x="499" y="45"/>
                  <a:pt x="491" y="56"/>
                  <a:pt x="490" y="63"/>
                </a:cubicBezTo>
                <a:cubicBezTo>
                  <a:pt x="491" y="56"/>
                  <a:pt x="498" y="46"/>
                  <a:pt x="500" y="40"/>
                </a:cubicBezTo>
                <a:cubicBezTo>
                  <a:pt x="502" y="34"/>
                  <a:pt x="504" y="29"/>
                  <a:pt x="507" y="24"/>
                </a:cubicBezTo>
                <a:cubicBezTo>
                  <a:pt x="509" y="20"/>
                  <a:pt x="510" y="11"/>
                  <a:pt x="511" y="10"/>
                </a:cubicBezTo>
                <a:cubicBezTo>
                  <a:pt x="516" y="1"/>
                  <a:pt x="510" y="6"/>
                  <a:pt x="509" y="3"/>
                </a:cubicBezTo>
                <a:cubicBezTo>
                  <a:pt x="509" y="2"/>
                  <a:pt x="509" y="1"/>
                  <a:pt x="509" y="0"/>
                </a:cubicBezTo>
                <a:cubicBezTo>
                  <a:pt x="506" y="3"/>
                  <a:pt x="493" y="23"/>
                  <a:pt x="494" y="27"/>
                </a:cubicBezTo>
                <a:cubicBezTo>
                  <a:pt x="492" y="22"/>
                  <a:pt x="503" y="9"/>
                  <a:pt x="505" y="5"/>
                </a:cubicBezTo>
                <a:cubicBezTo>
                  <a:pt x="504" y="4"/>
                  <a:pt x="504" y="4"/>
                  <a:pt x="503" y="5"/>
                </a:cubicBezTo>
                <a:cubicBezTo>
                  <a:pt x="498" y="11"/>
                  <a:pt x="495" y="20"/>
                  <a:pt x="492" y="27"/>
                </a:cubicBezTo>
                <a:cubicBezTo>
                  <a:pt x="489" y="33"/>
                  <a:pt x="482" y="43"/>
                  <a:pt x="482" y="51"/>
                </a:cubicBezTo>
                <a:cubicBezTo>
                  <a:pt x="483" y="50"/>
                  <a:pt x="483" y="49"/>
                  <a:pt x="484" y="49"/>
                </a:cubicBezTo>
                <a:cubicBezTo>
                  <a:pt x="486" y="48"/>
                  <a:pt x="481" y="54"/>
                  <a:pt x="482" y="54"/>
                </a:cubicBezTo>
                <a:cubicBezTo>
                  <a:pt x="482" y="53"/>
                  <a:pt x="482" y="53"/>
                  <a:pt x="482" y="52"/>
                </a:cubicBezTo>
                <a:cubicBezTo>
                  <a:pt x="478" y="53"/>
                  <a:pt x="469" y="80"/>
                  <a:pt x="467" y="86"/>
                </a:cubicBezTo>
                <a:cubicBezTo>
                  <a:pt x="464" y="95"/>
                  <a:pt x="458" y="104"/>
                  <a:pt x="453" y="114"/>
                </a:cubicBezTo>
                <a:cubicBezTo>
                  <a:pt x="454" y="113"/>
                  <a:pt x="425" y="159"/>
                  <a:pt x="424" y="159"/>
                </a:cubicBezTo>
                <a:cubicBezTo>
                  <a:pt x="424" y="158"/>
                  <a:pt x="424" y="158"/>
                  <a:pt x="424" y="157"/>
                </a:cubicBezTo>
                <a:cubicBezTo>
                  <a:pt x="420" y="159"/>
                  <a:pt x="413" y="171"/>
                  <a:pt x="410" y="175"/>
                </a:cubicBezTo>
                <a:cubicBezTo>
                  <a:pt x="407" y="180"/>
                  <a:pt x="401" y="185"/>
                  <a:pt x="398" y="188"/>
                </a:cubicBezTo>
                <a:cubicBezTo>
                  <a:pt x="396" y="191"/>
                  <a:pt x="365" y="218"/>
                  <a:pt x="365" y="218"/>
                </a:cubicBezTo>
                <a:cubicBezTo>
                  <a:pt x="365" y="218"/>
                  <a:pt x="365" y="217"/>
                  <a:pt x="366" y="217"/>
                </a:cubicBezTo>
                <a:cubicBezTo>
                  <a:pt x="364" y="217"/>
                  <a:pt x="361" y="225"/>
                  <a:pt x="359" y="224"/>
                </a:cubicBezTo>
                <a:cubicBezTo>
                  <a:pt x="359" y="223"/>
                  <a:pt x="360" y="223"/>
                  <a:pt x="360" y="222"/>
                </a:cubicBezTo>
                <a:cubicBezTo>
                  <a:pt x="359" y="221"/>
                  <a:pt x="356" y="225"/>
                  <a:pt x="354" y="227"/>
                </a:cubicBezTo>
                <a:cubicBezTo>
                  <a:pt x="349" y="229"/>
                  <a:pt x="342" y="235"/>
                  <a:pt x="339" y="237"/>
                </a:cubicBezTo>
                <a:cubicBezTo>
                  <a:pt x="334" y="241"/>
                  <a:pt x="327" y="245"/>
                  <a:pt x="321" y="248"/>
                </a:cubicBezTo>
                <a:cubicBezTo>
                  <a:pt x="319" y="250"/>
                  <a:pt x="295" y="264"/>
                  <a:pt x="295" y="263"/>
                </a:cubicBezTo>
                <a:cubicBezTo>
                  <a:pt x="294" y="263"/>
                  <a:pt x="288" y="266"/>
                  <a:pt x="285" y="268"/>
                </a:cubicBezTo>
                <a:cubicBezTo>
                  <a:pt x="289" y="265"/>
                  <a:pt x="302" y="261"/>
                  <a:pt x="305" y="260"/>
                </a:cubicBezTo>
                <a:cubicBezTo>
                  <a:pt x="313" y="256"/>
                  <a:pt x="320" y="252"/>
                  <a:pt x="327" y="247"/>
                </a:cubicBezTo>
                <a:cubicBezTo>
                  <a:pt x="331" y="244"/>
                  <a:pt x="339" y="241"/>
                  <a:pt x="342" y="237"/>
                </a:cubicBezTo>
                <a:cubicBezTo>
                  <a:pt x="343" y="237"/>
                  <a:pt x="345" y="235"/>
                  <a:pt x="348" y="234"/>
                </a:cubicBezTo>
                <a:cubicBezTo>
                  <a:pt x="350" y="233"/>
                  <a:pt x="351" y="232"/>
                  <a:pt x="353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354" y="230"/>
                  <a:pt x="354" y="230"/>
                  <a:pt x="353" y="230"/>
                </a:cubicBezTo>
                <a:cubicBezTo>
                  <a:pt x="361" y="225"/>
                  <a:pt x="370" y="219"/>
                  <a:pt x="370" y="218"/>
                </a:cubicBezTo>
                <a:cubicBezTo>
                  <a:pt x="369" y="218"/>
                  <a:pt x="368" y="219"/>
                  <a:pt x="367" y="219"/>
                </a:cubicBezTo>
                <a:cubicBezTo>
                  <a:pt x="370" y="217"/>
                  <a:pt x="378" y="208"/>
                  <a:pt x="379" y="209"/>
                </a:cubicBezTo>
                <a:cubicBezTo>
                  <a:pt x="379" y="210"/>
                  <a:pt x="372" y="215"/>
                  <a:pt x="372" y="216"/>
                </a:cubicBezTo>
                <a:cubicBezTo>
                  <a:pt x="373" y="216"/>
                  <a:pt x="381" y="209"/>
                  <a:pt x="381" y="208"/>
                </a:cubicBezTo>
                <a:cubicBezTo>
                  <a:pt x="381" y="208"/>
                  <a:pt x="380" y="208"/>
                  <a:pt x="380" y="208"/>
                </a:cubicBezTo>
                <a:cubicBezTo>
                  <a:pt x="381" y="206"/>
                  <a:pt x="398" y="191"/>
                  <a:pt x="398" y="191"/>
                </a:cubicBezTo>
                <a:cubicBezTo>
                  <a:pt x="398" y="191"/>
                  <a:pt x="396" y="194"/>
                  <a:pt x="396" y="194"/>
                </a:cubicBezTo>
                <a:cubicBezTo>
                  <a:pt x="398" y="193"/>
                  <a:pt x="400" y="191"/>
                  <a:pt x="402" y="189"/>
                </a:cubicBezTo>
                <a:cubicBezTo>
                  <a:pt x="386" y="206"/>
                  <a:pt x="368" y="222"/>
                  <a:pt x="348" y="236"/>
                </a:cubicBezTo>
                <a:cubicBezTo>
                  <a:pt x="321" y="256"/>
                  <a:pt x="293" y="269"/>
                  <a:pt x="262" y="281"/>
                </a:cubicBezTo>
                <a:cubicBezTo>
                  <a:pt x="250" y="286"/>
                  <a:pt x="236" y="288"/>
                  <a:pt x="224" y="292"/>
                </a:cubicBezTo>
                <a:cubicBezTo>
                  <a:pt x="218" y="294"/>
                  <a:pt x="203" y="298"/>
                  <a:pt x="201" y="296"/>
                </a:cubicBezTo>
                <a:cubicBezTo>
                  <a:pt x="200" y="295"/>
                  <a:pt x="194" y="298"/>
                  <a:pt x="192" y="297"/>
                </a:cubicBezTo>
                <a:cubicBezTo>
                  <a:pt x="187" y="294"/>
                  <a:pt x="167" y="299"/>
                  <a:pt x="161" y="299"/>
                </a:cubicBezTo>
                <a:cubicBezTo>
                  <a:pt x="159" y="299"/>
                  <a:pt x="156" y="300"/>
                  <a:pt x="153" y="300"/>
                </a:cubicBezTo>
                <a:cubicBezTo>
                  <a:pt x="153" y="300"/>
                  <a:pt x="153" y="301"/>
                  <a:pt x="153" y="300"/>
                </a:cubicBezTo>
                <a:cubicBezTo>
                  <a:pt x="153" y="300"/>
                  <a:pt x="153" y="300"/>
                  <a:pt x="153" y="300"/>
                </a:cubicBezTo>
                <a:cubicBezTo>
                  <a:pt x="146" y="301"/>
                  <a:pt x="138" y="301"/>
                  <a:pt x="136" y="299"/>
                </a:cubicBezTo>
                <a:cubicBezTo>
                  <a:pt x="137" y="299"/>
                  <a:pt x="139" y="300"/>
                  <a:pt x="141" y="300"/>
                </a:cubicBezTo>
                <a:cubicBezTo>
                  <a:pt x="139" y="299"/>
                  <a:pt x="125" y="298"/>
                  <a:pt x="121" y="298"/>
                </a:cubicBezTo>
                <a:cubicBezTo>
                  <a:pt x="116" y="298"/>
                  <a:pt x="98" y="298"/>
                  <a:pt x="93" y="295"/>
                </a:cubicBezTo>
                <a:cubicBezTo>
                  <a:pt x="94" y="294"/>
                  <a:pt x="95" y="294"/>
                  <a:pt x="96" y="294"/>
                </a:cubicBezTo>
                <a:cubicBezTo>
                  <a:pt x="84" y="295"/>
                  <a:pt x="69" y="288"/>
                  <a:pt x="59" y="284"/>
                </a:cubicBezTo>
                <a:cubicBezTo>
                  <a:pt x="47" y="280"/>
                  <a:pt x="35" y="274"/>
                  <a:pt x="25" y="268"/>
                </a:cubicBezTo>
                <a:cubicBezTo>
                  <a:pt x="25" y="268"/>
                  <a:pt x="26" y="267"/>
                  <a:pt x="26" y="267"/>
                </a:cubicBezTo>
                <a:cubicBezTo>
                  <a:pt x="25" y="267"/>
                  <a:pt x="26" y="267"/>
                  <a:pt x="27" y="267"/>
                </a:cubicBezTo>
                <a:cubicBezTo>
                  <a:pt x="33" y="270"/>
                  <a:pt x="39" y="273"/>
                  <a:pt x="41" y="274"/>
                </a:cubicBezTo>
                <a:cubicBezTo>
                  <a:pt x="41" y="274"/>
                  <a:pt x="41" y="274"/>
                  <a:pt x="41" y="274"/>
                </a:cubicBezTo>
                <a:cubicBezTo>
                  <a:pt x="42" y="274"/>
                  <a:pt x="43" y="274"/>
                  <a:pt x="43" y="274"/>
                </a:cubicBezTo>
                <a:cubicBezTo>
                  <a:pt x="43" y="274"/>
                  <a:pt x="35" y="270"/>
                  <a:pt x="29" y="267"/>
                </a:cubicBezTo>
                <a:cubicBezTo>
                  <a:pt x="37" y="265"/>
                  <a:pt x="56" y="260"/>
                  <a:pt x="57" y="262"/>
                </a:cubicBezTo>
                <a:cubicBezTo>
                  <a:pt x="57" y="262"/>
                  <a:pt x="57" y="261"/>
                  <a:pt x="57" y="260"/>
                </a:cubicBezTo>
                <a:cubicBezTo>
                  <a:pt x="58" y="261"/>
                  <a:pt x="59" y="262"/>
                  <a:pt x="59" y="261"/>
                </a:cubicBezTo>
                <a:cubicBezTo>
                  <a:pt x="59" y="261"/>
                  <a:pt x="59" y="260"/>
                  <a:pt x="59" y="260"/>
                </a:cubicBezTo>
                <a:cubicBezTo>
                  <a:pt x="61" y="261"/>
                  <a:pt x="66" y="259"/>
                  <a:pt x="68" y="258"/>
                </a:cubicBezTo>
                <a:cubicBezTo>
                  <a:pt x="68" y="258"/>
                  <a:pt x="68" y="258"/>
                  <a:pt x="68" y="258"/>
                </a:cubicBezTo>
                <a:cubicBezTo>
                  <a:pt x="68" y="259"/>
                  <a:pt x="68" y="258"/>
                  <a:pt x="68" y="258"/>
                </a:cubicBezTo>
                <a:cubicBezTo>
                  <a:pt x="69" y="258"/>
                  <a:pt x="69" y="258"/>
                  <a:pt x="68" y="257"/>
                </a:cubicBezTo>
                <a:cubicBezTo>
                  <a:pt x="69" y="258"/>
                  <a:pt x="70" y="259"/>
                  <a:pt x="70" y="259"/>
                </a:cubicBezTo>
                <a:cubicBezTo>
                  <a:pt x="70" y="258"/>
                  <a:pt x="70" y="256"/>
                  <a:pt x="70" y="256"/>
                </a:cubicBezTo>
                <a:cubicBezTo>
                  <a:pt x="68" y="257"/>
                  <a:pt x="60" y="260"/>
                  <a:pt x="59" y="259"/>
                </a:cubicBezTo>
                <a:cubicBezTo>
                  <a:pt x="58" y="258"/>
                  <a:pt x="61" y="258"/>
                  <a:pt x="61" y="258"/>
                </a:cubicBezTo>
                <a:cubicBezTo>
                  <a:pt x="61" y="257"/>
                  <a:pt x="56" y="258"/>
                  <a:pt x="56" y="258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9"/>
                  <a:pt x="54" y="260"/>
                  <a:pt x="54" y="260"/>
                </a:cubicBezTo>
                <a:cubicBezTo>
                  <a:pt x="54" y="260"/>
                  <a:pt x="54" y="260"/>
                  <a:pt x="54" y="260"/>
                </a:cubicBezTo>
                <a:cubicBezTo>
                  <a:pt x="54" y="260"/>
                  <a:pt x="49" y="261"/>
                  <a:pt x="48" y="261"/>
                </a:cubicBezTo>
                <a:cubicBezTo>
                  <a:pt x="48" y="261"/>
                  <a:pt x="47" y="261"/>
                  <a:pt x="47" y="261"/>
                </a:cubicBezTo>
                <a:cubicBezTo>
                  <a:pt x="47" y="261"/>
                  <a:pt x="47" y="260"/>
                  <a:pt x="47" y="261"/>
                </a:cubicBezTo>
                <a:cubicBezTo>
                  <a:pt x="45" y="260"/>
                  <a:pt x="42" y="260"/>
                  <a:pt x="42" y="261"/>
                </a:cubicBezTo>
                <a:cubicBezTo>
                  <a:pt x="43" y="261"/>
                  <a:pt x="43" y="261"/>
                  <a:pt x="44" y="261"/>
                </a:cubicBezTo>
                <a:cubicBezTo>
                  <a:pt x="44" y="261"/>
                  <a:pt x="43" y="263"/>
                  <a:pt x="43" y="263"/>
                </a:cubicBezTo>
                <a:cubicBezTo>
                  <a:pt x="42" y="263"/>
                  <a:pt x="40" y="261"/>
                  <a:pt x="40" y="261"/>
                </a:cubicBezTo>
                <a:cubicBezTo>
                  <a:pt x="40" y="261"/>
                  <a:pt x="40" y="263"/>
                  <a:pt x="40" y="263"/>
                </a:cubicBezTo>
                <a:cubicBezTo>
                  <a:pt x="39" y="262"/>
                  <a:pt x="35" y="261"/>
                  <a:pt x="35" y="262"/>
                </a:cubicBezTo>
                <a:cubicBezTo>
                  <a:pt x="36" y="258"/>
                  <a:pt x="65" y="255"/>
                  <a:pt x="69" y="254"/>
                </a:cubicBezTo>
                <a:cubicBezTo>
                  <a:pt x="73" y="252"/>
                  <a:pt x="80" y="250"/>
                  <a:pt x="82" y="249"/>
                </a:cubicBezTo>
                <a:cubicBezTo>
                  <a:pt x="84" y="249"/>
                  <a:pt x="88" y="248"/>
                  <a:pt x="89" y="248"/>
                </a:cubicBezTo>
                <a:cubicBezTo>
                  <a:pt x="88" y="248"/>
                  <a:pt x="92" y="246"/>
                  <a:pt x="91" y="247"/>
                </a:cubicBezTo>
                <a:cubicBezTo>
                  <a:pt x="90" y="248"/>
                  <a:pt x="96" y="243"/>
                  <a:pt x="97" y="245"/>
                </a:cubicBezTo>
                <a:cubicBezTo>
                  <a:pt x="97" y="246"/>
                  <a:pt x="109" y="244"/>
                  <a:pt x="110" y="241"/>
                </a:cubicBezTo>
                <a:cubicBezTo>
                  <a:pt x="111" y="238"/>
                  <a:pt x="107" y="237"/>
                  <a:pt x="106" y="235"/>
                </a:cubicBezTo>
                <a:cubicBezTo>
                  <a:pt x="106" y="234"/>
                  <a:pt x="106" y="234"/>
                  <a:pt x="106" y="233"/>
                </a:cubicBezTo>
                <a:cubicBezTo>
                  <a:pt x="104" y="235"/>
                  <a:pt x="98" y="235"/>
                  <a:pt x="99" y="237"/>
                </a:cubicBezTo>
                <a:cubicBezTo>
                  <a:pt x="99" y="237"/>
                  <a:pt x="105" y="235"/>
                  <a:pt x="105" y="235"/>
                </a:cubicBezTo>
                <a:cubicBezTo>
                  <a:pt x="106" y="235"/>
                  <a:pt x="104" y="237"/>
                  <a:pt x="105" y="237"/>
                </a:cubicBezTo>
                <a:cubicBezTo>
                  <a:pt x="104" y="237"/>
                  <a:pt x="104" y="237"/>
                  <a:pt x="103" y="237"/>
                </a:cubicBezTo>
                <a:cubicBezTo>
                  <a:pt x="103" y="237"/>
                  <a:pt x="103" y="237"/>
                  <a:pt x="103" y="237"/>
                </a:cubicBezTo>
                <a:cubicBezTo>
                  <a:pt x="94" y="238"/>
                  <a:pt x="83" y="242"/>
                  <a:pt x="74" y="245"/>
                </a:cubicBezTo>
                <a:cubicBezTo>
                  <a:pt x="65" y="248"/>
                  <a:pt x="56" y="250"/>
                  <a:pt x="47" y="251"/>
                </a:cubicBezTo>
                <a:cubicBezTo>
                  <a:pt x="45" y="252"/>
                  <a:pt x="31" y="253"/>
                  <a:pt x="28" y="255"/>
                </a:cubicBezTo>
                <a:cubicBezTo>
                  <a:pt x="33" y="251"/>
                  <a:pt x="61" y="248"/>
                  <a:pt x="60" y="246"/>
                </a:cubicBezTo>
                <a:cubicBezTo>
                  <a:pt x="60" y="246"/>
                  <a:pt x="58" y="246"/>
                  <a:pt x="58" y="246"/>
                </a:cubicBezTo>
                <a:cubicBezTo>
                  <a:pt x="58" y="246"/>
                  <a:pt x="61" y="245"/>
                  <a:pt x="61" y="245"/>
                </a:cubicBezTo>
                <a:cubicBezTo>
                  <a:pt x="61" y="246"/>
                  <a:pt x="61" y="246"/>
                  <a:pt x="62" y="247"/>
                </a:cubicBezTo>
                <a:cubicBezTo>
                  <a:pt x="62" y="247"/>
                  <a:pt x="63" y="244"/>
                  <a:pt x="63" y="244"/>
                </a:cubicBezTo>
                <a:cubicBezTo>
                  <a:pt x="63" y="245"/>
                  <a:pt x="65" y="247"/>
                  <a:pt x="65" y="246"/>
                </a:cubicBezTo>
                <a:cubicBezTo>
                  <a:pt x="65" y="246"/>
                  <a:pt x="64" y="244"/>
                  <a:pt x="64" y="244"/>
                </a:cubicBezTo>
                <a:cubicBezTo>
                  <a:pt x="65" y="244"/>
                  <a:pt x="65" y="246"/>
                  <a:pt x="65" y="246"/>
                </a:cubicBezTo>
                <a:cubicBezTo>
                  <a:pt x="65" y="245"/>
                  <a:pt x="65" y="245"/>
                  <a:pt x="65" y="244"/>
                </a:cubicBezTo>
                <a:cubicBezTo>
                  <a:pt x="66" y="244"/>
                  <a:pt x="66" y="244"/>
                  <a:pt x="67" y="244"/>
                </a:cubicBezTo>
                <a:cubicBezTo>
                  <a:pt x="67" y="244"/>
                  <a:pt x="67" y="245"/>
                  <a:pt x="67" y="245"/>
                </a:cubicBezTo>
                <a:cubicBezTo>
                  <a:pt x="67" y="244"/>
                  <a:pt x="67" y="244"/>
                  <a:pt x="67" y="245"/>
                </a:cubicBezTo>
                <a:cubicBezTo>
                  <a:pt x="67" y="245"/>
                  <a:pt x="68" y="245"/>
                  <a:pt x="68" y="244"/>
                </a:cubicBezTo>
                <a:cubicBezTo>
                  <a:pt x="68" y="244"/>
                  <a:pt x="69" y="244"/>
                  <a:pt x="69" y="243"/>
                </a:cubicBezTo>
                <a:cubicBezTo>
                  <a:pt x="68" y="246"/>
                  <a:pt x="73" y="243"/>
                  <a:pt x="73" y="243"/>
                </a:cubicBezTo>
                <a:cubicBezTo>
                  <a:pt x="73" y="243"/>
                  <a:pt x="72" y="243"/>
                  <a:pt x="72" y="243"/>
                </a:cubicBezTo>
                <a:cubicBezTo>
                  <a:pt x="71" y="243"/>
                  <a:pt x="75" y="240"/>
                  <a:pt x="74" y="240"/>
                </a:cubicBezTo>
                <a:cubicBezTo>
                  <a:pt x="73" y="239"/>
                  <a:pt x="55" y="243"/>
                  <a:pt x="53" y="245"/>
                </a:cubicBezTo>
                <a:cubicBezTo>
                  <a:pt x="48" y="247"/>
                  <a:pt x="40" y="247"/>
                  <a:pt x="34" y="248"/>
                </a:cubicBezTo>
                <a:cubicBezTo>
                  <a:pt x="33" y="248"/>
                  <a:pt x="30" y="249"/>
                  <a:pt x="27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25" y="250"/>
                  <a:pt x="23" y="250"/>
                  <a:pt x="21" y="251"/>
                </a:cubicBezTo>
                <a:cubicBezTo>
                  <a:pt x="21" y="251"/>
                  <a:pt x="21" y="250"/>
                  <a:pt x="21" y="251"/>
                </a:cubicBezTo>
                <a:cubicBezTo>
                  <a:pt x="20" y="251"/>
                  <a:pt x="20" y="252"/>
                  <a:pt x="20" y="252"/>
                </a:cubicBezTo>
                <a:cubicBezTo>
                  <a:pt x="17" y="258"/>
                  <a:pt x="27" y="256"/>
                  <a:pt x="27" y="256"/>
                </a:cubicBezTo>
                <a:cubicBezTo>
                  <a:pt x="26" y="257"/>
                  <a:pt x="23" y="258"/>
                  <a:pt x="21" y="259"/>
                </a:cubicBezTo>
                <a:cubicBezTo>
                  <a:pt x="18" y="258"/>
                  <a:pt x="11" y="257"/>
                  <a:pt x="12" y="258"/>
                </a:cubicBezTo>
                <a:cubicBezTo>
                  <a:pt x="12" y="258"/>
                  <a:pt x="14" y="260"/>
                  <a:pt x="18" y="262"/>
                </a:cubicBezTo>
                <a:cubicBezTo>
                  <a:pt x="17" y="262"/>
                  <a:pt x="17" y="263"/>
                  <a:pt x="17" y="263"/>
                </a:cubicBezTo>
                <a:cubicBezTo>
                  <a:pt x="13" y="260"/>
                  <a:pt x="5" y="254"/>
                  <a:pt x="3" y="259"/>
                </a:cubicBezTo>
                <a:cubicBezTo>
                  <a:pt x="4" y="259"/>
                  <a:pt x="4" y="260"/>
                  <a:pt x="5" y="261"/>
                </a:cubicBezTo>
                <a:cubicBezTo>
                  <a:pt x="4" y="261"/>
                  <a:pt x="3" y="261"/>
                  <a:pt x="2" y="261"/>
                </a:cubicBezTo>
                <a:cubicBezTo>
                  <a:pt x="3" y="262"/>
                  <a:pt x="11" y="267"/>
                  <a:pt x="10" y="268"/>
                </a:cubicBezTo>
                <a:cubicBezTo>
                  <a:pt x="10" y="268"/>
                  <a:pt x="0" y="263"/>
                  <a:pt x="1" y="263"/>
                </a:cubicBezTo>
                <a:cubicBezTo>
                  <a:pt x="3" y="268"/>
                  <a:pt x="4" y="271"/>
                  <a:pt x="9" y="274"/>
                </a:cubicBezTo>
                <a:cubicBezTo>
                  <a:pt x="9" y="278"/>
                  <a:pt x="10" y="282"/>
                  <a:pt x="13" y="282"/>
                </a:cubicBezTo>
                <a:cubicBezTo>
                  <a:pt x="12" y="282"/>
                  <a:pt x="29" y="301"/>
                  <a:pt x="28" y="303"/>
                </a:cubicBezTo>
                <a:cubicBezTo>
                  <a:pt x="28" y="303"/>
                  <a:pt x="30" y="303"/>
                  <a:pt x="30" y="303"/>
                </a:cubicBezTo>
                <a:cubicBezTo>
                  <a:pt x="29" y="303"/>
                  <a:pt x="29" y="303"/>
                  <a:pt x="29" y="304"/>
                </a:cubicBezTo>
                <a:cubicBezTo>
                  <a:pt x="29" y="304"/>
                  <a:pt x="29" y="303"/>
                  <a:pt x="30" y="303"/>
                </a:cubicBezTo>
                <a:cubicBezTo>
                  <a:pt x="29" y="305"/>
                  <a:pt x="31" y="309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4" y="310"/>
                </a:cubicBezTo>
                <a:cubicBezTo>
                  <a:pt x="34" y="310"/>
                  <a:pt x="33" y="311"/>
                  <a:pt x="33" y="311"/>
                </a:cubicBezTo>
                <a:cubicBezTo>
                  <a:pt x="33" y="311"/>
                  <a:pt x="34" y="311"/>
                  <a:pt x="35" y="311"/>
                </a:cubicBezTo>
                <a:cubicBezTo>
                  <a:pt x="35" y="311"/>
                  <a:pt x="31" y="304"/>
                  <a:pt x="31" y="304"/>
                </a:cubicBezTo>
                <a:cubicBezTo>
                  <a:pt x="31" y="304"/>
                  <a:pt x="31" y="303"/>
                  <a:pt x="31" y="303"/>
                </a:cubicBezTo>
                <a:cubicBezTo>
                  <a:pt x="32" y="302"/>
                  <a:pt x="32" y="304"/>
                  <a:pt x="32" y="304"/>
                </a:cubicBezTo>
                <a:cubicBezTo>
                  <a:pt x="33" y="304"/>
                  <a:pt x="31" y="301"/>
                  <a:pt x="31" y="301"/>
                </a:cubicBezTo>
                <a:cubicBezTo>
                  <a:pt x="30" y="301"/>
                  <a:pt x="29" y="300"/>
                  <a:pt x="29" y="300"/>
                </a:cubicBezTo>
                <a:cubicBezTo>
                  <a:pt x="29" y="300"/>
                  <a:pt x="29" y="300"/>
                  <a:pt x="29" y="300"/>
                </a:cubicBezTo>
                <a:cubicBezTo>
                  <a:pt x="28" y="300"/>
                  <a:pt x="28" y="298"/>
                  <a:pt x="29" y="298"/>
                </a:cubicBezTo>
                <a:cubicBezTo>
                  <a:pt x="30" y="296"/>
                  <a:pt x="26" y="296"/>
                  <a:pt x="26" y="296"/>
                </a:cubicBezTo>
                <a:cubicBezTo>
                  <a:pt x="26" y="296"/>
                  <a:pt x="27" y="294"/>
                  <a:pt x="25" y="292"/>
                </a:cubicBezTo>
                <a:cubicBezTo>
                  <a:pt x="25" y="293"/>
                  <a:pt x="24" y="295"/>
                  <a:pt x="23" y="294"/>
                </a:cubicBezTo>
                <a:cubicBezTo>
                  <a:pt x="23" y="294"/>
                  <a:pt x="24" y="291"/>
                  <a:pt x="24" y="291"/>
                </a:cubicBezTo>
                <a:cubicBezTo>
                  <a:pt x="24" y="291"/>
                  <a:pt x="22" y="292"/>
                  <a:pt x="22" y="292"/>
                </a:cubicBezTo>
                <a:cubicBezTo>
                  <a:pt x="22" y="291"/>
                  <a:pt x="23" y="289"/>
                  <a:pt x="22" y="288"/>
                </a:cubicBezTo>
                <a:cubicBezTo>
                  <a:pt x="28" y="291"/>
                  <a:pt x="39" y="313"/>
                  <a:pt x="43" y="317"/>
                </a:cubicBezTo>
                <a:cubicBezTo>
                  <a:pt x="43" y="318"/>
                  <a:pt x="43" y="318"/>
                  <a:pt x="43" y="318"/>
                </a:cubicBezTo>
                <a:cubicBezTo>
                  <a:pt x="42" y="318"/>
                  <a:pt x="42" y="318"/>
                  <a:pt x="43" y="318"/>
                </a:cubicBezTo>
                <a:cubicBezTo>
                  <a:pt x="43" y="318"/>
                  <a:pt x="44" y="318"/>
                  <a:pt x="44" y="318"/>
                </a:cubicBezTo>
                <a:cubicBezTo>
                  <a:pt x="43" y="318"/>
                  <a:pt x="43" y="318"/>
                  <a:pt x="43" y="319"/>
                </a:cubicBezTo>
                <a:cubicBezTo>
                  <a:pt x="43" y="320"/>
                  <a:pt x="44" y="324"/>
                  <a:pt x="45" y="324"/>
                </a:cubicBezTo>
                <a:cubicBezTo>
                  <a:pt x="44" y="323"/>
                  <a:pt x="46" y="326"/>
                  <a:pt x="45" y="325"/>
                </a:cubicBezTo>
                <a:cubicBezTo>
                  <a:pt x="45" y="325"/>
                  <a:pt x="49" y="329"/>
                  <a:pt x="48" y="330"/>
                </a:cubicBezTo>
                <a:cubicBezTo>
                  <a:pt x="47" y="330"/>
                  <a:pt x="49" y="335"/>
                  <a:pt x="49" y="336"/>
                </a:cubicBezTo>
                <a:cubicBezTo>
                  <a:pt x="52" y="342"/>
                  <a:pt x="52" y="338"/>
                  <a:pt x="56" y="338"/>
                </a:cubicBezTo>
                <a:cubicBezTo>
                  <a:pt x="56" y="338"/>
                  <a:pt x="63" y="334"/>
                  <a:pt x="62" y="334"/>
                </a:cubicBezTo>
                <a:cubicBezTo>
                  <a:pt x="62" y="334"/>
                  <a:pt x="58" y="336"/>
                  <a:pt x="59" y="335"/>
                </a:cubicBezTo>
                <a:cubicBezTo>
                  <a:pt x="59" y="335"/>
                  <a:pt x="56" y="330"/>
                  <a:pt x="56" y="330"/>
                </a:cubicBezTo>
                <a:cubicBezTo>
                  <a:pt x="55" y="331"/>
                  <a:pt x="58" y="334"/>
                  <a:pt x="58" y="335"/>
                </a:cubicBezTo>
                <a:cubicBezTo>
                  <a:pt x="57" y="336"/>
                  <a:pt x="55" y="335"/>
                  <a:pt x="55" y="335"/>
                </a:cubicBezTo>
                <a:cubicBezTo>
                  <a:pt x="55" y="335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4" y="328"/>
                  <a:pt x="50" y="320"/>
                  <a:pt x="48" y="314"/>
                </a:cubicBezTo>
                <a:cubicBezTo>
                  <a:pt x="45" y="308"/>
                  <a:pt x="41" y="301"/>
                  <a:pt x="38" y="296"/>
                </a:cubicBezTo>
                <a:cubicBezTo>
                  <a:pt x="37" y="295"/>
                  <a:pt x="34" y="289"/>
                  <a:pt x="30" y="284"/>
                </a:cubicBezTo>
                <a:cubicBezTo>
                  <a:pt x="30" y="284"/>
                  <a:pt x="31" y="284"/>
                  <a:pt x="31" y="285"/>
                </a:cubicBezTo>
                <a:cubicBezTo>
                  <a:pt x="36" y="291"/>
                  <a:pt x="43" y="301"/>
                  <a:pt x="43" y="301"/>
                </a:cubicBezTo>
                <a:cubicBezTo>
                  <a:pt x="43" y="300"/>
                  <a:pt x="43" y="299"/>
                  <a:pt x="43" y="299"/>
                </a:cubicBezTo>
                <a:cubicBezTo>
                  <a:pt x="44" y="299"/>
                  <a:pt x="45" y="301"/>
                  <a:pt x="45" y="301"/>
                </a:cubicBezTo>
                <a:cubicBezTo>
                  <a:pt x="44" y="301"/>
                  <a:pt x="44" y="301"/>
                  <a:pt x="43" y="302"/>
                </a:cubicBezTo>
                <a:cubicBezTo>
                  <a:pt x="43" y="302"/>
                  <a:pt x="46" y="302"/>
                  <a:pt x="46" y="302"/>
                </a:cubicBezTo>
                <a:cubicBezTo>
                  <a:pt x="46" y="302"/>
                  <a:pt x="42" y="302"/>
                  <a:pt x="44" y="304"/>
                </a:cubicBezTo>
                <a:cubicBezTo>
                  <a:pt x="44" y="304"/>
                  <a:pt x="46" y="303"/>
                  <a:pt x="46" y="303"/>
                </a:cubicBezTo>
                <a:cubicBezTo>
                  <a:pt x="46" y="304"/>
                  <a:pt x="44" y="304"/>
                  <a:pt x="44" y="305"/>
                </a:cubicBezTo>
                <a:cubicBezTo>
                  <a:pt x="45" y="304"/>
                  <a:pt x="46" y="304"/>
                  <a:pt x="46" y="304"/>
                </a:cubicBezTo>
                <a:cubicBezTo>
                  <a:pt x="46" y="304"/>
                  <a:pt x="46" y="305"/>
                  <a:pt x="46" y="305"/>
                </a:cubicBezTo>
                <a:cubicBezTo>
                  <a:pt x="46" y="305"/>
                  <a:pt x="47" y="305"/>
                  <a:pt x="46" y="305"/>
                </a:cubicBezTo>
                <a:cubicBezTo>
                  <a:pt x="46" y="305"/>
                  <a:pt x="46" y="306"/>
                  <a:pt x="46" y="306"/>
                </a:cubicBezTo>
                <a:cubicBezTo>
                  <a:pt x="46" y="306"/>
                  <a:pt x="47" y="305"/>
                  <a:pt x="46" y="306"/>
                </a:cubicBezTo>
                <a:cubicBezTo>
                  <a:pt x="45" y="306"/>
                  <a:pt x="45" y="306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7" y="307"/>
                  <a:pt x="47" y="307"/>
                </a:cubicBezTo>
                <a:cubicBezTo>
                  <a:pt x="45" y="306"/>
                  <a:pt x="47" y="311"/>
                  <a:pt x="48" y="310"/>
                </a:cubicBezTo>
                <a:cubicBezTo>
                  <a:pt x="48" y="310"/>
                  <a:pt x="48" y="310"/>
                  <a:pt x="48" y="309"/>
                </a:cubicBezTo>
                <a:cubicBezTo>
                  <a:pt x="48" y="308"/>
                  <a:pt x="51" y="312"/>
                  <a:pt x="52" y="311"/>
                </a:cubicBezTo>
                <a:cubicBezTo>
                  <a:pt x="53" y="308"/>
                  <a:pt x="41" y="296"/>
                  <a:pt x="42" y="293"/>
                </a:cubicBezTo>
                <a:cubicBezTo>
                  <a:pt x="43" y="292"/>
                  <a:pt x="42" y="291"/>
                  <a:pt x="40" y="289"/>
                </a:cubicBezTo>
                <a:cubicBezTo>
                  <a:pt x="53" y="294"/>
                  <a:pt x="68" y="300"/>
                  <a:pt x="70" y="301"/>
                </a:cubicBezTo>
                <a:cubicBezTo>
                  <a:pt x="70" y="300"/>
                  <a:pt x="70" y="300"/>
                  <a:pt x="70" y="300"/>
                </a:cubicBezTo>
                <a:cubicBezTo>
                  <a:pt x="75" y="301"/>
                  <a:pt x="113" y="311"/>
                  <a:pt x="113" y="309"/>
                </a:cubicBezTo>
                <a:cubicBezTo>
                  <a:pt x="113" y="310"/>
                  <a:pt x="119" y="310"/>
                  <a:pt x="118" y="310"/>
                </a:cubicBezTo>
                <a:cubicBezTo>
                  <a:pt x="118" y="310"/>
                  <a:pt x="118" y="309"/>
                  <a:pt x="118" y="309"/>
                </a:cubicBezTo>
                <a:cubicBezTo>
                  <a:pt x="118" y="309"/>
                  <a:pt x="122" y="309"/>
                  <a:pt x="122" y="309"/>
                </a:cubicBezTo>
                <a:cubicBezTo>
                  <a:pt x="110" y="304"/>
                  <a:pt x="93" y="305"/>
                  <a:pt x="80" y="301"/>
                </a:cubicBezTo>
                <a:cubicBezTo>
                  <a:pt x="70" y="299"/>
                  <a:pt x="60" y="296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49" y="292"/>
                  <a:pt x="49" y="292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8" y="291"/>
                  <a:pt x="46" y="291"/>
                  <a:pt x="45" y="290"/>
                </a:cubicBezTo>
                <a:cubicBezTo>
                  <a:pt x="44" y="290"/>
                  <a:pt x="42" y="289"/>
                  <a:pt x="40" y="288"/>
                </a:cubicBezTo>
                <a:cubicBezTo>
                  <a:pt x="39" y="287"/>
                  <a:pt x="38" y="285"/>
                  <a:pt x="37" y="284"/>
                </a:cubicBezTo>
                <a:cubicBezTo>
                  <a:pt x="48" y="290"/>
                  <a:pt x="59" y="295"/>
                  <a:pt x="59" y="293"/>
                </a:cubicBezTo>
                <a:cubicBezTo>
                  <a:pt x="59" y="293"/>
                  <a:pt x="47" y="288"/>
                  <a:pt x="35" y="283"/>
                </a:cubicBezTo>
                <a:cubicBezTo>
                  <a:pt x="35" y="282"/>
                  <a:pt x="35" y="282"/>
                  <a:pt x="34" y="281"/>
                </a:cubicBezTo>
                <a:cubicBezTo>
                  <a:pt x="46" y="287"/>
                  <a:pt x="58" y="292"/>
                  <a:pt x="71" y="295"/>
                </a:cubicBezTo>
                <a:cubicBezTo>
                  <a:pt x="95" y="302"/>
                  <a:pt x="119" y="305"/>
                  <a:pt x="143" y="306"/>
                </a:cubicBezTo>
                <a:cubicBezTo>
                  <a:pt x="187" y="308"/>
                  <a:pt x="232" y="299"/>
                  <a:pt x="273" y="284"/>
                </a:cubicBezTo>
                <a:cubicBezTo>
                  <a:pt x="281" y="282"/>
                  <a:pt x="288" y="279"/>
                  <a:pt x="295" y="275"/>
                </a:cubicBezTo>
                <a:cubicBezTo>
                  <a:pt x="291" y="278"/>
                  <a:pt x="286" y="281"/>
                  <a:pt x="282" y="283"/>
                </a:cubicBezTo>
                <a:cubicBezTo>
                  <a:pt x="282" y="283"/>
                  <a:pt x="283" y="283"/>
                  <a:pt x="283" y="283"/>
                </a:cubicBezTo>
                <a:cubicBezTo>
                  <a:pt x="283" y="283"/>
                  <a:pt x="276" y="285"/>
                  <a:pt x="268" y="288"/>
                </a:cubicBezTo>
                <a:cubicBezTo>
                  <a:pt x="261" y="290"/>
                  <a:pt x="254" y="293"/>
                  <a:pt x="253" y="293"/>
                </a:cubicBezTo>
                <a:cubicBezTo>
                  <a:pt x="254" y="293"/>
                  <a:pt x="264" y="290"/>
                  <a:pt x="264" y="290"/>
                </a:cubicBezTo>
                <a:cubicBezTo>
                  <a:pt x="264" y="291"/>
                  <a:pt x="237" y="299"/>
                  <a:pt x="238" y="300"/>
                </a:cubicBezTo>
                <a:cubicBezTo>
                  <a:pt x="240" y="306"/>
                  <a:pt x="304" y="275"/>
                  <a:pt x="312" y="273"/>
                </a:cubicBezTo>
                <a:cubicBezTo>
                  <a:pt x="321" y="270"/>
                  <a:pt x="328" y="263"/>
                  <a:pt x="337" y="259"/>
                </a:cubicBezTo>
                <a:cubicBezTo>
                  <a:pt x="345" y="255"/>
                  <a:pt x="358" y="247"/>
                  <a:pt x="364" y="241"/>
                </a:cubicBezTo>
                <a:cubicBezTo>
                  <a:pt x="375" y="228"/>
                  <a:pt x="391" y="218"/>
                  <a:pt x="403" y="207"/>
                </a:cubicBezTo>
                <a:cubicBezTo>
                  <a:pt x="433" y="177"/>
                  <a:pt x="461" y="143"/>
                  <a:pt x="479" y="104"/>
                </a:cubicBezTo>
                <a:cubicBezTo>
                  <a:pt x="485" y="90"/>
                  <a:pt x="491" y="76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8" y="60"/>
                  <a:pt x="500" y="56"/>
                  <a:pt x="501" y="53"/>
                </a:cubicBezTo>
                <a:cubicBezTo>
                  <a:pt x="505" y="45"/>
                  <a:pt x="507" y="37"/>
                  <a:pt x="511" y="29"/>
                </a:cubicBezTo>
                <a:cubicBezTo>
                  <a:pt x="511" y="28"/>
                  <a:pt x="517" y="13"/>
                  <a:pt x="517" y="13"/>
                </a:cubicBezTo>
                <a:cubicBezTo>
                  <a:pt x="510" y="19"/>
                  <a:pt x="504" y="30"/>
                  <a:pt x="501" y="39"/>
                </a:cubicBezTo>
                <a:close/>
                <a:moveTo>
                  <a:pt x="303" y="260"/>
                </a:moveTo>
                <a:cubicBezTo>
                  <a:pt x="304" y="260"/>
                  <a:pt x="305" y="260"/>
                  <a:pt x="303" y="260"/>
                </a:cubicBezTo>
                <a:close/>
                <a:moveTo>
                  <a:pt x="306" y="258"/>
                </a:moveTo>
                <a:cubicBezTo>
                  <a:pt x="305" y="258"/>
                  <a:pt x="306" y="259"/>
                  <a:pt x="306" y="258"/>
                </a:cubicBezTo>
                <a:close/>
                <a:moveTo>
                  <a:pt x="310" y="256"/>
                </a:moveTo>
                <a:cubicBezTo>
                  <a:pt x="307" y="257"/>
                  <a:pt x="312" y="255"/>
                  <a:pt x="312" y="255"/>
                </a:cubicBezTo>
                <a:lnTo>
                  <a:pt x="310" y="256"/>
                </a:lnTo>
                <a:close/>
                <a:moveTo>
                  <a:pt x="328" y="245"/>
                </a:moveTo>
                <a:cubicBezTo>
                  <a:pt x="329" y="245"/>
                  <a:pt x="329" y="244"/>
                  <a:pt x="330" y="244"/>
                </a:cubicBezTo>
                <a:cubicBezTo>
                  <a:pt x="330" y="245"/>
                  <a:pt x="329" y="245"/>
                  <a:pt x="328" y="245"/>
                </a:cubicBezTo>
                <a:close/>
                <a:moveTo>
                  <a:pt x="352" y="228"/>
                </a:moveTo>
                <a:cubicBezTo>
                  <a:pt x="352" y="228"/>
                  <a:pt x="353" y="228"/>
                  <a:pt x="353" y="228"/>
                </a:cubicBezTo>
                <a:cubicBezTo>
                  <a:pt x="352" y="228"/>
                  <a:pt x="352" y="228"/>
                  <a:pt x="352" y="228"/>
                </a:cubicBezTo>
                <a:close/>
                <a:moveTo>
                  <a:pt x="356" y="227"/>
                </a:moveTo>
                <a:cubicBezTo>
                  <a:pt x="357" y="226"/>
                  <a:pt x="359" y="224"/>
                  <a:pt x="361" y="224"/>
                </a:cubicBezTo>
                <a:cubicBezTo>
                  <a:pt x="361" y="224"/>
                  <a:pt x="355" y="229"/>
                  <a:pt x="356" y="227"/>
                </a:cubicBezTo>
                <a:close/>
                <a:moveTo>
                  <a:pt x="378" y="208"/>
                </a:moveTo>
                <a:cubicBezTo>
                  <a:pt x="377" y="207"/>
                  <a:pt x="380" y="206"/>
                  <a:pt x="380" y="206"/>
                </a:cubicBezTo>
                <a:cubicBezTo>
                  <a:pt x="379" y="207"/>
                  <a:pt x="379" y="208"/>
                  <a:pt x="378" y="208"/>
                </a:cubicBezTo>
                <a:close/>
                <a:moveTo>
                  <a:pt x="385" y="202"/>
                </a:moveTo>
                <a:cubicBezTo>
                  <a:pt x="383" y="203"/>
                  <a:pt x="386" y="201"/>
                  <a:pt x="386" y="201"/>
                </a:cubicBezTo>
                <a:cubicBezTo>
                  <a:pt x="386" y="201"/>
                  <a:pt x="385" y="202"/>
                  <a:pt x="385" y="202"/>
                </a:cubicBezTo>
                <a:close/>
                <a:moveTo>
                  <a:pt x="400" y="189"/>
                </a:moveTo>
                <a:cubicBezTo>
                  <a:pt x="400" y="188"/>
                  <a:pt x="401" y="188"/>
                  <a:pt x="402" y="187"/>
                </a:cubicBezTo>
                <a:cubicBezTo>
                  <a:pt x="402" y="188"/>
                  <a:pt x="401" y="189"/>
                  <a:pt x="400" y="189"/>
                </a:cubicBezTo>
                <a:close/>
                <a:moveTo>
                  <a:pt x="67" y="258"/>
                </a:moveTo>
                <a:cubicBezTo>
                  <a:pt x="67" y="259"/>
                  <a:pt x="67" y="257"/>
                  <a:pt x="67" y="258"/>
                </a:cubicBezTo>
                <a:close/>
                <a:moveTo>
                  <a:pt x="66" y="258"/>
                </a:moveTo>
                <a:cubicBezTo>
                  <a:pt x="67" y="258"/>
                  <a:pt x="66" y="257"/>
                  <a:pt x="66" y="258"/>
                </a:cubicBezTo>
                <a:close/>
                <a:moveTo>
                  <a:pt x="54" y="261"/>
                </a:moveTo>
                <a:cubicBezTo>
                  <a:pt x="54" y="262"/>
                  <a:pt x="54" y="260"/>
                  <a:pt x="54" y="261"/>
                </a:cubicBezTo>
                <a:close/>
                <a:moveTo>
                  <a:pt x="35" y="263"/>
                </a:moveTo>
                <a:cubicBezTo>
                  <a:pt x="34" y="264"/>
                  <a:pt x="36" y="262"/>
                  <a:pt x="35" y="263"/>
                </a:cubicBezTo>
                <a:close/>
                <a:moveTo>
                  <a:pt x="103" y="235"/>
                </a:moveTo>
                <a:cubicBezTo>
                  <a:pt x="103" y="236"/>
                  <a:pt x="103" y="234"/>
                  <a:pt x="103" y="235"/>
                </a:cubicBezTo>
                <a:close/>
                <a:moveTo>
                  <a:pt x="104" y="234"/>
                </a:moveTo>
                <a:cubicBezTo>
                  <a:pt x="104" y="235"/>
                  <a:pt x="104" y="234"/>
                  <a:pt x="104" y="234"/>
                </a:cubicBezTo>
                <a:close/>
                <a:moveTo>
                  <a:pt x="105" y="243"/>
                </a:moveTo>
                <a:cubicBezTo>
                  <a:pt x="104" y="243"/>
                  <a:pt x="105" y="243"/>
                  <a:pt x="105" y="243"/>
                </a:cubicBezTo>
                <a:close/>
                <a:moveTo>
                  <a:pt x="104" y="240"/>
                </a:moveTo>
                <a:cubicBezTo>
                  <a:pt x="104" y="241"/>
                  <a:pt x="103" y="239"/>
                  <a:pt x="104" y="240"/>
                </a:cubicBezTo>
                <a:close/>
                <a:moveTo>
                  <a:pt x="101" y="243"/>
                </a:moveTo>
                <a:cubicBezTo>
                  <a:pt x="101" y="244"/>
                  <a:pt x="101" y="242"/>
                  <a:pt x="101" y="243"/>
                </a:cubicBezTo>
                <a:close/>
                <a:moveTo>
                  <a:pt x="94" y="241"/>
                </a:moveTo>
                <a:cubicBezTo>
                  <a:pt x="96" y="242"/>
                  <a:pt x="94" y="240"/>
                  <a:pt x="94" y="241"/>
                </a:cubicBezTo>
                <a:close/>
                <a:moveTo>
                  <a:pt x="92" y="242"/>
                </a:moveTo>
                <a:cubicBezTo>
                  <a:pt x="92" y="242"/>
                  <a:pt x="95" y="243"/>
                  <a:pt x="95" y="243"/>
                </a:cubicBezTo>
                <a:cubicBezTo>
                  <a:pt x="95" y="243"/>
                  <a:pt x="92" y="243"/>
                  <a:pt x="92" y="244"/>
                </a:cubicBezTo>
                <a:cubicBezTo>
                  <a:pt x="92" y="246"/>
                  <a:pt x="91" y="242"/>
                  <a:pt x="92" y="242"/>
                </a:cubicBezTo>
                <a:close/>
                <a:moveTo>
                  <a:pt x="88" y="242"/>
                </a:moveTo>
                <a:cubicBezTo>
                  <a:pt x="89" y="243"/>
                  <a:pt x="88" y="240"/>
                  <a:pt x="88" y="242"/>
                </a:cubicBezTo>
                <a:close/>
                <a:moveTo>
                  <a:pt x="88" y="247"/>
                </a:moveTo>
                <a:cubicBezTo>
                  <a:pt x="88" y="248"/>
                  <a:pt x="88" y="246"/>
                  <a:pt x="88" y="247"/>
                </a:cubicBezTo>
                <a:close/>
                <a:moveTo>
                  <a:pt x="86" y="245"/>
                </a:moveTo>
                <a:cubicBezTo>
                  <a:pt x="84" y="245"/>
                  <a:pt x="87" y="245"/>
                  <a:pt x="86" y="245"/>
                </a:cubicBezTo>
                <a:close/>
                <a:moveTo>
                  <a:pt x="84" y="248"/>
                </a:moveTo>
                <a:cubicBezTo>
                  <a:pt x="84" y="249"/>
                  <a:pt x="84" y="247"/>
                  <a:pt x="84" y="248"/>
                </a:cubicBezTo>
                <a:close/>
                <a:moveTo>
                  <a:pt x="84" y="243"/>
                </a:moveTo>
                <a:cubicBezTo>
                  <a:pt x="84" y="243"/>
                  <a:pt x="84" y="242"/>
                  <a:pt x="84" y="243"/>
                </a:cubicBezTo>
                <a:close/>
                <a:moveTo>
                  <a:pt x="82" y="248"/>
                </a:moveTo>
                <a:cubicBezTo>
                  <a:pt x="83" y="248"/>
                  <a:pt x="82" y="247"/>
                  <a:pt x="82" y="248"/>
                </a:cubicBezTo>
                <a:close/>
                <a:moveTo>
                  <a:pt x="82" y="245"/>
                </a:moveTo>
                <a:cubicBezTo>
                  <a:pt x="82" y="246"/>
                  <a:pt x="82" y="244"/>
                  <a:pt x="82" y="245"/>
                </a:cubicBezTo>
                <a:close/>
                <a:moveTo>
                  <a:pt x="78" y="245"/>
                </a:moveTo>
                <a:cubicBezTo>
                  <a:pt x="78" y="246"/>
                  <a:pt x="78" y="244"/>
                  <a:pt x="78" y="245"/>
                </a:cubicBezTo>
                <a:close/>
                <a:moveTo>
                  <a:pt x="77" y="249"/>
                </a:moveTo>
                <a:cubicBezTo>
                  <a:pt x="77" y="250"/>
                  <a:pt x="77" y="249"/>
                  <a:pt x="77" y="249"/>
                </a:cubicBezTo>
                <a:close/>
                <a:moveTo>
                  <a:pt x="77" y="247"/>
                </a:moveTo>
                <a:cubicBezTo>
                  <a:pt x="77" y="248"/>
                  <a:pt x="76" y="245"/>
                  <a:pt x="77" y="247"/>
                </a:cubicBezTo>
                <a:close/>
                <a:moveTo>
                  <a:pt x="76" y="248"/>
                </a:moveTo>
                <a:cubicBezTo>
                  <a:pt x="76" y="249"/>
                  <a:pt x="76" y="247"/>
                  <a:pt x="76" y="248"/>
                </a:cubicBezTo>
                <a:close/>
                <a:moveTo>
                  <a:pt x="30" y="263"/>
                </a:moveTo>
                <a:cubicBezTo>
                  <a:pt x="31" y="263"/>
                  <a:pt x="30" y="263"/>
                  <a:pt x="30" y="263"/>
                </a:cubicBezTo>
                <a:close/>
                <a:moveTo>
                  <a:pt x="71" y="244"/>
                </a:moveTo>
                <a:cubicBezTo>
                  <a:pt x="70" y="244"/>
                  <a:pt x="71" y="243"/>
                  <a:pt x="71" y="244"/>
                </a:cubicBezTo>
                <a:close/>
                <a:moveTo>
                  <a:pt x="66" y="243"/>
                </a:moveTo>
                <a:cubicBezTo>
                  <a:pt x="67" y="243"/>
                  <a:pt x="66" y="243"/>
                  <a:pt x="66" y="243"/>
                </a:cubicBezTo>
                <a:close/>
                <a:moveTo>
                  <a:pt x="54" y="248"/>
                </a:moveTo>
                <a:cubicBezTo>
                  <a:pt x="51" y="248"/>
                  <a:pt x="57" y="247"/>
                  <a:pt x="54" y="248"/>
                </a:cubicBezTo>
                <a:close/>
                <a:moveTo>
                  <a:pt x="51" y="247"/>
                </a:moveTo>
                <a:cubicBezTo>
                  <a:pt x="51" y="249"/>
                  <a:pt x="51" y="246"/>
                  <a:pt x="51" y="247"/>
                </a:cubicBezTo>
                <a:close/>
                <a:moveTo>
                  <a:pt x="50" y="248"/>
                </a:moveTo>
                <a:cubicBezTo>
                  <a:pt x="50" y="249"/>
                  <a:pt x="50" y="247"/>
                  <a:pt x="50" y="248"/>
                </a:cubicBezTo>
                <a:close/>
                <a:moveTo>
                  <a:pt x="47" y="248"/>
                </a:moveTo>
                <a:cubicBezTo>
                  <a:pt x="47" y="250"/>
                  <a:pt x="47" y="248"/>
                  <a:pt x="47" y="248"/>
                </a:cubicBezTo>
                <a:close/>
                <a:moveTo>
                  <a:pt x="22" y="251"/>
                </a:moveTo>
                <a:cubicBezTo>
                  <a:pt x="22" y="251"/>
                  <a:pt x="22" y="250"/>
                  <a:pt x="22" y="251"/>
                </a:cubicBezTo>
                <a:close/>
                <a:moveTo>
                  <a:pt x="26" y="250"/>
                </a:moveTo>
                <a:cubicBezTo>
                  <a:pt x="26" y="251"/>
                  <a:pt x="26" y="249"/>
                  <a:pt x="26" y="250"/>
                </a:cubicBezTo>
                <a:close/>
                <a:moveTo>
                  <a:pt x="9" y="271"/>
                </a:moveTo>
                <a:cubicBezTo>
                  <a:pt x="7" y="269"/>
                  <a:pt x="4" y="266"/>
                  <a:pt x="3" y="266"/>
                </a:cubicBezTo>
                <a:cubicBezTo>
                  <a:pt x="4" y="265"/>
                  <a:pt x="7" y="268"/>
                  <a:pt x="10" y="270"/>
                </a:cubicBezTo>
                <a:cubicBezTo>
                  <a:pt x="10" y="270"/>
                  <a:pt x="9" y="271"/>
                  <a:pt x="9" y="271"/>
                </a:cubicBezTo>
                <a:close/>
                <a:moveTo>
                  <a:pt x="12" y="278"/>
                </a:moveTo>
                <a:cubicBezTo>
                  <a:pt x="10" y="278"/>
                  <a:pt x="13" y="278"/>
                  <a:pt x="12" y="278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0"/>
                </a:cubicBezTo>
                <a:cubicBezTo>
                  <a:pt x="12" y="270"/>
                  <a:pt x="12" y="270"/>
                  <a:pt x="12" y="271"/>
                </a:cubicBezTo>
                <a:cubicBezTo>
                  <a:pt x="12" y="271"/>
                  <a:pt x="11" y="272"/>
                  <a:pt x="11" y="272"/>
                </a:cubicBezTo>
                <a:close/>
                <a:moveTo>
                  <a:pt x="13" y="270"/>
                </a:move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lose/>
                <a:moveTo>
                  <a:pt x="19" y="285"/>
                </a:moveTo>
                <a:cubicBezTo>
                  <a:pt x="19" y="285"/>
                  <a:pt x="19" y="284"/>
                  <a:pt x="19" y="285"/>
                </a:cubicBezTo>
                <a:close/>
                <a:moveTo>
                  <a:pt x="20" y="288"/>
                </a:moveTo>
                <a:cubicBezTo>
                  <a:pt x="19" y="288"/>
                  <a:pt x="22" y="288"/>
                  <a:pt x="20" y="288"/>
                </a:cubicBezTo>
                <a:close/>
                <a:moveTo>
                  <a:pt x="33" y="308"/>
                </a:moveTo>
                <a:cubicBezTo>
                  <a:pt x="32" y="309"/>
                  <a:pt x="33" y="308"/>
                  <a:pt x="33" y="308"/>
                </a:cubicBezTo>
                <a:close/>
                <a:moveTo>
                  <a:pt x="28" y="301"/>
                </a:moveTo>
                <a:cubicBezTo>
                  <a:pt x="27" y="301"/>
                  <a:pt x="29" y="300"/>
                  <a:pt x="28" y="301"/>
                </a:cubicBezTo>
                <a:close/>
                <a:moveTo>
                  <a:pt x="28" y="297"/>
                </a:moveTo>
                <a:cubicBezTo>
                  <a:pt x="27" y="298"/>
                  <a:pt x="28" y="297"/>
                  <a:pt x="28" y="297"/>
                </a:cubicBezTo>
                <a:close/>
                <a:moveTo>
                  <a:pt x="27" y="297"/>
                </a:moveTo>
                <a:cubicBezTo>
                  <a:pt x="27" y="297"/>
                  <a:pt x="28" y="296"/>
                  <a:pt x="27" y="297"/>
                </a:cubicBezTo>
                <a:close/>
                <a:moveTo>
                  <a:pt x="25" y="296"/>
                </a:moveTo>
                <a:cubicBezTo>
                  <a:pt x="25" y="296"/>
                  <a:pt x="27" y="294"/>
                  <a:pt x="25" y="296"/>
                </a:cubicBezTo>
                <a:close/>
                <a:moveTo>
                  <a:pt x="21" y="274"/>
                </a:moveTo>
                <a:cubicBezTo>
                  <a:pt x="22" y="274"/>
                  <a:pt x="23" y="274"/>
                  <a:pt x="23" y="275"/>
                </a:cubicBezTo>
                <a:cubicBezTo>
                  <a:pt x="23" y="275"/>
                  <a:pt x="23" y="276"/>
                  <a:pt x="23" y="277"/>
                </a:cubicBezTo>
                <a:cubicBezTo>
                  <a:pt x="23" y="276"/>
                  <a:pt x="22" y="276"/>
                  <a:pt x="22" y="276"/>
                </a:cubicBezTo>
                <a:cubicBezTo>
                  <a:pt x="22" y="275"/>
                  <a:pt x="22" y="275"/>
                  <a:pt x="21" y="274"/>
                </a:cubicBezTo>
                <a:close/>
                <a:moveTo>
                  <a:pt x="22" y="276"/>
                </a:moveTo>
                <a:cubicBezTo>
                  <a:pt x="22" y="276"/>
                  <a:pt x="23" y="276"/>
                  <a:pt x="23" y="277"/>
                </a:cubicBezTo>
                <a:cubicBezTo>
                  <a:pt x="24" y="278"/>
                  <a:pt x="24" y="279"/>
                  <a:pt x="24" y="279"/>
                </a:cubicBezTo>
                <a:cubicBezTo>
                  <a:pt x="23" y="279"/>
                  <a:pt x="22" y="278"/>
                  <a:pt x="22" y="276"/>
                </a:cubicBezTo>
                <a:close/>
                <a:moveTo>
                  <a:pt x="24" y="276"/>
                </a:moveTo>
                <a:cubicBezTo>
                  <a:pt x="24" y="275"/>
                  <a:pt x="24" y="276"/>
                  <a:pt x="24" y="276"/>
                </a:cubicBezTo>
                <a:close/>
                <a:moveTo>
                  <a:pt x="58" y="334"/>
                </a:moveTo>
                <a:cubicBezTo>
                  <a:pt x="57" y="335"/>
                  <a:pt x="58" y="334"/>
                  <a:pt x="58" y="334"/>
                </a:cubicBezTo>
                <a:close/>
                <a:moveTo>
                  <a:pt x="57" y="334"/>
                </a:moveTo>
                <a:cubicBezTo>
                  <a:pt x="57" y="334"/>
                  <a:pt x="58" y="333"/>
                  <a:pt x="57" y="334"/>
                </a:cubicBezTo>
                <a:close/>
                <a:moveTo>
                  <a:pt x="54" y="333"/>
                </a:moveTo>
                <a:cubicBezTo>
                  <a:pt x="53" y="333"/>
                  <a:pt x="55" y="333"/>
                  <a:pt x="54" y="333"/>
                </a:cubicBezTo>
                <a:close/>
                <a:moveTo>
                  <a:pt x="51" y="333"/>
                </a:moveTo>
                <a:cubicBezTo>
                  <a:pt x="51" y="333"/>
                  <a:pt x="52" y="332"/>
                  <a:pt x="51" y="333"/>
                </a:cubicBezTo>
                <a:close/>
                <a:moveTo>
                  <a:pt x="47" y="318"/>
                </a:moveTo>
                <a:cubicBezTo>
                  <a:pt x="46" y="318"/>
                  <a:pt x="48" y="318"/>
                  <a:pt x="47" y="318"/>
                </a:cubicBezTo>
                <a:close/>
                <a:moveTo>
                  <a:pt x="50" y="336"/>
                </a:moveTo>
                <a:cubicBezTo>
                  <a:pt x="50" y="335"/>
                  <a:pt x="50" y="336"/>
                  <a:pt x="50" y="336"/>
                </a:cubicBezTo>
                <a:close/>
                <a:moveTo>
                  <a:pt x="51" y="330"/>
                </a:moveTo>
                <a:cubicBezTo>
                  <a:pt x="50" y="330"/>
                  <a:pt x="51" y="330"/>
                  <a:pt x="51" y="330"/>
                </a:cubicBezTo>
                <a:close/>
                <a:moveTo>
                  <a:pt x="50" y="326"/>
                </a:moveTo>
                <a:cubicBezTo>
                  <a:pt x="50" y="326"/>
                  <a:pt x="50" y="328"/>
                  <a:pt x="50" y="328"/>
                </a:cubicBezTo>
                <a:cubicBezTo>
                  <a:pt x="49" y="328"/>
                  <a:pt x="49" y="325"/>
                  <a:pt x="48" y="326"/>
                </a:cubicBezTo>
                <a:cubicBezTo>
                  <a:pt x="47" y="326"/>
                  <a:pt x="50" y="324"/>
                  <a:pt x="50" y="326"/>
                </a:cubicBezTo>
                <a:close/>
                <a:moveTo>
                  <a:pt x="48" y="317"/>
                </a:moveTo>
                <a:cubicBezTo>
                  <a:pt x="47" y="317"/>
                  <a:pt x="49" y="317"/>
                  <a:pt x="48" y="317"/>
                </a:cubicBezTo>
                <a:close/>
                <a:moveTo>
                  <a:pt x="48" y="320"/>
                </a:moveTo>
                <a:cubicBezTo>
                  <a:pt x="46" y="321"/>
                  <a:pt x="49" y="319"/>
                  <a:pt x="48" y="320"/>
                </a:cubicBezTo>
                <a:close/>
                <a:moveTo>
                  <a:pt x="47" y="314"/>
                </a:moveTo>
                <a:cubicBezTo>
                  <a:pt x="46" y="315"/>
                  <a:pt x="48" y="314"/>
                  <a:pt x="47" y="314"/>
                </a:cubicBezTo>
                <a:close/>
                <a:moveTo>
                  <a:pt x="46" y="314"/>
                </a:moveTo>
                <a:cubicBezTo>
                  <a:pt x="45" y="314"/>
                  <a:pt x="48" y="314"/>
                  <a:pt x="46" y="314"/>
                </a:cubicBezTo>
                <a:close/>
                <a:moveTo>
                  <a:pt x="46" y="319"/>
                </a:moveTo>
                <a:cubicBezTo>
                  <a:pt x="45" y="320"/>
                  <a:pt x="47" y="319"/>
                  <a:pt x="46" y="319"/>
                </a:cubicBezTo>
                <a:close/>
                <a:moveTo>
                  <a:pt x="44" y="320"/>
                </a:moveTo>
                <a:cubicBezTo>
                  <a:pt x="43" y="321"/>
                  <a:pt x="44" y="320"/>
                  <a:pt x="44" y="320"/>
                </a:cubicBezTo>
                <a:close/>
                <a:moveTo>
                  <a:pt x="44" y="320"/>
                </a:moveTo>
                <a:cubicBezTo>
                  <a:pt x="43" y="321"/>
                  <a:pt x="45" y="319"/>
                  <a:pt x="44" y="320"/>
                </a:cubicBezTo>
                <a:close/>
                <a:moveTo>
                  <a:pt x="44" y="319"/>
                </a:moveTo>
                <a:cubicBezTo>
                  <a:pt x="44" y="319"/>
                  <a:pt x="45" y="318"/>
                  <a:pt x="44" y="319"/>
                </a:cubicBezTo>
                <a:close/>
                <a:moveTo>
                  <a:pt x="28" y="282"/>
                </a:moveTo>
                <a:cubicBezTo>
                  <a:pt x="27" y="281"/>
                  <a:pt x="26" y="280"/>
                  <a:pt x="26" y="279"/>
                </a:cubicBezTo>
                <a:cubicBezTo>
                  <a:pt x="26" y="280"/>
                  <a:pt x="28" y="281"/>
                  <a:pt x="29" y="282"/>
                </a:cubicBezTo>
                <a:cubicBezTo>
                  <a:pt x="29" y="282"/>
                  <a:pt x="28" y="282"/>
                  <a:pt x="28" y="282"/>
                </a:cubicBezTo>
                <a:close/>
                <a:moveTo>
                  <a:pt x="45" y="303"/>
                </a:moveTo>
                <a:cubicBezTo>
                  <a:pt x="44" y="304"/>
                  <a:pt x="47" y="302"/>
                  <a:pt x="45" y="303"/>
                </a:cubicBezTo>
                <a:close/>
                <a:moveTo>
                  <a:pt x="47" y="309"/>
                </a:moveTo>
                <a:cubicBezTo>
                  <a:pt x="46" y="308"/>
                  <a:pt x="48" y="308"/>
                  <a:pt x="47" y="309"/>
                </a:cubicBezTo>
                <a:close/>
                <a:moveTo>
                  <a:pt x="47" y="305"/>
                </a:moveTo>
                <a:cubicBezTo>
                  <a:pt x="47" y="305"/>
                  <a:pt x="48" y="304"/>
                  <a:pt x="47" y="305"/>
                </a:cubicBezTo>
                <a:close/>
                <a:moveTo>
                  <a:pt x="43" y="297"/>
                </a:moveTo>
                <a:cubicBezTo>
                  <a:pt x="43" y="297"/>
                  <a:pt x="44" y="299"/>
                  <a:pt x="42" y="299"/>
                </a:cubicBezTo>
                <a:cubicBezTo>
                  <a:pt x="42" y="298"/>
                  <a:pt x="43" y="297"/>
                  <a:pt x="43" y="297"/>
                </a:cubicBezTo>
                <a:close/>
                <a:moveTo>
                  <a:pt x="40" y="295"/>
                </a:moveTo>
                <a:cubicBezTo>
                  <a:pt x="39" y="293"/>
                  <a:pt x="42" y="298"/>
                  <a:pt x="40" y="295"/>
                </a:cubicBezTo>
                <a:close/>
                <a:moveTo>
                  <a:pt x="40" y="293"/>
                </a:moveTo>
                <a:cubicBezTo>
                  <a:pt x="38" y="294"/>
                  <a:pt x="41" y="292"/>
                  <a:pt x="40" y="293"/>
                </a:cubicBezTo>
                <a:close/>
                <a:moveTo>
                  <a:pt x="39" y="292"/>
                </a:moveTo>
                <a:cubicBezTo>
                  <a:pt x="38" y="292"/>
                  <a:pt x="39" y="292"/>
                  <a:pt x="39" y="292"/>
                </a:cubicBezTo>
                <a:close/>
                <a:moveTo>
                  <a:pt x="37" y="290"/>
                </a:moveTo>
                <a:cubicBezTo>
                  <a:pt x="36" y="291"/>
                  <a:pt x="37" y="290"/>
                  <a:pt x="37" y="290"/>
                </a:cubicBezTo>
                <a:close/>
                <a:moveTo>
                  <a:pt x="60" y="286"/>
                </a:moveTo>
                <a:cubicBezTo>
                  <a:pt x="60" y="285"/>
                  <a:pt x="59" y="287"/>
                  <a:pt x="60" y="286"/>
                </a:cubicBezTo>
                <a:close/>
                <a:moveTo>
                  <a:pt x="45" y="283"/>
                </a:moveTo>
                <a:cubicBezTo>
                  <a:pt x="46" y="284"/>
                  <a:pt x="46" y="284"/>
                  <a:pt x="45" y="283"/>
                </a:cubicBezTo>
                <a:close/>
                <a:moveTo>
                  <a:pt x="38" y="280"/>
                </a:moveTo>
                <a:cubicBezTo>
                  <a:pt x="39" y="280"/>
                  <a:pt x="39" y="280"/>
                  <a:pt x="40" y="280"/>
                </a:cubicBezTo>
                <a:cubicBezTo>
                  <a:pt x="39" y="280"/>
                  <a:pt x="38" y="280"/>
                  <a:pt x="38" y="280"/>
                </a:cubicBezTo>
                <a:close/>
                <a:moveTo>
                  <a:pt x="39" y="277"/>
                </a:moveTo>
                <a:cubicBezTo>
                  <a:pt x="40" y="277"/>
                  <a:pt x="40" y="277"/>
                  <a:pt x="41" y="278"/>
                </a:cubicBezTo>
                <a:cubicBezTo>
                  <a:pt x="40" y="279"/>
                  <a:pt x="38" y="276"/>
                  <a:pt x="39" y="277"/>
                </a:cubicBezTo>
                <a:close/>
                <a:moveTo>
                  <a:pt x="43" y="285"/>
                </a:moveTo>
                <a:cubicBezTo>
                  <a:pt x="45" y="285"/>
                  <a:pt x="46" y="285"/>
                  <a:pt x="47" y="286"/>
                </a:cubicBezTo>
                <a:cubicBezTo>
                  <a:pt x="47" y="286"/>
                  <a:pt x="43" y="285"/>
                  <a:pt x="43" y="285"/>
                </a:cubicBezTo>
                <a:close/>
                <a:moveTo>
                  <a:pt x="58" y="290"/>
                </a:moveTo>
                <a:cubicBezTo>
                  <a:pt x="58" y="290"/>
                  <a:pt x="60" y="292"/>
                  <a:pt x="60" y="292"/>
                </a:cubicBezTo>
                <a:cubicBezTo>
                  <a:pt x="60" y="291"/>
                  <a:pt x="59" y="291"/>
                  <a:pt x="58" y="290"/>
                </a:cubicBezTo>
                <a:close/>
                <a:moveTo>
                  <a:pt x="68" y="291"/>
                </a:moveTo>
                <a:cubicBezTo>
                  <a:pt x="69" y="291"/>
                  <a:pt x="73" y="291"/>
                  <a:pt x="72" y="292"/>
                </a:cubicBezTo>
                <a:cubicBezTo>
                  <a:pt x="72" y="294"/>
                  <a:pt x="69" y="291"/>
                  <a:pt x="68" y="291"/>
                </a:cubicBezTo>
                <a:close/>
                <a:moveTo>
                  <a:pt x="78" y="294"/>
                </a:moveTo>
                <a:cubicBezTo>
                  <a:pt x="79" y="294"/>
                  <a:pt x="83" y="295"/>
                  <a:pt x="83" y="295"/>
                </a:cubicBezTo>
                <a:cubicBezTo>
                  <a:pt x="82" y="295"/>
                  <a:pt x="78" y="295"/>
                  <a:pt x="78" y="294"/>
                </a:cubicBezTo>
                <a:close/>
                <a:moveTo>
                  <a:pt x="88" y="297"/>
                </a:moveTo>
                <a:cubicBezTo>
                  <a:pt x="87" y="296"/>
                  <a:pt x="86" y="296"/>
                  <a:pt x="85" y="295"/>
                </a:cubicBezTo>
                <a:cubicBezTo>
                  <a:pt x="85" y="295"/>
                  <a:pt x="89" y="296"/>
                  <a:pt x="88" y="297"/>
                </a:cubicBezTo>
                <a:close/>
                <a:moveTo>
                  <a:pt x="89" y="297"/>
                </a:moveTo>
                <a:cubicBezTo>
                  <a:pt x="90" y="297"/>
                  <a:pt x="98" y="298"/>
                  <a:pt x="98" y="298"/>
                </a:cubicBezTo>
                <a:cubicBezTo>
                  <a:pt x="97" y="300"/>
                  <a:pt x="90" y="297"/>
                  <a:pt x="89" y="297"/>
                </a:cubicBezTo>
                <a:close/>
                <a:moveTo>
                  <a:pt x="100" y="300"/>
                </a:moveTo>
                <a:cubicBezTo>
                  <a:pt x="96" y="299"/>
                  <a:pt x="102" y="300"/>
                  <a:pt x="102" y="301"/>
                </a:cubicBezTo>
                <a:cubicBezTo>
                  <a:pt x="101" y="301"/>
                  <a:pt x="100" y="301"/>
                  <a:pt x="100" y="300"/>
                </a:cubicBezTo>
                <a:close/>
                <a:moveTo>
                  <a:pt x="115" y="301"/>
                </a:moveTo>
                <a:cubicBezTo>
                  <a:pt x="116" y="302"/>
                  <a:pt x="116" y="302"/>
                  <a:pt x="116" y="302"/>
                </a:cubicBezTo>
                <a:cubicBezTo>
                  <a:pt x="116" y="302"/>
                  <a:pt x="101" y="299"/>
                  <a:pt x="100" y="299"/>
                </a:cubicBezTo>
                <a:cubicBezTo>
                  <a:pt x="102" y="300"/>
                  <a:pt x="124" y="301"/>
                  <a:pt x="124" y="301"/>
                </a:cubicBezTo>
                <a:cubicBezTo>
                  <a:pt x="124" y="300"/>
                  <a:pt x="128" y="301"/>
                  <a:pt x="129" y="301"/>
                </a:cubicBezTo>
                <a:cubicBezTo>
                  <a:pt x="129" y="302"/>
                  <a:pt x="117" y="301"/>
                  <a:pt x="115" y="301"/>
                </a:cubicBezTo>
                <a:close/>
                <a:moveTo>
                  <a:pt x="153" y="305"/>
                </a:moveTo>
                <a:cubicBezTo>
                  <a:pt x="152" y="306"/>
                  <a:pt x="144" y="306"/>
                  <a:pt x="144" y="305"/>
                </a:cubicBezTo>
                <a:cubicBezTo>
                  <a:pt x="144" y="304"/>
                  <a:pt x="154" y="305"/>
                  <a:pt x="153" y="305"/>
                </a:cubicBezTo>
                <a:close/>
                <a:moveTo>
                  <a:pt x="162" y="303"/>
                </a:moveTo>
                <a:cubicBezTo>
                  <a:pt x="163" y="302"/>
                  <a:pt x="163" y="302"/>
                  <a:pt x="164" y="303"/>
                </a:cubicBezTo>
                <a:cubicBezTo>
                  <a:pt x="165" y="303"/>
                  <a:pt x="170" y="303"/>
                  <a:pt x="170" y="302"/>
                </a:cubicBezTo>
                <a:cubicBezTo>
                  <a:pt x="169" y="304"/>
                  <a:pt x="164" y="304"/>
                  <a:pt x="162" y="303"/>
                </a:cubicBezTo>
                <a:close/>
                <a:moveTo>
                  <a:pt x="176" y="299"/>
                </a:moveTo>
                <a:cubicBezTo>
                  <a:pt x="176" y="300"/>
                  <a:pt x="175" y="300"/>
                  <a:pt x="174" y="299"/>
                </a:cubicBezTo>
                <a:cubicBezTo>
                  <a:pt x="171" y="299"/>
                  <a:pt x="176" y="299"/>
                  <a:pt x="176" y="299"/>
                </a:cubicBezTo>
                <a:close/>
                <a:moveTo>
                  <a:pt x="175" y="303"/>
                </a:moveTo>
                <a:cubicBezTo>
                  <a:pt x="174" y="302"/>
                  <a:pt x="179" y="302"/>
                  <a:pt x="179" y="302"/>
                </a:cubicBezTo>
                <a:cubicBezTo>
                  <a:pt x="178" y="302"/>
                  <a:pt x="176" y="304"/>
                  <a:pt x="175" y="303"/>
                </a:cubicBezTo>
                <a:close/>
                <a:moveTo>
                  <a:pt x="177" y="304"/>
                </a:moveTo>
                <a:cubicBezTo>
                  <a:pt x="178" y="304"/>
                  <a:pt x="179" y="304"/>
                  <a:pt x="179" y="304"/>
                </a:cubicBezTo>
                <a:cubicBezTo>
                  <a:pt x="179" y="304"/>
                  <a:pt x="177" y="305"/>
                  <a:pt x="177" y="304"/>
                </a:cubicBezTo>
                <a:close/>
                <a:moveTo>
                  <a:pt x="181" y="299"/>
                </a:moveTo>
                <a:cubicBezTo>
                  <a:pt x="181" y="298"/>
                  <a:pt x="181" y="299"/>
                  <a:pt x="181" y="299"/>
                </a:cubicBezTo>
                <a:close/>
                <a:moveTo>
                  <a:pt x="185" y="301"/>
                </a:moveTo>
                <a:cubicBezTo>
                  <a:pt x="184" y="300"/>
                  <a:pt x="185" y="302"/>
                  <a:pt x="185" y="301"/>
                </a:cubicBezTo>
                <a:close/>
                <a:moveTo>
                  <a:pt x="184" y="299"/>
                </a:moveTo>
                <a:cubicBezTo>
                  <a:pt x="184" y="298"/>
                  <a:pt x="187" y="300"/>
                  <a:pt x="184" y="299"/>
                </a:cubicBezTo>
                <a:close/>
                <a:moveTo>
                  <a:pt x="189" y="302"/>
                </a:moveTo>
                <a:cubicBezTo>
                  <a:pt x="187" y="301"/>
                  <a:pt x="192" y="301"/>
                  <a:pt x="192" y="301"/>
                </a:cubicBezTo>
                <a:cubicBezTo>
                  <a:pt x="191" y="302"/>
                  <a:pt x="190" y="302"/>
                  <a:pt x="189" y="302"/>
                </a:cubicBezTo>
                <a:close/>
                <a:moveTo>
                  <a:pt x="193" y="301"/>
                </a:moveTo>
                <a:cubicBezTo>
                  <a:pt x="194" y="300"/>
                  <a:pt x="195" y="300"/>
                  <a:pt x="196" y="300"/>
                </a:cubicBezTo>
                <a:cubicBezTo>
                  <a:pt x="197" y="300"/>
                  <a:pt x="193" y="301"/>
                  <a:pt x="193" y="301"/>
                </a:cubicBezTo>
                <a:close/>
                <a:moveTo>
                  <a:pt x="196" y="302"/>
                </a:moveTo>
                <a:cubicBezTo>
                  <a:pt x="198" y="301"/>
                  <a:pt x="197" y="302"/>
                  <a:pt x="196" y="302"/>
                </a:cubicBezTo>
                <a:close/>
                <a:moveTo>
                  <a:pt x="228" y="295"/>
                </a:moveTo>
                <a:cubicBezTo>
                  <a:pt x="227" y="294"/>
                  <a:pt x="228" y="296"/>
                  <a:pt x="228" y="295"/>
                </a:cubicBezTo>
                <a:close/>
                <a:moveTo>
                  <a:pt x="209" y="299"/>
                </a:moveTo>
                <a:cubicBezTo>
                  <a:pt x="210" y="298"/>
                  <a:pt x="211" y="298"/>
                  <a:pt x="212" y="298"/>
                </a:cubicBezTo>
                <a:cubicBezTo>
                  <a:pt x="211" y="299"/>
                  <a:pt x="210" y="299"/>
                  <a:pt x="209" y="299"/>
                </a:cubicBezTo>
                <a:close/>
                <a:moveTo>
                  <a:pt x="213" y="299"/>
                </a:moveTo>
                <a:cubicBezTo>
                  <a:pt x="215" y="298"/>
                  <a:pt x="214" y="299"/>
                  <a:pt x="213" y="299"/>
                </a:cubicBezTo>
                <a:close/>
                <a:moveTo>
                  <a:pt x="215" y="296"/>
                </a:moveTo>
                <a:cubicBezTo>
                  <a:pt x="214" y="296"/>
                  <a:pt x="214" y="296"/>
                  <a:pt x="213" y="296"/>
                </a:cubicBezTo>
                <a:cubicBezTo>
                  <a:pt x="213" y="295"/>
                  <a:pt x="215" y="296"/>
                  <a:pt x="215" y="296"/>
                </a:cubicBezTo>
                <a:close/>
                <a:moveTo>
                  <a:pt x="221" y="295"/>
                </a:moveTo>
                <a:cubicBezTo>
                  <a:pt x="220" y="294"/>
                  <a:pt x="221" y="297"/>
                  <a:pt x="221" y="295"/>
                </a:cubicBezTo>
                <a:close/>
                <a:moveTo>
                  <a:pt x="222" y="293"/>
                </a:moveTo>
                <a:cubicBezTo>
                  <a:pt x="224" y="294"/>
                  <a:pt x="223" y="294"/>
                  <a:pt x="222" y="294"/>
                </a:cubicBezTo>
                <a:cubicBezTo>
                  <a:pt x="221" y="294"/>
                  <a:pt x="221" y="293"/>
                  <a:pt x="222" y="293"/>
                </a:cubicBezTo>
                <a:close/>
                <a:moveTo>
                  <a:pt x="222" y="297"/>
                </a:moveTo>
                <a:cubicBezTo>
                  <a:pt x="223" y="297"/>
                  <a:pt x="224" y="297"/>
                  <a:pt x="225" y="297"/>
                </a:cubicBezTo>
                <a:cubicBezTo>
                  <a:pt x="225" y="297"/>
                  <a:pt x="221" y="298"/>
                  <a:pt x="222" y="297"/>
                </a:cubicBezTo>
                <a:close/>
                <a:moveTo>
                  <a:pt x="226" y="296"/>
                </a:moveTo>
                <a:cubicBezTo>
                  <a:pt x="226" y="295"/>
                  <a:pt x="229" y="296"/>
                  <a:pt x="230" y="296"/>
                </a:cubicBezTo>
                <a:cubicBezTo>
                  <a:pt x="228" y="296"/>
                  <a:pt x="226" y="297"/>
                  <a:pt x="226" y="296"/>
                </a:cubicBezTo>
                <a:close/>
                <a:moveTo>
                  <a:pt x="234" y="294"/>
                </a:moveTo>
                <a:cubicBezTo>
                  <a:pt x="233" y="294"/>
                  <a:pt x="232" y="294"/>
                  <a:pt x="232" y="294"/>
                </a:cubicBezTo>
                <a:cubicBezTo>
                  <a:pt x="232" y="293"/>
                  <a:pt x="234" y="293"/>
                  <a:pt x="234" y="294"/>
                </a:cubicBezTo>
                <a:close/>
                <a:moveTo>
                  <a:pt x="233" y="291"/>
                </a:moveTo>
                <a:cubicBezTo>
                  <a:pt x="234" y="290"/>
                  <a:pt x="234" y="290"/>
                  <a:pt x="235" y="290"/>
                </a:cubicBezTo>
                <a:cubicBezTo>
                  <a:pt x="235" y="291"/>
                  <a:pt x="234" y="291"/>
                  <a:pt x="233" y="291"/>
                </a:cubicBezTo>
                <a:close/>
                <a:moveTo>
                  <a:pt x="257" y="283"/>
                </a:moveTo>
                <a:cubicBezTo>
                  <a:pt x="258" y="283"/>
                  <a:pt x="258" y="282"/>
                  <a:pt x="259" y="282"/>
                </a:cubicBezTo>
                <a:cubicBezTo>
                  <a:pt x="259" y="283"/>
                  <a:pt x="255" y="284"/>
                  <a:pt x="257" y="283"/>
                </a:cubicBezTo>
                <a:close/>
                <a:moveTo>
                  <a:pt x="494" y="29"/>
                </a:moveTo>
                <a:cubicBezTo>
                  <a:pt x="493" y="30"/>
                  <a:pt x="493" y="31"/>
                  <a:pt x="492" y="33"/>
                </a:cubicBezTo>
                <a:cubicBezTo>
                  <a:pt x="491" y="31"/>
                  <a:pt x="494" y="29"/>
                  <a:pt x="494" y="29"/>
                </a:cubicBezTo>
                <a:close/>
                <a:moveTo>
                  <a:pt x="486" y="47"/>
                </a:moveTo>
                <a:cubicBezTo>
                  <a:pt x="487" y="45"/>
                  <a:pt x="487" y="42"/>
                  <a:pt x="489" y="40"/>
                </a:cubicBezTo>
                <a:cubicBezTo>
                  <a:pt x="487" y="42"/>
                  <a:pt x="486" y="48"/>
                  <a:pt x="485" y="51"/>
                </a:cubicBezTo>
                <a:cubicBezTo>
                  <a:pt x="485" y="51"/>
                  <a:pt x="486" y="47"/>
                  <a:pt x="486" y="47"/>
                </a:cubicBezTo>
                <a:close/>
                <a:moveTo>
                  <a:pt x="483" y="59"/>
                </a:moveTo>
                <a:cubicBezTo>
                  <a:pt x="483" y="61"/>
                  <a:pt x="483" y="62"/>
                  <a:pt x="482" y="63"/>
                </a:cubicBezTo>
                <a:cubicBezTo>
                  <a:pt x="482" y="61"/>
                  <a:pt x="483" y="60"/>
                  <a:pt x="483" y="59"/>
                </a:cubicBezTo>
                <a:close/>
                <a:moveTo>
                  <a:pt x="474" y="81"/>
                </a:moveTo>
                <a:cubicBezTo>
                  <a:pt x="475" y="81"/>
                  <a:pt x="476" y="79"/>
                  <a:pt x="474" y="81"/>
                </a:cubicBezTo>
                <a:close/>
                <a:moveTo>
                  <a:pt x="471" y="88"/>
                </a:moveTo>
                <a:cubicBezTo>
                  <a:pt x="472" y="86"/>
                  <a:pt x="472" y="85"/>
                  <a:pt x="473" y="84"/>
                </a:cubicBezTo>
                <a:cubicBezTo>
                  <a:pt x="473" y="85"/>
                  <a:pt x="471" y="89"/>
                  <a:pt x="471" y="88"/>
                </a:cubicBezTo>
                <a:close/>
                <a:moveTo>
                  <a:pt x="468" y="95"/>
                </a:moveTo>
                <a:cubicBezTo>
                  <a:pt x="467" y="97"/>
                  <a:pt x="463" y="104"/>
                  <a:pt x="463" y="104"/>
                </a:cubicBezTo>
                <a:cubicBezTo>
                  <a:pt x="464" y="101"/>
                  <a:pt x="467" y="98"/>
                  <a:pt x="468" y="95"/>
                </a:cubicBezTo>
                <a:close/>
                <a:moveTo>
                  <a:pt x="460" y="107"/>
                </a:moveTo>
                <a:cubicBezTo>
                  <a:pt x="460" y="106"/>
                  <a:pt x="461" y="105"/>
                  <a:pt x="462" y="104"/>
                </a:cubicBezTo>
                <a:cubicBezTo>
                  <a:pt x="462" y="105"/>
                  <a:pt x="460" y="108"/>
                  <a:pt x="460" y="107"/>
                </a:cubicBezTo>
                <a:close/>
                <a:moveTo>
                  <a:pt x="425" y="161"/>
                </a:moveTo>
                <a:cubicBezTo>
                  <a:pt x="425" y="161"/>
                  <a:pt x="422" y="164"/>
                  <a:pt x="422" y="164"/>
                </a:cubicBezTo>
                <a:cubicBezTo>
                  <a:pt x="421" y="163"/>
                  <a:pt x="424" y="161"/>
                  <a:pt x="425" y="161"/>
                </a:cubicBezTo>
                <a:close/>
                <a:moveTo>
                  <a:pt x="419" y="166"/>
                </a:moveTo>
                <a:cubicBezTo>
                  <a:pt x="419" y="166"/>
                  <a:pt x="419" y="168"/>
                  <a:pt x="419" y="168"/>
                </a:cubicBezTo>
                <a:cubicBezTo>
                  <a:pt x="419" y="169"/>
                  <a:pt x="418" y="169"/>
                  <a:pt x="417" y="168"/>
                </a:cubicBezTo>
                <a:cubicBezTo>
                  <a:pt x="417" y="167"/>
                  <a:pt x="418" y="167"/>
                  <a:pt x="419" y="166"/>
                </a:cubicBezTo>
                <a:close/>
                <a:moveTo>
                  <a:pt x="416" y="172"/>
                </a:moveTo>
                <a:cubicBezTo>
                  <a:pt x="415" y="173"/>
                  <a:pt x="414" y="174"/>
                  <a:pt x="414" y="174"/>
                </a:cubicBezTo>
                <a:cubicBezTo>
                  <a:pt x="414" y="173"/>
                  <a:pt x="415" y="172"/>
                  <a:pt x="416" y="172"/>
                </a:cubicBezTo>
                <a:close/>
                <a:moveTo>
                  <a:pt x="411" y="178"/>
                </a:moveTo>
                <a:cubicBezTo>
                  <a:pt x="410" y="177"/>
                  <a:pt x="411" y="178"/>
                  <a:pt x="411" y="178"/>
                </a:cubicBezTo>
                <a:close/>
                <a:moveTo>
                  <a:pt x="409" y="180"/>
                </a:moveTo>
                <a:cubicBezTo>
                  <a:pt x="408" y="181"/>
                  <a:pt x="408" y="181"/>
                  <a:pt x="407" y="182"/>
                </a:cubicBezTo>
                <a:cubicBezTo>
                  <a:pt x="412" y="178"/>
                  <a:pt x="432" y="154"/>
                  <a:pt x="433" y="151"/>
                </a:cubicBezTo>
                <a:cubicBezTo>
                  <a:pt x="433" y="152"/>
                  <a:pt x="429" y="157"/>
                  <a:pt x="427" y="158"/>
                </a:cubicBezTo>
                <a:cubicBezTo>
                  <a:pt x="428" y="157"/>
                  <a:pt x="428" y="154"/>
                  <a:pt x="427" y="155"/>
                </a:cubicBezTo>
                <a:cubicBezTo>
                  <a:pt x="429" y="153"/>
                  <a:pt x="444" y="137"/>
                  <a:pt x="443" y="136"/>
                </a:cubicBezTo>
                <a:cubicBezTo>
                  <a:pt x="443" y="137"/>
                  <a:pt x="442" y="137"/>
                  <a:pt x="441" y="137"/>
                </a:cubicBezTo>
                <a:cubicBezTo>
                  <a:pt x="441" y="135"/>
                  <a:pt x="452" y="124"/>
                  <a:pt x="453" y="122"/>
                </a:cubicBezTo>
                <a:cubicBezTo>
                  <a:pt x="455" y="118"/>
                  <a:pt x="461" y="111"/>
                  <a:pt x="462" y="108"/>
                </a:cubicBezTo>
                <a:cubicBezTo>
                  <a:pt x="461" y="114"/>
                  <a:pt x="453" y="123"/>
                  <a:pt x="450" y="129"/>
                </a:cubicBezTo>
                <a:cubicBezTo>
                  <a:pt x="445" y="136"/>
                  <a:pt x="441" y="143"/>
                  <a:pt x="435" y="150"/>
                </a:cubicBezTo>
                <a:cubicBezTo>
                  <a:pt x="428" y="160"/>
                  <a:pt x="421" y="169"/>
                  <a:pt x="412" y="178"/>
                </a:cubicBezTo>
                <a:cubicBezTo>
                  <a:pt x="409" y="181"/>
                  <a:pt x="406" y="185"/>
                  <a:pt x="403" y="188"/>
                </a:cubicBezTo>
                <a:cubicBezTo>
                  <a:pt x="406" y="185"/>
                  <a:pt x="408" y="182"/>
                  <a:pt x="409" y="180"/>
                </a:cubicBezTo>
                <a:close/>
                <a:moveTo>
                  <a:pt x="287" y="281"/>
                </a:moveTo>
                <a:cubicBezTo>
                  <a:pt x="287" y="280"/>
                  <a:pt x="287" y="282"/>
                  <a:pt x="287" y="281"/>
                </a:cubicBezTo>
                <a:close/>
                <a:moveTo>
                  <a:pt x="293" y="278"/>
                </a:moveTo>
                <a:cubicBezTo>
                  <a:pt x="294" y="278"/>
                  <a:pt x="294" y="278"/>
                  <a:pt x="295" y="277"/>
                </a:cubicBezTo>
                <a:cubicBezTo>
                  <a:pt x="295" y="277"/>
                  <a:pt x="296" y="276"/>
                  <a:pt x="297" y="277"/>
                </a:cubicBezTo>
                <a:cubicBezTo>
                  <a:pt x="298" y="279"/>
                  <a:pt x="293" y="279"/>
                  <a:pt x="293" y="278"/>
                </a:cubicBezTo>
                <a:close/>
                <a:moveTo>
                  <a:pt x="299" y="276"/>
                </a:moveTo>
                <a:cubicBezTo>
                  <a:pt x="298" y="275"/>
                  <a:pt x="302" y="275"/>
                  <a:pt x="302" y="276"/>
                </a:cubicBezTo>
                <a:cubicBezTo>
                  <a:pt x="301" y="276"/>
                  <a:pt x="300" y="277"/>
                  <a:pt x="299" y="276"/>
                </a:cubicBezTo>
                <a:close/>
                <a:moveTo>
                  <a:pt x="316" y="268"/>
                </a:moveTo>
                <a:cubicBezTo>
                  <a:pt x="315" y="267"/>
                  <a:pt x="320" y="266"/>
                  <a:pt x="320" y="267"/>
                </a:cubicBezTo>
                <a:cubicBezTo>
                  <a:pt x="317" y="270"/>
                  <a:pt x="317" y="268"/>
                  <a:pt x="316" y="268"/>
                </a:cubicBezTo>
                <a:close/>
                <a:moveTo>
                  <a:pt x="356" y="243"/>
                </a:moveTo>
                <a:cubicBezTo>
                  <a:pt x="356" y="242"/>
                  <a:pt x="363" y="238"/>
                  <a:pt x="363" y="238"/>
                </a:cubicBezTo>
                <a:cubicBezTo>
                  <a:pt x="364" y="239"/>
                  <a:pt x="352" y="246"/>
                  <a:pt x="356" y="243"/>
                </a:cubicBezTo>
                <a:close/>
                <a:moveTo>
                  <a:pt x="372" y="231"/>
                </a:moveTo>
                <a:cubicBezTo>
                  <a:pt x="373" y="230"/>
                  <a:pt x="375" y="228"/>
                  <a:pt x="377" y="226"/>
                </a:cubicBezTo>
                <a:cubicBezTo>
                  <a:pt x="375" y="228"/>
                  <a:pt x="373" y="230"/>
                  <a:pt x="372" y="231"/>
                </a:cubicBezTo>
                <a:close/>
                <a:moveTo>
                  <a:pt x="386" y="220"/>
                </a:moveTo>
                <a:cubicBezTo>
                  <a:pt x="386" y="219"/>
                  <a:pt x="387" y="218"/>
                  <a:pt x="388" y="218"/>
                </a:cubicBezTo>
                <a:cubicBezTo>
                  <a:pt x="387" y="219"/>
                  <a:pt x="387" y="219"/>
                  <a:pt x="386" y="220"/>
                </a:cubicBezTo>
                <a:close/>
                <a:moveTo>
                  <a:pt x="395" y="212"/>
                </a:moveTo>
                <a:cubicBezTo>
                  <a:pt x="394" y="211"/>
                  <a:pt x="397" y="209"/>
                  <a:pt x="397" y="210"/>
                </a:cubicBezTo>
                <a:cubicBezTo>
                  <a:pt x="397" y="210"/>
                  <a:pt x="396" y="211"/>
                  <a:pt x="395" y="212"/>
                </a:cubicBezTo>
                <a:close/>
                <a:moveTo>
                  <a:pt x="401" y="205"/>
                </a:moveTo>
                <a:cubicBezTo>
                  <a:pt x="402" y="204"/>
                  <a:pt x="402" y="204"/>
                  <a:pt x="403" y="203"/>
                </a:cubicBezTo>
                <a:cubicBezTo>
                  <a:pt x="403" y="204"/>
                  <a:pt x="402" y="205"/>
                  <a:pt x="401" y="205"/>
                </a:cubicBezTo>
                <a:close/>
                <a:moveTo>
                  <a:pt x="415" y="190"/>
                </a:moveTo>
                <a:cubicBezTo>
                  <a:pt x="416" y="189"/>
                  <a:pt x="416" y="189"/>
                  <a:pt x="417" y="188"/>
                </a:cubicBezTo>
                <a:cubicBezTo>
                  <a:pt x="417" y="189"/>
                  <a:pt x="416" y="190"/>
                  <a:pt x="415" y="190"/>
                </a:cubicBezTo>
                <a:close/>
                <a:moveTo>
                  <a:pt x="466" y="119"/>
                </a:moveTo>
                <a:cubicBezTo>
                  <a:pt x="453" y="138"/>
                  <a:pt x="442" y="157"/>
                  <a:pt x="427" y="175"/>
                </a:cubicBezTo>
                <a:cubicBezTo>
                  <a:pt x="413" y="192"/>
                  <a:pt x="398" y="207"/>
                  <a:pt x="382" y="221"/>
                </a:cubicBezTo>
                <a:cubicBezTo>
                  <a:pt x="375" y="227"/>
                  <a:pt x="369" y="232"/>
                  <a:pt x="362" y="237"/>
                </a:cubicBezTo>
                <a:cubicBezTo>
                  <a:pt x="360" y="238"/>
                  <a:pt x="354" y="244"/>
                  <a:pt x="349" y="248"/>
                </a:cubicBezTo>
                <a:cubicBezTo>
                  <a:pt x="351" y="246"/>
                  <a:pt x="353" y="245"/>
                  <a:pt x="353" y="245"/>
                </a:cubicBezTo>
                <a:cubicBezTo>
                  <a:pt x="355" y="249"/>
                  <a:pt x="329" y="259"/>
                  <a:pt x="329" y="260"/>
                </a:cubicBezTo>
                <a:cubicBezTo>
                  <a:pt x="330" y="260"/>
                  <a:pt x="331" y="259"/>
                  <a:pt x="332" y="259"/>
                </a:cubicBezTo>
                <a:cubicBezTo>
                  <a:pt x="332" y="259"/>
                  <a:pt x="324" y="264"/>
                  <a:pt x="322" y="266"/>
                </a:cubicBezTo>
                <a:cubicBezTo>
                  <a:pt x="323" y="265"/>
                  <a:pt x="324" y="264"/>
                  <a:pt x="325" y="263"/>
                </a:cubicBezTo>
                <a:cubicBezTo>
                  <a:pt x="324" y="262"/>
                  <a:pt x="313" y="268"/>
                  <a:pt x="313" y="268"/>
                </a:cubicBezTo>
                <a:cubicBezTo>
                  <a:pt x="314" y="268"/>
                  <a:pt x="315" y="268"/>
                  <a:pt x="316" y="268"/>
                </a:cubicBezTo>
                <a:cubicBezTo>
                  <a:pt x="316" y="270"/>
                  <a:pt x="310" y="272"/>
                  <a:pt x="308" y="272"/>
                </a:cubicBezTo>
                <a:cubicBezTo>
                  <a:pt x="308" y="272"/>
                  <a:pt x="309" y="272"/>
                  <a:pt x="309" y="272"/>
                </a:cubicBezTo>
                <a:cubicBezTo>
                  <a:pt x="309" y="272"/>
                  <a:pt x="302" y="276"/>
                  <a:pt x="302" y="275"/>
                </a:cubicBezTo>
                <a:cubicBezTo>
                  <a:pt x="302" y="274"/>
                  <a:pt x="303" y="274"/>
                  <a:pt x="303" y="273"/>
                </a:cubicBezTo>
                <a:cubicBezTo>
                  <a:pt x="302" y="273"/>
                  <a:pt x="300" y="273"/>
                  <a:pt x="299" y="274"/>
                </a:cubicBezTo>
                <a:cubicBezTo>
                  <a:pt x="340" y="254"/>
                  <a:pt x="378" y="226"/>
                  <a:pt x="409" y="193"/>
                </a:cubicBezTo>
                <a:cubicBezTo>
                  <a:pt x="427" y="174"/>
                  <a:pt x="444" y="153"/>
                  <a:pt x="458" y="131"/>
                </a:cubicBezTo>
                <a:cubicBezTo>
                  <a:pt x="469" y="112"/>
                  <a:pt x="484" y="89"/>
                  <a:pt x="489" y="68"/>
                </a:cubicBezTo>
                <a:cubicBezTo>
                  <a:pt x="486" y="83"/>
                  <a:pt x="475" y="105"/>
                  <a:pt x="466" y="119"/>
                </a:cubicBezTo>
                <a:close/>
                <a:moveTo>
                  <a:pt x="490" y="38"/>
                </a:moveTo>
                <a:cubicBezTo>
                  <a:pt x="489" y="38"/>
                  <a:pt x="491" y="35"/>
                  <a:pt x="491" y="34"/>
                </a:cubicBezTo>
                <a:cubicBezTo>
                  <a:pt x="491" y="34"/>
                  <a:pt x="490" y="39"/>
                  <a:pt x="490" y="38"/>
                </a:cubicBezTo>
                <a:close/>
                <a:moveTo>
                  <a:pt x="504" y="39"/>
                </a:moveTo>
                <a:cubicBezTo>
                  <a:pt x="504" y="38"/>
                  <a:pt x="506" y="35"/>
                  <a:pt x="506" y="34"/>
                </a:cubicBezTo>
                <a:cubicBezTo>
                  <a:pt x="506" y="35"/>
                  <a:pt x="503" y="40"/>
                  <a:pt x="504" y="39"/>
                </a:cubicBezTo>
                <a:close/>
                <a:moveTo>
                  <a:pt x="510" y="23"/>
                </a:moveTo>
                <a:cubicBezTo>
                  <a:pt x="509" y="23"/>
                  <a:pt x="513" y="20"/>
                  <a:pt x="513" y="19"/>
                </a:cubicBezTo>
                <a:cubicBezTo>
                  <a:pt x="514" y="20"/>
                  <a:pt x="511" y="24"/>
                  <a:pt x="510" y="23"/>
                </a:cubicBezTo>
                <a:close/>
                <a:moveTo>
                  <a:pt x="244" y="295"/>
                </a:moveTo>
                <a:cubicBezTo>
                  <a:pt x="243" y="294"/>
                  <a:pt x="244" y="296"/>
                  <a:pt x="244" y="295"/>
                </a:cubicBezTo>
                <a:close/>
                <a:moveTo>
                  <a:pt x="72" y="297"/>
                </a:moveTo>
                <a:cubicBezTo>
                  <a:pt x="72" y="295"/>
                  <a:pt x="62" y="295"/>
                  <a:pt x="61" y="295"/>
                </a:cubicBezTo>
                <a:cubicBezTo>
                  <a:pt x="62" y="295"/>
                  <a:pt x="71" y="298"/>
                  <a:pt x="72" y="297"/>
                </a:cubicBezTo>
                <a:close/>
                <a:moveTo>
                  <a:pt x="250" y="294"/>
                </a:moveTo>
                <a:cubicBezTo>
                  <a:pt x="248" y="293"/>
                  <a:pt x="249" y="294"/>
                  <a:pt x="250" y="294"/>
                </a:cubicBezTo>
                <a:close/>
                <a:moveTo>
                  <a:pt x="349" y="248"/>
                </a:moveTo>
                <a:cubicBezTo>
                  <a:pt x="345" y="251"/>
                  <a:pt x="341" y="254"/>
                  <a:pt x="340" y="254"/>
                </a:cubicBezTo>
                <a:cubicBezTo>
                  <a:pt x="341" y="254"/>
                  <a:pt x="345" y="251"/>
                  <a:pt x="349" y="248"/>
                </a:cubicBezTo>
                <a:close/>
                <a:moveTo>
                  <a:pt x="95" y="303"/>
                </a:moveTo>
                <a:cubicBezTo>
                  <a:pt x="95" y="304"/>
                  <a:pt x="95" y="302"/>
                  <a:pt x="95" y="303"/>
                </a:cubicBezTo>
                <a:close/>
                <a:moveTo>
                  <a:pt x="311" y="270"/>
                </a:moveTo>
                <a:cubicBezTo>
                  <a:pt x="310" y="269"/>
                  <a:pt x="311" y="270"/>
                  <a:pt x="311" y="270"/>
                </a:cubicBezTo>
                <a:close/>
                <a:moveTo>
                  <a:pt x="334" y="257"/>
                </a:moveTo>
                <a:cubicBezTo>
                  <a:pt x="334" y="257"/>
                  <a:pt x="339" y="255"/>
                  <a:pt x="339" y="254"/>
                </a:cubicBezTo>
                <a:cubicBezTo>
                  <a:pt x="338" y="254"/>
                  <a:pt x="335" y="256"/>
                  <a:pt x="334" y="257"/>
                </a:cubicBezTo>
                <a:close/>
                <a:moveTo>
                  <a:pt x="308" y="272"/>
                </a:moveTo>
                <a:cubicBezTo>
                  <a:pt x="307" y="272"/>
                  <a:pt x="307" y="272"/>
                  <a:pt x="306" y="272"/>
                </a:cubicBezTo>
                <a:cubicBezTo>
                  <a:pt x="306" y="272"/>
                  <a:pt x="307" y="272"/>
                  <a:pt x="308" y="272"/>
                </a:cubicBezTo>
                <a:close/>
                <a:moveTo>
                  <a:pt x="55" y="259"/>
                </a:moveTo>
                <a:cubicBezTo>
                  <a:pt x="55" y="258"/>
                  <a:pt x="54" y="259"/>
                  <a:pt x="54" y="259"/>
                </a:cubicBezTo>
                <a:cubicBezTo>
                  <a:pt x="54" y="259"/>
                  <a:pt x="55" y="259"/>
                  <a:pt x="55" y="259"/>
                </a:cubicBezTo>
                <a:close/>
                <a:moveTo>
                  <a:pt x="106" y="233"/>
                </a:moveTo>
                <a:cubicBezTo>
                  <a:pt x="106" y="233"/>
                  <a:pt x="106" y="233"/>
                  <a:pt x="106" y="232"/>
                </a:cubicBezTo>
                <a:cubicBezTo>
                  <a:pt x="105" y="229"/>
                  <a:pt x="105" y="231"/>
                  <a:pt x="106" y="233"/>
                </a:cubicBezTo>
                <a:close/>
                <a:moveTo>
                  <a:pt x="54" y="259"/>
                </a:moveTo>
                <a:cubicBezTo>
                  <a:pt x="54" y="260"/>
                  <a:pt x="54" y="260"/>
                  <a:pt x="54" y="260"/>
                </a:cubicBezTo>
                <a:cubicBezTo>
                  <a:pt x="54" y="259"/>
                  <a:pt x="54" y="259"/>
                  <a:pt x="54" y="259"/>
                </a:cubicBezTo>
                <a:cubicBezTo>
                  <a:pt x="54" y="259"/>
                  <a:pt x="54" y="259"/>
                  <a:pt x="54" y="259"/>
                </a:cubicBezTo>
                <a:close/>
                <a:moveTo>
                  <a:pt x="67" y="245"/>
                </a:move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lose/>
                <a:moveTo>
                  <a:pt x="68" y="244"/>
                </a:moveTo>
                <a:cubicBezTo>
                  <a:pt x="68" y="244"/>
                  <a:pt x="68" y="244"/>
                  <a:pt x="68" y="244"/>
                </a:cubicBezTo>
                <a:cubicBezTo>
                  <a:pt x="68" y="245"/>
                  <a:pt x="68" y="244"/>
                  <a:pt x="68" y="244"/>
                </a:cubicBezTo>
                <a:close/>
                <a:moveTo>
                  <a:pt x="67" y="244"/>
                </a:moveTo>
                <a:cubicBezTo>
                  <a:pt x="67" y="244"/>
                  <a:pt x="67" y="244"/>
                  <a:pt x="67" y="244"/>
                </a:cubicBezTo>
                <a:cubicBezTo>
                  <a:pt x="67" y="245"/>
                  <a:pt x="67" y="245"/>
                  <a:pt x="67" y="244"/>
                </a:cubicBezTo>
                <a:close/>
                <a:moveTo>
                  <a:pt x="79" y="241"/>
                </a:moveTo>
                <a:cubicBezTo>
                  <a:pt x="79" y="240"/>
                  <a:pt x="79" y="242"/>
                  <a:pt x="79" y="241"/>
                </a:cubicBezTo>
                <a:close/>
                <a:moveTo>
                  <a:pt x="76" y="242"/>
                </a:moveTo>
                <a:cubicBezTo>
                  <a:pt x="76" y="243"/>
                  <a:pt x="76" y="241"/>
                  <a:pt x="76" y="242"/>
                </a:cubicBezTo>
                <a:close/>
                <a:moveTo>
                  <a:pt x="18" y="253"/>
                </a:moveTo>
                <a:cubicBezTo>
                  <a:pt x="16" y="251"/>
                  <a:pt x="18" y="254"/>
                  <a:pt x="18" y="253"/>
                </a:cubicBezTo>
                <a:close/>
                <a:moveTo>
                  <a:pt x="75" y="240"/>
                </a:moveTo>
                <a:cubicBezTo>
                  <a:pt x="75" y="241"/>
                  <a:pt x="75" y="239"/>
                  <a:pt x="75" y="240"/>
                </a:cubicBezTo>
                <a:close/>
                <a:moveTo>
                  <a:pt x="85" y="253"/>
                </a:moveTo>
                <a:cubicBezTo>
                  <a:pt x="86" y="254"/>
                  <a:pt x="85" y="251"/>
                  <a:pt x="85" y="253"/>
                </a:cubicBezTo>
                <a:close/>
                <a:moveTo>
                  <a:pt x="97" y="237"/>
                </a:moveTo>
                <a:cubicBezTo>
                  <a:pt x="97" y="238"/>
                  <a:pt x="99" y="237"/>
                  <a:pt x="98" y="236"/>
                </a:cubicBezTo>
                <a:cubicBezTo>
                  <a:pt x="98" y="236"/>
                  <a:pt x="97" y="237"/>
                  <a:pt x="97" y="237"/>
                </a:cubicBezTo>
                <a:close/>
                <a:moveTo>
                  <a:pt x="106" y="247"/>
                </a:moveTo>
                <a:cubicBezTo>
                  <a:pt x="105" y="246"/>
                  <a:pt x="106" y="247"/>
                  <a:pt x="106" y="247"/>
                </a:cubicBezTo>
                <a:close/>
                <a:moveTo>
                  <a:pt x="96" y="236"/>
                </a:moveTo>
                <a:cubicBezTo>
                  <a:pt x="96" y="235"/>
                  <a:pt x="98" y="235"/>
                  <a:pt x="99" y="234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101" y="234"/>
                  <a:pt x="102" y="233"/>
                  <a:pt x="103" y="232"/>
                </a:cubicBezTo>
                <a:cubicBezTo>
                  <a:pt x="103" y="232"/>
                  <a:pt x="103" y="232"/>
                  <a:pt x="103" y="232"/>
                </a:cubicBezTo>
                <a:cubicBezTo>
                  <a:pt x="103" y="233"/>
                  <a:pt x="103" y="232"/>
                  <a:pt x="103" y="232"/>
                </a:cubicBezTo>
                <a:cubicBezTo>
                  <a:pt x="103" y="232"/>
                  <a:pt x="103" y="232"/>
                  <a:pt x="103" y="231"/>
                </a:cubicBezTo>
                <a:cubicBezTo>
                  <a:pt x="103" y="232"/>
                  <a:pt x="90" y="235"/>
                  <a:pt x="90" y="235"/>
                </a:cubicBezTo>
                <a:cubicBezTo>
                  <a:pt x="90" y="235"/>
                  <a:pt x="90" y="237"/>
                  <a:pt x="90" y="237"/>
                </a:cubicBezTo>
                <a:cubicBezTo>
                  <a:pt x="92" y="237"/>
                  <a:pt x="94" y="236"/>
                  <a:pt x="96" y="236"/>
                </a:cubicBezTo>
                <a:close/>
                <a:moveTo>
                  <a:pt x="105" y="246"/>
                </a:moveTo>
                <a:cubicBezTo>
                  <a:pt x="106" y="245"/>
                  <a:pt x="109" y="248"/>
                  <a:pt x="110" y="248"/>
                </a:cubicBezTo>
                <a:cubicBezTo>
                  <a:pt x="112" y="248"/>
                  <a:pt x="106" y="242"/>
                  <a:pt x="105" y="246"/>
                </a:cubicBezTo>
                <a:close/>
                <a:moveTo>
                  <a:pt x="94" y="237"/>
                </a:moveTo>
                <a:cubicBezTo>
                  <a:pt x="94" y="238"/>
                  <a:pt x="94" y="237"/>
                  <a:pt x="94" y="237"/>
                </a:cubicBezTo>
                <a:close/>
                <a:moveTo>
                  <a:pt x="89" y="237"/>
                </a:moveTo>
                <a:cubicBezTo>
                  <a:pt x="91" y="233"/>
                  <a:pt x="78" y="239"/>
                  <a:pt x="79" y="240"/>
                </a:cubicBezTo>
                <a:cubicBezTo>
                  <a:pt x="79" y="240"/>
                  <a:pt x="89" y="237"/>
                  <a:pt x="89" y="237"/>
                </a:cubicBezTo>
                <a:close/>
                <a:moveTo>
                  <a:pt x="85" y="237"/>
                </a:moveTo>
                <a:cubicBezTo>
                  <a:pt x="85" y="238"/>
                  <a:pt x="85" y="236"/>
                  <a:pt x="85" y="237"/>
                </a:cubicBezTo>
                <a:close/>
                <a:moveTo>
                  <a:pt x="49" y="260"/>
                </a:moveTo>
                <a:cubicBezTo>
                  <a:pt x="49" y="260"/>
                  <a:pt x="49" y="261"/>
                  <a:pt x="49" y="260"/>
                </a:cubicBezTo>
                <a:close/>
                <a:moveTo>
                  <a:pt x="63" y="257"/>
                </a:moveTo>
                <a:cubicBezTo>
                  <a:pt x="64" y="256"/>
                  <a:pt x="63" y="257"/>
                  <a:pt x="63" y="257"/>
                </a:cubicBezTo>
                <a:close/>
                <a:moveTo>
                  <a:pt x="71" y="257"/>
                </a:moveTo>
                <a:cubicBezTo>
                  <a:pt x="71" y="257"/>
                  <a:pt x="73" y="256"/>
                  <a:pt x="73" y="256"/>
                </a:cubicBezTo>
                <a:cubicBezTo>
                  <a:pt x="73" y="256"/>
                  <a:pt x="70" y="255"/>
                  <a:pt x="71" y="257"/>
                </a:cubicBezTo>
                <a:close/>
                <a:moveTo>
                  <a:pt x="72" y="257"/>
                </a:moveTo>
                <a:cubicBezTo>
                  <a:pt x="73" y="258"/>
                  <a:pt x="72" y="256"/>
                  <a:pt x="72" y="257"/>
                </a:cubicBezTo>
                <a:close/>
                <a:moveTo>
                  <a:pt x="53" y="259"/>
                </a:moveTo>
                <a:cubicBezTo>
                  <a:pt x="53" y="258"/>
                  <a:pt x="53" y="260"/>
                  <a:pt x="53" y="259"/>
                </a:cubicBezTo>
                <a:close/>
                <a:moveTo>
                  <a:pt x="71" y="258"/>
                </a:moveTo>
                <a:cubicBezTo>
                  <a:pt x="69" y="258"/>
                  <a:pt x="73" y="258"/>
                  <a:pt x="71" y="258"/>
                </a:cubicBezTo>
                <a:close/>
                <a:moveTo>
                  <a:pt x="61" y="258"/>
                </a:moveTo>
                <a:cubicBezTo>
                  <a:pt x="61" y="258"/>
                  <a:pt x="61" y="258"/>
                  <a:pt x="61" y="257"/>
                </a:cubicBezTo>
                <a:cubicBezTo>
                  <a:pt x="61" y="257"/>
                  <a:pt x="61" y="257"/>
                  <a:pt x="61" y="258"/>
                </a:cubicBezTo>
                <a:close/>
                <a:moveTo>
                  <a:pt x="62" y="257"/>
                </a:moveTo>
                <a:cubicBezTo>
                  <a:pt x="62" y="258"/>
                  <a:pt x="62" y="256"/>
                  <a:pt x="62" y="257"/>
                </a:cubicBezTo>
                <a:close/>
                <a:moveTo>
                  <a:pt x="82" y="254"/>
                </a:moveTo>
                <a:cubicBezTo>
                  <a:pt x="82" y="255"/>
                  <a:pt x="82" y="254"/>
                  <a:pt x="82" y="254"/>
                </a:cubicBezTo>
                <a:close/>
                <a:moveTo>
                  <a:pt x="74" y="243"/>
                </a:moveTo>
                <a:cubicBezTo>
                  <a:pt x="75" y="244"/>
                  <a:pt x="74" y="242"/>
                  <a:pt x="74" y="243"/>
                </a:cubicBezTo>
                <a:close/>
                <a:moveTo>
                  <a:pt x="72" y="258"/>
                </a:moveTo>
                <a:cubicBezTo>
                  <a:pt x="73" y="258"/>
                  <a:pt x="70" y="257"/>
                  <a:pt x="72" y="258"/>
                </a:cubicBezTo>
                <a:close/>
                <a:moveTo>
                  <a:pt x="74" y="257"/>
                </a:moveTo>
                <a:cubicBezTo>
                  <a:pt x="74" y="256"/>
                  <a:pt x="74" y="257"/>
                  <a:pt x="74" y="257"/>
                </a:cubicBezTo>
                <a:close/>
                <a:moveTo>
                  <a:pt x="76" y="256"/>
                </a:moveTo>
                <a:cubicBezTo>
                  <a:pt x="75" y="255"/>
                  <a:pt x="76" y="257"/>
                  <a:pt x="76" y="256"/>
                </a:cubicBezTo>
                <a:close/>
                <a:moveTo>
                  <a:pt x="83" y="253"/>
                </a:moveTo>
                <a:cubicBezTo>
                  <a:pt x="84" y="254"/>
                  <a:pt x="83" y="252"/>
                  <a:pt x="83" y="253"/>
                </a:cubicBezTo>
                <a:close/>
                <a:moveTo>
                  <a:pt x="47" y="260"/>
                </a:moveTo>
                <a:cubicBezTo>
                  <a:pt x="47" y="261"/>
                  <a:pt x="47" y="260"/>
                  <a:pt x="47" y="260"/>
                </a:cubicBezTo>
                <a:close/>
                <a:moveTo>
                  <a:pt x="49" y="263"/>
                </a:moveTo>
                <a:cubicBezTo>
                  <a:pt x="49" y="264"/>
                  <a:pt x="49" y="262"/>
                  <a:pt x="49" y="263"/>
                </a:cubicBezTo>
                <a:close/>
                <a:moveTo>
                  <a:pt x="95" y="246"/>
                </a:moveTo>
                <a:cubicBezTo>
                  <a:pt x="94" y="244"/>
                  <a:pt x="95" y="247"/>
                  <a:pt x="95" y="246"/>
                </a:cubicBezTo>
                <a:close/>
                <a:moveTo>
                  <a:pt x="104" y="247"/>
                </a:moveTo>
                <a:cubicBezTo>
                  <a:pt x="105" y="249"/>
                  <a:pt x="104" y="245"/>
                  <a:pt x="104" y="247"/>
                </a:cubicBezTo>
                <a:close/>
                <a:moveTo>
                  <a:pt x="73" y="243"/>
                </a:moveTo>
                <a:cubicBezTo>
                  <a:pt x="73" y="242"/>
                  <a:pt x="74" y="243"/>
                  <a:pt x="73" y="243"/>
                </a:cubicBezTo>
                <a:close/>
                <a:moveTo>
                  <a:pt x="61" y="247"/>
                </a:moveTo>
                <a:cubicBezTo>
                  <a:pt x="60" y="245"/>
                  <a:pt x="61" y="248"/>
                  <a:pt x="61" y="247"/>
                </a:cubicBezTo>
                <a:close/>
                <a:moveTo>
                  <a:pt x="65" y="246"/>
                </a:moveTo>
                <a:cubicBezTo>
                  <a:pt x="65" y="247"/>
                  <a:pt x="65" y="245"/>
                  <a:pt x="65" y="246"/>
                </a:cubicBezTo>
                <a:close/>
                <a:moveTo>
                  <a:pt x="51" y="259"/>
                </a:moveTo>
                <a:cubicBezTo>
                  <a:pt x="51" y="260"/>
                  <a:pt x="51" y="259"/>
                  <a:pt x="51" y="259"/>
                </a:cubicBezTo>
                <a:close/>
                <a:moveTo>
                  <a:pt x="52" y="259"/>
                </a:moveTo>
                <a:cubicBezTo>
                  <a:pt x="51" y="259"/>
                  <a:pt x="52" y="260"/>
                  <a:pt x="52" y="259"/>
                </a:cubicBezTo>
                <a:close/>
                <a:moveTo>
                  <a:pt x="50" y="260"/>
                </a:moveTo>
                <a:cubicBezTo>
                  <a:pt x="50" y="259"/>
                  <a:pt x="50" y="261"/>
                  <a:pt x="50" y="260"/>
                </a:cubicBezTo>
                <a:close/>
                <a:moveTo>
                  <a:pt x="34" y="312"/>
                </a:moveTo>
                <a:cubicBezTo>
                  <a:pt x="34" y="313"/>
                  <a:pt x="35" y="312"/>
                  <a:pt x="34" y="312"/>
                </a:cubicBezTo>
                <a:close/>
                <a:moveTo>
                  <a:pt x="25" y="298"/>
                </a:moveTo>
                <a:cubicBezTo>
                  <a:pt x="24" y="298"/>
                  <a:pt x="26" y="297"/>
                  <a:pt x="25" y="298"/>
                </a:cubicBezTo>
                <a:close/>
                <a:moveTo>
                  <a:pt x="33" y="312"/>
                </a:moveTo>
                <a:cubicBezTo>
                  <a:pt x="33" y="311"/>
                  <a:pt x="34" y="313"/>
                  <a:pt x="33" y="312"/>
                </a:cubicBezTo>
                <a:close/>
                <a:moveTo>
                  <a:pt x="55" y="329"/>
                </a:moveTo>
                <a:cubicBezTo>
                  <a:pt x="57" y="328"/>
                  <a:pt x="55" y="329"/>
                  <a:pt x="55" y="329"/>
                </a:cubicBezTo>
                <a:close/>
                <a:moveTo>
                  <a:pt x="34" y="312"/>
                </a:moveTo>
                <a:cubicBezTo>
                  <a:pt x="33" y="314"/>
                  <a:pt x="35" y="310"/>
                  <a:pt x="34" y="312"/>
                </a:cubicBezTo>
                <a:close/>
                <a:moveTo>
                  <a:pt x="51" y="311"/>
                </a:moveTo>
                <a:cubicBezTo>
                  <a:pt x="53" y="311"/>
                  <a:pt x="50" y="312"/>
                  <a:pt x="51" y="311"/>
                </a:cubicBezTo>
                <a:close/>
                <a:moveTo>
                  <a:pt x="60" y="333"/>
                </a:moveTo>
                <a:cubicBezTo>
                  <a:pt x="60" y="333"/>
                  <a:pt x="61" y="333"/>
                  <a:pt x="61" y="333"/>
                </a:cubicBezTo>
                <a:cubicBezTo>
                  <a:pt x="60" y="333"/>
                  <a:pt x="57" y="323"/>
                  <a:pt x="57" y="323"/>
                </a:cubicBezTo>
                <a:cubicBezTo>
                  <a:pt x="57" y="323"/>
                  <a:pt x="56" y="323"/>
                  <a:pt x="56" y="323"/>
                </a:cubicBezTo>
                <a:cubicBezTo>
                  <a:pt x="56" y="323"/>
                  <a:pt x="57" y="327"/>
                  <a:pt x="57" y="327"/>
                </a:cubicBezTo>
                <a:cubicBezTo>
                  <a:pt x="57" y="328"/>
                  <a:pt x="57" y="329"/>
                  <a:pt x="58" y="330"/>
                </a:cubicBezTo>
                <a:cubicBezTo>
                  <a:pt x="58" y="330"/>
                  <a:pt x="59" y="330"/>
                  <a:pt x="58" y="330"/>
                </a:cubicBezTo>
                <a:cubicBezTo>
                  <a:pt x="58" y="330"/>
                  <a:pt x="58" y="330"/>
                  <a:pt x="58" y="330"/>
                </a:cubicBezTo>
                <a:cubicBezTo>
                  <a:pt x="59" y="331"/>
                  <a:pt x="59" y="332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lose/>
                <a:moveTo>
                  <a:pt x="35" y="312"/>
                </a:moveTo>
                <a:cubicBezTo>
                  <a:pt x="36" y="311"/>
                  <a:pt x="34" y="312"/>
                  <a:pt x="35" y="312"/>
                </a:cubicBezTo>
                <a:close/>
                <a:moveTo>
                  <a:pt x="52" y="314"/>
                </a:moveTo>
                <a:cubicBezTo>
                  <a:pt x="52" y="314"/>
                  <a:pt x="55" y="323"/>
                  <a:pt x="55" y="323"/>
                </a:cubicBezTo>
                <a:cubicBezTo>
                  <a:pt x="59" y="323"/>
                  <a:pt x="53" y="313"/>
                  <a:pt x="52" y="314"/>
                </a:cubicBezTo>
                <a:close/>
                <a:moveTo>
                  <a:pt x="55" y="319"/>
                </a:moveTo>
                <a:cubicBezTo>
                  <a:pt x="54" y="319"/>
                  <a:pt x="56" y="319"/>
                  <a:pt x="55" y="319"/>
                </a:cubicBezTo>
                <a:close/>
                <a:moveTo>
                  <a:pt x="55" y="326"/>
                </a:moveTo>
                <a:cubicBezTo>
                  <a:pt x="56" y="326"/>
                  <a:pt x="54" y="327"/>
                  <a:pt x="55" y="326"/>
                </a:cubicBezTo>
                <a:close/>
                <a:moveTo>
                  <a:pt x="47" y="328"/>
                </a:moveTo>
                <a:cubicBezTo>
                  <a:pt x="48" y="328"/>
                  <a:pt x="46" y="329"/>
                  <a:pt x="47" y="328"/>
                </a:cubicBezTo>
                <a:close/>
                <a:moveTo>
                  <a:pt x="30" y="299"/>
                </a:moveTo>
                <a:cubicBezTo>
                  <a:pt x="30" y="299"/>
                  <a:pt x="29" y="299"/>
                  <a:pt x="29" y="299"/>
                </a:cubicBezTo>
                <a:cubicBezTo>
                  <a:pt x="29" y="299"/>
                  <a:pt x="29" y="299"/>
                  <a:pt x="29" y="299"/>
                </a:cubicBezTo>
                <a:cubicBezTo>
                  <a:pt x="30" y="299"/>
                  <a:pt x="30" y="299"/>
                  <a:pt x="30" y="299"/>
                </a:cubicBezTo>
                <a:close/>
                <a:moveTo>
                  <a:pt x="46" y="306"/>
                </a:moveTo>
                <a:cubicBezTo>
                  <a:pt x="46" y="306"/>
                  <a:pt x="46" y="306"/>
                  <a:pt x="46" y="306"/>
                </a:cubicBezTo>
                <a:cubicBezTo>
                  <a:pt x="46" y="306"/>
                  <a:pt x="46" y="306"/>
                  <a:pt x="46" y="306"/>
                </a:cubicBezTo>
                <a:cubicBezTo>
                  <a:pt x="45" y="306"/>
                  <a:pt x="45" y="306"/>
                  <a:pt x="46" y="306"/>
                </a:cubicBezTo>
                <a:close/>
                <a:moveTo>
                  <a:pt x="29" y="300"/>
                </a:moveTo>
                <a:cubicBezTo>
                  <a:pt x="29" y="300"/>
                  <a:pt x="29" y="300"/>
                  <a:pt x="29" y="300"/>
                </a:cubicBezTo>
                <a:cubicBezTo>
                  <a:pt x="29" y="300"/>
                  <a:pt x="30" y="300"/>
                  <a:pt x="30" y="300"/>
                </a:cubicBezTo>
                <a:cubicBezTo>
                  <a:pt x="30" y="300"/>
                  <a:pt x="30" y="300"/>
                  <a:pt x="29" y="300"/>
                </a:cubicBezTo>
                <a:close/>
                <a:moveTo>
                  <a:pt x="46" y="305"/>
                </a:move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5" y="305"/>
                  <a:pt x="46" y="305"/>
                </a:cubicBezTo>
                <a:close/>
                <a:moveTo>
                  <a:pt x="34" y="306"/>
                </a:moveTo>
                <a:cubicBezTo>
                  <a:pt x="34" y="306"/>
                  <a:pt x="33" y="306"/>
                  <a:pt x="34" y="306"/>
                </a:cubicBezTo>
                <a:close/>
                <a:moveTo>
                  <a:pt x="33" y="305"/>
                </a:moveTo>
                <a:cubicBezTo>
                  <a:pt x="32" y="305"/>
                  <a:pt x="34" y="304"/>
                  <a:pt x="33" y="305"/>
                </a:cubicBezTo>
                <a:close/>
                <a:moveTo>
                  <a:pt x="33" y="304"/>
                </a:moveTo>
                <a:cubicBezTo>
                  <a:pt x="32" y="305"/>
                  <a:pt x="33" y="304"/>
                  <a:pt x="33" y="304"/>
                </a:cubicBezTo>
                <a:close/>
                <a:moveTo>
                  <a:pt x="31" y="300"/>
                </a:moveTo>
                <a:cubicBezTo>
                  <a:pt x="31" y="300"/>
                  <a:pt x="30" y="300"/>
                  <a:pt x="30" y="300"/>
                </a:cubicBezTo>
                <a:cubicBezTo>
                  <a:pt x="30" y="300"/>
                  <a:pt x="30" y="301"/>
                  <a:pt x="31" y="300"/>
                </a:cubicBezTo>
                <a:close/>
                <a:moveTo>
                  <a:pt x="27" y="296"/>
                </a:moveTo>
                <a:cubicBezTo>
                  <a:pt x="27" y="296"/>
                  <a:pt x="26" y="296"/>
                  <a:pt x="27" y="296"/>
                </a:cubicBezTo>
                <a:close/>
                <a:moveTo>
                  <a:pt x="29" y="298"/>
                </a:moveTo>
                <a:cubicBezTo>
                  <a:pt x="28" y="298"/>
                  <a:pt x="29" y="298"/>
                  <a:pt x="29" y="298"/>
                </a:cubicBezTo>
                <a:close/>
                <a:moveTo>
                  <a:pt x="26" y="295"/>
                </a:moveTo>
                <a:cubicBezTo>
                  <a:pt x="27" y="295"/>
                  <a:pt x="26" y="296"/>
                  <a:pt x="26" y="295"/>
                </a:cubicBezTo>
                <a:close/>
                <a:moveTo>
                  <a:pt x="43" y="301"/>
                </a:moveTo>
                <a:cubicBezTo>
                  <a:pt x="42" y="301"/>
                  <a:pt x="45" y="300"/>
                  <a:pt x="43" y="301"/>
                </a:cubicBezTo>
                <a:close/>
                <a:moveTo>
                  <a:pt x="35" y="314"/>
                </a:moveTo>
                <a:cubicBezTo>
                  <a:pt x="35" y="313"/>
                  <a:pt x="34" y="314"/>
                  <a:pt x="35" y="314"/>
                </a:cubicBezTo>
                <a:close/>
                <a:moveTo>
                  <a:pt x="29" y="298"/>
                </a:moveTo>
                <a:cubicBezTo>
                  <a:pt x="28" y="299"/>
                  <a:pt x="29" y="298"/>
                  <a:pt x="29" y="298"/>
                </a:cubicBezTo>
                <a:close/>
                <a:moveTo>
                  <a:pt x="33" y="310"/>
                </a:move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2" y="310"/>
                  <a:pt x="33" y="310"/>
                </a:cubicBezTo>
                <a:close/>
                <a:moveTo>
                  <a:pt x="46" y="336"/>
                </a:moveTo>
                <a:cubicBezTo>
                  <a:pt x="48" y="335"/>
                  <a:pt x="44" y="337"/>
                  <a:pt x="46" y="336"/>
                </a:cubicBezTo>
                <a:close/>
                <a:moveTo>
                  <a:pt x="44" y="304"/>
                </a:moveTo>
                <a:cubicBezTo>
                  <a:pt x="43" y="305"/>
                  <a:pt x="45" y="304"/>
                  <a:pt x="44" y="304"/>
                </a:cubicBezTo>
                <a:close/>
                <a:moveTo>
                  <a:pt x="39" y="320"/>
                </a:moveTo>
                <a:cubicBezTo>
                  <a:pt x="39" y="321"/>
                  <a:pt x="40" y="320"/>
                  <a:pt x="39" y="320"/>
                </a:cubicBezTo>
                <a:close/>
                <a:moveTo>
                  <a:pt x="46" y="337"/>
                </a:moveTo>
                <a:cubicBezTo>
                  <a:pt x="47" y="337"/>
                  <a:pt x="45" y="338"/>
                  <a:pt x="46" y="337"/>
                </a:cubicBezTo>
                <a:close/>
                <a:moveTo>
                  <a:pt x="36" y="315"/>
                </a:moveTo>
                <a:cubicBezTo>
                  <a:pt x="35" y="316"/>
                  <a:pt x="37" y="314"/>
                  <a:pt x="36" y="315"/>
                </a:cubicBezTo>
                <a:close/>
                <a:moveTo>
                  <a:pt x="40" y="322"/>
                </a:moveTo>
                <a:cubicBezTo>
                  <a:pt x="41" y="321"/>
                  <a:pt x="39" y="322"/>
                  <a:pt x="40" y="322"/>
                </a:cubicBezTo>
                <a:close/>
                <a:moveTo>
                  <a:pt x="38" y="320"/>
                </a:moveTo>
                <a:cubicBezTo>
                  <a:pt x="38" y="320"/>
                  <a:pt x="37" y="320"/>
                  <a:pt x="38" y="320"/>
                </a:cubicBezTo>
                <a:close/>
                <a:moveTo>
                  <a:pt x="45" y="341"/>
                </a:moveTo>
                <a:cubicBezTo>
                  <a:pt x="45" y="341"/>
                  <a:pt x="48" y="340"/>
                  <a:pt x="49" y="340"/>
                </a:cubicBezTo>
                <a:cubicBezTo>
                  <a:pt x="49" y="340"/>
                  <a:pt x="47" y="338"/>
                  <a:pt x="47" y="338"/>
                </a:cubicBezTo>
                <a:cubicBezTo>
                  <a:pt x="47" y="339"/>
                  <a:pt x="45" y="341"/>
                  <a:pt x="45" y="341"/>
                </a:cubicBezTo>
                <a:close/>
                <a:moveTo>
                  <a:pt x="49" y="312"/>
                </a:moveTo>
                <a:cubicBezTo>
                  <a:pt x="50" y="312"/>
                  <a:pt x="49" y="312"/>
                  <a:pt x="49" y="312"/>
                </a:cubicBezTo>
                <a:close/>
                <a:moveTo>
                  <a:pt x="48" y="310"/>
                </a:moveTo>
                <a:cubicBezTo>
                  <a:pt x="49" y="310"/>
                  <a:pt x="48" y="311"/>
                  <a:pt x="48" y="310"/>
                </a:cubicBezTo>
                <a:close/>
                <a:moveTo>
                  <a:pt x="48" y="311"/>
                </a:moveTo>
                <a:cubicBezTo>
                  <a:pt x="47" y="312"/>
                  <a:pt x="49" y="311"/>
                  <a:pt x="48" y="311"/>
                </a:cubicBezTo>
                <a:close/>
                <a:moveTo>
                  <a:pt x="46" y="337"/>
                </a:moveTo>
                <a:cubicBezTo>
                  <a:pt x="46" y="337"/>
                  <a:pt x="46" y="337"/>
                  <a:pt x="47" y="338"/>
                </a:cubicBezTo>
                <a:cubicBezTo>
                  <a:pt x="47" y="337"/>
                  <a:pt x="47" y="337"/>
                  <a:pt x="46" y="337"/>
                </a:cubicBezTo>
                <a:close/>
                <a:moveTo>
                  <a:pt x="52" y="312"/>
                </a:moveTo>
                <a:cubicBezTo>
                  <a:pt x="51" y="312"/>
                  <a:pt x="51" y="312"/>
                  <a:pt x="51" y="312"/>
                </a:cubicBezTo>
                <a:cubicBezTo>
                  <a:pt x="51" y="312"/>
                  <a:pt x="51" y="312"/>
                  <a:pt x="52" y="312"/>
                </a:cubicBezTo>
                <a:close/>
                <a:moveTo>
                  <a:pt x="50" y="315"/>
                </a:moveTo>
                <a:cubicBezTo>
                  <a:pt x="50" y="315"/>
                  <a:pt x="51" y="315"/>
                  <a:pt x="50" y="3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" name="文本框 38"/>
          <p:cNvSpPr txBox="1"/>
          <p:nvPr/>
        </p:nvSpPr>
        <p:spPr>
          <a:xfrm>
            <a:off x="8356371" y="4998467"/>
            <a:ext cx="2867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b="1" spc="600" dirty="0">
                <a:solidFill>
                  <a:srgbClr val="AEBD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4" name="文本框 39"/>
          <p:cNvSpPr txBox="1"/>
          <p:nvPr/>
        </p:nvSpPr>
        <p:spPr>
          <a:xfrm>
            <a:off x="8356371" y="5418792"/>
            <a:ext cx="286759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4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35" name="Freeform 6"/>
          <p:cNvSpPr>
            <a:spLocks noEditPoints="1"/>
          </p:cNvSpPr>
          <p:nvPr/>
        </p:nvSpPr>
        <p:spPr bwMode="auto">
          <a:xfrm flipH="1">
            <a:off x="7029994" y="5154129"/>
            <a:ext cx="1144692" cy="630483"/>
          </a:xfrm>
          <a:custGeom>
            <a:avLst/>
            <a:gdLst>
              <a:gd name="T0" fmla="*/ 494 w 524"/>
              <a:gd name="T1" fmla="*/ 71 h 342"/>
              <a:gd name="T2" fmla="*/ 326 w 524"/>
              <a:gd name="T3" fmla="*/ 250 h 342"/>
              <a:gd name="T4" fmla="*/ 284 w 524"/>
              <a:gd name="T5" fmla="*/ 268 h 342"/>
              <a:gd name="T6" fmla="*/ 268 w 524"/>
              <a:gd name="T7" fmla="*/ 275 h 342"/>
              <a:gd name="T8" fmla="*/ 168 w 524"/>
              <a:gd name="T9" fmla="*/ 311 h 342"/>
              <a:gd name="T10" fmla="*/ 196 w 524"/>
              <a:gd name="T11" fmla="*/ 293 h 342"/>
              <a:gd name="T12" fmla="*/ 511 w 524"/>
              <a:gd name="T13" fmla="*/ 10 h 342"/>
              <a:gd name="T14" fmla="*/ 398 w 524"/>
              <a:gd name="T15" fmla="*/ 188 h 342"/>
              <a:gd name="T16" fmla="*/ 353 w 524"/>
              <a:gd name="T17" fmla="*/ 230 h 342"/>
              <a:gd name="T18" fmla="*/ 153 w 524"/>
              <a:gd name="T19" fmla="*/ 300 h 342"/>
              <a:gd name="T20" fmla="*/ 57 w 524"/>
              <a:gd name="T21" fmla="*/ 262 h 342"/>
              <a:gd name="T22" fmla="*/ 48 w 524"/>
              <a:gd name="T23" fmla="*/ 261 h 342"/>
              <a:gd name="T24" fmla="*/ 106 w 524"/>
              <a:gd name="T25" fmla="*/ 233 h 342"/>
              <a:gd name="T26" fmla="*/ 65 w 524"/>
              <a:gd name="T27" fmla="*/ 246 h 342"/>
              <a:gd name="T28" fmla="*/ 20 w 524"/>
              <a:gd name="T29" fmla="*/ 252 h 342"/>
              <a:gd name="T30" fmla="*/ 30 w 524"/>
              <a:gd name="T31" fmla="*/ 303 h 342"/>
              <a:gd name="T32" fmla="*/ 24 w 524"/>
              <a:gd name="T33" fmla="*/ 291 h 342"/>
              <a:gd name="T34" fmla="*/ 58 w 524"/>
              <a:gd name="T35" fmla="*/ 335 h 342"/>
              <a:gd name="T36" fmla="*/ 44 w 524"/>
              <a:gd name="T37" fmla="*/ 305 h 342"/>
              <a:gd name="T38" fmla="*/ 70 w 524"/>
              <a:gd name="T39" fmla="*/ 300 h 342"/>
              <a:gd name="T40" fmla="*/ 71 w 524"/>
              <a:gd name="T41" fmla="*/ 295 h 342"/>
              <a:gd name="T42" fmla="*/ 497 w 524"/>
              <a:gd name="T43" fmla="*/ 63 h 342"/>
              <a:gd name="T44" fmla="*/ 352 w 524"/>
              <a:gd name="T45" fmla="*/ 228 h 342"/>
              <a:gd name="T46" fmla="*/ 67 w 524"/>
              <a:gd name="T47" fmla="*/ 258 h 342"/>
              <a:gd name="T48" fmla="*/ 101 w 524"/>
              <a:gd name="T49" fmla="*/ 243 h 342"/>
              <a:gd name="T50" fmla="*/ 84 w 524"/>
              <a:gd name="T51" fmla="*/ 243 h 342"/>
              <a:gd name="T52" fmla="*/ 71 w 524"/>
              <a:gd name="T53" fmla="*/ 244 h 342"/>
              <a:gd name="T54" fmla="*/ 3 w 524"/>
              <a:gd name="T55" fmla="*/ 266 h 342"/>
              <a:gd name="T56" fmla="*/ 19 w 524"/>
              <a:gd name="T57" fmla="*/ 285 h 342"/>
              <a:gd name="T58" fmla="*/ 23 w 524"/>
              <a:gd name="T59" fmla="*/ 277 h 342"/>
              <a:gd name="T60" fmla="*/ 51 w 524"/>
              <a:gd name="T61" fmla="*/ 333 h 342"/>
              <a:gd name="T62" fmla="*/ 47 w 524"/>
              <a:gd name="T63" fmla="*/ 314 h 342"/>
              <a:gd name="T64" fmla="*/ 45 w 524"/>
              <a:gd name="T65" fmla="*/ 303 h 342"/>
              <a:gd name="T66" fmla="*/ 60 w 524"/>
              <a:gd name="T67" fmla="*/ 286 h 342"/>
              <a:gd name="T68" fmla="*/ 68 w 524"/>
              <a:gd name="T69" fmla="*/ 291 h 342"/>
              <a:gd name="T70" fmla="*/ 116 w 524"/>
              <a:gd name="T71" fmla="*/ 302 h 342"/>
              <a:gd name="T72" fmla="*/ 179 w 524"/>
              <a:gd name="T73" fmla="*/ 302 h 342"/>
              <a:gd name="T74" fmla="*/ 193 w 524"/>
              <a:gd name="T75" fmla="*/ 301 h 342"/>
              <a:gd name="T76" fmla="*/ 222 w 524"/>
              <a:gd name="T77" fmla="*/ 294 h 342"/>
              <a:gd name="T78" fmla="*/ 257 w 524"/>
              <a:gd name="T79" fmla="*/ 283 h 342"/>
              <a:gd name="T80" fmla="*/ 468 w 524"/>
              <a:gd name="T81" fmla="*/ 95 h 342"/>
              <a:gd name="T82" fmla="*/ 411 w 524"/>
              <a:gd name="T83" fmla="*/ 178 h 342"/>
              <a:gd name="T84" fmla="*/ 287 w 524"/>
              <a:gd name="T85" fmla="*/ 281 h 342"/>
              <a:gd name="T86" fmla="*/ 377 w 524"/>
              <a:gd name="T87" fmla="*/ 226 h 342"/>
              <a:gd name="T88" fmla="*/ 382 w 524"/>
              <a:gd name="T89" fmla="*/ 221 h 342"/>
              <a:gd name="T90" fmla="*/ 458 w 524"/>
              <a:gd name="T91" fmla="*/ 131 h 342"/>
              <a:gd name="T92" fmla="*/ 72 w 524"/>
              <a:gd name="T93" fmla="*/ 297 h 342"/>
              <a:gd name="T94" fmla="*/ 55 w 524"/>
              <a:gd name="T95" fmla="*/ 259 h 342"/>
              <a:gd name="T96" fmla="*/ 68 w 524"/>
              <a:gd name="T97" fmla="*/ 244 h 342"/>
              <a:gd name="T98" fmla="*/ 97 w 524"/>
              <a:gd name="T99" fmla="*/ 237 h 342"/>
              <a:gd name="T100" fmla="*/ 94 w 524"/>
              <a:gd name="T101" fmla="*/ 237 h 342"/>
              <a:gd name="T102" fmla="*/ 53 w 524"/>
              <a:gd name="T103" fmla="*/ 259 h 342"/>
              <a:gd name="T104" fmla="*/ 74 w 524"/>
              <a:gd name="T105" fmla="*/ 257 h 342"/>
              <a:gd name="T106" fmla="*/ 61 w 524"/>
              <a:gd name="T107" fmla="*/ 247 h 342"/>
              <a:gd name="T108" fmla="*/ 55 w 524"/>
              <a:gd name="T109" fmla="*/ 329 h 342"/>
              <a:gd name="T110" fmla="*/ 35 w 524"/>
              <a:gd name="T111" fmla="*/ 312 h 342"/>
              <a:gd name="T112" fmla="*/ 46 w 524"/>
              <a:gd name="T113" fmla="*/ 306 h 342"/>
              <a:gd name="T114" fmla="*/ 33 w 524"/>
              <a:gd name="T115" fmla="*/ 304 h 342"/>
              <a:gd name="T116" fmla="*/ 33 w 524"/>
              <a:gd name="T117" fmla="*/ 310 h 342"/>
              <a:gd name="T118" fmla="*/ 38 w 524"/>
              <a:gd name="T119" fmla="*/ 320 h 342"/>
              <a:gd name="T120" fmla="*/ 51 w 524"/>
              <a:gd name="T121" fmla="*/ 31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4" h="342">
                <a:moveTo>
                  <a:pt x="511" y="31"/>
                </a:moveTo>
                <a:cubicBezTo>
                  <a:pt x="510" y="32"/>
                  <a:pt x="510" y="33"/>
                  <a:pt x="509" y="34"/>
                </a:cubicBezTo>
                <a:cubicBezTo>
                  <a:pt x="510" y="33"/>
                  <a:pt x="511" y="32"/>
                  <a:pt x="511" y="31"/>
                </a:cubicBezTo>
                <a:close/>
                <a:moveTo>
                  <a:pt x="497" y="63"/>
                </a:moveTo>
                <a:cubicBezTo>
                  <a:pt x="497" y="63"/>
                  <a:pt x="497" y="63"/>
                  <a:pt x="497" y="63"/>
                </a:cubicBezTo>
                <a:close/>
                <a:moveTo>
                  <a:pt x="508" y="37"/>
                </a:moveTo>
                <a:cubicBezTo>
                  <a:pt x="508" y="38"/>
                  <a:pt x="508" y="39"/>
                  <a:pt x="508" y="37"/>
                </a:cubicBezTo>
                <a:close/>
                <a:moveTo>
                  <a:pt x="282" y="283"/>
                </a:moveTo>
                <a:cubicBezTo>
                  <a:pt x="281" y="283"/>
                  <a:pt x="281" y="283"/>
                  <a:pt x="280" y="284"/>
                </a:cubicBezTo>
                <a:cubicBezTo>
                  <a:pt x="281" y="284"/>
                  <a:pt x="281" y="283"/>
                  <a:pt x="282" y="283"/>
                </a:cubicBezTo>
                <a:close/>
                <a:moveTo>
                  <a:pt x="234" y="300"/>
                </a:moveTo>
                <a:cubicBezTo>
                  <a:pt x="233" y="300"/>
                  <a:pt x="232" y="300"/>
                  <a:pt x="232" y="301"/>
                </a:cubicBezTo>
                <a:cubicBezTo>
                  <a:pt x="233" y="301"/>
                  <a:pt x="233" y="301"/>
                  <a:pt x="234" y="300"/>
                </a:cubicBezTo>
                <a:close/>
                <a:moveTo>
                  <a:pt x="494" y="71"/>
                </a:moveTo>
                <a:cubicBezTo>
                  <a:pt x="493" y="72"/>
                  <a:pt x="493" y="73"/>
                  <a:pt x="493" y="74"/>
                </a:cubicBezTo>
                <a:cubicBezTo>
                  <a:pt x="494" y="73"/>
                  <a:pt x="494" y="72"/>
                  <a:pt x="494" y="71"/>
                </a:cubicBezTo>
                <a:close/>
                <a:moveTo>
                  <a:pt x="348" y="234"/>
                </a:moveTo>
                <a:cubicBezTo>
                  <a:pt x="348" y="234"/>
                  <a:pt x="347" y="234"/>
                  <a:pt x="347" y="234"/>
                </a:cubicBezTo>
                <a:cubicBezTo>
                  <a:pt x="350" y="233"/>
                  <a:pt x="352" y="232"/>
                  <a:pt x="353" y="230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3" y="231"/>
                  <a:pt x="350" y="233"/>
                  <a:pt x="348" y="234"/>
                </a:cubicBezTo>
                <a:close/>
                <a:moveTo>
                  <a:pt x="327" y="249"/>
                </a:moveTo>
                <a:cubicBezTo>
                  <a:pt x="328" y="248"/>
                  <a:pt x="334" y="246"/>
                  <a:pt x="334" y="245"/>
                </a:cubicBezTo>
                <a:cubicBezTo>
                  <a:pt x="333" y="244"/>
                  <a:pt x="328" y="248"/>
                  <a:pt x="327" y="249"/>
                </a:cubicBezTo>
                <a:close/>
                <a:moveTo>
                  <a:pt x="336" y="243"/>
                </a:moveTo>
                <a:cubicBezTo>
                  <a:pt x="336" y="243"/>
                  <a:pt x="340" y="240"/>
                  <a:pt x="340" y="240"/>
                </a:cubicBezTo>
                <a:cubicBezTo>
                  <a:pt x="339" y="240"/>
                  <a:pt x="336" y="242"/>
                  <a:pt x="336" y="243"/>
                </a:cubicBezTo>
                <a:close/>
                <a:moveTo>
                  <a:pt x="383" y="207"/>
                </a:moveTo>
                <a:cubicBezTo>
                  <a:pt x="384" y="206"/>
                  <a:pt x="385" y="205"/>
                  <a:pt x="386" y="204"/>
                </a:cubicBezTo>
                <a:cubicBezTo>
                  <a:pt x="386" y="204"/>
                  <a:pt x="383" y="207"/>
                  <a:pt x="383" y="207"/>
                </a:cubicBezTo>
                <a:close/>
                <a:moveTo>
                  <a:pt x="324" y="251"/>
                </a:moveTo>
                <a:cubicBezTo>
                  <a:pt x="324" y="251"/>
                  <a:pt x="325" y="251"/>
                  <a:pt x="326" y="250"/>
                </a:cubicBezTo>
                <a:cubicBezTo>
                  <a:pt x="327" y="249"/>
                  <a:pt x="324" y="251"/>
                  <a:pt x="324" y="251"/>
                </a:cubicBezTo>
                <a:close/>
                <a:moveTo>
                  <a:pt x="395" y="195"/>
                </a:moveTo>
                <a:cubicBezTo>
                  <a:pt x="395" y="195"/>
                  <a:pt x="393" y="199"/>
                  <a:pt x="395" y="195"/>
                </a:cubicBezTo>
                <a:close/>
                <a:moveTo>
                  <a:pt x="388" y="201"/>
                </a:moveTo>
                <a:cubicBezTo>
                  <a:pt x="388" y="201"/>
                  <a:pt x="391" y="198"/>
                  <a:pt x="391" y="198"/>
                </a:cubicBezTo>
                <a:cubicBezTo>
                  <a:pt x="390" y="199"/>
                  <a:pt x="389" y="200"/>
                  <a:pt x="388" y="201"/>
                </a:cubicBezTo>
                <a:close/>
                <a:moveTo>
                  <a:pt x="519" y="12"/>
                </a:moveTo>
                <a:cubicBezTo>
                  <a:pt x="519" y="13"/>
                  <a:pt x="519" y="13"/>
                  <a:pt x="519" y="13"/>
                </a:cubicBezTo>
                <a:cubicBezTo>
                  <a:pt x="519" y="13"/>
                  <a:pt x="519" y="13"/>
                  <a:pt x="519" y="12"/>
                </a:cubicBezTo>
                <a:close/>
                <a:moveTo>
                  <a:pt x="230" y="299"/>
                </a:moveTo>
                <a:cubicBezTo>
                  <a:pt x="232" y="299"/>
                  <a:pt x="233" y="299"/>
                  <a:pt x="234" y="298"/>
                </a:cubicBezTo>
                <a:cubicBezTo>
                  <a:pt x="233" y="298"/>
                  <a:pt x="231" y="298"/>
                  <a:pt x="230" y="299"/>
                </a:cubicBezTo>
                <a:close/>
                <a:moveTo>
                  <a:pt x="343" y="238"/>
                </a:moveTo>
                <a:cubicBezTo>
                  <a:pt x="343" y="238"/>
                  <a:pt x="345" y="236"/>
                  <a:pt x="347" y="234"/>
                </a:cubicBezTo>
                <a:cubicBezTo>
                  <a:pt x="345" y="236"/>
                  <a:pt x="343" y="237"/>
                  <a:pt x="343" y="238"/>
                </a:cubicBezTo>
                <a:close/>
                <a:moveTo>
                  <a:pt x="284" y="268"/>
                </a:moveTo>
                <a:cubicBezTo>
                  <a:pt x="283" y="267"/>
                  <a:pt x="282" y="268"/>
                  <a:pt x="281" y="268"/>
                </a:cubicBezTo>
                <a:cubicBezTo>
                  <a:pt x="280" y="269"/>
                  <a:pt x="279" y="269"/>
                  <a:pt x="277" y="270"/>
                </a:cubicBezTo>
                <a:cubicBezTo>
                  <a:pt x="278" y="271"/>
                  <a:pt x="284" y="269"/>
                  <a:pt x="284" y="268"/>
                </a:cubicBezTo>
                <a:close/>
                <a:moveTo>
                  <a:pt x="261" y="276"/>
                </a:moveTo>
                <a:cubicBezTo>
                  <a:pt x="262" y="276"/>
                  <a:pt x="262" y="276"/>
                  <a:pt x="263" y="276"/>
                </a:cubicBezTo>
                <a:cubicBezTo>
                  <a:pt x="262" y="276"/>
                  <a:pt x="261" y="276"/>
                  <a:pt x="261" y="276"/>
                </a:cubicBezTo>
                <a:close/>
                <a:moveTo>
                  <a:pt x="209" y="295"/>
                </a:moveTo>
                <a:cubicBezTo>
                  <a:pt x="208" y="294"/>
                  <a:pt x="208" y="295"/>
                  <a:pt x="207" y="295"/>
                </a:cubicBezTo>
                <a:cubicBezTo>
                  <a:pt x="208" y="295"/>
                  <a:pt x="209" y="295"/>
                  <a:pt x="209" y="295"/>
                </a:cubicBezTo>
                <a:close/>
                <a:moveTo>
                  <a:pt x="273" y="272"/>
                </a:moveTo>
                <a:cubicBezTo>
                  <a:pt x="273" y="272"/>
                  <a:pt x="271" y="272"/>
                  <a:pt x="273" y="272"/>
                </a:cubicBezTo>
                <a:close/>
                <a:moveTo>
                  <a:pt x="250" y="280"/>
                </a:moveTo>
                <a:cubicBezTo>
                  <a:pt x="249" y="280"/>
                  <a:pt x="249" y="280"/>
                  <a:pt x="248" y="280"/>
                </a:cubicBezTo>
                <a:cubicBezTo>
                  <a:pt x="248" y="281"/>
                  <a:pt x="250" y="280"/>
                  <a:pt x="250" y="280"/>
                </a:cubicBezTo>
                <a:close/>
                <a:moveTo>
                  <a:pt x="280" y="270"/>
                </a:moveTo>
                <a:cubicBezTo>
                  <a:pt x="278" y="270"/>
                  <a:pt x="268" y="275"/>
                  <a:pt x="268" y="275"/>
                </a:cubicBezTo>
                <a:cubicBezTo>
                  <a:pt x="269" y="276"/>
                  <a:pt x="281" y="271"/>
                  <a:pt x="280" y="270"/>
                </a:cubicBezTo>
                <a:close/>
                <a:moveTo>
                  <a:pt x="228" y="302"/>
                </a:moveTo>
                <a:cubicBezTo>
                  <a:pt x="229" y="302"/>
                  <a:pt x="232" y="301"/>
                  <a:pt x="229" y="301"/>
                </a:cubicBezTo>
                <a:cubicBezTo>
                  <a:pt x="229" y="301"/>
                  <a:pt x="226" y="302"/>
                  <a:pt x="228" y="302"/>
                </a:cubicBezTo>
                <a:close/>
                <a:moveTo>
                  <a:pt x="404" y="181"/>
                </a:moveTo>
                <a:cubicBezTo>
                  <a:pt x="403" y="181"/>
                  <a:pt x="404" y="182"/>
                  <a:pt x="404" y="181"/>
                </a:cubicBezTo>
                <a:close/>
                <a:moveTo>
                  <a:pt x="297" y="262"/>
                </a:moveTo>
                <a:cubicBezTo>
                  <a:pt x="298" y="262"/>
                  <a:pt x="298" y="262"/>
                  <a:pt x="299" y="261"/>
                </a:cubicBezTo>
                <a:cubicBezTo>
                  <a:pt x="298" y="261"/>
                  <a:pt x="297" y="262"/>
                  <a:pt x="297" y="262"/>
                </a:cubicBezTo>
                <a:close/>
                <a:moveTo>
                  <a:pt x="275" y="271"/>
                </a:moveTo>
                <a:cubicBezTo>
                  <a:pt x="272" y="272"/>
                  <a:pt x="278" y="270"/>
                  <a:pt x="275" y="271"/>
                </a:cubicBezTo>
                <a:close/>
                <a:moveTo>
                  <a:pt x="165" y="309"/>
                </a:moveTo>
                <a:cubicBezTo>
                  <a:pt x="152" y="310"/>
                  <a:pt x="139" y="309"/>
                  <a:pt x="126" y="309"/>
                </a:cubicBezTo>
                <a:cubicBezTo>
                  <a:pt x="126" y="309"/>
                  <a:pt x="127" y="310"/>
                  <a:pt x="128" y="311"/>
                </a:cubicBezTo>
                <a:cubicBezTo>
                  <a:pt x="133" y="312"/>
                  <a:pt x="139" y="311"/>
                  <a:pt x="143" y="311"/>
                </a:cubicBezTo>
                <a:cubicBezTo>
                  <a:pt x="150" y="311"/>
                  <a:pt x="161" y="313"/>
                  <a:pt x="168" y="311"/>
                </a:cubicBezTo>
                <a:cubicBezTo>
                  <a:pt x="171" y="309"/>
                  <a:pt x="182" y="308"/>
                  <a:pt x="186" y="309"/>
                </a:cubicBezTo>
                <a:cubicBezTo>
                  <a:pt x="190" y="310"/>
                  <a:pt x="197" y="305"/>
                  <a:pt x="201" y="307"/>
                </a:cubicBezTo>
                <a:cubicBezTo>
                  <a:pt x="202" y="308"/>
                  <a:pt x="210" y="305"/>
                  <a:pt x="207" y="305"/>
                </a:cubicBezTo>
                <a:cubicBezTo>
                  <a:pt x="194" y="304"/>
                  <a:pt x="179" y="309"/>
                  <a:pt x="165" y="309"/>
                </a:cubicBezTo>
                <a:close/>
                <a:moveTo>
                  <a:pt x="160" y="311"/>
                </a:moveTo>
                <a:cubicBezTo>
                  <a:pt x="160" y="310"/>
                  <a:pt x="160" y="312"/>
                  <a:pt x="160" y="311"/>
                </a:cubicBezTo>
                <a:close/>
                <a:moveTo>
                  <a:pt x="204" y="304"/>
                </a:moveTo>
                <a:cubicBezTo>
                  <a:pt x="205" y="304"/>
                  <a:pt x="206" y="304"/>
                  <a:pt x="206" y="304"/>
                </a:cubicBezTo>
                <a:cubicBezTo>
                  <a:pt x="205" y="303"/>
                  <a:pt x="205" y="304"/>
                  <a:pt x="204" y="304"/>
                </a:cubicBezTo>
                <a:close/>
                <a:moveTo>
                  <a:pt x="521" y="8"/>
                </a:moveTo>
                <a:cubicBezTo>
                  <a:pt x="520" y="9"/>
                  <a:pt x="520" y="11"/>
                  <a:pt x="519" y="12"/>
                </a:cubicBezTo>
                <a:cubicBezTo>
                  <a:pt x="520" y="11"/>
                  <a:pt x="520" y="10"/>
                  <a:pt x="521" y="10"/>
                </a:cubicBezTo>
                <a:cubicBezTo>
                  <a:pt x="520" y="11"/>
                  <a:pt x="520" y="11"/>
                  <a:pt x="520" y="12"/>
                </a:cubicBezTo>
                <a:cubicBezTo>
                  <a:pt x="520" y="12"/>
                  <a:pt x="524" y="6"/>
                  <a:pt x="521" y="8"/>
                </a:cubicBezTo>
                <a:close/>
                <a:moveTo>
                  <a:pt x="196" y="293"/>
                </a:moveTo>
                <a:cubicBezTo>
                  <a:pt x="195" y="292"/>
                  <a:pt x="196" y="294"/>
                  <a:pt x="196" y="293"/>
                </a:cubicBezTo>
                <a:close/>
                <a:moveTo>
                  <a:pt x="206" y="290"/>
                </a:moveTo>
                <a:cubicBezTo>
                  <a:pt x="206" y="290"/>
                  <a:pt x="202" y="291"/>
                  <a:pt x="201" y="291"/>
                </a:cubicBezTo>
                <a:cubicBezTo>
                  <a:pt x="202" y="291"/>
                  <a:pt x="206" y="291"/>
                  <a:pt x="206" y="290"/>
                </a:cubicBezTo>
                <a:close/>
                <a:moveTo>
                  <a:pt x="46" y="275"/>
                </a:moveTo>
                <a:cubicBezTo>
                  <a:pt x="46" y="276"/>
                  <a:pt x="49" y="278"/>
                  <a:pt x="50" y="277"/>
                </a:cubicBezTo>
                <a:cubicBezTo>
                  <a:pt x="50" y="276"/>
                  <a:pt x="46" y="275"/>
                  <a:pt x="46" y="275"/>
                </a:cubicBezTo>
                <a:close/>
                <a:moveTo>
                  <a:pt x="179" y="295"/>
                </a:moveTo>
                <a:cubicBezTo>
                  <a:pt x="180" y="295"/>
                  <a:pt x="181" y="294"/>
                  <a:pt x="182" y="294"/>
                </a:cubicBezTo>
                <a:cubicBezTo>
                  <a:pt x="182" y="293"/>
                  <a:pt x="179" y="295"/>
                  <a:pt x="179" y="295"/>
                </a:cubicBezTo>
                <a:close/>
                <a:moveTo>
                  <a:pt x="108" y="297"/>
                </a:moveTo>
                <a:cubicBezTo>
                  <a:pt x="108" y="298"/>
                  <a:pt x="108" y="296"/>
                  <a:pt x="108" y="297"/>
                </a:cubicBezTo>
                <a:close/>
                <a:moveTo>
                  <a:pt x="501" y="39"/>
                </a:moveTo>
                <a:cubicBezTo>
                  <a:pt x="499" y="45"/>
                  <a:pt x="491" y="56"/>
                  <a:pt x="490" y="63"/>
                </a:cubicBezTo>
                <a:cubicBezTo>
                  <a:pt x="491" y="56"/>
                  <a:pt x="498" y="46"/>
                  <a:pt x="500" y="40"/>
                </a:cubicBezTo>
                <a:cubicBezTo>
                  <a:pt x="502" y="34"/>
                  <a:pt x="504" y="29"/>
                  <a:pt x="507" y="24"/>
                </a:cubicBezTo>
                <a:cubicBezTo>
                  <a:pt x="509" y="20"/>
                  <a:pt x="510" y="11"/>
                  <a:pt x="511" y="10"/>
                </a:cubicBezTo>
                <a:cubicBezTo>
                  <a:pt x="516" y="1"/>
                  <a:pt x="510" y="6"/>
                  <a:pt x="509" y="3"/>
                </a:cubicBezTo>
                <a:cubicBezTo>
                  <a:pt x="509" y="2"/>
                  <a:pt x="509" y="1"/>
                  <a:pt x="509" y="0"/>
                </a:cubicBezTo>
                <a:cubicBezTo>
                  <a:pt x="506" y="3"/>
                  <a:pt x="493" y="23"/>
                  <a:pt x="494" y="27"/>
                </a:cubicBezTo>
                <a:cubicBezTo>
                  <a:pt x="492" y="22"/>
                  <a:pt x="503" y="9"/>
                  <a:pt x="505" y="5"/>
                </a:cubicBezTo>
                <a:cubicBezTo>
                  <a:pt x="504" y="4"/>
                  <a:pt x="504" y="4"/>
                  <a:pt x="503" y="5"/>
                </a:cubicBezTo>
                <a:cubicBezTo>
                  <a:pt x="498" y="11"/>
                  <a:pt x="495" y="20"/>
                  <a:pt x="492" y="27"/>
                </a:cubicBezTo>
                <a:cubicBezTo>
                  <a:pt x="489" y="33"/>
                  <a:pt x="482" y="43"/>
                  <a:pt x="482" y="51"/>
                </a:cubicBezTo>
                <a:cubicBezTo>
                  <a:pt x="483" y="50"/>
                  <a:pt x="483" y="49"/>
                  <a:pt x="484" y="49"/>
                </a:cubicBezTo>
                <a:cubicBezTo>
                  <a:pt x="486" y="48"/>
                  <a:pt x="481" y="54"/>
                  <a:pt x="482" y="54"/>
                </a:cubicBezTo>
                <a:cubicBezTo>
                  <a:pt x="482" y="53"/>
                  <a:pt x="482" y="53"/>
                  <a:pt x="482" y="52"/>
                </a:cubicBezTo>
                <a:cubicBezTo>
                  <a:pt x="478" y="53"/>
                  <a:pt x="469" y="80"/>
                  <a:pt x="467" y="86"/>
                </a:cubicBezTo>
                <a:cubicBezTo>
                  <a:pt x="464" y="95"/>
                  <a:pt x="458" y="104"/>
                  <a:pt x="453" y="114"/>
                </a:cubicBezTo>
                <a:cubicBezTo>
                  <a:pt x="454" y="113"/>
                  <a:pt x="425" y="159"/>
                  <a:pt x="424" y="159"/>
                </a:cubicBezTo>
                <a:cubicBezTo>
                  <a:pt x="424" y="158"/>
                  <a:pt x="424" y="158"/>
                  <a:pt x="424" y="157"/>
                </a:cubicBezTo>
                <a:cubicBezTo>
                  <a:pt x="420" y="159"/>
                  <a:pt x="413" y="171"/>
                  <a:pt x="410" y="175"/>
                </a:cubicBezTo>
                <a:cubicBezTo>
                  <a:pt x="407" y="180"/>
                  <a:pt x="401" y="185"/>
                  <a:pt x="398" y="188"/>
                </a:cubicBezTo>
                <a:cubicBezTo>
                  <a:pt x="396" y="191"/>
                  <a:pt x="365" y="218"/>
                  <a:pt x="365" y="218"/>
                </a:cubicBezTo>
                <a:cubicBezTo>
                  <a:pt x="365" y="218"/>
                  <a:pt x="365" y="217"/>
                  <a:pt x="366" y="217"/>
                </a:cubicBezTo>
                <a:cubicBezTo>
                  <a:pt x="364" y="217"/>
                  <a:pt x="361" y="225"/>
                  <a:pt x="359" y="224"/>
                </a:cubicBezTo>
                <a:cubicBezTo>
                  <a:pt x="359" y="223"/>
                  <a:pt x="360" y="223"/>
                  <a:pt x="360" y="222"/>
                </a:cubicBezTo>
                <a:cubicBezTo>
                  <a:pt x="359" y="221"/>
                  <a:pt x="356" y="225"/>
                  <a:pt x="354" y="227"/>
                </a:cubicBezTo>
                <a:cubicBezTo>
                  <a:pt x="349" y="229"/>
                  <a:pt x="342" y="235"/>
                  <a:pt x="339" y="237"/>
                </a:cubicBezTo>
                <a:cubicBezTo>
                  <a:pt x="334" y="241"/>
                  <a:pt x="327" y="245"/>
                  <a:pt x="321" y="248"/>
                </a:cubicBezTo>
                <a:cubicBezTo>
                  <a:pt x="319" y="250"/>
                  <a:pt x="295" y="264"/>
                  <a:pt x="295" y="263"/>
                </a:cubicBezTo>
                <a:cubicBezTo>
                  <a:pt x="294" y="263"/>
                  <a:pt x="288" y="266"/>
                  <a:pt x="285" y="268"/>
                </a:cubicBezTo>
                <a:cubicBezTo>
                  <a:pt x="289" y="265"/>
                  <a:pt x="302" y="261"/>
                  <a:pt x="305" y="260"/>
                </a:cubicBezTo>
                <a:cubicBezTo>
                  <a:pt x="313" y="256"/>
                  <a:pt x="320" y="252"/>
                  <a:pt x="327" y="247"/>
                </a:cubicBezTo>
                <a:cubicBezTo>
                  <a:pt x="331" y="244"/>
                  <a:pt x="339" y="241"/>
                  <a:pt x="342" y="237"/>
                </a:cubicBezTo>
                <a:cubicBezTo>
                  <a:pt x="343" y="237"/>
                  <a:pt x="345" y="235"/>
                  <a:pt x="348" y="234"/>
                </a:cubicBezTo>
                <a:cubicBezTo>
                  <a:pt x="350" y="233"/>
                  <a:pt x="351" y="232"/>
                  <a:pt x="353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354" y="230"/>
                  <a:pt x="354" y="230"/>
                  <a:pt x="353" y="230"/>
                </a:cubicBezTo>
                <a:cubicBezTo>
                  <a:pt x="361" y="225"/>
                  <a:pt x="370" y="219"/>
                  <a:pt x="370" y="218"/>
                </a:cubicBezTo>
                <a:cubicBezTo>
                  <a:pt x="369" y="218"/>
                  <a:pt x="368" y="219"/>
                  <a:pt x="367" y="219"/>
                </a:cubicBezTo>
                <a:cubicBezTo>
                  <a:pt x="370" y="217"/>
                  <a:pt x="378" y="208"/>
                  <a:pt x="379" y="209"/>
                </a:cubicBezTo>
                <a:cubicBezTo>
                  <a:pt x="379" y="210"/>
                  <a:pt x="372" y="215"/>
                  <a:pt x="372" y="216"/>
                </a:cubicBezTo>
                <a:cubicBezTo>
                  <a:pt x="373" y="216"/>
                  <a:pt x="381" y="209"/>
                  <a:pt x="381" y="208"/>
                </a:cubicBezTo>
                <a:cubicBezTo>
                  <a:pt x="381" y="208"/>
                  <a:pt x="380" y="208"/>
                  <a:pt x="380" y="208"/>
                </a:cubicBezTo>
                <a:cubicBezTo>
                  <a:pt x="381" y="206"/>
                  <a:pt x="398" y="191"/>
                  <a:pt x="398" y="191"/>
                </a:cubicBezTo>
                <a:cubicBezTo>
                  <a:pt x="398" y="191"/>
                  <a:pt x="396" y="194"/>
                  <a:pt x="396" y="194"/>
                </a:cubicBezTo>
                <a:cubicBezTo>
                  <a:pt x="398" y="193"/>
                  <a:pt x="400" y="191"/>
                  <a:pt x="402" y="189"/>
                </a:cubicBezTo>
                <a:cubicBezTo>
                  <a:pt x="386" y="206"/>
                  <a:pt x="368" y="222"/>
                  <a:pt x="348" y="236"/>
                </a:cubicBezTo>
                <a:cubicBezTo>
                  <a:pt x="321" y="256"/>
                  <a:pt x="293" y="269"/>
                  <a:pt x="262" y="281"/>
                </a:cubicBezTo>
                <a:cubicBezTo>
                  <a:pt x="250" y="286"/>
                  <a:pt x="236" y="288"/>
                  <a:pt x="224" y="292"/>
                </a:cubicBezTo>
                <a:cubicBezTo>
                  <a:pt x="218" y="294"/>
                  <a:pt x="203" y="298"/>
                  <a:pt x="201" y="296"/>
                </a:cubicBezTo>
                <a:cubicBezTo>
                  <a:pt x="200" y="295"/>
                  <a:pt x="194" y="298"/>
                  <a:pt x="192" y="297"/>
                </a:cubicBezTo>
                <a:cubicBezTo>
                  <a:pt x="187" y="294"/>
                  <a:pt x="167" y="299"/>
                  <a:pt x="161" y="299"/>
                </a:cubicBezTo>
                <a:cubicBezTo>
                  <a:pt x="159" y="299"/>
                  <a:pt x="156" y="300"/>
                  <a:pt x="153" y="300"/>
                </a:cubicBezTo>
                <a:cubicBezTo>
                  <a:pt x="153" y="300"/>
                  <a:pt x="153" y="301"/>
                  <a:pt x="153" y="300"/>
                </a:cubicBezTo>
                <a:cubicBezTo>
                  <a:pt x="153" y="300"/>
                  <a:pt x="153" y="300"/>
                  <a:pt x="153" y="300"/>
                </a:cubicBezTo>
                <a:cubicBezTo>
                  <a:pt x="146" y="301"/>
                  <a:pt x="138" y="301"/>
                  <a:pt x="136" y="299"/>
                </a:cubicBezTo>
                <a:cubicBezTo>
                  <a:pt x="137" y="299"/>
                  <a:pt x="139" y="300"/>
                  <a:pt x="141" y="300"/>
                </a:cubicBezTo>
                <a:cubicBezTo>
                  <a:pt x="139" y="299"/>
                  <a:pt x="125" y="298"/>
                  <a:pt x="121" y="298"/>
                </a:cubicBezTo>
                <a:cubicBezTo>
                  <a:pt x="116" y="298"/>
                  <a:pt x="98" y="298"/>
                  <a:pt x="93" y="295"/>
                </a:cubicBezTo>
                <a:cubicBezTo>
                  <a:pt x="94" y="294"/>
                  <a:pt x="95" y="294"/>
                  <a:pt x="96" y="294"/>
                </a:cubicBezTo>
                <a:cubicBezTo>
                  <a:pt x="84" y="295"/>
                  <a:pt x="69" y="288"/>
                  <a:pt x="59" y="284"/>
                </a:cubicBezTo>
                <a:cubicBezTo>
                  <a:pt x="47" y="280"/>
                  <a:pt x="35" y="274"/>
                  <a:pt x="25" y="268"/>
                </a:cubicBezTo>
                <a:cubicBezTo>
                  <a:pt x="25" y="268"/>
                  <a:pt x="26" y="267"/>
                  <a:pt x="26" y="267"/>
                </a:cubicBezTo>
                <a:cubicBezTo>
                  <a:pt x="25" y="267"/>
                  <a:pt x="26" y="267"/>
                  <a:pt x="27" y="267"/>
                </a:cubicBezTo>
                <a:cubicBezTo>
                  <a:pt x="33" y="270"/>
                  <a:pt x="39" y="273"/>
                  <a:pt x="41" y="274"/>
                </a:cubicBezTo>
                <a:cubicBezTo>
                  <a:pt x="41" y="274"/>
                  <a:pt x="41" y="274"/>
                  <a:pt x="41" y="274"/>
                </a:cubicBezTo>
                <a:cubicBezTo>
                  <a:pt x="42" y="274"/>
                  <a:pt x="43" y="274"/>
                  <a:pt x="43" y="274"/>
                </a:cubicBezTo>
                <a:cubicBezTo>
                  <a:pt x="43" y="274"/>
                  <a:pt x="35" y="270"/>
                  <a:pt x="29" y="267"/>
                </a:cubicBezTo>
                <a:cubicBezTo>
                  <a:pt x="37" y="265"/>
                  <a:pt x="56" y="260"/>
                  <a:pt x="57" y="262"/>
                </a:cubicBezTo>
                <a:cubicBezTo>
                  <a:pt x="57" y="262"/>
                  <a:pt x="57" y="261"/>
                  <a:pt x="57" y="260"/>
                </a:cubicBezTo>
                <a:cubicBezTo>
                  <a:pt x="58" y="261"/>
                  <a:pt x="59" y="262"/>
                  <a:pt x="59" y="261"/>
                </a:cubicBezTo>
                <a:cubicBezTo>
                  <a:pt x="59" y="261"/>
                  <a:pt x="59" y="260"/>
                  <a:pt x="59" y="260"/>
                </a:cubicBezTo>
                <a:cubicBezTo>
                  <a:pt x="61" y="261"/>
                  <a:pt x="66" y="259"/>
                  <a:pt x="68" y="258"/>
                </a:cubicBezTo>
                <a:cubicBezTo>
                  <a:pt x="68" y="258"/>
                  <a:pt x="68" y="258"/>
                  <a:pt x="68" y="258"/>
                </a:cubicBezTo>
                <a:cubicBezTo>
                  <a:pt x="68" y="259"/>
                  <a:pt x="68" y="258"/>
                  <a:pt x="68" y="258"/>
                </a:cubicBezTo>
                <a:cubicBezTo>
                  <a:pt x="69" y="258"/>
                  <a:pt x="69" y="258"/>
                  <a:pt x="68" y="257"/>
                </a:cubicBezTo>
                <a:cubicBezTo>
                  <a:pt x="69" y="258"/>
                  <a:pt x="70" y="259"/>
                  <a:pt x="70" y="259"/>
                </a:cubicBezTo>
                <a:cubicBezTo>
                  <a:pt x="70" y="258"/>
                  <a:pt x="70" y="256"/>
                  <a:pt x="70" y="256"/>
                </a:cubicBezTo>
                <a:cubicBezTo>
                  <a:pt x="68" y="257"/>
                  <a:pt x="60" y="260"/>
                  <a:pt x="59" y="259"/>
                </a:cubicBezTo>
                <a:cubicBezTo>
                  <a:pt x="58" y="258"/>
                  <a:pt x="61" y="258"/>
                  <a:pt x="61" y="258"/>
                </a:cubicBezTo>
                <a:cubicBezTo>
                  <a:pt x="61" y="257"/>
                  <a:pt x="56" y="258"/>
                  <a:pt x="56" y="258"/>
                </a:cubicBezTo>
                <a:cubicBezTo>
                  <a:pt x="56" y="259"/>
                  <a:pt x="56" y="259"/>
                  <a:pt x="56" y="259"/>
                </a:cubicBezTo>
                <a:cubicBezTo>
                  <a:pt x="57" y="259"/>
                  <a:pt x="54" y="260"/>
                  <a:pt x="54" y="260"/>
                </a:cubicBezTo>
                <a:cubicBezTo>
                  <a:pt x="54" y="260"/>
                  <a:pt x="54" y="260"/>
                  <a:pt x="54" y="260"/>
                </a:cubicBezTo>
                <a:cubicBezTo>
                  <a:pt x="54" y="260"/>
                  <a:pt x="49" y="261"/>
                  <a:pt x="48" y="261"/>
                </a:cubicBezTo>
                <a:cubicBezTo>
                  <a:pt x="48" y="261"/>
                  <a:pt x="47" y="261"/>
                  <a:pt x="47" y="261"/>
                </a:cubicBezTo>
                <a:cubicBezTo>
                  <a:pt x="47" y="261"/>
                  <a:pt x="47" y="260"/>
                  <a:pt x="47" y="261"/>
                </a:cubicBezTo>
                <a:cubicBezTo>
                  <a:pt x="45" y="260"/>
                  <a:pt x="42" y="260"/>
                  <a:pt x="42" y="261"/>
                </a:cubicBezTo>
                <a:cubicBezTo>
                  <a:pt x="43" y="261"/>
                  <a:pt x="43" y="261"/>
                  <a:pt x="44" y="261"/>
                </a:cubicBezTo>
                <a:cubicBezTo>
                  <a:pt x="44" y="261"/>
                  <a:pt x="43" y="263"/>
                  <a:pt x="43" y="263"/>
                </a:cubicBezTo>
                <a:cubicBezTo>
                  <a:pt x="42" y="263"/>
                  <a:pt x="40" y="261"/>
                  <a:pt x="40" y="261"/>
                </a:cubicBezTo>
                <a:cubicBezTo>
                  <a:pt x="40" y="261"/>
                  <a:pt x="40" y="263"/>
                  <a:pt x="40" y="263"/>
                </a:cubicBezTo>
                <a:cubicBezTo>
                  <a:pt x="39" y="262"/>
                  <a:pt x="35" y="261"/>
                  <a:pt x="35" y="262"/>
                </a:cubicBezTo>
                <a:cubicBezTo>
                  <a:pt x="36" y="258"/>
                  <a:pt x="65" y="255"/>
                  <a:pt x="69" y="254"/>
                </a:cubicBezTo>
                <a:cubicBezTo>
                  <a:pt x="73" y="252"/>
                  <a:pt x="80" y="250"/>
                  <a:pt x="82" y="249"/>
                </a:cubicBezTo>
                <a:cubicBezTo>
                  <a:pt x="84" y="249"/>
                  <a:pt x="88" y="248"/>
                  <a:pt x="89" y="248"/>
                </a:cubicBezTo>
                <a:cubicBezTo>
                  <a:pt x="88" y="248"/>
                  <a:pt x="92" y="246"/>
                  <a:pt x="91" y="247"/>
                </a:cubicBezTo>
                <a:cubicBezTo>
                  <a:pt x="90" y="248"/>
                  <a:pt x="96" y="243"/>
                  <a:pt x="97" y="245"/>
                </a:cubicBezTo>
                <a:cubicBezTo>
                  <a:pt x="97" y="246"/>
                  <a:pt x="109" y="244"/>
                  <a:pt x="110" y="241"/>
                </a:cubicBezTo>
                <a:cubicBezTo>
                  <a:pt x="111" y="238"/>
                  <a:pt x="107" y="237"/>
                  <a:pt x="106" y="235"/>
                </a:cubicBezTo>
                <a:cubicBezTo>
                  <a:pt x="106" y="234"/>
                  <a:pt x="106" y="234"/>
                  <a:pt x="106" y="233"/>
                </a:cubicBezTo>
                <a:cubicBezTo>
                  <a:pt x="104" y="235"/>
                  <a:pt x="98" y="235"/>
                  <a:pt x="99" y="237"/>
                </a:cubicBezTo>
                <a:cubicBezTo>
                  <a:pt x="99" y="237"/>
                  <a:pt x="105" y="235"/>
                  <a:pt x="105" y="235"/>
                </a:cubicBezTo>
                <a:cubicBezTo>
                  <a:pt x="106" y="235"/>
                  <a:pt x="104" y="237"/>
                  <a:pt x="105" y="237"/>
                </a:cubicBezTo>
                <a:cubicBezTo>
                  <a:pt x="104" y="237"/>
                  <a:pt x="104" y="237"/>
                  <a:pt x="103" y="237"/>
                </a:cubicBezTo>
                <a:cubicBezTo>
                  <a:pt x="103" y="237"/>
                  <a:pt x="103" y="237"/>
                  <a:pt x="103" y="237"/>
                </a:cubicBezTo>
                <a:cubicBezTo>
                  <a:pt x="94" y="238"/>
                  <a:pt x="83" y="242"/>
                  <a:pt x="74" y="245"/>
                </a:cubicBezTo>
                <a:cubicBezTo>
                  <a:pt x="65" y="248"/>
                  <a:pt x="56" y="250"/>
                  <a:pt x="47" y="251"/>
                </a:cubicBezTo>
                <a:cubicBezTo>
                  <a:pt x="45" y="252"/>
                  <a:pt x="31" y="253"/>
                  <a:pt x="28" y="255"/>
                </a:cubicBezTo>
                <a:cubicBezTo>
                  <a:pt x="33" y="251"/>
                  <a:pt x="61" y="248"/>
                  <a:pt x="60" y="246"/>
                </a:cubicBezTo>
                <a:cubicBezTo>
                  <a:pt x="60" y="246"/>
                  <a:pt x="58" y="246"/>
                  <a:pt x="58" y="246"/>
                </a:cubicBezTo>
                <a:cubicBezTo>
                  <a:pt x="58" y="246"/>
                  <a:pt x="61" y="245"/>
                  <a:pt x="61" y="245"/>
                </a:cubicBezTo>
                <a:cubicBezTo>
                  <a:pt x="61" y="246"/>
                  <a:pt x="61" y="246"/>
                  <a:pt x="62" y="247"/>
                </a:cubicBezTo>
                <a:cubicBezTo>
                  <a:pt x="62" y="247"/>
                  <a:pt x="63" y="244"/>
                  <a:pt x="63" y="244"/>
                </a:cubicBezTo>
                <a:cubicBezTo>
                  <a:pt x="63" y="245"/>
                  <a:pt x="65" y="247"/>
                  <a:pt x="65" y="246"/>
                </a:cubicBezTo>
                <a:cubicBezTo>
                  <a:pt x="65" y="246"/>
                  <a:pt x="64" y="244"/>
                  <a:pt x="64" y="244"/>
                </a:cubicBezTo>
                <a:cubicBezTo>
                  <a:pt x="65" y="244"/>
                  <a:pt x="65" y="246"/>
                  <a:pt x="65" y="246"/>
                </a:cubicBezTo>
                <a:cubicBezTo>
                  <a:pt x="65" y="245"/>
                  <a:pt x="65" y="245"/>
                  <a:pt x="65" y="244"/>
                </a:cubicBezTo>
                <a:cubicBezTo>
                  <a:pt x="66" y="244"/>
                  <a:pt x="66" y="244"/>
                  <a:pt x="67" y="244"/>
                </a:cubicBezTo>
                <a:cubicBezTo>
                  <a:pt x="67" y="244"/>
                  <a:pt x="67" y="245"/>
                  <a:pt x="67" y="245"/>
                </a:cubicBezTo>
                <a:cubicBezTo>
                  <a:pt x="67" y="244"/>
                  <a:pt x="67" y="244"/>
                  <a:pt x="67" y="245"/>
                </a:cubicBezTo>
                <a:cubicBezTo>
                  <a:pt x="67" y="245"/>
                  <a:pt x="68" y="245"/>
                  <a:pt x="68" y="244"/>
                </a:cubicBezTo>
                <a:cubicBezTo>
                  <a:pt x="68" y="244"/>
                  <a:pt x="69" y="244"/>
                  <a:pt x="69" y="243"/>
                </a:cubicBezTo>
                <a:cubicBezTo>
                  <a:pt x="68" y="246"/>
                  <a:pt x="73" y="243"/>
                  <a:pt x="73" y="243"/>
                </a:cubicBezTo>
                <a:cubicBezTo>
                  <a:pt x="73" y="243"/>
                  <a:pt x="72" y="243"/>
                  <a:pt x="72" y="243"/>
                </a:cubicBezTo>
                <a:cubicBezTo>
                  <a:pt x="71" y="243"/>
                  <a:pt x="75" y="240"/>
                  <a:pt x="74" y="240"/>
                </a:cubicBezTo>
                <a:cubicBezTo>
                  <a:pt x="73" y="239"/>
                  <a:pt x="55" y="243"/>
                  <a:pt x="53" y="245"/>
                </a:cubicBezTo>
                <a:cubicBezTo>
                  <a:pt x="48" y="247"/>
                  <a:pt x="40" y="247"/>
                  <a:pt x="34" y="248"/>
                </a:cubicBezTo>
                <a:cubicBezTo>
                  <a:pt x="33" y="248"/>
                  <a:pt x="30" y="249"/>
                  <a:pt x="27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25" y="250"/>
                  <a:pt x="23" y="250"/>
                  <a:pt x="21" y="251"/>
                </a:cubicBezTo>
                <a:cubicBezTo>
                  <a:pt x="21" y="251"/>
                  <a:pt x="21" y="250"/>
                  <a:pt x="21" y="251"/>
                </a:cubicBezTo>
                <a:cubicBezTo>
                  <a:pt x="20" y="251"/>
                  <a:pt x="20" y="252"/>
                  <a:pt x="20" y="252"/>
                </a:cubicBezTo>
                <a:cubicBezTo>
                  <a:pt x="17" y="258"/>
                  <a:pt x="27" y="256"/>
                  <a:pt x="27" y="256"/>
                </a:cubicBezTo>
                <a:cubicBezTo>
                  <a:pt x="26" y="257"/>
                  <a:pt x="23" y="258"/>
                  <a:pt x="21" y="259"/>
                </a:cubicBezTo>
                <a:cubicBezTo>
                  <a:pt x="18" y="258"/>
                  <a:pt x="11" y="257"/>
                  <a:pt x="12" y="258"/>
                </a:cubicBezTo>
                <a:cubicBezTo>
                  <a:pt x="12" y="258"/>
                  <a:pt x="14" y="260"/>
                  <a:pt x="18" y="262"/>
                </a:cubicBezTo>
                <a:cubicBezTo>
                  <a:pt x="17" y="262"/>
                  <a:pt x="17" y="263"/>
                  <a:pt x="17" y="263"/>
                </a:cubicBezTo>
                <a:cubicBezTo>
                  <a:pt x="13" y="260"/>
                  <a:pt x="5" y="254"/>
                  <a:pt x="3" y="259"/>
                </a:cubicBezTo>
                <a:cubicBezTo>
                  <a:pt x="4" y="259"/>
                  <a:pt x="4" y="260"/>
                  <a:pt x="5" y="261"/>
                </a:cubicBezTo>
                <a:cubicBezTo>
                  <a:pt x="4" y="261"/>
                  <a:pt x="3" y="261"/>
                  <a:pt x="2" y="261"/>
                </a:cubicBezTo>
                <a:cubicBezTo>
                  <a:pt x="3" y="262"/>
                  <a:pt x="11" y="267"/>
                  <a:pt x="10" y="268"/>
                </a:cubicBezTo>
                <a:cubicBezTo>
                  <a:pt x="10" y="268"/>
                  <a:pt x="0" y="263"/>
                  <a:pt x="1" y="263"/>
                </a:cubicBezTo>
                <a:cubicBezTo>
                  <a:pt x="3" y="268"/>
                  <a:pt x="4" y="271"/>
                  <a:pt x="9" y="274"/>
                </a:cubicBezTo>
                <a:cubicBezTo>
                  <a:pt x="9" y="278"/>
                  <a:pt x="10" y="282"/>
                  <a:pt x="13" y="282"/>
                </a:cubicBezTo>
                <a:cubicBezTo>
                  <a:pt x="12" y="282"/>
                  <a:pt x="29" y="301"/>
                  <a:pt x="28" y="303"/>
                </a:cubicBezTo>
                <a:cubicBezTo>
                  <a:pt x="28" y="303"/>
                  <a:pt x="30" y="303"/>
                  <a:pt x="30" y="303"/>
                </a:cubicBezTo>
                <a:cubicBezTo>
                  <a:pt x="29" y="303"/>
                  <a:pt x="29" y="303"/>
                  <a:pt x="29" y="304"/>
                </a:cubicBezTo>
                <a:cubicBezTo>
                  <a:pt x="29" y="304"/>
                  <a:pt x="29" y="303"/>
                  <a:pt x="30" y="303"/>
                </a:cubicBezTo>
                <a:cubicBezTo>
                  <a:pt x="29" y="305"/>
                  <a:pt x="31" y="309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4" y="310"/>
                </a:cubicBezTo>
                <a:cubicBezTo>
                  <a:pt x="34" y="310"/>
                  <a:pt x="33" y="311"/>
                  <a:pt x="33" y="311"/>
                </a:cubicBezTo>
                <a:cubicBezTo>
                  <a:pt x="33" y="311"/>
                  <a:pt x="34" y="311"/>
                  <a:pt x="35" y="311"/>
                </a:cubicBezTo>
                <a:cubicBezTo>
                  <a:pt x="35" y="311"/>
                  <a:pt x="31" y="304"/>
                  <a:pt x="31" y="304"/>
                </a:cubicBezTo>
                <a:cubicBezTo>
                  <a:pt x="31" y="304"/>
                  <a:pt x="31" y="303"/>
                  <a:pt x="31" y="303"/>
                </a:cubicBezTo>
                <a:cubicBezTo>
                  <a:pt x="32" y="302"/>
                  <a:pt x="32" y="304"/>
                  <a:pt x="32" y="304"/>
                </a:cubicBezTo>
                <a:cubicBezTo>
                  <a:pt x="33" y="304"/>
                  <a:pt x="31" y="301"/>
                  <a:pt x="31" y="301"/>
                </a:cubicBezTo>
                <a:cubicBezTo>
                  <a:pt x="30" y="301"/>
                  <a:pt x="29" y="300"/>
                  <a:pt x="29" y="300"/>
                </a:cubicBezTo>
                <a:cubicBezTo>
                  <a:pt x="29" y="300"/>
                  <a:pt x="29" y="300"/>
                  <a:pt x="29" y="300"/>
                </a:cubicBezTo>
                <a:cubicBezTo>
                  <a:pt x="28" y="300"/>
                  <a:pt x="28" y="298"/>
                  <a:pt x="29" y="298"/>
                </a:cubicBezTo>
                <a:cubicBezTo>
                  <a:pt x="30" y="296"/>
                  <a:pt x="26" y="296"/>
                  <a:pt x="26" y="296"/>
                </a:cubicBezTo>
                <a:cubicBezTo>
                  <a:pt x="26" y="296"/>
                  <a:pt x="27" y="294"/>
                  <a:pt x="25" y="292"/>
                </a:cubicBezTo>
                <a:cubicBezTo>
                  <a:pt x="25" y="293"/>
                  <a:pt x="24" y="295"/>
                  <a:pt x="23" y="294"/>
                </a:cubicBezTo>
                <a:cubicBezTo>
                  <a:pt x="23" y="294"/>
                  <a:pt x="24" y="291"/>
                  <a:pt x="24" y="291"/>
                </a:cubicBezTo>
                <a:cubicBezTo>
                  <a:pt x="24" y="291"/>
                  <a:pt x="22" y="292"/>
                  <a:pt x="22" y="292"/>
                </a:cubicBezTo>
                <a:cubicBezTo>
                  <a:pt x="22" y="291"/>
                  <a:pt x="23" y="289"/>
                  <a:pt x="22" y="288"/>
                </a:cubicBezTo>
                <a:cubicBezTo>
                  <a:pt x="28" y="291"/>
                  <a:pt x="39" y="313"/>
                  <a:pt x="43" y="317"/>
                </a:cubicBezTo>
                <a:cubicBezTo>
                  <a:pt x="43" y="318"/>
                  <a:pt x="43" y="318"/>
                  <a:pt x="43" y="318"/>
                </a:cubicBezTo>
                <a:cubicBezTo>
                  <a:pt x="42" y="318"/>
                  <a:pt x="42" y="318"/>
                  <a:pt x="43" y="318"/>
                </a:cubicBezTo>
                <a:cubicBezTo>
                  <a:pt x="43" y="318"/>
                  <a:pt x="44" y="318"/>
                  <a:pt x="44" y="318"/>
                </a:cubicBezTo>
                <a:cubicBezTo>
                  <a:pt x="43" y="318"/>
                  <a:pt x="43" y="318"/>
                  <a:pt x="43" y="319"/>
                </a:cubicBezTo>
                <a:cubicBezTo>
                  <a:pt x="43" y="320"/>
                  <a:pt x="44" y="324"/>
                  <a:pt x="45" y="324"/>
                </a:cubicBezTo>
                <a:cubicBezTo>
                  <a:pt x="44" y="323"/>
                  <a:pt x="46" y="326"/>
                  <a:pt x="45" y="325"/>
                </a:cubicBezTo>
                <a:cubicBezTo>
                  <a:pt x="45" y="325"/>
                  <a:pt x="49" y="329"/>
                  <a:pt x="48" y="330"/>
                </a:cubicBezTo>
                <a:cubicBezTo>
                  <a:pt x="47" y="330"/>
                  <a:pt x="49" y="335"/>
                  <a:pt x="49" y="336"/>
                </a:cubicBezTo>
                <a:cubicBezTo>
                  <a:pt x="52" y="342"/>
                  <a:pt x="52" y="338"/>
                  <a:pt x="56" y="338"/>
                </a:cubicBezTo>
                <a:cubicBezTo>
                  <a:pt x="56" y="338"/>
                  <a:pt x="63" y="334"/>
                  <a:pt x="62" y="334"/>
                </a:cubicBezTo>
                <a:cubicBezTo>
                  <a:pt x="62" y="334"/>
                  <a:pt x="58" y="336"/>
                  <a:pt x="59" y="335"/>
                </a:cubicBezTo>
                <a:cubicBezTo>
                  <a:pt x="59" y="335"/>
                  <a:pt x="56" y="330"/>
                  <a:pt x="56" y="330"/>
                </a:cubicBezTo>
                <a:cubicBezTo>
                  <a:pt x="55" y="331"/>
                  <a:pt x="58" y="334"/>
                  <a:pt x="58" y="335"/>
                </a:cubicBezTo>
                <a:cubicBezTo>
                  <a:pt x="57" y="336"/>
                  <a:pt x="55" y="335"/>
                  <a:pt x="55" y="335"/>
                </a:cubicBezTo>
                <a:cubicBezTo>
                  <a:pt x="55" y="335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5" y="334"/>
                  <a:pt x="55" y="334"/>
                  <a:pt x="55" y="334"/>
                </a:cubicBezTo>
                <a:cubicBezTo>
                  <a:pt x="54" y="328"/>
                  <a:pt x="50" y="320"/>
                  <a:pt x="48" y="314"/>
                </a:cubicBezTo>
                <a:cubicBezTo>
                  <a:pt x="45" y="308"/>
                  <a:pt x="41" y="301"/>
                  <a:pt x="38" y="296"/>
                </a:cubicBezTo>
                <a:cubicBezTo>
                  <a:pt x="37" y="295"/>
                  <a:pt x="34" y="289"/>
                  <a:pt x="30" y="284"/>
                </a:cubicBezTo>
                <a:cubicBezTo>
                  <a:pt x="30" y="284"/>
                  <a:pt x="31" y="284"/>
                  <a:pt x="31" y="285"/>
                </a:cubicBezTo>
                <a:cubicBezTo>
                  <a:pt x="36" y="291"/>
                  <a:pt x="43" y="301"/>
                  <a:pt x="43" y="301"/>
                </a:cubicBezTo>
                <a:cubicBezTo>
                  <a:pt x="43" y="300"/>
                  <a:pt x="43" y="299"/>
                  <a:pt x="43" y="299"/>
                </a:cubicBezTo>
                <a:cubicBezTo>
                  <a:pt x="44" y="299"/>
                  <a:pt x="45" y="301"/>
                  <a:pt x="45" y="301"/>
                </a:cubicBezTo>
                <a:cubicBezTo>
                  <a:pt x="44" y="301"/>
                  <a:pt x="44" y="301"/>
                  <a:pt x="43" y="302"/>
                </a:cubicBezTo>
                <a:cubicBezTo>
                  <a:pt x="43" y="302"/>
                  <a:pt x="46" y="302"/>
                  <a:pt x="46" y="302"/>
                </a:cubicBezTo>
                <a:cubicBezTo>
                  <a:pt x="46" y="302"/>
                  <a:pt x="42" y="302"/>
                  <a:pt x="44" y="304"/>
                </a:cubicBezTo>
                <a:cubicBezTo>
                  <a:pt x="44" y="304"/>
                  <a:pt x="46" y="303"/>
                  <a:pt x="46" y="303"/>
                </a:cubicBezTo>
                <a:cubicBezTo>
                  <a:pt x="46" y="304"/>
                  <a:pt x="44" y="304"/>
                  <a:pt x="44" y="305"/>
                </a:cubicBezTo>
                <a:cubicBezTo>
                  <a:pt x="45" y="304"/>
                  <a:pt x="46" y="304"/>
                  <a:pt x="46" y="304"/>
                </a:cubicBezTo>
                <a:cubicBezTo>
                  <a:pt x="46" y="304"/>
                  <a:pt x="46" y="305"/>
                  <a:pt x="46" y="305"/>
                </a:cubicBezTo>
                <a:cubicBezTo>
                  <a:pt x="46" y="305"/>
                  <a:pt x="47" y="305"/>
                  <a:pt x="46" y="305"/>
                </a:cubicBezTo>
                <a:cubicBezTo>
                  <a:pt x="46" y="305"/>
                  <a:pt x="46" y="306"/>
                  <a:pt x="46" y="306"/>
                </a:cubicBezTo>
                <a:cubicBezTo>
                  <a:pt x="46" y="306"/>
                  <a:pt x="47" y="305"/>
                  <a:pt x="46" y="306"/>
                </a:cubicBezTo>
                <a:cubicBezTo>
                  <a:pt x="45" y="306"/>
                  <a:pt x="45" y="306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6" y="307"/>
                  <a:pt x="47" y="307"/>
                  <a:pt x="47" y="307"/>
                </a:cubicBezTo>
                <a:cubicBezTo>
                  <a:pt x="45" y="306"/>
                  <a:pt x="47" y="311"/>
                  <a:pt x="48" y="310"/>
                </a:cubicBezTo>
                <a:cubicBezTo>
                  <a:pt x="48" y="310"/>
                  <a:pt x="48" y="310"/>
                  <a:pt x="48" y="309"/>
                </a:cubicBezTo>
                <a:cubicBezTo>
                  <a:pt x="48" y="308"/>
                  <a:pt x="51" y="312"/>
                  <a:pt x="52" y="311"/>
                </a:cubicBezTo>
                <a:cubicBezTo>
                  <a:pt x="53" y="308"/>
                  <a:pt x="41" y="296"/>
                  <a:pt x="42" y="293"/>
                </a:cubicBezTo>
                <a:cubicBezTo>
                  <a:pt x="43" y="292"/>
                  <a:pt x="42" y="291"/>
                  <a:pt x="40" y="289"/>
                </a:cubicBezTo>
                <a:cubicBezTo>
                  <a:pt x="53" y="294"/>
                  <a:pt x="68" y="300"/>
                  <a:pt x="70" y="301"/>
                </a:cubicBezTo>
                <a:cubicBezTo>
                  <a:pt x="70" y="300"/>
                  <a:pt x="70" y="300"/>
                  <a:pt x="70" y="300"/>
                </a:cubicBezTo>
                <a:cubicBezTo>
                  <a:pt x="75" y="301"/>
                  <a:pt x="113" y="311"/>
                  <a:pt x="113" y="309"/>
                </a:cubicBezTo>
                <a:cubicBezTo>
                  <a:pt x="113" y="310"/>
                  <a:pt x="119" y="310"/>
                  <a:pt x="118" y="310"/>
                </a:cubicBezTo>
                <a:cubicBezTo>
                  <a:pt x="118" y="310"/>
                  <a:pt x="118" y="309"/>
                  <a:pt x="118" y="309"/>
                </a:cubicBezTo>
                <a:cubicBezTo>
                  <a:pt x="118" y="309"/>
                  <a:pt x="122" y="309"/>
                  <a:pt x="122" y="309"/>
                </a:cubicBezTo>
                <a:cubicBezTo>
                  <a:pt x="110" y="304"/>
                  <a:pt x="93" y="305"/>
                  <a:pt x="80" y="301"/>
                </a:cubicBezTo>
                <a:cubicBezTo>
                  <a:pt x="70" y="299"/>
                  <a:pt x="60" y="296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49" y="292"/>
                  <a:pt x="49" y="292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8" y="291"/>
                  <a:pt x="46" y="291"/>
                  <a:pt x="45" y="290"/>
                </a:cubicBezTo>
                <a:cubicBezTo>
                  <a:pt x="44" y="290"/>
                  <a:pt x="42" y="289"/>
                  <a:pt x="40" y="288"/>
                </a:cubicBezTo>
                <a:cubicBezTo>
                  <a:pt x="39" y="287"/>
                  <a:pt x="38" y="285"/>
                  <a:pt x="37" y="284"/>
                </a:cubicBezTo>
                <a:cubicBezTo>
                  <a:pt x="48" y="290"/>
                  <a:pt x="59" y="295"/>
                  <a:pt x="59" y="293"/>
                </a:cubicBezTo>
                <a:cubicBezTo>
                  <a:pt x="59" y="293"/>
                  <a:pt x="47" y="288"/>
                  <a:pt x="35" y="283"/>
                </a:cubicBezTo>
                <a:cubicBezTo>
                  <a:pt x="35" y="282"/>
                  <a:pt x="35" y="282"/>
                  <a:pt x="34" y="281"/>
                </a:cubicBezTo>
                <a:cubicBezTo>
                  <a:pt x="46" y="287"/>
                  <a:pt x="58" y="292"/>
                  <a:pt x="71" y="295"/>
                </a:cubicBezTo>
                <a:cubicBezTo>
                  <a:pt x="95" y="302"/>
                  <a:pt x="119" y="305"/>
                  <a:pt x="143" y="306"/>
                </a:cubicBezTo>
                <a:cubicBezTo>
                  <a:pt x="187" y="308"/>
                  <a:pt x="232" y="299"/>
                  <a:pt x="273" y="284"/>
                </a:cubicBezTo>
                <a:cubicBezTo>
                  <a:pt x="281" y="282"/>
                  <a:pt x="288" y="279"/>
                  <a:pt x="295" y="275"/>
                </a:cubicBezTo>
                <a:cubicBezTo>
                  <a:pt x="291" y="278"/>
                  <a:pt x="286" y="281"/>
                  <a:pt x="282" y="283"/>
                </a:cubicBezTo>
                <a:cubicBezTo>
                  <a:pt x="282" y="283"/>
                  <a:pt x="283" y="283"/>
                  <a:pt x="283" y="283"/>
                </a:cubicBezTo>
                <a:cubicBezTo>
                  <a:pt x="283" y="283"/>
                  <a:pt x="276" y="285"/>
                  <a:pt x="268" y="288"/>
                </a:cubicBezTo>
                <a:cubicBezTo>
                  <a:pt x="261" y="290"/>
                  <a:pt x="254" y="293"/>
                  <a:pt x="253" y="293"/>
                </a:cubicBezTo>
                <a:cubicBezTo>
                  <a:pt x="254" y="293"/>
                  <a:pt x="264" y="290"/>
                  <a:pt x="264" y="290"/>
                </a:cubicBezTo>
                <a:cubicBezTo>
                  <a:pt x="264" y="291"/>
                  <a:pt x="237" y="299"/>
                  <a:pt x="238" y="300"/>
                </a:cubicBezTo>
                <a:cubicBezTo>
                  <a:pt x="240" y="306"/>
                  <a:pt x="304" y="275"/>
                  <a:pt x="312" y="273"/>
                </a:cubicBezTo>
                <a:cubicBezTo>
                  <a:pt x="321" y="270"/>
                  <a:pt x="328" y="263"/>
                  <a:pt x="337" y="259"/>
                </a:cubicBezTo>
                <a:cubicBezTo>
                  <a:pt x="345" y="255"/>
                  <a:pt x="358" y="247"/>
                  <a:pt x="364" y="241"/>
                </a:cubicBezTo>
                <a:cubicBezTo>
                  <a:pt x="375" y="228"/>
                  <a:pt x="391" y="218"/>
                  <a:pt x="403" y="207"/>
                </a:cubicBezTo>
                <a:cubicBezTo>
                  <a:pt x="433" y="177"/>
                  <a:pt x="461" y="143"/>
                  <a:pt x="479" y="104"/>
                </a:cubicBezTo>
                <a:cubicBezTo>
                  <a:pt x="485" y="90"/>
                  <a:pt x="491" y="76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8" y="60"/>
                  <a:pt x="500" y="56"/>
                  <a:pt x="501" y="53"/>
                </a:cubicBezTo>
                <a:cubicBezTo>
                  <a:pt x="505" y="45"/>
                  <a:pt x="507" y="37"/>
                  <a:pt x="511" y="29"/>
                </a:cubicBezTo>
                <a:cubicBezTo>
                  <a:pt x="511" y="28"/>
                  <a:pt x="517" y="13"/>
                  <a:pt x="517" y="13"/>
                </a:cubicBezTo>
                <a:cubicBezTo>
                  <a:pt x="510" y="19"/>
                  <a:pt x="504" y="30"/>
                  <a:pt x="501" y="39"/>
                </a:cubicBezTo>
                <a:close/>
                <a:moveTo>
                  <a:pt x="303" y="260"/>
                </a:moveTo>
                <a:cubicBezTo>
                  <a:pt x="304" y="260"/>
                  <a:pt x="305" y="260"/>
                  <a:pt x="303" y="260"/>
                </a:cubicBezTo>
                <a:close/>
                <a:moveTo>
                  <a:pt x="306" y="258"/>
                </a:moveTo>
                <a:cubicBezTo>
                  <a:pt x="305" y="258"/>
                  <a:pt x="306" y="259"/>
                  <a:pt x="306" y="258"/>
                </a:cubicBezTo>
                <a:close/>
                <a:moveTo>
                  <a:pt x="310" y="256"/>
                </a:moveTo>
                <a:cubicBezTo>
                  <a:pt x="307" y="257"/>
                  <a:pt x="312" y="255"/>
                  <a:pt x="312" y="255"/>
                </a:cubicBezTo>
                <a:lnTo>
                  <a:pt x="310" y="256"/>
                </a:lnTo>
                <a:close/>
                <a:moveTo>
                  <a:pt x="328" y="245"/>
                </a:moveTo>
                <a:cubicBezTo>
                  <a:pt x="329" y="245"/>
                  <a:pt x="329" y="244"/>
                  <a:pt x="330" y="244"/>
                </a:cubicBezTo>
                <a:cubicBezTo>
                  <a:pt x="330" y="245"/>
                  <a:pt x="329" y="245"/>
                  <a:pt x="328" y="245"/>
                </a:cubicBezTo>
                <a:close/>
                <a:moveTo>
                  <a:pt x="352" y="228"/>
                </a:moveTo>
                <a:cubicBezTo>
                  <a:pt x="352" y="228"/>
                  <a:pt x="353" y="228"/>
                  <a:pt x="353" y="228"/>
                </a:cubicBezTo>
                <a:cubicBezTo>
                  <a:pt x="352" y="228"/>
                  <a:pt x="352" y="228"/>
                  <a:pt x="352" y="228"/>
                </a:cubicBezTo>
                <a:close/>
                <a:moveTo>
                  <a:pt x="356" y="227"/>
                </a:moveTo>
                <a:cubicBezTo>
                  <a:pt x="357" y="226"/>
                  <a:pt x="359" y="224"/>
                  <a:pt x="361" y="224"/>
                </a:cubicBezTo>
                <a:cubicBezTo>
                  <a:pt x="361" y="224"/>
                  <a:pt x="355" y="229"/>
                  <a:pt x="356" y="227"/>
                </a:cubicBezTo>
                <a:close/>
                <a:moveTo>
                  <a:pt x="378" y="208"/>
                </a:moveTo>
                <a:cubicBezTo>
                  <a:pt x="377" y="207"/>
                  <a:pt x="380" y="206"/>
                  <a:pt x="380" y="206"/>
                </a:cubicBezTo>
                <a:cubicBezTo>
                  <a:pt x="379" y="207"/>
                  <a:pt x="379" y="208"/>
                  <a:pt x="378" y="208"/>
                </a:cubicBezTo>
                <a:close/>
                <a:moveTo>
                  <a:pt x="385" y="202"/>
                </a:moveTo>
                <a:cubicBezTo>
                  <a:pt x="383" y="203"/>
                  <a:pt x="386" y="201"/>
                  <a:pt x="386" y="201"/>
                </a:cubicBezTo>
                <a:cubicBezTo>
                  <a:pt x="386" y="201"/>
                  <a:pt x="385" y="202"/>
                  <a:pt x="385" y="202"/>
                </a:cubicBezTo>
                <a:close/>
                <a:moveTo>
                  <a:pt x="400" y="189"/>
                </a:moveTo>
                <a:cubicBezTo>
                  <a:pt x="400" y="188"/>
                  <a:pt x="401" y="188"/>
                  <a:pt x="402" y="187"/>
                </a:cubicBezTo>
                <a:cubicBezTo>
                  <a:pt x="402" y="188"/>
                  <a:pt x="401" y="189"/>
                  <a:pt x="400" y="189"/>
                </a:cubicBezTo>
                <a:close/>
                <a:moveTo>
                  <a:pt x="67" y="258"/>
                </a:moveTo>
                <a:cubicBezTo>
                  <a:pt x="67" y="259"/>
                  <a:pt x="67" y="257"/>
                  <a:pt x="67" y="258"/>
                </a:cubicBezTo>
                <a:close/>
                <a:moveTo>
                  <a:pt x="66" y="258"/>
                </a:moveTo>
                <a:cubicBezTo>
                  <a:pt x="67" y="258"/>
                  <a:pt x="66" y="257"/>
                  <a:pt x="66" y="258"/>
                </a:cubicBezTo>
                <a:close/>
                <a:moveTo>
                  <a:pt x="54" y="261"/>
                </a:moveTo>
                <a:cubicBezTo>
                  <a:pt x="54" y="262"/>
                  <a:pt x="54" y="260"/>
                  <a:pt x="54" y="261"/>
                </a:cubicBezTo>
                <a:close/>
                <a:moveTo>
                  <a:pt x="35" y="263"/>
                </a:moveTo>
                <a:cubicBezTo>
                  <a:pt x="34" y="264"/>
                  <a:pt x="36" y="262"/>
                  <a:pt x="35" y="263"/>
                </a:cubicBezTo>
                <a:close/>
                <a:moveTo>
                  <a:pt x="103" y="235"/>
                </a:moveTo>
                <a:cubicBezTo>
                  <a:pt x="103" y="236"/>
                  <a:pt x="103" y="234"/>
                  <a:pt x="103" y="235"/>
                </a:cubicBezTo>
                <a:close/>
                <a:moveTo>
                  <a:pt x="104" y="234"/>
                </a:moveTo>
                <a:cubicBezTo>
                  <a:pt x="104" y="235"/>
                  <a:pt x="104" y="234"/>
                  <a:pt x="104" y="234"/>
                </a:cubicBezTo>
                <a:close/>
                <a:moveTo>
                  <a:pt x="105" y="243"/>
                </a:moveTo>
                <a:cubicBezTo>
                  <a:pt x="104" y="243"/>
                  <a:pt x="105" y="243"/>
                  <a:pt x="105" y="243"/>
                </a:cubicBezTo>
                <a:close/>
                <a:moveTo>
                  <a:pt x="104" y="240"/>
                </a:moveTo>
                <a:cubicBezTo>
                  <a:pt x="104" y="241"/>
                  <a:pt x="103" y="239"/>
                  <a:pt x="104" y="240"/>
                </a:cubicBezTo>
                <a:close/>
                <a:moveTo>
                  <a:pt x="101" y="243"/>
                </a:moveTo>
                <a:cubicBezTo>
                  <a:pt x="101" y="244"/>
                  <a:pt x="101" y="242"/>
                  <a:pt x="101" y="243"/>
                </a:cubicBezTo>
                <a:close/>
                <a:moveTo>
                  <a:pt x="94" y="241"/>
                </a:moveTo>
                <a:cubicBezTo>
                  <a:pt x="96" y="242"/>
                  <a:pt x="94" y="240"/>
                  <a:pt x="94" y="241"/>
                </a:cubicBezTo>
                <a:close/>
                <a:moveTo>
                  <a:pt x="92" y="242"/>
                </a:moveTo>
                <a:cubicBezTo>
                  <a:pt x="92" y="242"/>
                  <a:pt x="95" y="243"/>
                  <a:pt x="95" y="243"/>
                </a:cubicBezTo>
                <a:cubicBezTo>
                  <a:pt x="95" y="243"/>
                  <a:pt x="92" y="243"/>
                  <a:pt x="92" y="244"/>
                </a:cubicBezTo>
                <a:cubicBezTo>
                  <a:pt x="92" y="246"/>
                  <a:pt x="91" y="242"/>
                  <a:pt x="92" y="242"/>
                </a:cubicBezTo>
                <a:close/>
                <a:moveTo>
                  <a:pt x="88" y="242"/>
                </a:moveTo>
                <a:cubicBezTo>
                  <a:pt x="89" y="243"/>
                  <a:pt x="88" y="240"/>
                  <a:pt x="88" y="242"/>
                </a:cubicBezTo>
                <a:close/>
                <a:moveTo>
                  <a:pt x="88" y="247"/>
                </a:moveTo>
                <a:cubicBezTo>
                  <a:pt x="88" y="248"/>
                  <a:pt x="88" y="246"/>
                  <a:pt x="88" y="247"/>
                </a:cubicBezTo>
                <a:close/>
                <a:moveTo>
                  <a:pt x="86" y="245"/>
                </a:moveTo>
                <a:cubicBezTo>
                  <a:pt x="84" y="245"/>
                  <a:pt x="87" y="245"/>
                  <a:pt x="86" y="245"/>
                </a:cubicBezTo>
                <a:close/>
                <a:moveTo>
                  <a:pt x="84" y="248"/>
                </a:moveTo>
                <a:cubicBezTo>
                  <a:pt x="84" y="249"/>
                  <a:pt x="84" y="247"/>
                  <a:pt x="84" y="248"/>
                </a:cubicBezTo>
                <a:close/>
                <a:moveTo>
                  <a:pt x="84" y="243"/>
                </a:moveTo>
                <a:cubicBezTo>
                  <a:pt x="84" y="243"/>
                  <a:pt x="84" y="242"/>
                  <a:pt x="84" y="243"/>
                </a:cubicBezTo>
                <a:close/>
                <a:moveTo>
                  <a:pt x="82" y="248"/>
                </a:moveTo>
                <a:cubicBezTo>
                  <a:pt x="83" y="248"/>
                  <a:pt x="82" y="247"/>
                  <a:pt x="82" y="248"/>
                </a:cubicBezTo>
                <a:close/>
                <a:moveTo>
                  <a:pt x="82" y="245"/>
                </a:moveTo>
                <a:cubicBezTo>
                  <a:pt x="82" y="246"/>
                  <a:pt x="82" y="244"/>
                  <a:pt x="82" y="245"/>
                </a:cubicBezTo>
                <a:close/>
                <a:moveTo>
                  <a:pt x="78" y="245"/>
                </a:moveTo>
                <a:cubicBezTo>
                  <a:pt x="78" y="246"/>
                  <a:pt x="78" y="244"/>
                  <a:pt x="78" y="245"/>
                </a:cubicBezTo>
                <a:close/>
                <a:moveTo>
                  <a:pt x="77" y="249"/>
                </a:moveTo>
                <a:cubicBezTo>
                  <a:pt x="77" y="250"/>
                  <a:pt x="77" y="249"/>
                  <a:pt x="77" y="249"/>
                </a:cubicBezTo>
                <a:close/>
                <a:moveTo>
                  <a:pt x="77" y="247"/>
                </a:moveTo>
                <a:cubicBezTo>
                  <a:pt x="77" y="248"/>
                  <a:pt x="76" y="245"/>
                  <a:pt x="77" y="247"/>
                </a:cubicBezTo>
                <a:close/>
                <a:moveTo>
                  <a:pt x="76" y="248"/>
                </a:moveTo>
                <a:cubicBezTo>
                  <a:pt x="76" y="249"/>
                  <a:pt x="76" y="247"/>
                  <a:pt x="76" y="248"/>
                </a:cubicBezTo>
                <a:close/>
                <a:moveTo>
                  <a:pt x="30" y="263"/>
                </a:moveTo>
                <a:cubicBezTo>
                  <a:pt x="31" y="263"/>
                  <a:pt x="30" y="263"/>
                  <a:pt x="30" y="263"/>
                </a:cubicBezTo>
                <a:close/>
                <a:moveTo>
                  <a:pt x="71" y="244"/>
                </a:moveTo>
                <a:cubicBezTo>
                  <a:pt x="70" y="244"/>
                  <a:pt x="71" y="243"/>
                  <a:pt x="71" y="244"/>
                </a:cubicBezTo>
                <a:close/>
                <a:moveTo>
                  <a:pt x="66" y="243"/>
                </a:moveTo>
                <a:cubicBezTo>
                  <a:pt x="67" y="243"/>
                  <a:pt x="66" y="243"/>
                  <a:pt x="66" y="243"/>
                </a:cubicBezTo>
                <a:close/>
                <a:moveTo>
                  <a:pt x="54" y="248"/>
                </a:moveTo>
                <a:cubicBezTo>
                  <a:pt x="51" y="248"/>
                  <a:pt x="57" y="247"/>
                  <a:pt x="54" y="248"/>
                </a:cubicBezTo>
                <a:close/>
                <a:moveTo>
                  <a:pt x="51" y="247"/>
                </a:moveTo>
                <a:cubicBezTo>
                  <a:pt x="51" y="249"/>
                  <a:pt x="51" y="246"/>
                  <a:pt x="51" y="247"/>
                </a:cubicBezTo>
                <a:close/>
                <a:moveTo>
                  <a:pt x="50" y="248"/>
                </a:moveTo>
                <a:cubicBezTo>
                  <a:pt x="50" y="249"/>
                  <a:pt x="50" y="247"/>
                  <a:pt x="50" y="248"/>
                </a:cubicBezTo>
                <a:close/>
                <a:moveTo>
                  <a:pt x="47" y="248"/>
                </a:moveTo>
                <a:cubicBezTo>
                  <a:pt x="47" y="250"/>
                  <a:pt x="47" y="248"/>
                  <a:pt x="47" y="248"/>
                </a:cubicBezTo>
                <a:close/>
                <a:moveTo>
                  <a:pt x="22" y="251"/>
                </a:moveTo>
                <a:cubicBezTo>
                  <a:pt x="22" y="251"/>
                  <a:pt x="22" y="250"/>
                  <a:pt x="22" y="251"/>
                </a:cubicBezTo>
                <a:close/>
                <a:moveTo>
                  <a:pt x="26" y="250"/>
                </a:moveTo>
                <a:cubicBezTo>
                  <a:pt x="26" y="251"/>
                  <a:pt x="26" y="249"/>
                  <a:pt x="26" y="250"/>
                </a:cubicBezTo>
                <a:close/>
                <a:moveTo>
                  <a:pt x="9" y="271"/>
                </a:moveTo>
                <a:cubicBezTo>
                  <a:pt x="7" y="269"/>
                  <a:pt x="4" y="266"/>
                  <a:pt x="3" y="266"/>
                </a:cubicBezTo>
                <a:cubicBezTo>
                  <a:pt x="4" y="265"/>
                  <a:pt x="7" y="268"/>
                  <a:pt x="10" y="270"/>
                </a:cubicBezTo>
                <a:cubicBezTo>
                  <a:pt x="10" y="270"/>
                  <a:pt x="9" y="271"/>
                  <a:pt x="9" y="271"/>
                </a:cubicBezTo>
                <a:close/>
                <a:moveTo>
                  <a:pt x="12" y="278"/>
                </a:moveTo>
                <a:cubicBezTo>
                  <a:pt x="10" y="278"/>
                  <a:pt x="13" y="278"/>
                  <a:pt x="12" y="278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1"/>
                </a:cubicBezTo>
                <a:cubicBezTo>
                  <a:pt x="12" y="271"/>
                  <a:pt x="12" y="271"/>
                  <a:pt x="12" y="270"/>
                </a:cubicBezTo>
                <a:cubicBezTo>
                  <a:pt x="12" y="270"/>
                  <a:pt x="12" y="270"/>
                  <a:pt x="12" y="271"/>
                </a:cubicBezTo>
                <a:cubicBezTo>
                  <a:pt x="12" y="271"/>
                  <a:pt x="11" y="272"/>
                  <a:pt x="11" y="272"/>
                </a:cubicBezTo>
                <a:close/>
                <a:moveTo>
                  <a:pt x="13" y="270"/>
                </a:move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lose/>
                <a:moveTo>
                  <a:pt x="19" y="285"/>
                </a:moveTo>
                <a:cubicBezTo>
                  <a:pt x="19" y="285"/>
                  <a:pt x="19" y="284"/>
                  <a:pt x="19" y="285"/>
                </a:cubicBezTo>
                <a:close/>
                <a:moveTo>
                  <a:pt x="20" y="288"/>
                </a:moveTo>
                <a:cubicBezTo>
                  <a:pt x="19" y="288"/>
                  <a:pt x="22" y="288"/>
                  <a:pt x="20" y="288"/>
                </a:cubicBezTo>
                <a:close/>
                <a:moveTo>
                  <a:pt x="33" y="308"/>
                </a:moveTo>
                <a:cubicBezTo>
                  <a:pt x="32" y="309"/>
                  <a:pt x="33" y="308"/>
                  <a:pt x="33" y="308"/>
                </a:cubicBezTo>
                <a:close/>
                <a:moveTo>
                  <a:pt x="28" y="301"/>
                </a:moveTo>
                <a:cubicBezTo>
                  <a:pt x="27" y="301"/>
                  <a:pt x="29" y="300"/>
                  <a:pt x="28" y="301"/>
                </a:cubicBezTo>
                <a:close/>
                <a:moveTo>
                  <a:pt x="28" y="297"/>
                </a:moveTo>
                <a:cubicBezTo>
                  <a:pt x="27" y="298"/>
                  <a:pt x="28" y="297"/>
                  <a:pt x="28" y="297"/>
                </a:cubicBezTo>
                <a:close/>
                <a:moveTo>
                  <a:pt x="27" y="297"/>
                </a:moveTo>
                <a:cubicBezTo>
                  <a:pt x="27" y="297"/>
                  <a:pt x="28" y="296"/>
                  <a:pt x="27" y="297"/>
                </a:cubicBezTo>
                <a:close/>
                <a:moveTo>
                  <a:pt x="25" y="296"/>
                </a:moveTo>
                <a:cubicBezTo>
                  <a:pt x="25" y="296"/>
                  <a:pt x="27" y="294"/>
                  <a:pt x="25" y="296"/>
                </a:cubicBezTo>
                <a:close/>
                <a:moveTo>
                  <a:pt x="21" y="274"/>
                </a:moveTo>
                <a:cubicBezTo>
                  <a:pt x="22" y="274"/>
                  <a:pt x="23" y="274"/>
                  <a:pt x="23" y="275"/>
                </a:cubicBezTo>
                <a:cubicBezTo>
                  <a:pt x="23" y="275"/>
                  <a:pt x="23" y="276"/>
                  <a:pt x="23" y="277"/>
                </a:cubicBezTo>
                <a:cubicBezTo>
                  <a:pt x="23" y="276"/>
                  <a:pt x="22" y="276"/>
                  <a:pt x="22" y="276"/>
                </a:cubicBezTo>
                <a:cubicBezTo>
                  <a:pt x="22" y="275"/>
                  <a:pt x="22" y="275"/>
                  <a:pt x="21" y="274"/>
                </a:cubicBezTo>
                <a:close/>
                <a:moveTo>
                  <a:pt x="22" y="276"/>
                </a:moveTo>
                <a:cubicBezTo>
                  <a:pt x="22" y="276"/>
                  <a:pt x="23" y="276"/>
                  <a:pt x="23" y="277"/>
                </a:cubicBezTo>
                <a:cubicBezTo>
                  <a:pt x="24" y="278"/>
                  <a:pt x="24" y="279"/>
                  <a:pt x="24" y="279"/>
                </a:cubicBezTo>
                <a:cubicBezTo>
                  <a:pt x="23" y="279"/>
                  <a:pt x="22" y="278"/>
                  <a:pt x="22" y="276"/>
                </a:cubicBezTo>
                <a:close/>
                <a:moveTo>
                  <a:pt x="24" y="276"/>
                </a:moveTo>
                <a:cubicBezTo>
                  <a:pt x="24" y="275"/>
                  <a:pt x="24" y="276"/>
                  <a:pt x="24" y="276"/>
                </a:cubicBezTo>
                <a:close/>
                <a:moveTo>
                  <a:pt x="58" y="334"/>
                </a:moveTo>
                <a:cubicBezTo>
                  <a:pt x="57" y="335"/>
                  <a:pt x="58" y="334"/>
                  <a:pt x="58" y="334"/>
                </a:cubicBezTo>
                <a:close/>
                <a:moveTo>
                  <a:pt x="57" y="334"/>
                </a:moveTo>
                <a:cubicBezTo>
                  <a:pt x="57" y="334"/>
                  <a:pt x="58" y="333"/>
                  <a:pt x="57" y="334"/>
                </a:cubicBezTo>
                <a:close/>
                <a:moveTo>
                  <a:pt x="54" y="333"/>
                </a:moveTo>
                <a:cubicBezTo>
                  <a:pt x="53" y="333"/>
                  <a:pt x="55" y="333"/>
                  <a:pt x="54" y="333"/>
                </a:cubicBezTo>
                <a:close/>
                <a:moveTo>
                  <a:pt x="51" y="333"/>
                </a:moveTo>
                <a:cubicBezTo>
                  <a:pt x="51" y="333"/>
                  <a:pt x="52" y="332"/>
                  <a:pt x="51" y="333"/>
                </a:cubicBezTo>
                <a:close/>
                <a:moveTo>
                  <a:pt x="47" y="318"/>
                </a:moveTo>
                <a:cubicBezTo>
                  <a:pt x="46" y="318"/>
                  <a:pt x="48" y="318"/>
                  <a:pt x="47" y="318"/>
                </a:cubicBezTo>
                <a:close/>
                <a:moveTo>
                  <a:pt x="50" y="336"/>
                </a:moveTo>
                <a:cubicBezTo>
                  <a:pt x="50" y="335"/>
                  <a:pt x="50" y="336"/>
                  <a:pt x="50" y="336"/>
                </a:cubicBezTo>
                <a:close/>
                <a:moveTo>
                  <a:pt x="51" y="330"/>
                </a:moveTo>
                <a:cubicBezTo>
                  <a:pt x="50" y="330"/>
                  <a:pt x="51" y="330"/>
                  <a:pt x="51" y="330"/>
                </a:cubicBezTo>
                <a:close/>
                <a:moveTo>
                  <a:pt x="50" y="326"/>
                </a:moveTo>
                <a:cubicBezTo>
                  <a:pt x="50" y="326"/>
                  <a:pt x="50" y="328"/>
                  <a:pt x="50" y="328"/>
                </a:cubicBezTo>
                <a:cubicBezTo>
                  <a:pt x="49" y="328"/>
                  <a:pt x="49" y="325"/>
                  <a:pt x="48" y="326"/>
                </a:cubicBezTo>
                <a:cubicBezTo>
                  <a:pt x="47" y="326"/>
                  <a:pt x="50" y="324"/>
                  <a:pt x="50" y="326"/>
                </a:cubicBezTo>
                <a:close/>
                <a:moveTo>
                  <a:pt x="48" y="317"/>
                </a:moveTo>
                <a:cubicBezTo>
                  <a:pt x="47" y="317"/>
                  <a:pt x="49" y="317"/>
                  <a:pt x="48" y="317"/>
                </a:cubicBezTo>
                <a:close/>
                <a:moveTo>
                  <a:pt x="48" y="320"/>
                </a:moveTo>
                <a:cubicBezTo>
                  <a:pt x="46" y="321"/>
                  <a:pt x="49" y="319"/>
                  <a:pt x="48" y="320"/>
                </a:cubicBezTo>
                <a:close/>
                <a:moveTo>
                  <a:pt x="47" y="314"/>
                </a:moveTo>
                <a:cubicBezTo>
                  <a:pt x="46" y="315"/>
                  <a:pt x="48" y="314"/>
                  <a:pt x="47" y="314"/>
                </a:cubicBezTo>
                <a:close/>
                <a:moveTo>
                  <a:pt x="46" y="314"/>
                </a:moveTo>
                <a:cubicBezTo>
                  <a:pt x="45" y="314"/>
                  <a:pt x="48" y="314"/>
                  <a:pt x="46" y="314"/>
                </a:cubicBezTo>
                <a:close/>
                <a:moveTo>
                  <a:pt x="46" y="319"/>
                </a:moveTo>
                <a:cubicBezTo>
                  <a:pt x="45" y="320"/>
                  <a:pt x="47" y="319"/>
                  <a:pt x="46" y="319"/>
                </a:cubicBezTo>
                <a:close/>
                <a:moveTo>
                  <a:pt x="44" y="320"/>
                </a:moveTo>
                <a:cubicBezTo>
                  <a:pt x="43" y="321"/>
                  <a:pt x="44" y="320"/>
                  <a:pt x="44" y="320"/>
                </a:cubicBezTo>
                <a:close/>
                <a:moveTo>
                  <a:pt x="44" y="320"/>
                </a:moveTo>
                <a:cubicBezTo>
                  <a:pt x="43" y="321"/>
                  <a:pt x="45" y="319"/>
                  <a:pt x="44" y="320"/>
                </a:cubicBezTo>
                <a:close/>
                <a:moveTo>
                  <a:pt x="44" y="319"/>
                </a:moveTo>
                <a:cubicBezTo>
                  <a:pt x="44" y="319"/>
                  <a:pt x="45" y="318"/>
                  <a:pt x="44" y="319"/>
                </a:cubicBezTo>
                <a:close/>
                <a:moveTo>
                  <a:pt x="28" y="282"/>
                </a:moveTo>
                <a:cubicBezTo>
                  <a:pt x="27" y="281"/>
                  <a:pt x="26" y="280"/>
                  <a:pt x="26" y="279"/>
                </a:cubicBezTo>
                <a:cubicBezTo>
                  <a:pt x="26" y="280"/>
                  <a:pt x="28" y="281"/>
                  <a:pt x="29" y="282"/>
                </a:cubicBezTo>
                <a:cubicBezTo>
                  <a:pt x="29" y="282"/>
                  <a:pt x="28" y="282"/>
                  <a:pt x="28" y="282"/>
                </a:cubicBezTo>
                <a:close/>
                <a:moveTo>
                  <a:pt x="45" y="303"/>
                </a:moveTo>
                <a:cubicBezTo>
                  <a:pt x="44" y="304"/>
                  <a:pt x="47" y="302"/>
                  <a:pt x="45" y="303"/>
                </a:cubicBezTo>
                <a:close/>
                <a:moveTo>
                  <a:pt x="47" y="309"/>
                </a:moveTo>
                <a:cubicBezTo>
                  <a:pt x="46" y="308"/>
                  <a:pt x="48" y="308"/>
                  <a:pt x="47" y="309"/>
                </a:cubicBezTo>
                <a:close/>
                <a:moveTo>
                  <a:pt x="47" y="305"/>
                </a:moveTo>
                <a:cubicBezTo>
                  <a:pt x="47" y="305"/>
                  <a:pt x="48" y="304"/>
                  <a:pt x="47" y="305"/>
                </a:cubicBezTo>
                <a:close/>
                <a:moveTo>
                  <a:pt x="43" y="297"/>
                </a:moveTo>
                <a:cubicBezTo>
                  <a:pt x="43" y="297"/>
                  <a:pt x="44" y="299"/>
                  <a:pt x="42" y="299"/>
                </a:cubicBezTo>
                <a:cubicBezTo>
                  <a:pt x="42" y="298"/>
                  <a:pt x="43" y="297"/>
                  <a:pt x="43" y="297"/>
                </a:cubicBezTo>
                <a:close/>
                <a:moveTo>
                  <a:pt x="40" y="295"/>
                </a:moveTo>
                <a:cubicBezTo>
                  <a:pt x="39" y="293"/>
                  <a:pt x="42" y="298"/>
                  <a:pt x="40" y="295"/>
                </a:cubicBezTo>
                <a:close/>
                <a:moveTo>
                  <a:pt x="40" y="293"/>
                </a:moveTo>
                <a:cubicBezTo>
                  <a:pt x="38" y="294"/>
                  <a:pt x="41" y="292"/>
                  <a:pt x="40" y="293"/>
                </a:cubicBezTo>
                <a:close/>
                <a:moveTo>
                  <a:pt x="39" y="292"/>
                </a:moveTo>
                <a:cubicBezTo>
                  <a:pt x="38" y="292"/>
                  <a:pt x="39" y="292"/>
                  <a:pt x="39" y="292"/>
                </a:cubicBezTo>
                <a:close/>
                <a:moveTo>
                  <a:pt x="37" y="290"/>
                </a:moveTo>
                <a:cubicBezTo>
                  <a:pt x="36" y="291"/>
                  <a:pt x="37" y="290"/>
                  <a:pt x="37" y="290"/>
                </a:cubicBezTo>
                <a:close/>
                <a:moveTo>
                  <a:pt x="60" y="286"/>
                </a:moveTo>
                <a:cubicBezTo>
                  <a:pt x="60" y="285"/>
                  <a:pt x="59" y="287"/>
                  <a:pt x="60" y="286"/>
                </a:cubicBezTo>
                <a:close/>
                <a:moveTo>
                  <a:pt x="45" y="283"/>
                </a:moveTo>
                <a:cubicBezTo>
                  <a:pt x="46" y="284"/>
                  <a:pt x="46" y="284"/>
                  <a:pt x="45" y="283"/>
                </a:cubicBezTo>
                <a:close/>
                <a:moveTo>
                  <a:pt x="38" y="280"/>
                </a:moveTo>
                <a:cubicBezTo>
                  <a:pt x="39" y="280"/>
                  <a:pt x="39" y="280"/>
                  <a:pt x="40" y="280"/>
                </a:cubicBezTo>
                <a:cubicBezTo>
                  <a:pt x="39" y="280"/>
                  <a:pt x="38" y="280"/>
                  <a:pt x="38" y="280"/>
                </a:cubicBezTo>
                <a:close/>
                <a:moveTo>
                  <a:pt x="39" y="277"/>
                </a:moveTo>
                <a:cubicBezTo>
                  <a:pt x="40" y="277"/>
                  <a:pt x="40" y="277"/>
                  <a:pt x="41" y="278"/>
                </a:cubicBezTo>
                <a:cubicBezTo>
                  <a:pt x="40" y="279"/>
                  <a:pt x="38" y="276"/>
                  <a:pt x="39" y="277"/>
                </a:cubicBezTo>
                <a:close/>
                <a:moveTo>
                  <a:pt x="43" y="285"/>
                </a:moveTo>
                <a:cubicBezTo>
                  <a:pt x="45" y="285"/>
                  <a:pt x="46" y="285"/>
                  <a:pt x="47" y="286"/>
                </a:cubicBezTo>
                <a:cubicBezTo>
                  <a:pt x="47" y="286"/>
                  <a:pt x="43" y="285"/>
                  <a:pt x="43" y="285"/>
                </a:cubicBezTo>
                <a:close/>
                <a:moveTo>
                  <a:pt x="58" y="290"/>
                </a:moveTo>
                <a:cubicBezTo>
                  <a:pt x="58" y="290"/>
                  <a:pt x="60" y="292"/>
                  <a:pt x="60" y="292"/>
                </a:cubicBezTo>
                <a:cubicBezTo>
                  <a:pt x="60" y="291"/>
                  <a:pt x="59" y="291"/>
                  <a:pt x="58" y="290"/>
                </a:cubicBezTo>
                <a:close/>
                <a:moveTo>
                  <a:pt x="68" y="291"/>
                </a:moveTo>
                <a:cubicBezTo>
                  <a:pt x="69" y="291"/>
                  <a:pt x="73" y="291"/>
                  <a:pt x="72" y="292"/>
                </a:cubicBezTo>
                <a:cubicBezTo>
                  <a:pt x="72" y="294"/>
                  <a:pt x="69" y="291"/>
                  <a:pt x="68" y="291"/>
                </a:cubicBezTo>
                <a:close/>
                <a:moveTo>
                  <a:pt x="78" y="294"/>
                </a:moveTo>
                <a:cubicBezTo>
                  <a:pt x="79" y="294"/>
                  <a:pt x="83" y="295"/>
                  <a:pt x="83" y="295"/>
                </a:cubicBezTo>
                <a:cubicBezTo>
                  <a:pt x="82" y="295"/>
                  <a:pt x="78" y="295"/>
                  <a:pt x="78" y="294"/>
                </a:cubicBezTo>
                <a:close/>
                <a:moveTo>
                  <a:pt x="88" y="297"/>
                </a:moveTo>
                <a:cubicBezTo>
                  <a:pt x="87" y="296"/>
                  <a:pt x="86" y="296"/>
                  <a:pt x="85" y="295"/>
                </a:cubicBezTo>
                <a:cubicBezTo>
                  <a:pt x="85" y="295"/>
                  <a:pt x="89" y="296"/>
                  <a:pt x="88" y="297"/>
                </a:cubicBezTo>
                <a:close/>
                <a:moveTo>
                  <a:pt x="89" y="297"/>
                </a:moveTo>
                <a:cubicBezTo>
                  <a:pt x="90" y="297"/>
                  <a:pt x="98" y="298"/>
                  <a:pt x="98" y="298"/>
                </a:cubicBezTo>
                <a:cubicBezTo>
                  <a:pt x="97" y="300"/>
                  <a:pt x="90" y="297"/>
                  <a:pt x="89" y="297"/>
                </a:cubicBezTo>
                <a:close/>
                <a:moveTo>
                  <a:pt x="100" y="300"/>
                </a:moveTo>
                <a:cubicBezTo>
                  <a:pt x="96" y="299"/>
                  <a:pt x="102" y="300"/>
                  <a:pt x="102" y="301"/>
                </a:cubicBezTo>
                <a:cubicBezTo>
                  <a:pt x="101" y="301"/>
                  <a:pt x="100" y="301"/>
                  <a:pt x="100" y="300"/>
                </a:cubicBezTo>
                <a:close/>
                <a:moveTo>
                  <a:pt x="115" y="301"/>
                </a:moveTo>
                <a:cubicBezTo>
                  <a:pt x="116" y="302"/>
                  <a:pt x="116" y="302"/>
                  <a:pt x="116" y="302"/>
                </a:cubicBezTo>
                <a:cubicBezTo>
                  <a:pt x="116" y="302"/>
                  <a:pt x="101" y="299"/>
                  <a:pt x="100" y="299"/>
                </a:cubicBezTo>
                <a:cubicBezTo>
                  <a:pt x="102" y="300"/>
                  <a:pt x="124" y="301"/>
                  <a:pt x="124" y="301"/>
                </a:cubicBezTo>
                <a:cubicBezTo>
                  <a:pt x="124" y="300"/>
                  <a:pt x="128" y="301"/>
                  <a:pt x="129" y="301"/>
                </a:cubicBezTo>
                <a:cubicBezTo>
                  <a:pt x="129" y="302"/>
                  <a:pt x="117" y="301"/>
                  <a:pt x="115" y="301"/>
                </a:cubicBezTo>
                <a:close/>
                <a:moveTo>
                  <a:pt x="153" y="305"/>
                </a:moveTo>
                <a:cubicBezTo>
                  <a:pt x="152" y="306"/>
                  <a:pt x="144" y="306"/>
                  <a:pt x="144" y="305"/>
                </a:cubicBezTo>
                <a:cubicBezTo>
                  <a:pt x="144" y="304"/>
                  <a:pt x="154" y="305"/>
                  <a:pt x="153" y="305"/>
                </a:cubicBezTo>
                <a:close/>
                <a:moveTo>
                  <a:pt x="162" y="303"/>
                </a:moveTo>
                <a:cubicBezTo>
                  <a:pt x="163" y="302"/>
                  <a:pt x="163" y="302"/>
                  <a:pt x="164" y="303"/>
                </a:cubicBezTo>
                <a:cubicBezTo>
                  <a:pt x="165" y="303"/>
                  <a:pt x="170" y="303"/>
                  <a:pt x="170" y="302"/>
                </a:cubicBezTo>
                <a:cubicBezTo>
                  <a:pt x="169" y="304"/>
                  <a:pt x="164" y="304"/>
                  <a:pt x="162" y="303"/>
                </a:cubicBezTo>
                <a:close/>
                <a:moveTo>
                  <a:pt x="176" y="299"/>
                </a:moveTo>
                <a:cubicBezTo>
                  <a:pt x="176" y="300"/>
                  <a:pt x="175" y="300"/>
                  <a:pt x="174" y="299"/>
                </a:cubicBezTo>
                <a:cubicBezTo>
                  <a:pt x="171" y="299"/>
                  <a:pt x="176" y="299"/>
                  <a:pt x="176" y="299"/>
                </a:cubicBezTo>
                <a:close/>
                <a:moveTo>
                  <a:pt x="175" y="303"/>
                </a:moveTo>
                <a:cubicBezTo>
                  <a:pt x="174" y="302"/>
                  <a:pt x="179" y="302"/>
                  <a:pt x="179" y="302"/>
                </a:cubicBezTo>
                <a:cubicBezTo>
                  <a:pt x="178" y="302"/>
                  <a:pt x="176" y="304"/>
                  <a:pt x="175" y="303"/>
                </a:cubicBezTo>
                <a:close/>
                <a:moveTo>
                  <a:pt x="177" y="304"/>
                </a:moveTo>
                <a:cubicBezTo>
                  <a:pt x="178" y="304"/>
                  <a:pt x="179" y="304"/>
                  <a:pt x="179" y="304"/>
                </a:cubicBezTo>
                <a:cubicBezTo>
                  <a:pt x="179" y="304"/>
                  <a:pt x="177" y="305"/>
                  <a:pt x="177" y="304"/>
                </a:cubicBezTo>
                <a:close/>
                <a:moveTo>
                  <a:pt x="181" y="299"/>
                </a:moveTo>
                <a:cubicBezTo>
                  <a:pt x="181" y="298"/>
                  <a:pt x="181" y="299"/>
                  <a:pt x="181" y="299"/>
                </a:cubicBezTo>
                <a:close/>
                <a:moveTo>
                  <a:pt x="185" y="301"/>
                </a:moveTo>
                <a:cubicBezTo>
                  <a:pt x="184" y="300"/>
                  <a:pt x="185" y="302"/>
                  <a:pt x="185" y="301"/>
                </a:cubicBezTo>
                <a:close/>
                <a:moveTo>
                  <a:pt x="184" y="299"/>
                </a:moveTo>
                <a:cubicBezTo>
                  <a:pt x="184" y="298"/>
                  <a:pt x="187" y="300"/>
                  <a:pt x="184" y="299"/>
                </a:cubicBezTo>
                <a:close/>
                <a:moveTo>
                  <a:pt x="189" y="302"/>
                </a:moveTo>
                <a:cubicBezTo>
                  <a:pt x="187" y="301"/>
                  <a:pt x="192" y="301"/>
                  <a:pt x="192" y="301"/>
                </a:cubicBezTo>
                <a:cubicBezTo>
                  <a:pt x="191" y="302"/>
                  <a:pt x="190" y="302"/>
                  <a:pt x="189" y="302"/>
                </a:cubicBezTo>
                <a:close/>
                <a:moveTo>
                  <a:pt x="193" y="301"/>
                </a:moveTo>
                <a:cubicBezTo>
                  <a:pt x="194" y="300"/>
                  <a:pt x="195" y="300"/>
                  <a:pt x="196" y="300"/>
                </a:cubicBezTo>
                <a:cubicBezTo>
                  <a:pt x="197" y="300"/>
                  <a:pt x="193" y="301"/>
                  <a:pt x="193" y="301"/>
                </a:cubicBezTo>
                <a:close/>
                <a:moveTo>
                  <a:pt x="196" y="302"/>
                </a:moveTo>
                <a:cubicBezTo>
                  <a:pt x="198" y="301"/>
                  <a:pt x="197" y="302"/>
                  <a:pt x="196" y="302"/>
                </a:cubicBezTo>
                <a:close/>
                <a:moveTo>
                  <a:pt x="228" y="295"/>
                </a:moveTo>
                <a:cubicBezTo>
                  <a:pt x="227" y="294"/>
                  <a:pt x="228" y="296"/>
                  <a:pt x="228" y="295"/>
                </a:cubicBezTo>
                <a:close/>
                <a:moveTo>
                  <a:pt x="209" y="299"/>
                </a:moveTo>
                <a:cubicBezTo>
                  <a:pt x="210" y="298"/>
                  <a:pt x="211" y="298"/>
                  <a:pt x="212" y="298"/>
                </a:cubicBezTo>
                <a:cubicBezTo>
                  <a:pt x="211" y="299"/>
                  <a:pt x="210" y="299"/>
                  <a:pt x="209" y="299"/>
                </a:cubicBezTo>
                <a:close/>
                <a:moveTo>
                  <a:pt x="213" y="299"/>
                </a:moveTo>
                <a:cubicBezTo>
                  <a:pt x="215" y="298"/>
                  <a:pt x="214" y="299"/>
                  <a:pt x="213" y="299"/>
                </a:cubicBezTo>
                <a:close/>
                <a:moveTo>
                  <a:pt x="215" y="296"/>
                </a:moveTo>
                <a:cubicBezTo>
                  <a:pt x="214" y="296"/>
                  <a:pt x="214" y="296"/>
                  <a:pt x="213" y="296"/>
                </a:cubicBezTo>
                <a:cubicBezTo>
                  <a:pt x="213" y="295"/>
                  <a:pt x="215" y="296"/>
                  <a:pt x="215" y="296"/>
                </a:cubicBezTo>
                <a:close/>
                <a:moveTo>
                  <a:pt x="221" y="295"/>
                </a:moveTo>
                <a:cubicBezTo>
                  <a:pt x="220" y="294"/>
                  <a:pt x="221" y="297"/>
                  <a:pt x="221" y="295"/>
                </a:cubicBezTo>
                <a:close/>
                <a:moveTo>
                  <a:pt x="222" y="293"/>
                </a:moveTo>
                <a:cubicBezTo>
                  <a:pt x="224" y="294"/>
                  <a:pt x="223" y="294"/>
                  <a:pt x="222" y="294"/>
                </a:cubicBezTo>
                <a:cubicBezTo>
                  <a:pt x="221" y="294"/>
                  <a:pt x="221" y="293"/>
                  <a:pt x="222" y="293"/>
                </a:cubicBezTo>
                <a:close/>
                <a:moveTo>
                  <a:pt x="222" y="297"/>
                </a:moveTo>
                <a:cubicBezTo>
                  <a:pt x="223" y="297"/>
                  <a:pt x="224" y="297"/>
                  <a:pt x="225" y="297"/>
                </a:cubicBezTo>
                <a:cubicBezTo>
                  <a:pt x="225" y="297"/>
                  <a:pt x="221" y="298"/>
                  <a:pt x="222" y="297"/>
                </a:cubicBezTo>
                <a:close/>
                <a:moveTo>
                  <a:pt x="226" y="296"/>
                </a:moveTo>
                <a:cubicBezTo>
                  <a:pt x="226" y="295"/>
                  <a:pt x="229" y="296"/>
                  <a:pt x="230" y="296"/>
                </a:cubicBezTo>
                <a:cubicBezTo>
                  <a:pt x="228" y="296"/>
                  <a:pt x="226" y="297"/>
                  <a:pt x="226" y="296"/>
                </a:cubicBezTo>
                <a:close/>
                <a:moveTo>
                  <a:pt x="234" y="294"/>
                </a:moveTo>
                <a:cubicBezTo>
                  <a:pt x="233" y="294"/>
                  <a:pt x="232" y="294"/>
                  <a:pt x="232" y="294"/>
                </a:cubicBezTo>
                <a:cubicBezTo>
                  <a:pt x="232" y="293"/>
                  <a:pt x="234" y="293"/>
                  <a:pt x="234" y="294"/>
                </a:cubicBezTo>
                <a:close/>
                <a:moveTo>
                  <a:pt x="233" y="291"/>
                </a:moveTo>
                <a:cubicBezTo>
                  <a:pt x="234" y="290"/>
                  <a:pt x="234" y="290"/>
                  <a:pt x="235" y="290"/>
                </a:cubicBezTo>
                <a:cubicBezTo>
                  <a:pt x="235" y="291"/>
                  <a:pt x="234" y="291"/>
                  <a:pt x="233" y="291"/>
                </a:cubicBezTo>
                <a:close/>
                <a:moveTo>
                  <a:pt x="257" y="283"/>
                </a:moveTo>
                <a:cubicBezTo>
                  <a:pt x="258" y="283"/>
                  <a:pt x="258" y="282"/>
                  <a:pt x="259" y="282"/>
                </a:cubicBezTo>
                <a:cubicBezTo>
                  <a:pt x="259" y="283"/>
                  <a:pt x="255" y="284"/>
                  <a:pt x="257" y="283"/>
                </a:cubicBezTo>
                <a:close/>
                <a:moveTo>
                  <a:pt x="494" y="29"/>
                </a:moveTo>
                <a:cubicBezTo>
                  <a:pt x="493" y="30"/>
                  <a:pt x="493" y="31"/>
                  <a:pt x="492" y="33"/>
                </a:cubicBezTo>
                <a:cubicBezTo>
                  <a:pt x="491" y="31"/>
                  <a:pt x="494" y="29"/>
                  <a:pt x="494" y="29"/>
                </a:cubicBezTo>
                <a:close/>
                <a:moveTo>
                  <a:pt x="486" y="47"/>
                </a:moveTo>
                <a:cubicBezTo>
                  <a:pt x="487" y="45"/>
                  <a:pt x="487" y="42"/>
                  <a:pt x="489" y="40"/>
                </a:cubicBezTo>
                <a:cubicBezTo>
                  <a:pt x="487" y="42"/>
                  <a:pt x="486" y="48"/>
                  <a:pt x="485" y="51"/>
                </a:cubicBezTo>
                <a:cubicBezTo>
                  <a:pt x="485" y="51"/>
                  <a:pt x="486" y="47"/>
                  <a:pt x="486" y="47"/>
                </a:cubicBezTo>
                <a:close/>
                <a:moveTo>
                  <a:pt x="483" y="59"/>
                </a:moveTo>
                <a:cubicBezTo>
                  <a:pt x="483" y="61"/>
                  <a:pt x="483" y="62"/>
                  <a:pt x="482" y="63"/>
                </a:cubicBezTo>
                <a:cubicBezTo>
                  <a:pt x="482" y="61"/>
                  <a:pt x="483" y="60"/>
                  <a:pt x="483" y="59"/>
                </a:cubicBezTo>
                <a:close/>
                <a:moveTo>
                  <a:pt x="474" y="81"/>
                </a:moveTo>
                <a:cubicBezTo>
                  <a:pt x="475" y="81"/>
                  <a:pt x="476" y="79"/>
                  <a:pt x="474" y="81"/>
                </a:cubicBezTo>
                <a:close/>
                <a:moveTo>
                  <a:pt x="471" y="88"/>
                </a:moveTo>
                <a:cubicBezTo>
                  <a:pt x="472" y="86"/>
                  <a:pt x="472" y="85"/>
                  <a:pt x="473" y="84"/>
                </a:cubicBezTo>
                <a:cubicBezTo>
                  <a:pt x="473" y="85"/>
                  <a:pt x="471" y="89"/>
                  <a:pt x="471" y="88"/>
                </a:cubicBezTo>
                <a:close/>
                <a:moveTo>
                  <a:pt x="468" y="95"/>
                </a:moveTo>
                <a:cubicBezTo>
                  <a:pt x="467" y="97"/>
                  <a:pt x="463" y="104"/>
                  <a:pt x="463" y="104"/>
                </a:cubicBezTo>
                <a:cubicBezTo>
                  <a:pt x="464" y="101"/>
                  <a:pt x="467" y="98"/>
                  <a:pt x="468" y="95"/>
                </a:cubicBezTo>
                <a:close/>
                <a:moveTo>
                  <a:pt x="460" y="107"/>
                </a:moveTo>
                <a:cubicBezTo>
                  <a:pt x="460" y="106"/>
                  <a:pt x="461" y="105"/>
                  <a:pt x="462" y="104"/>
                </a:cubicBezTo>
                <a:cubicBezTo>
                  <a:pt x="462" y="105"/>
                  <a:pt x="460" y="108"/>
                  <a:pt x="460" y="107"/>
                </a:cubicBezTo>
                <a:close/>
                <a:moveTo>
                  <a:pt x="425" y="161"/>
                </a:moveTo>
                <a:cubicBezTo>
                  <a:pt x="425" y="161"/>
                  <a:pt x="422" y="164"/>
                  <a:pt x="422" y="164"/>
                </a:cubicBezTo>
                <a:cubicBezTo>
                  <a:pt x="421" y="163"/>
                  <a:pt x="424" y="161"/>
                  <a:pt x="425" y="161"/>
                </a:cubicBezTo>
                <a:close/>
                <a:moveTo>
                  <a:pt x="419" y="166"/>
                </a:moveTo>
                <a:cubicBezTo>
                  <a:pt x="419" y="166"/>
                  <a:pt x="419" y="168"/>
                  <a:pt x="419" y="168"/>
                </a:cubicBezTo>
                <a:cubicBezTo>
                  <a:pt x="419" y="169"/>
                  <a:pt x="418" y="169"/>
                  <a:pt x="417" y="168"/>
                </a:cubicBezTo>
                <a:cubicBezTo>
                  <a:pt x="417" y="167"/>
                  <a:pt x="418" y="167"/>
                  <a:pt x="419" y="166"/>
                </a:cubicBezTo>
                <a:close/>
                <a:moveTo>
                  <a:pt x="416" y="172"/>
                </a:moveTo>
                <a:cubicBezTo>
                  <a:pt x="415" y="173"/>
                  <a:pt x="414" y="174"/>
                  <a:pt x="414" y="174"/>
                </a:cubicBezTo>
                <a:cubicBezTo>
                  <a:pt x="414" y="173"/>
                  <a:pt x="415" y="172"/>
                  <a:pt x="416" y="172"/>
                </a:cubicBezTo>
                <a:close/>
                <a:moveTo>
                  <a:pt x="411" y="178"/>
                </a:moveTo>
                <a:cubicBezTo>
                  <a:pt x="410" y="177"/>
                  <a:pt x="411" y="178"/>
                  <a:pt x="411" y="178"/>
                </a:cubicBezTo>
                <a:close/>
                <a:moveTo>
                  <a:pt x="409" y="180"/>
                </a:moveTo>
                <a:cubicBezTo>
                  <a:pt x="408" y="181"/>
                  <a:pt x="408" y="181"/>
                  <a:pt x="407" y="182"/>
                </a:cubicBezTo>
                <a:cubicBezTo>
                  <a:pt x="412" y="178"/>
                  <a:pt x="432" y="154"/>
                  <a:pt x="433" y="151"/>
                </a:cubicBezTo>
                <a:cubicBezTo>
                  <a:pt x="433" y="152"/>
                  <a:pt x="429" y="157"/>
                  <a:pt x="427" y="158"/>
                </a:cubicBezTo>
                <a:cubicBezTo>
                  <a:pt x="428" y="157"/>
                  <a:pt x="428" y="154"/>
                  <a:pt x="427" y="155"/>
                </a:cubicBezTo>
                <a:cubicBezTo>
                  <a:pt x="429" y="153"/>
                  <a:pt x="444" y="137"/>
                  <a:pt x="443" y="136"/>
                </a:cubicBezTo>
                <a:cubicBezTo>
                  <a:pt x="443" y="137"/>
                  <a:pt x="442" y="137"/>
                  <a:pt x="441" y="137"/>
                </a:cubicBezTo>
                <a:cubicBezTo>
                  <a:pt x="441" y="135"/>
                  <a:pt x="452" y="124"/>
                  <a:pt x="453" y="122"/>
                </a:cubicBezTo>
                <a:cubicBezTo>
                  <a:pt x="455" y="118"/>
                  <a:pt x="461" y="111"/>
                  <a:pt x="462" y="108"/>
                </a:cubicBezTo>
                <a:cubicBezTo>
                  <a:pt x="461" y="114"/>
                  <a:pt x="453" y="123"/>
                  <a:pt x="450" y="129"/>
                </a:cubicBezTo>
                <a:cubicBezTo>
                  <a:pt x="445" y="136"/>
                  <a:pt x="441" y="143"/>
                  <a:pt x="435" y="150"/>
                </a:cubicBezTo>
                <a:cubicBezTo>
                  <a:pt x="428" y="160"/>
                  <a:pt x="421" y="169"/>
                  <a:pt x="412" y="178"/>
                </a:cubicBezTo>
                <a:cubicBezTo>
                  <a:pt x="409" y="181"/>
                  <a:pt x="406" y="185"/>
                  <a:pt x="403" y="188"/>
                </a:cubicBezTo>
                <a:cubicBezTo>
                  <a:pt x="406" y="185"/>
                  <a:pt x="408" y="182"/>
                  <a:pt x="409" y="180"/>
                </a:cubicBezTo>
                <a:close/>
                <a:moveTo>
                  <a:pt x="287" y="281"/>
                </a:moveTo>
                <a:cubicBezTo>
                  <a:pt x="287" y="280"/>
                  <a:pt x="287" y="282"/>
                  <a:pt x="287" y="281"/>
                </a:cubicBezTo>
                <a:close/>
                <a:moveTo>
                  <a:pt x="293" y="278"/>
                </a:moveTo>
                <a:cubicBezTo>
                  <a:pt x="294" y="278"/>
                  <a:pt x="294" y="278"/>
                  <a:pt x="295" y="277"/>
                </a:cubicBezTo>
                <a:cubicBezTo>
                  <a:pt x="295" y="277"/>
                  <a:pt x="296" y="276"/>
                  <a:pt x="297" y="277"/>
                </a:cubicBezTo>
                <a:cubicBezTo>
                  <a:pt x="298" y="279"/>
                  <a:pt x="293" y="279"/>
                  <a:pt x="293" y="278"/>
                </a:cubicBezTo>
                <a:close/>
                <a:moveTo>
                  <a:pt x="299" y="276"/>
                </a:moveTo>
                <a:cubicBezTo>
                  <a:pt x="298" y="275"/>
                  <a:pt x="302" y="275"/>
                  <a:pt x="302" y="276"/>
                </a:cubicBezTo>
                <a:cubicBezTo>
                  <a:pt x="301" y="276"/>
                  <a:pt x="300" y="277"/>
                  <a:pt x="299" y="276"/>
                </a:cubicBezTo>
                <a:close/>
                <a:moveTo>
                  <a:pt x="316" y="268"/>
                </a:moveTo>
                <a:cubicBezTo>
                  <a:pt x="315" y="267"/>
                  <a:pt x="320" y="266"/>
                  <a:pt x="320" y="267"/>
                </a:cubicBezTo>
                <a:cubicBezTo>
                  <a:pt x="317" y="270"/>
                  <a:pt x="317" y="268"/>
                  <a:pt x="316" y="268"/>
                </a:cubicBezTo>
                <a:close/>
                <a:moveTo>
                  <a:pt x="356" y="243"/>
                </a:moveTo>
                <a:cubicBezTo>
                  <a:pt x="356" y="242"/>
                  <a:pt x="363" y="238"/>
                  <a:pt x="363" y="238"/>
                </a:cubicBezTo>
                <a:cubicBezTo>
                  <a:pt x="364" y="239"/>
                  <a:pt x="352" y="246"/>
                  <a:pt x="356" y="243"/>
                </a:cubicBezTo>
                <a:close/>
                <a:moveTo>
                  <a:pt x="372" y="231"/>
                </a:moveTo>
                <a:cubicBezTo>
                  <a:pt x="373" y="230"/>
                  <a:pt x="375" y="228"/>
                  <a:pt x="377" y="226"/>
                </a:cubicBezTo>
                <a:cubicBezTo>
                  <a:pt x="375" y="228"/>
                  <a:pt x="373" y="230"/>
                  <a:pt x="372" y="231"/>
                </a:cubicBezTo>
                <a:close/>
                <a:moveTo>
                  <a:pt x="386" y="220"/>
                </a:moveTo>
                <a:cubicBezTo>
                  <a:pt x="386" y="219"/>
                  <a:pt x="387" y="218"/>
                  <a:pt x="388" y="218"/>
                </a:cubicBezTo>
                <a:cubicBezTo>
                  <a:pt x="387" y="219"/>
                  <a:pt x="387" y="219"/>
                  <a:pt x="386" y="220"/>
                </a:cubicBezTo>
                <a:close/>
                <a:moveTo>
                  <a:pt x="395" y="212"/>
                </a:moveTo>
                <a:cubicBezTo>
                  <a:pt x="394" y="211"/>
                  <a:pt x="397" y="209"/>
                  <a:pt x="397" y="210"/>
                </a:cubicBezTo>
                <a:cubicBezTo>
                  <a:pt x="397" y="210"/>
                  <a:pt x="396" y="211"/>
                  <a:pt x="395" y="212"/>
                </a:cubicBezTo>
                <a:close/>
                <a:moveTo>
                  <a:pt x="401" y="205"/>
                </a:moveTo>
                <a:cubicBezTo>
                  <a:pt x="402" y="204"/>
                  <a:pt x="402" y="204"/>
                  <a:pt x="403" y="203"/>
                </a:cubicBezTo>
                <a:cubicBezTo>
                  <a:pt x="403" y="204"/>
                  <a:pt x="402" y="205"/>
                  <a:pt x="401" y="205"/>
                </a:cubicBezTo>
                <a:close/>
                <a:moveTo>
                  <a:pt x="415" y="190"/>
                </a:moveTo>
                <a:cubicBezTo>
                  <a:pt x="416" y="189"/>
                  <a:pt x="416" y="189"/>
                  <a:pt x="417" y="188"/>
                </a:cubicBezTo>
                <a:cubicBezTo>
                  <a:pt x="417" y="189"/>
                  <a:pt x="416" y="190"/>
                  <a:pt x="415" y="190"/>
                </a:cubicBezTo>
                <a:close/>
                <a:moveTo>
                  <a:pt x="466" y="119"/>
                </a:moveTo>
                <a:cubicBezTo>
                  <a:pt x="453" y="138"/>
                  <a:pt x="442" y="157"/>
                  <a:pt x="427" y="175"/>
                </a:cubicBezTo>
                <a:cubicBezTo>
                  <a:pt x="413" y="192"/>
                  <a:pt x="398" y="207"/>
                  <a:pt x="382" y="221"/>
                </a:cubicBezTo>
                <a:cubicBezTo>
                  <a:pt x="375" y="227"/>
                  <a:pt x="369" y="232"/>
                  <a:pt x="362" y="237"/>
                </a:cubicBezTo>
                <a:cubicBezTo>
                  <a:pt x="360" y="238"/>
                  <a:pt x="354" y="244"/>
                  <a:pt x="349" y="248"/>
                </a:cubicBezTo>
                <a:cubicBezTo>
                  <a:pt x="351" y="246"/>
                  <a:pt x="353" y="245"/>
                  <a:pt x="353" y="245"/>
                </a:cubicBezTo>
                <a:cubicBezTo>
                  <a:pt x="355" y="249"/>
                  <a:pt x="329" y="259"/>
                  <a:pt x="329" y="260"/>
                </a:cubicBezTo>
                <a:cubicBezTo>
                  <a:pt x="330" y="260"/>
                  <a:pt x="331" y="259"/>
                  <a:pt x="332" y="259"/>
                </a:cubicBezTo>
                <a:cubicBezTo>
                  <a:pt x="332" y="259"/>
                  <a:pt x="324" y="264"/>
                  <a:pt x="322" y="266"/>
                </a:cubicBezTo>
                <a:cubicBezTo>
                  <a:pt x="323" y="265"/>
                  <a:pt x="324" y="264"/>
                  <a:pt x="325" y="263"/>
                </a:cubicBezTo>
                <a:cubicBezTo>
                  <a:pt x="324" y="262"/>
                  <a:pt x="313" y="268"/>
                  <a:pt x="313" y="268"/>
                </a:cubicBezTo>
                <a:cubicBezTo>
                  <a:pt x="314" y="268"/>
                  <a:pt x="315" y="268"/>
                  <a:pt x="316" y="268"/>
                </a:cubicBezTo>
                <a:cubicBezTo>
                  <a:pt x="316" y="270"/>
                  <a:pt x="310" y="272"/>
                  <a:pt x="308" y="272"/>
                </a:cubicBezTo>
                <a:cubicBezTo>
                  <a:pt x="308" y="272"/>
                  <a:pt x="309" y="272"/>
                  <a:pt x="309" y="272"/>
                </a:cubicBezTo>
                <a:cubicBezTo>
                  <a:pt x="309" y="272"/>
                  <a:pt x="302" y="276"/>
                  <a:pt x="302" y="275"/>
                </a:cubicBezTo>
                <a:cubicBezTo>
                  <a:pt x="302" y="274"/>
                  <a:pt x="303" y="274"/>
                  <a:pt x="303" y="273"/>
                </a:cubicBezTo>
                <a:cubicBezTo>
                  <a:pt x="302" y="273"/>
                  <a:pt x="300" y="273"/>
                  <a:pt x="299" y="274"/>
                </a:cubicBezTo>
                <a:cubicBezTo>
                  <a:pt x="340" y="254"/>
                  <a:pt x="378" y="226"/>
                  <a:pt x="409" y="193"/>
                </a:cubicBezTo>
                <a:cubicBezTo>
                  <a:pt x="427" y="174"/>
                  <a:pt x="444" y="153"/>
                  <a:pt x="458" y="131"/>
                </a:cubicBezTo>
                <a:cubicBezTo>
                  <a:pt x="469" y="112"/>
                  <a:pt x="484" y="89"/>
                  <a:pt x="489" y="68"/>
                </a:cubicBezTo>
                <a:cubicBezTo>
                  <a:pt x="486" y="83"/>
                  <a:pt x="475" y="105"/>
                  <a:pt x="466" y="119"/>
                </a:cubicBezTo>
                <a:close/>
                <a:moveTo>
                  <a:pt x="490" y="38"/>
                </a:moveTo>
                <a:cubicBezTo>
                  <a:pt x="489" y="38"/>
                  <a:pt x="491" y="35"/>
                  <a:pt x="491" y="34"/>
                </a:cubicBezTo>
                <a:cubicBezTo>
                  <a:pt x="491" y="34"/>
                  <a:pt x="490" y="39"/>
                  <a:pt x="490" y="38"/>
                </a:cubicBezTo>
                <a:close/>
                <a:moveTo>
                  <a:pt x="504" y="39"/>
                </a:moveTo>
                <a:cubicBezTo>
                  <a:pt x="504" y="38"/>
                  <a:pt x="506" y="35"/>
                  <a:pt x="506" y="34"/>
                </a:cubicBezTo>
                <a:cubicBezTo>
                  <a:pt x="506" y="35"/>
                  <a:pt x="503" y="40"/>
                  <a:pt x="504" y="39"/>
                </a:cubicBezTo>
                <a:close/>
                <a:moveTo>
                  <a:pt x="510" y="23"/>
                </a:moveTo>
                <a:cubicBezTo>
                  <a:pt x="509" y="23"/>
                  <a:pt x="513" y="20"/>
                  <a:pt x="513" y="19"/>
                </a:cubicBezTo>
                <a:cubicBezTo>
                  <a:pt x="514" y="20"/>
                  <a:pt x="511" y="24"/>
                  <a:pt x="510" y="23"/>
                </a:cubicBezTo>
                <a:close/>
                <a:moveTo>
                  <a:pt x="244" y="295"/>
                </a:moveTo>
                <a:cubicBezTo>
                  <a:pt x="243" y="294"/>
                  <a:pt x="244" y="296"/>
                  <a:pt x="244" y="295"/>
                </a:cubicBezTo>
                <a:close/>
                <a:moveTo>
                  <a:pt x="72" y="297"/>
                </a:moveTo>
                <a:cubicBezTo>
                  <a:pt x="72" y="295"/>
                  <a:pt x="62" y="295"/>
                  <a:pt x="61" y="295"/>
                </a:cubicBezTo>
                <a:cubicBezTo>
                  <a:pt x="62" y="295"/>
                  <a:pt x="71" y="298"/>
                  <a:pt x="72" y="297"/>
                </a:cubicBezTo>
                <a:close/>
                <a:moveTo>
                  <a:pt x="250" y="294"/>
                </a:moveTo>
                <a:cubicBezTo>
                  <a:pt x="248" y="293"/>
                  <a:pt x="249" y="294"/>
                  <a:pt x="250" y="294"/>
                </a:cubicBezTo>
                <a:close/>
                <a:moveTo>
                  <a:pt x="349" y="248"/>
                </a:moveTo>
                <a:cubicBezTo>
                  <a:pt x="345" y="251"/>
                  <a:pt x="341" y="254"/>
                  <a:pt x="340" y="254"/>
                </a:cubicBezTo>
                <a:cubicBezTo>
                  <a:pt x="341" y="254"/>
                  <a:pt x="345" y="251"/>
                  <a:pt x="349" y="248"/>
                </a:cubicBezTo>
                <a:close/>
                <a:moveTo>
                  <a:pt x="95" y="303"/>
                </a:moveTo>
                <a:cubicBezTo>
                  <a:pt x="95" y="304"/>
                  <a:pt x="95" y="302"/>
                  <a:pt x="95" y="303"/>
                </a:cubicBezTo>
                <a:close/>
                <a:moveTo>
                  <a:pt x="311" y="270"/>
                </a:moveTo>
                <a:cubicBezTo>
                  <a:pt x="310" y="269"/>
                  <a:pt x="311" y="270"/>
                  <a:pt x="311" y="270"/>
                </a:cubicBezTo>
                <a:close/>
                <a:moveTo>
                  <a:pt x="334" y="257"/>
                </a:moveTo>
                <a:cubicBezTo>
                  <a:pt x="334" y="257"/>
                  <a:pt x="339" y="255"/>
                  <a:pt x="339" y="254"/>
                </a:cubicBezTo>
                <a:cubicBezTo>
                  <a:pt x="338" y="254"/>
                  <a:pt x="335" y="256"/>
                  <a:pt x="334" y="257"/>
                </a:cubicBezTo>
                <a:close/>
                <a:moveTo>
                  <a:pt x="308" y="272"/>
                </a:moveTo>
                <a:cubicBezTo>
                  <a:pt x="307" y="272"/>
                  <a:pt x="307" y="272"/>
                  <a:pt x="306" y="272"/>
                </a:cubicBezTo>
                <a:cubicBezTo>
                  <a:pt x="306" y="272"/>
                  <a:pt x="307" y="272"/>
                  <a:pt x="308" y="272"/>
                </a:cubicBezTo>
                <a:close/>
                <a:moveTo>
                  <a:pt x="55" y="259"/>
                </a:moveTo>
                <a:cubicBezTo>
                  <a:pt x="55" y="258"/>
                  <a:pt x="54" y="259"/>
                  <a:pt x="54" y="259"/>
                </a:cubicBezTo>
                <a:cubicBezTo>
                  <a:pt x="54" y="259"/>
                  <a:pt x="55" y="259"/>
                  <a:pt x="55" y="259"/>
                </a:cubicBezTo>
                <a:close/>
                <a:moveTo>
                  <a:pt x="106" y="233"/>
                </a:moveTo>
                <a:cubicBezTo>
                  <a:pt x="106" y="233"/>
                  <a:pt x="106" y="233"/>
                  <a:pt x="106" y="232"/>
                </a:cubicBezTo>
                <a:cubicBezTo>
                  <a:pt x="105" y="229"/>
                  <a:pt x="105" y="231"/>
                  <a:pt x="106" y="233"/>
                </a:cubicBezTo>
                <a:close/>
                <a:moveTo>
                  <a:pt x="54" y="259"/>
                </a:moveTo>
                <a:cubicBezTo>
                  <a:pt x="54" y="260"/>
                  <a:pt x="54" y="260"/>
                  <a:pt x="54" y="260"/>
                </a:cubicBezTo>
                <a:cubicBezTo>
                  <a:pt x="54" y="259"/>
                  <a:pt x="54" y="259"/>
                  <a:pt x="54" y="259"/>
                </a:cubicBezTo>
                <a:cubicBezTo>
                  <a:pt x="54" y="259"/>
                  <a:pt x="54" y="259"/>
                  <a:pt x="54" y="259"/>
                </a:cubicBezTo>
                <a:close/>
                <a:moveTo>
                  <a:pt x="67" y="245"/>
                </a:move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7" y="245"/>
                  <a:pt x="67" y="245"/>
                  <a:pt x="67" y="245"/>
                </a:cubicBezTo>
                <a:close/>
                <a:moveTo>
                  <a:pt x="68" y="244"/>
                </a:moveTo>
                <a:cubicBezTo>
                  <a:pt x="68" y="244"/>
                  <a:pt x="68" y="244"/>
                  <a:pt x="68" y="244"/>
                </a:cubicBezTo>
                <a:cubicBezTo>
                  <a:pt x="68" y="245"/>
                  <a:pt x="68" y="244"/>
                  <a:pt x="68" y="244"/>
                </a:cubicBezTo>
                <a:close/>
                <a:moveTo>
                  <a:pt x="67" y="244"/>
                </a:moveTo>
                <a:cubicBezTo>
                  <a:pt x="67" y="244"/>
                  <a:pt x="67" y="244"/>
                  <a:pt x="67" y="244"/>
                </a:cubicBezTo>
                <a:cubicBezTo>
                  <a:pt x="67" y="245"/>
                  <a:pt x="67" y="245"/>
                  <a:pt x="67" y="244"/>
                </a:cubicBezTo>
                <a:close/>
                <a:moveTo>
                  <a:pt x="79" y="241"/>
                </a:moveTo>
                <a:cubicBezTo>
                  <a:pt x="79" y="240"/>
                  <a:pt x="79" y="242"/>
                  <a:pt x="79" y="241"/>
                </a:cubicBezTo>
                <a:close/>
                <a:moveTo>
                  <a:pt x="76" y="242"/>
                </a:moveTo>
                <a:cubicBezTo>
                  <a:pt x="76" y="243"/>
                  <a:pt x="76" y="241"/>
                  <a:pt x="76" y="242"/>
                </a:cubicBezTo>
                <a:close/>
                <a:moveTo>
                  <a:pt x="18" y="253"/>
                </a:moveTo>
                <a:cubicBezTo>
                  <a:pt x="16" y="251"/>
                  <a:pt x="18" y="254"/>
                  <a:pt x="18" y="253"/>
                </a:cubicBezTo>
                <a:close/>
                <a:moveTo>
                  <a:pt x="75" y="240"/>
                </a:moveTo>
                <a:cubicBezTo>
                  <a:pt x="75" y="241"/>
                  <a:pt x="75" y="239"/>
                  <a:pt x="75" y="240"/>
                </a:cubicBezTo>
                <a:close/>
                <a:moveTo>
                  <a:pt x="85" y="253"/>
                </a:moveTo>
                <a:cubicBezTo>
                  <a:pt x="86" y="254"/>
                  <a:pt x="85" y="251"/>
                  <a:pt x="85" y="253"/>
                </a:cubicBezTo>
                <a:close/>
                <a:moveTo>
                  <a:pt x="97" y="237"/>
                </a:moveTo>
                <a:cubicBezTo>
                  <a:pt x="97" y="238"/>
                  <a:pt x="99" y="237"/>
                  <a:pt x="98" y="236"/>
                </a:cubicBezTo>
                <a:cubicBezTo>
                  <a:pt x="98" y="236"/>
                  <a:pt x="97" y="237"/>
                  <a:pt x="97" y="237"/>
                </a:cubicBezTo>
                <a:close/>
                <a:moveTo>
                  <a:pt x="106" y="247"/>
                </a:moveTo>
                <a:cubicBezTo>
                  <a:pt x="105" y="246"/>
                  <a:pt x="106" y="247"/>
                  <a:pt x="106" y="247"/>
                </a:cubicBezTo>
                <a:close/>
                <a:moveTo>
                  <a:pt x="96" y="236"/>
                </a:moveTo>
                <a:cubicBezTo>
                  <a:pt x="96" y="235"/>
                  <a:pt x="98" y="235"/>
                  <a:pt x="99" y="234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101" y="234"/>
                  <a:pt x="102" y="233"/>
                  <a:pt x="103" y="232"/>
                </a:cubicBezTo>
                <a:cubicBezTo>
                  <a:pt x="103" y="232"/>
                  <a:pt x="103" y="232"/>
                  <a:pt x="103" y="232"/>
                </a:cubicBezTo>
                <a:cubicBezTo>
                  <a:pt x="103" y="233"/>
                  <a:pt x="103" y="232"/>
                  <a:pt x="103" y="232"/>
                </a:cubicBezTo>
                <a:cubicBezTo>
                  <a:pt x="103" y="232"/>
                  <a:pt x="103" y="232"/>
                  <a:pt x="103" y="231"/>
                </a:cubicBezTo>
                <a:cubicBezTo>
                  <a:pt x="103" y="232"/>
                  <a:pt x="90" y="235"/>
                  <a:pt x="90" y="235"/>
                </a:cubicBezTo>
                <a:cubicBezTo>
                  <a:pt x="90" y="235"/>
                  <a:pt x="90" y="237"/>
                  <a:pt x="90" y="237"/>
                </a:cubicBezTo>
                <a:cubicBezTo>
                  <a:pt x="92" y="237"/>
                  <a:pt x="94" y="236"/>
                  <a:pt x="96" y="236"/>
                </a:cubicBezTo>
                <a:close/>
                <a:moveTo>
                  <a:pt x="105" y="246"/>
                </a:moveTo>
                <a:cubicBezTo>
                  <a:pt x="106" y="245"/>
                  <a:pt x="109" y="248"/>
                  <a:pt x="110" y="248"/>
                </a:cubicBezTo>
                <a:cubicBezTo>
                  <a:pt x="112" y="248"/>
                  <a:pt x="106" y="242"/>
                  <a:pt x="105" y="246"/>
                </a:cubicBezTo>
                <a:close/>
                <a:moveTo>
                  <a:pt x="94" y="237"/>
                </a:moveTo>
                <a:cubicBezTo>
                  <a:pt x="94" y="238"/>
                  <a:pt x="94" y="237"/>
                  <a:pt x="94" y="237"/>
                </a:cubicBezTo>
                <a:close/>
                <a:moveTo>
                  <a:pt x="89" y="237"/>
                </a:moveTo>
                <a:cubicBezTo>
                  <a:pt x="91" y="233"/>
                  <a:pt x="78" y="239"/>
                  <a:pt x="79" y="240"/>
                </a:cubicBezTo>
                <a:cubicBezTo>
                  <a:pt x="79" y="240"/>
                  <a:pt x="89" y="237"/>
                  <a:pt x="89" y="237"/>
                </a:cubicBezTo>
                <a:close/>
                <a:moveTo>
                  <a:pt x="85" y="237"/>
                </a:moveTo>
                <a:cubicBezTo>
                  <a:pt x="85" y="238"/>
                  <a:pt x="85" y="236"/>
                  <a:pt x="85" y="237"/>
                </a:cubicBezTo>
                <a:close/>
                <a:moveTo>
                  <a:pt x="49" y="260"/>
                </a:moveTo>
                <a:cubicBezTo>
                  <a:pt x="49" y="260"/>
                  <a:pt x="49" y="261"/>
                  <a:pt x="49" y="260"/>
                </a:cubicBezTo>
                <a:close/>
                <a:moveTo>
                  <a:pt x="63" y="257"/>
                </a:moveTo>
                <a:cubicBezTo>
                  <a:pt x="64" y="256"/>
                  <a:pt x="63" y="257"/>
                  <a:pt x="63" y="257"/>
                </a:cubicBezTo>
                <a:close/>
                <a:moveTo>
                  <a:pt x="71" y="257"/>
                </a:moveTo>
                <a:cubicBezTo>
                  <a:pt x="71" y="257"/>
                  <a:pt x="73" y="256"/>
                  <a:pt x="73" y="256"/>
                </a:cubicBezTo>
                <a:cubicBezTo>
                  <a:pt x="73" y="256"/>
                  <a:pt x="70" y="255"/>
                  <a:pt x="71" y="257"/>
                </a:cubicBezTo>
                <a:close/>
                <a:moveTo>
                  <a:pt x="72" y="257"/>
                </a:moveTo>
                <a:cubicBezTo>
                  <a:pt x="73" y="258"/>
                  <a:pt x="72" y="256"/>
                  <a:pt x="72" y="257"/>
                </a:cubicBezTo>
                <a:close/>
                <a:moveTo>
                  <a:pt x="53" y="259"/>
                </a:moveTo>
                <a:cubicBezTo>
                  <a:pt x="53" y="258"/>
                  <a:pt x="53" y="260"/>
                  <a:pt x="53" y="259"/>
                </a:cubicBezTo>
                <a:close/>
                <a:moveTo>
                  <a:pt x="71" y="258"/>
                </a:moveTo>
                <a:cubicBezTo>
                  <a:pt x="69" y="258"/>
                  <a:pt x="73" y="258"/>
                  <a:pt x="71" y="258"/>
                </a:cubicBezTo>
                <a:close/>
                <a:moveTo>
                  <a:pt x="61" y="258"/>
                </a:moveTo>
                <a:cubicBezTo>
                  <a:pt x="61" y="258"/>
                  <a:pt x="61" y="258"/>
                  <a:pt x="61" y="257"/>
                </a:cubicBezTo>
                <a:cubicBezTo>
                  <a:pt x="61" y="257"/>
                  <a:pt x="61" y="257"/>
                  <a:pt x="61" y="258"/>
                </a:cubicBezTo>
                <a:close/>
                <a:moveTo>
                  <a:pt x="62" y="257"/>
                </a:moveTo>
                <a:cubicBezTo>
                  <a:pt x="62" y="258"/>
                  <a:pt x="62" y="256"/>
                  <a:pt x="62" y="257"/>
                </a:cubicBezTo>
                <a:close/>
                <a:moveTo>
                  <a:pt x="82" y="254"/>
                </a:moveTo>
                <a:cubicBezTo>
                  <a:pt x="82" y="255"/>
                  <a:pt x="82" y="254"/>
                  <a:pt x="82" y="254"/>
                </a:cubicBezTo>
                <a:close/>
                <a:moveTo>
                  <a:pt x="74" y="243"/>
                </a:moveTo>
                <a:cubicBezTo>
                  <a:pt x="75" y="244"/>
                  <a:pt x="74" y="242"/>
                  <a:pt x="74" y="243"/>
                </a:cubicBezTo>
                <a:close/>
                <a:moveTo>
                  <a:pt x="72" y="258"/>
                </a:moveTo>
                <a:cubicBezTo>
                  <a:pt x="73" y="258"/>
                  <a:pt x="70" y="257"/>
                  <a:pt x="72" y="258"/>
                </a:cubicBezTo>
                <a:close/>
                <a:moveTo>
                  <a:pt x="74" y="257"/>
                </a:moveTo>
                <a:cubicBezTo>
                  <a:pt x="74" y="256"/>
                  <a:pt x="74" y="257"/>
                  <a:pt x="74" y="257"/>
                </a:cubicBezTo>
                <a:close/>
                <a:moveTo>
                  <a:pt x="76" y="256"/>
                </a:moveTo>
                <a:cubicBezTo>
                  <a:pt x="75" y="255"/>
                  <a:pt x="76" y="257"/>
                  <a:pt x="76" y="256"/>
                </a:cubicBezTo>
                <a:close/>
                <a:moveTo>
                  <a:pt x="83" y="253"/>
                </a:moveTo>
                <a:cubicBezTo>
                  <a:pt x="84" y="254"/>
                  <a:pt x="83" y="252"/>
                  <a:pt x="83" y="253"/>
                </a:cubicBezTo>
                <a:close/>
                <a:moveTo>
                  <a:pt x="47" y="260"/>
                </a:moveTo>
                <a:cubicBezTo>
                  <a:pt x="47" y="261"/>
                  <a:pt x="47" y="260"/>
                  <a:pt x="47" y="260"/>
                </a:cubicBezTo>
                <a:close/>
                <a:moveTo>
                  <a:pt x="49" y="263"/>
                </a:moveTo>
                <a:cubicBezTo>
                  <a:pt x="49" y="264"/>
                  <a:pt x="49" y="262"/>
                  <a:pt x="49" y="263"/>
                </a:cubicBezTo>
                <a:close/>
                <a:moveTo>
                  <a:pt x="95" y="246"/>
                </a:moveTo>
                <a:cubicBezTo>
                  <a:pt x="94" y="244"/>
                  <a:pt x="95" y="247"/>
                  <a:pt x="95" y="246"/>
                </a:cubicBezTo>
                <a:close/>
                <a:moveTo>
                  <a:pt x="104" y="247"/>
                </a:moveTo>
                <a:cubicBezTo>
                  <a:pt x="105" y="249"/>
                  <a:pt x="104" y="245"/>
                  <a:pt x="104" y="247"/>
                </a:cubicBezTo>
                <a:close/>
                <a:moveTo>
                  <a:pt x="73" y="243"/>
                </a:moveTo>
                <a:cubicBezTo>
                  <a:pt x="73" y="242"/>
                  <a:pt x="74" y="243"/>
                  <a:pt x="73" y="243"/>
                </a:cubicBezTo>
                <a:close/>
                <a:moveTo>
                  <a:pt x="61" y="247"/>
                </a:moveTo>
                <a:cubicBezTo>
                  <a:pt x="60" y="245"/>
                  <a:pt x="61" y="248"/>
                  <a:pt x="61" y="247"/>
                </a:cubicBezTo>
                <a:close/>
                <a:moveTo>
                  <a:pt x="65" y="246"/>
                </a:moveTo>
                <a:cubicBezTo>
                  <a:pt x="65" y="247"/>
                  <a:pt x="65" y="245"/>
                  <a:pt x="65" y="246"/>
                </a:cubicBezTo>
                <a:close/>
                <a:moveTo>
                  <a:pt x="51" y="259"/>
                </a:moveTo>
                <a:cubicBezTo>
                  <a:pt x="51" y="260"/>
                  <a:pt x="51" y="259"/>
                  <a:pt x="51" y="259"/>
                </a:cubicBezTo>
                <a:close/>
                <a:moveTo>
                  <a:pt x="52" y="259"/>
                </a:moveTo>
                <a:cubicBezTo>
                  <a:pt x="51" y="259"/>
                  <a:pt x="52" y="260"/>
                  <a:pt x="52" y="259"/>
                </a:cubicBezTo>
                <a:close/>
                <a:moveTo>
                  <a:pt x="50" y="260"/>
                </a:moveTo>
                <a:cubicBezTo>
                  <a:pt x="50" y="259"/>
                  <a:pt x="50" y="261"/>
                  <a:pt x="50" y="260"/>
                </a:cubicBezTo>
                <a:close/>
                <a:moveTo>
                  <a:pt x="34" y="312"/>
                </a:moveTo>
                <a:cubicBezTo>
                  <a:pt x="34" y="313"/>
                  <a:pt x="35" y="312"/>
                  <a:pt x="34" y="312"/>
                </a:cubicBezTo>
                <a:close/>
                <a:moveTo>
                  <a:pt x="25" y="298"/>
                </a:moveTo>
                <a:cubicBezTo>
                  <a:pt x="24" y="298"/>
                  <a:pt x="26" y="297"/>
                  <a:pt x="25" y="298"/>
                </a:cubicBezTo>
                <a:close/>
                <a:moveTo>
                  <a:pt x="33" y="312"/>
                </a:moveTo>
                <a:cubicBezTo>
                  <a:pt x="33" y="311"/>
                  <a:pt x="34" y="313"/>
                  <a:pt x="33" y="312"/>
                </a:cubicBezTo>
                <a:close/>
                <a:moveTo>
                  <a:pt x="55" y="329"/>
                </a:moveTo>
                <a:cubicBezTo>
                  <a:pt x="57" y="328"/>
                  <a:pt x="55" y="329"/>
                  <a:pt x="55" y="329"/>
                </a:cubicBezTo>
                <a:close/>
                <a:moveTo>
                  <a:pt x="34" y="312"/>
                </a:moveTo>
                <a:cubicBezTo>
                  <a:pt x="33" y="314"/>
                  <a:pt x="35" y="310"/>
                  <a:pt x="34" y="312"/>
                </a:cubicBezTo>
                <a:close/>
                <a:moveTo>
                  <a:pt x="51" y="311"/>
                </a:moveTo>
                <a:cubicBezTo>
                  <a:pt x="53" y="311"/>
                  <a:pt x="50" y="312"/>
                  <a:pt x="51" y="311"/>
                </a:cubicBezTo>
                <a:close/>
                <a:moveTo>
                  <a:pt x="60" y="333"/>
                </a:moveTo>
                <a:cubicBezTo>
                  <a:pt x="60" y="333"/>
                  <a:pt x="61" y="333"/>
                  <a:pt x="61" y="333"/>
                </a:cubicBezTo>
                <a:cubicBezTo>
                  <a:pt x="60" y="333"/>
                  <a:pt x="57" y="323"/>
                  <a:pt x="57" y="323"/>
                </a:cubicBezTo>
                <a:cubicBezTo>
                  <a:pt x="57" y="323"/>
                  <a:pt x="56" y="323"/>
                  <a:pt x="56" y="323"/>
                </a:cubicBezTo>
                <a:cubicBezTo>
                  <a:pt x="56" y="323"/>
                  <a:pt x="57" y="327"/>
                  <a:pt x="57" y="327"/>
                </a:cubicBezTo>
                <a:cubicBezTo>
                  <a:pt x="57" y="328"/>
                  <a:pt x="57" y="329"/>
                  <a:pt x="58" y="330"/>
                </a:cubicBezTo>
                <a:cubicBezTo>
                  <a:pt x="58" y="330"/>
                  <a:pt x="59" y="330"/>
                  <a:pt x="58" y="330"/>
                </a:cubicBezTo>
                <a:cubicBezTo>
                  <a:pt x="58" y="330"/>
                  <a:pt x="58" y="330"/>
                  <a:pt x="58" y="330"/>
                </a:cubicBezTo>
                <a:cubicBezTo>
                  <a:pt x="59" y="331"/>
                  <a:pt x="59" y="332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lose/>
                <a:moveTo>
                  <a:pt x="35" y="312"/>
                </a:moveTo>
                <a:cubicBezTo>
                  <a:pt x="36" y="311"/>
                  <a:pt x="34" y="312"/>
                  <a:pt x="35" y="312"/>
                </a:cubicBezTo>
                <a:close/>
                <a:moveTo>
                  <a:pt x="52" y="314"/>
                </a:moveTo>
                <a:cubicBezTo>
                  <a:pt x="52" y="314"/>
                  <a:pt x="55" y="323"/>
                  <a:pt x="55" y="323"/>
                </a:cubicBezTo>
                <a:cubicBezTo>
                  <a:pt x="59" y="323"/>
                  <a:pt x="53" y="313"/>
                  <a:pt x="52" y="314"/>
                </a:cubicBezTo>
                <a:close/>
                <a:moveTo>
                  <a:pt x="55" y="319"/>
                </a:moveTo>
                <a:cubicBezTo>
                  <a:pt x="54" y="319"/>
                  <a:pt x="56" y="319"/>
                  <a:pt x="55" y="319"/>
                </a:cubicBezTo>
                <a:close/>
                <a:moveTo>
                  <a:pt x="55" y="326"/>
                </a:moveTo>
                <a:cubicBezTo>
                  <a:pt x="56" y="326"/>
                  <a:pt x="54" y="327"/>
                  <a:pt x="55" y="326"/>
                </a:cubicBezTo>
                <a:close/>
                <a:moveTo>
                  <a:pt x="47" y="328"/>
                </a:moveTo>
                <a:cubicBezTo>
                  <a:pt x="48" y="328"/>
                  <a:pt x="46" y="329"/>
                  <a:pt x="47" y="328"/>
                </a:cubicBezTo>
                <a:close/>
                <a:moveTo>
                  <a:pt x="30" y="299"/>
                </a:moveTo>
                <a:cubicBezTo>
                  <a:pt x="30" y="299"/>
                  <a:pt x="29" y="299"/>
                  <a:pt x="29" y="299"/>
                </a:cubicBezTo>
                <a:cubicBezTo>
                  <a:pt x="29" y="299"/>
                  <a:pt x="29" y="299"/>
                  <a:pt x="29" y="299"/>
                </a:cubicBezTo>
                <a:cubicBezTo>
                  <a:pt x="30" y="299"/>
                  <a:pt x="30" y="299"/>
                  <a:pt x="30" y="299"/>
                </a:cubicBezTo>
                <a:close/>
                <a:moveTo>
                  <a:pt x="46" y="306"/>
                </a:moveTo>
                <a:cubicBezTo>
                  <a:pt x="46" y="306"/>
                  <a:pt x="46" y="306"/>
                  <a:pt x="46" y="306"/>
                </a:cubicBezTo>
                <a:cubicBezTo>
                  <a:pt x="46" y="306"/>
                  <a:pt x="46" y="306"/>
                  <a:pt x="46" y="306"/>
                </a:cubicBezTo>
                <a:cubicBezTo>
                  <a:pt x="45" y="306"/>
                  <a:pt x="45" y="306"/>
                  <a:pt x="46" y="306"/>
                </a:cubicBezTo>
                <a:close/>
                <a:moveTo>
                  <a:pt x="29" y="300"/>
                </a:moveTo>
                <a:cubicBezTo>
                  <a:pt x="29" y="300"/>
                  <a:pt x="29" y="300"/>
                  <a:pt x="29" y="300"/>
                </a:cubicBezTo>
                <a:cubicBezTo>
                  <a:pt x="29" y="300"/>
                  <a:pt x="30" y="300"/>
                  <a:pt x="30" y="300"/>
                </a:cubicBezTo>
                <a:cubicBezTo>
                  <a:pt x="30" y="300"/>
                  <a:pt x="30" y="300"/>
                  <a:pt x="29" y="300"/>
                </a:cubicBezTo>
                <a:close/>
                <a:moveTo>
                  <a:pt x="46" y="305"/>
                </a:move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5" y="305"/>
                  <a:pt x="46" y="305"/>
                </a:cubicBezTo>
                <a:close/>
                <a:moveTo>
                  <a:pt x="34" y="306"/>
                </a:moveTo>
                <a:cubicBezTo>
                  <a:pt x="34" y="306"/>
                  <a:pt x="33" y="306"/>
                  <a:pt x="34" y="306"/>
                </a:cubicBezTo>
                <a:close/>
                <a:moveTo>
                  <a:pt x="33" y="305"/>
                </a:moveTo>
                <a:cubicBezTo>
                  <a:pt x="32" y="305"/>
                  <a:pt x="34" y="304"/>
                  <a:pt x="33" y="305"/>
                </a:cubicBezTo>
                <a:close/>
                <a:moveTo>
                  <a:pt x="33" y="304"/>
                </a:moveTo>
                <a:cubicBezTo>
                  <a:pt x="32" y="305"/>
                  <a:pt x="33" y="304"/>
                  <a:pt x="33" y="304"/>
                </a:cubicBezTo>
                <a:close/>
                <a:moveTo>
                  <a:pt x="31" y="300"/>
                </a:moveTo>
                <a:cubicBezTo>
                  <a:pt x="31" y="300"/>
                  <a:pt x="30" y="300"/>
                  <a:pt x="30" y="300"/>
                </a:cubicBezTo>
                <a:cubicBezTo>
                  <a:pt x="30" y="300"/>
                  <a:pt x="30" y="301"/>
                  <a:pt x="31" y="300"/>
                </a:cubicBezTo>
                <a:close/>
                <a:moveTo>
                  <a:pt x="27" y="296"/>
                </a:moveTo>
                <a:cubicBezTo>
                  <a:pt x="27" y="296"/>
                  <a:pt x="26" y="296"/>
                  <a:pt x="27" y="296"/>
                </a:cubicBezTo>
                <a:close/>
                <a:moveTo>
                  <a:pt x="29" y="298"/>
                </a:moveTo>
                <a:cubicBezTo>
                  <a:pt x="28" y="298"/>
                  <a:pt x="29" y="298"/>
                  <a:pt x="29" y="298"/>
                </a:cubicBezTo>
                <a:close/>
                <a:moveTo>
                  <a:pt x="26" y="295"/>
                </a:moveTo>
                <a:cubicBezTo>
                  <a:pt x="27" y="295"/>
                  <a:pt x="26" y="296"/>
                  <a:pt x="26" y="295"/>
                </a:cubicBezTo>
                <a:close/>
                <a:moveTo>
                  <a:pt x="43" y="301"/>
                </a:moveTo>
                <a:cubicBezTo>
                  <a:pt x="42" y="301"/>
                  <a:pt x="45" y="300"/>
                  <a:pt x="43" y="301"/>
                </a:cubicBezTo>
                <a:close/>
                <a:moveTo>
                  <a:pt x="35" y="314"/>
                </a:moveTo>
                <a:cubicBezTo>
                  <a:pt x="35" y="313"/>
                  <a:pt x="34" y="314"/>
                  <a:pt x="35" y="314"/>
                </a:cubicBezTo>
                <a:close/>
                <a:moveTo>
                  <a:pt x="29" y="298"/>
                </a:moveTo>
                <a:cubicBezTo>
                  <a:pt x="28" y="299"/>
                  <a:pt x="29" y="298"/>
                  <a:pt x="29" y="298"/>
                </a:cubicBezTo>
                <a:close/>
                <a:moveTo>
                  <a:pt x="33" y="310"/>
                </a:move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3" y="310"/>
                  <a:pt x="33" y="310"/>
                </a:cubicBezTo>
                <a:cubicBezTo>
                  <a:pt x="33" y="310"/>
                  <a:pt x="32" y="310"/>
                  <a:pt x="33" y="310"/>
                </a:cubicBezTo>
                <a:close/>
                <a:moveTo>
                  <a:pt x="46" y="336"/>
                </a:moveTo>
                <a:cubicBezTo>
                  <a:pt x="48" y="335"/>
                  <a:pt x="44" y="337"/>
                  <a:pt x="46" y="336"/>
                </a:cubicBezTo>
                <a:close/>
                <a:moveTo>
                  <a:pt x="44" y="304"/>
                </a:moveTo>
                <a:cubicBezTo>
                  <a:pt x="43" y="305"/>
                  <a:pt x="45" y="304"/>
                  <a:pt x="44" y="304"/>
                </a:cubicBezTo>
                <a:close/>
                <a:moveTo>
                  <a:pt x="39" y="320"/>
                </a:moveTo>
                <a:cubicBezTo>
                  <a:pt x="39" y="321"/>
                  <a:pt x="40" y="320"/>
                  <a:pt x="39" y="320"/>
                </a:cubicBezTo>
                <a:close/>
                <a:moveTo>
                  <a:pt x="46" y="337"/>
                </a:moveTo>
                <a:cubicBezTo>
                  <a:pt x="47" y="337"/>
                  <a:pt x="45" y="338"/>
                  <a:pt x="46" y="337"/>
                </a:cubicBezTo>
                <a:close/>
                <a:moveTo>
                  <a:pt x="36" y="315"/>
                </a:moveTo>
                <a:cubicBezTo>
                  <a:pt x="35" y="316"/>
                  <a:pt x="37" y="314"/>
                  <a:pt x="36" y="315"/>
                </a:cubicBezTo>
                <a:close/>
                <a:moveTo>
                  <a:pt x="40" y="322"/>
                </a:moveTo>
                <a:cubicBezTo>
                  <a:pt x="41" y="321"/>
                  <a:pt x="39" y="322"/>
                  <a:pt x="40" y="322"/>
                </a:cubicBezTo>
                <a:close/>
                <a:moveTo>
                  <a:pt x="38" y="320"/>
                </a:moveTo>
                <a:cubicBezTo>
                  <a:pt x="38" y="320"/>
                  <a:pt x="37" y="320"/>
                  <a:pt x="38" y="320"/>
                </a:cubicBezTo>
                <a:close/>
                <a:moveTo>
                  <a:pt x="45" y="341"/>
                </a:moveTo>
                <a:cubicBezTo>
                  <a:pt x="45" y="341"/>
                  <a:pt x="48" y="340"/>
                  <a:pt x="49" y="340"/>
                </a:cubicBezTo>
                <a:cubicBezTo>
                  <a:pt x="49" y="340"/>
                  <a:pt x="47" y="338"/>
                  <a:pt x="47" y="338"/>
                </a:cubicBezTo>
                <a:cubicBezTo>
                  <a:pt x="47" y="339"/>
                  <a:pt x="45" y="341"/>
                  <a:pt x="45" y="341"/>
                </a:cubicBezTo>
                <a:close/>
                <a:moveTo>
                  <a:pt x="49" y="312"/>
                </a:moveTo>
                <a:cubicBezTo>
                  <a:pt x="50" y="312"/>
                  <a:pt x="49" y="312"/>
                  <a:pt x="49" y="312"/>
                </a:cubicBezTo>
                <a:close/>
                <a:moveTo>
                  <a:pt x="48" y="310"/>
                </a:moveTo>
                <a:cubicBezTo>
                  <a:pt x="49" y="310"/>
                  <a:pt x="48" y="311"/>
                  <a:pt x="48" y="310"/>
                </a:cubicBezTo>
                <a:close/>
                <a:moveTo>
                  <a:pt x="48" y="311"/>
                </a:moveTo>
                <a:cubicBezTo>
                  <a:pt x="47" y="312"/>
                  <a:pt x="49" y="311"/>
                  <a:pt x="48" y="311"/>
                </a:cubicBezTo>
                <a:close/>
                <a:moveTo>
                  <a:pt x="46" y="337"/>
                </a:moveTo>
                <a:cubicBezTo>
                  <a:pt x="46" y="337"/>
                  <a:pt x="46" y="337"/>
                  <a:pt x="47" y="338"/>
                </a:cubicBezTo>
                <a:cubicBezTo>
                  <a:pt x="47" y="337"/>
                  <a:pt x="47" y="337"/>
                  <a:pt x="46" y="337"/>
                </a:cubicBezTo>
                <a:close/>
                <a:moveTo>
                  <a:pt x="52" y="312"/>
                </a:moveTo>
                <a:cubicBezTo>
                  <a:pt x="51" y="312"/>
                  <a:pt x="51" y="312"/>
                  <a:pt x="51" y="312"/>
                </a:cubicBezTo>
                <a:cubicBezTo>
                  <a:pt x="51" y="312"/>
                  <a:pt x="51" y="312"/>
                  <a:pt x="52" y="312"/>
                </a:cubicBezTo>
                <a:close/>
                <a:moveTo>
                  <a:pt x="50" y="315"/>
                </a:moveTo>
                <a:cubicBezTo>
                  <a:pt x="50" y="315"/>
                  <a:pt x="51" y="315"/>
                  <a:pt x="50" y="3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" name="文本框 1"/>
          <p:cNvSpPr txBox="1"/>
          <p:nvPr/>
        </p:nvSpPr>
        <p:spPr>
          <a:xfrm>
            <a:off x="4775956" y="2944766"/>
            <a:ext cx="7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>
                    <a:lumMod val="85000"/>
                  </a:prstClr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42%</a:t>
            </a:r>
            <a:endParaRPr lang="zh-CN" altLang="en-US" sz="2800" dirty="0">
              <a:solidFill>
                <a:prstClr val="white">
                  <a:lumMod val="85000"/>
                </a:prstClr>
              </a:solidFill>
              <a:latin typeface="方正毡笔黑简体" panose="03000509000000000000" pitchFamily="65" charset="-122"/>
              <a:ea typeface="方正毡笔黑简体" panose="03000509000000000000" pitchFamily="65" charset="-122"/>
            </a:endParaRPr>
          </a:p>
        </p:txBody>
      </p:sp>
      <p:sp>
        <p:nvSpPr>
          <p:cNvPr id="37" name="文本框 29"/>
          <p:cNvSpPr txBox="1"/>
          <p:nvPr/>
        </p:nvSpPr>
        <p:spPr>
          <a:xfrm>
            <a:off x="7066995" y="3990469"/>
            <a:ext cx="7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>
                    <a:lumMod val="85000"/>
                  </a:prstClr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25%</a:t>
            </a:r>
            <a:endParaRPr lang="zh-CN" altLang="en-US" sz="2800" dirty="0">
              <a:solidFill>
                <a:prstClr val="white">
                  <a:lumMod val="85000"/>
                </a:prstClr>
              </a:solidFill>
              <a:latin typeface="方正毡笔黑简体" panose="03000509000000000000" pitchFamily="65" charset="-122"/>
              <a:ea typeface="方正毡笔黑简体" panose="03000509000000000000" pitchFamily="65" charset="-122"/>
            </a:endParaRPr>
          </a:p>
        </p:txBody>
      </p:sp>
      <p:sp>
        <p:nvSpPr>
          <p:cNvPr id="38" name="文本框 30"/>
          <p:cNvSpPr txBox="1"/>
          <p:nvPr/>
        </p:nvSpPr>
        <p:spPr>
          <a:xfrm>
            <a:off x="6378946" y="5260077"/>
            <a:ext cx="7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>
                    <a:lumMod val="85000"/>
                  </a:prstClr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23%</a:t>
            </a:r>
            <a:endParaRPr lang="zh-CN" altLang="en-US" sz="2800" dirty="0">
              <a:solidFill>
                <a:prstClr val="white">
                  <a:lumMod val="85000"/>
                </a:prstClr>
              </a:solidFill>
              <a:latin typeface="方正毡笔黑简体" panose="03000509000000000000" pitchFamily="65" charset="-122"/>
              <a:ea typeface="方正毡笔黑简体" panose="03000509000000000000" pitchFamily="65" charset="-122"/>
            </a:endParaRPr>
          </a:p>
        </p:txBody>
      </p:sp>
      <p:sp>
        <p:nvSpPr>
          <p:cNvPr id="39" name="文本框 34"/>
          <p:cNvSpPr txBox="1"/>
          <p:nvPr/>
        </p:nvSpPr>
        <p:spPr>
          <a:xfrm>
            <a:off x="4333526" y="4831723"/>
            <a:ext cx="7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>
                    <a:lumMod val="85000"/>
                  </a:prstClr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10%</a:t>
            </a:r>
            <a:endParaRPr lang="zh-CN" altLang="en-US" sz="2800" dirty="0">
              <a:solidFill>
                <a:prstClr val="white">
                  <a:lumMod val="85000"/>
                </a:prstClr>
              </a:solidFill>
              <a:latin typeface="方正毡笔黑简体" panose="03000509000000000000" pitchFamily="65" charset="-122"/>
              <a:ea typeface="方正毡笔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Graphic spid="27" grpId="0">
        <p:bldAsOne/>
      </p:bldGraphic>
      <p:bldP spid="28" grpId="0"/>
      <p:bldP spid="29" grpId="0"/>
      <p:bldP spid="30" grpId="0" animBg="1"/>
      <p:bldP spid="31" grpId="0" animBg="1"/>
      <p:bldP spid="32" grpId="0" animBg="1"/>
      <p:bldP spid="33" grpId="0"/>
      <p:bldP spid="34" grpId="0"/>
      <p:bldP spid="35" grpId="0" animBg="1"/>
      <p:bldP spid="36" grpId="0"/>
      <p:bldP spid="37" grpId="0"/>
      <p:bldP spid="38" grpId="0"/>
      <p:bldP spid="3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OTHERS"/>
  <p:tag name="ID" val="5471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OTHERS"/>
  <p:tag name="ID" val="5471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23082</TotalTime>
  <Words>4431</Words>
  <Application>Microsoft Office PowerPoint</Application>
  <PresentationFormat>自定义</PresentationFormat>
  <Paragraphs>337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2019-09-14T10:50:11Z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