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2"/>
  </p:notesMasterIdLst>
  <p:sldIdLst>
    <p:sldId id="349" r:id="rId3"/>
    <p:sldId id="332" r:id="rId4"/>
    <p:sldId id="340" r:id="rId5"/>
    <p:sldId id="346" r:id="rId6"/>
    <p:sldId id="306" r:id="rId7"/>
    <p:sldId id="310" r:id="rId8"/>
    <p:sldId id="307" r:id="rId9"/>
    <p:sldId id="308" r:id="rId10"/>
    <p:sldId id="341" r:id="rId11"/>
    <p:sldId id="312" r:id="rId12"/>
    <p:sldId id="313" r:id="rId13"/>
    <p:sldId id="330" r:id="rId14"/>
    <p:sldId id="342" r:id="rId15"/>
    <p:sldId id="316" r:id="rId16"/>
    <p:sldId id="317" r:id="rId17"/>
    <p:sldId id="318" r:id="rId18"/>
    <p:sldId id="343" r:id="rId19"/>
    <p:sldId id="320" r:id="rId20"/>
    <p:sldId id="321" r:id="rId21"/>
    <p:sldId id="322" r:id="rId22"/>
    <p:sldId id="344" r:id="rId23"/>
    <p:sldId id="324" r:id="rId24"/>
    <p:sldId id="325" r:id="rId25"/>
    <p:sldId id="326" r:id="rId26"/>
    <p:sldId id="345" r:id="rId27"/>
    <p:sldId id="328" r:id="rId28"/>
    <p:sldId id="329" r:id="rId29"/>
    <p:sldId id="350" r:id="rId30"/>
    <p:sldId id="351" r:id="rId3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595959"/>
    <a:srgbClr val="414455"/>
    <a:srgbClr val="FFC000"/>
    <a:srgbClr val="FFFFFF"/>
    <a:srgbClr val="2E2E2E"/>
    <a:srgbClr val="767B96"/>
    <a:srgbClr val="D9D9D9"/>
    <a:srgbClr val="232323"/>
    <a:srgbClr val="1717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72" y="-137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19FE34-86F9-42C4-8DC9-4E7FAF24455D}" type="datetimeFigureOut">
              <a:rPr lang="zh-CN" altLang="en-US" smtClean="0"/>
              <a:t>2019/9/14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BF7D9F-F0B2-497E-BF7B-2B7E255A8C98}" type="slidenum">
              <a:rPr lang="zh-CN" altLang="en-US" smtClean="0"/>
              <a:t>‹#›</a:t>
            </a:fld>
            <a:endParaRPr lang="zh-CN" altLang="en-US"/>
          </a:p>
        </p:txBody>
      </p:sp>
    </p:spTree>
    <p:extLst>
      <p:ext uri="{BB962C8B-B14F-4D97-AF65-F5344CB8AC3E}">
        <p14:creationId xmlns:p14="http://schemas.microsoft.com/office/powerpoint/2010/main" val="2324948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1</a:t>
            </a:fld>
            <a:endParaRPr lang="zh-CN" altLang="en-US"/>
          </a:p>
        </p:txBody>
      </p:sp>
    </p:spTree>
    <p:extLst>
      <p:ext uri="{BB962C8B-B14F-4D97-AF65-F5344CB8AC3E}">
        <p14:creationId xmlns:p14="http://schemas.microsoft.com/office/powerpoint/2010/main" val="39756763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21</a:t>
            </a:fld>
            <a:endParaRPr lang="zh-CN" altLang="en-US"/>
          </a:p>
        </p:txBody>
      </p:sp>
    </p:spTree>
    <p:extLst>
      <p:ext uri="{BB962C8B-B14F-4D97-AF65-F5344CB8AC3E}">
        <p14:creationId xmlns:p14="http://schemas.microsoft.com/office/powerpoint/2010/main" val="981105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23</a:t>
            </a:fld>
            <a:endParaRPr lang="zh-CN" altLang="en-US"/>
          </a:p>
        </p:txBody>
      </p:sp>
    </p:spTree>
    <p:extLst>
      <p:ext uri="{BB962C8B-B14F-4D97-AF65-F5344CB8AC3E}">
        <p14:creationId xmlns:p14="http://schemas.microsoft.com/office/powerpoint/2010/main" val="15137859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p>
        </p:txBody>
      </p:sp>
      <p:sp>
        <p:nvSpPr>
          <p:cNvPr id="4" name="灯片编号占位符 3"/>
          <p:cNvSpPr>
            <a:spLocks noGrp="1"/>
          </p:cNvSpPr>
          <p:nvPr>
            <p:ph type="sldNum" sz="quarter" idx="10"/>
          </p:nvPr>
        </p:nvSpPr>
        <p:spPr/>
        <p:txBody>
          <a:bodyPr/>
          <a:lstStyle/>
          <a:p>
            <a:fld id="{1BBF7D9F-F0B2-497E-BF7B-2B7E255A8C98}" type="slidenum">
              <a:rPr lang="zh-CN" altLang="en-US" smtClean="0"/>
              <a:t>26</a:t>
            </a:fld>
            <a:endParaRPr lang="zh-CN" altLang="en-US"/>
          </a:p>
        </p:txBody>
      </p:sp>
    </p:spTree>
    <p:extLst>
      <p:ext uri="{BB962C8B-B14F-4D97-AF65-F5344CB8AC3E}">
        <p14:creationId xmlns:p14="http://schemas.microsoft.com/office/powerpoint/2010/main" val="3414194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p>
        </p:txBody>
      </p:sp>
      <p:sp>
        <p:nvSpPr>
          <p:cNvPr id="4" name="灯片编号占位符 3"/>
          <p:cNvSpPr>
            <a:spLocks noGrp="1"/>
          </p:cNvSpPr>
          <p:nvPr>
            <p:ph type="sldNum" sz="quarter" idx="10"/>
          </p:nvPr>
        </p:nvSpPr>
        <p:spPr/>
        <p:txBody>
          <a:bodyPr/>
          <a:lstStyle/>
          <a:p>
            <a:fld id="{1BBF7D9F-F0B2-497E-BF7B-2B7E255A8C98}" type="slidenum">
              <a:rPr lang="zh-CN" altLang="en-US" smtClean="0"/>
              <a:t>27</a:t>
            </a:fld>
            <a:endParaRPr lang="zh-CN" altLang="en-US"/>
          </a:p>
        </p:txBody>
      </p:sp>
    </p:spTree>
    <p:extLst>
      <p:ext uri="{BB962C8B-B14F-4D97-AF65-F5344CB8AC3E}">
        <p14:creationId xmlns:p14="http://schemas.microsoft.com/office/powerpoint/2010/main" val="2146879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3975676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2</a:t>
            </a:fld>
            <a:endParaRPr lang="zh-CN" altLang="en-US"/>
          </a:p>
        </p:txBody>
      </p:sp>
    </p:spTree>
    <p:extLst>
      <p:ext uri="{BB962C8B-B14F-4D97-AF65-F5344CB8AC3E}">
        <p14:creationId xmlns:p14="http://schemas.microsoft.com/office/powerpoint/2010/main" val="1095752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4</a:t>
            </a:fld>
            <a:endParaRPr lang="zh-CN" altLang="en-US"/>
          </a:p>
        </p:txBody>
      </p:sp>
    </p:spTree>
    <p:extLst>
      <p:ext uri="{BB962C8B-B14F-4D97-AF65-F5344CB8AC3E}">
        <p14:creationId xmlns:p14="http://schemas.microsoft.com/office/powerpoint/2010/main" val="3243974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6</a:t>
            </a:fld>
            <a:endParaRPr lang="zh-CN" altLang="en-US"/>
          </a:p>
        </p:txBody>
      </p:sp>
    </p:spTree>
    <p:extLst>
      <p:ext uri="{BB962C8B-B14F-4D97-AF65-F5344CB8AC3E}">
        <p14:creationId xmlns:p14="http://schemas.microsoft.com/office/powerpoint/2010/main" val="4281360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8</a:t>
            </a:fld>
            <a:endParaRPr lang="zh-CN" altLang="en-US"/>
          </a:p>
        </p:txBody>
      </p:sp>
    </p:spTree>
    <p:extLst>
      <p:ext uri="{BB962C8B-B14F-4D97-AF65-F5344CB8AC3E}">
        <p14:creationId xmlns:p14="http://schemas.microsoft.com/office/powerpoint/2010/main" val="1985818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11</a:t>
            </a:fld>
            <a:endParaRPr lang="zh-CN" altLang="en-US"/>
          </a:p>
        </p:txBody>
      </p:sp>
    </p:spTree>
    <p:extLst>
      <p:ext uri="{BB962C8B-B14F-4D97-AF65-F5344CB8AC3E}">
        <p14:creationId xmlns:p14="http://schemas.microsoft.com/office/powerpoint/2010/main" val="2997218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14</a:t>
            </a:fld>
            <a:endParaRPr lang="zh-CN" altLang="en-US"/>
          </a:p>
        </p:txBody>
      </p:sp>
    </p:spTree>
    <p:extLst>
      <p:ext uri="{BB962C8B-B14F-4D97-AF65-F5344CB8AC3E}">
        <p14:creationId xmlns:p14="http://schemas.microsoft.com/office/powerpoint/2010/main" val="2933599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16</a:t>
            </a:fld>
            <a:endParaRPr lang="zh-CN" altLang="en-US"/>
          </a:p>
        </p:txBody>
      </p:sp>
    </p:spTree>
    <p:extLst>
      <p:ext uri="{BB962C8B-B14F-4D97-AF65-F5344CB8AC3E}">
        <p14:creationId xmlns:p14="http://schemas.microsoft.com/office/powerpoint/2010/main" val="1490413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t>18</a:t>
            </a:fld>
            <a:endParaRPr lang="zh-CN" altLang="en-US"/>
          </a:p>
        </p:txBody>
      </p:sp>
    </p:spTree>
    <p:extLst>
      <p:ext uri="{BB962C8B-B14F-4D97-AF65-F5344CB8AC3E}">
        <p14:creationId xmlns:p14="http://schemas.microsoft.com/office/powerpoint/2010/main" val="1677869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3521905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2728338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4633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9766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248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0102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905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0206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222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6249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0621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3719564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56584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6896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3444759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2729768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CC2AFFC-7EC3-4C38-B0B1-7FABB7B56367}" type="slidenum">
              <a:rPr lang="zh-CN" altLang="en-US" smtClean="0"/>
              <a:t>‹#›</a:t>
            </a:fld>
            <a:endParaRPr lang="zh-CN" altLang="en-US"/>
          </a:p>
        </p:txBody>
      </p:sp>
      <p:sp>
        <p:nvSpPr>
          <p:cNvPr id="11" name="矩形 10"/>
          <p:cNvSpPr/>
          <p:nvPr userDrawn="1"/>
        </p:nvSpPr>
        <p:spPr>
          <a:xfrm>
            <a:off x="7092280" y="477380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663215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2482538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4050495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4165917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576146-C38A-4DCD-84CF-81CDB3891966}" type="datetimeFigureOut">
              <a:rPr lang="zh-CN" altLang="en-US" smtClean="0"/>
              <a:t>2019/9/14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156384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3576146-C38A-4DCD-84CF-81CDB3891966}" type="datetimeFigureOut">
              <a:rPr lang="zh-CN" altLang="en-US" smtClean="0"/>
              <a:t>2019/9/14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CC2AFFC-7EC3-4C38-B0B1-7FABB7B56367}" type="slidenum">
              <a:rPr lang="zh-CN" altLang="en-US" smtClean="0"/>
              <a:t>‹#›</a:t>
            </a:fld>
            <a:endParaRPr lang="zh-CN" altLang="en-US"/>
          </a:p>
        </p:txBody>
      </p:sp>
    </p:spTree>
    <p:extLst>
      <p:ext uri="{BB962C8B-B14F-4D97-AF65-F5344CB8AC3E}">
        <p14:creationId xmlns:p14="http://schemas.microsoft.com/office/powerpoint/2010/main" val="1745198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06408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90">
          <a:fgClr>
            <a:srgbClr val="404040"/>
          </a:fgClr>
          <a:bgClr>
            <a:srgbClr val="595959"/>
          </a:bgClr>
        </a:pattFill>
        <a:effectLst/>
      </p:bgPr>
    </p:bg>
    <p:spTree>
      <p:nvGrpSpPr>
        <p:cNvPr id="1" name=""/>
        <p:cNvGrpSpPr/>
        <p:nvPr/>
      </p:nvGrpSpPr>
      <p:grpSpPr>
        <a:xfrm>
          <a:off x="0" y="0"/>
          <a:ext cx="0" cy="0"/>
          <a:chOff x="0" y="0"/>
          <a:chExt cx="0" cy="0"/>
        </a:xfrm>
      </p:grpSpPr>
      <p:sp>
        <p:nvSpPr>
          <p:cNvPr id="22" name="Freeform 13"/>
          <p:cNvSpPr>
            <a:spLocks/>
          </p:cNvSpPr>
          <p:nvPr/>
        </p:nvSpPr>
        <p:spPr bwMode="auto">
          <a:xfrm>
            <a:off x="-9766" y="1899183"/>
            <a:ext cx="9121913" cy="3249038"/>
          </a:xfrm>
          <a:custGeom>
            <a:avLst/>
            <a:gdLst>
              <a:gd name="T0" fmla="*/ 657 w 934"/>
              <a:gd name="T1" fmla="*/ 3 h 312"/>
              <a:gd name="T2" fmla="*/ 654 w 934"/>
              <a:gd name="T3" fmla="*/ 0 h 312"/>
              <a:gd name="T4" fmla="*/ 499 w 934"/>
              <a:gd name="T5" fmla="*/ 225 h 312"/>
              <a:gd name="T6" fmla="*/ 0 w 934"/>
              <a:gd name="T7" fmla="*/ 244 h 312"/>
              <a:gd name="T8" fmla="*/ 0 w 934"/>
              <a:gd name="T9" fmla="*/ 312 h 312"/>
              <a:gd name="T10" fmla="*/ 934 w 934"/>
              <a:gd name="T11" fmla="*/ 312 h 312"/>
              <a:gd name="T12" fmla="*/ 760 w 934"/>
              <a:gd name="T13" fmla="*/ 99 h 312"/>
              <a:gd name="T14" fmla="*/ 716 w 934"/>
              <a:gd name="T15" fmla="*/ 57 h 312"/>
              <a:gd name="T16" fmla="*/ 657 w 934"/>
              <a:gd name="T17" fmla="*/ 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312">
                <a:moveTo>
                  <a:pt x="657" y="3"/>
                </a:moveTo>
                <a:lnTo>
                  <a:pt x="654" y="0"/>
                </a:lnTo>
                <a:cubicBezTo>
                  <a:pt x="654" y="0"/>
                  <a:pt x="631" y="173"/>
                  <a:pt x="499" y="225"/>
                </a:cubicBezTo>
                <a:cubicBezTo>
                  <a:pt x="366" y="278"/>
                  <a:pt x="92" y="301"/>
                  <a:pt x="0" y="244"/>
                </a:cubicBezTo>
                <a:lnTo>
                  <a:pt x="0" y="312"/>
                </a:lnTo>
                <a:lnTo>
                  <a:pt x="934" y="312"/>
                </a:lnTo>
                <a:cubicBezTo>
                  <a:pt x="934" y="312"/>
                  <a:pt x="808" y="142"/>
                  <a:pt x="760" y="99"/>
                </a:cubicBezTo>
                <a:cubicBezTo>
                  <a:pt x="745" y="86"/>
                  <a:pt x="731" y="70"/>
                  <a:pt x="716" y="57"/>
                </a:cubicBezTo>
                <a:cubicBezTo>
                  <a:pt x="684" y="27"/>
                  <a:pt x="657" y="3"/>
                  <a:pt x="657" y="3"/>
                </a:cubicBezTo>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4" name="组合 23"/>
          <p:cNvGrpSpPr/>
          <p:nvPr/>
        </p:nvGrpSpPr>
        <p:grpSpPr>
          <a:xfrm>
            <a:off x="4450754" y="385374"/>
            <a:ext cx="3450476" cy="1826336"/>
            <a:chOff x="4428098" y="592147"/>
            <a:chExt cx="3450476" cy="1826336"/>
          </a:xfrm>
        </p:grpSpPr>
        <p:sp>
          <p:nvSpPr>
            <p:cNvPr id="35" name="Freeform 12"/>
            <p:cNvSpPr>
              <a:spLocks/>
            </p:cNvSpPr>
            <p:nvPr/>
          </p:nvSpPr>
          <p:spPr bwMode="auto">
            <a:xfrm>
              <a:off x="4428098" y="1383234"/>
              <a:ext cx="3298793" cy="1035249"/>
            </a:xfrm>
            <a:custGeom>
              <a:avLst/>
              <a:gdLst>
                <a:gd name="T0" fmla="*/ 189 w 364"/>
                <a:gd name="T1" fmla="*/ 0 h 106"/>
                <a:gd name="T2" fmla="*/ 20 w 364"/>
                <a:gd name="T3" fmla="*/ 57 h 106"/>
                <a:gd name="T4" fmla="*/ 0 w 364"/>
                <a:gd name="T5" fmla="*/ 106 h 106"/>
                <a:gd name="T6" fmla="*/ 140 w 364"/>
                <a:gd name="T7" fmla="*/ 66 h 106"/>
                <a:gd name="T8" fmla="*/ 204 w 364"/>
                <a:gd name="T9" fmla="*/ 99 h 106"/>
                <a:gd name="T10" fmla="*/ 209 w 364"/>
                <a:gd name="T11" fmla="*/ 47 h 106"/>
                <a:gd name="T12" fmla="*/ 364 w 364"/>
                <a:gd name="T13" fmla="*/ 16 h 106"/>
                <a:gd name="T14" fmla="*/ 213 w 364"/>
                <a:gd name="T15" fmla="*/ 13 h 106"/>
                <a:gd name="T16" fmla="*/ 189 w 364"/>
                <a:gd name="T1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06">
                  <a:moveTo>
                    <a:pt x="189" y="0"/>
                  </a:moveTo>
                  <a:lnTo>
                    <a:pt x="20" y="57"/>
                  </a:lnTo>
                  <a:lnTo>
                    <a:pt x="0" y="106"/>
                  </a:lnTo>
                  <a:lnTo>
                    <a:pt x="140" y="66"/>
                  </a:lnTo>
                  <a:lnTo>
                    <a:pt x="204" y="99"/>
                  </a:lnTo>
                  <a:lnTo>
                    <a:pt x="209" y="47"/>
                  </a:lnTo>
                  <a:lnTo>
                    <a:pt x="364" y="16"/>
                  </a:lnTo>
                  <a:lnTo>
                    <a:pt x="213" y="13"/>
                  </a:lnTo>
                  <a:lnTo>
                    <a:pt x="189" y="0"/>
                  </a:lnTo>
                </a:path>
              </a:pathLst>
            </a:custGeom>
            <a:solidFill>
              <a:srgbClr val="2E2E2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1"/>
            <p:cNvSpPr>
              <a:spLocks/>
            </p:cNvSpPr>
            <p:nvPr/>
          </p:nvSpPr>
          <p:spPr bwMode="auto">
            <a:xfrm>
              <a:off x="5814679" y="1480899"/>
              <a:ext cx="580007" cy="625056"/>
            </a:xfrm>
            <a:custGeom>
              <a:avLst/>
              <a:gdLst>
                <a:gd name="T0" fmla="*/ 19 w 64"/>
                <a:gd name="T1" fmla="*/ 0 h 64"/>
                <a:gd name="T2" fmla="*/ 0 w 64"/>
                <a:gd name="T3" fmla="*/ 6 h 64"/>
                <a:gd name="T4" fmla="*/ 64 w 64"/>
                <a:gd name="T5" fmla="*/ 64 h 64"/>
                <a:gd name="T6" fmla="*/ 19 w 64"/>
                <a:gd name="T7" fmla="*/ 0 h 64"/>
              </a:gdLst>
              <a:ahLst/>
              <a:cxnLst>
                <a:cxn ang="0">
                  <a:pos x="T0" y="T1"/>
                </a:cxn>
                <a:cxn ang="0">
                  <a:pos x="T2" y="T3"/>
                </a:cxn>
                <a:cxn ang="0">
                  <a:pos x="T4" y="T5"/>
                </a:cxn>
                <a:cxn ang="0">
                  <a:pos x="T6" y="T7"/>
                </a:cxn>
              </a:cxnLst>
              <a:rect l="0" t="0" r="r" b="b"/>
              <a:pathLst>
                <a:path w="64" h="64">
                  <a:moveTo>
                    <a:pt x="19" y="0"/>
                  </a:moveTo>
                  <a:lnTo>
                    <a:pt x="0" y="6"/>
                  </a:lnTo>
                  <a:lnTo>
                    <a:pt x="64" y="64"/>
                  </a:lnTo>
                  <a:lnTo>
                    <a:pt x="19" y="0"/>
                  </a:lnTo>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8"/>
            <p:cNvSpPr>
              <a:spLocks/>
            </p:cNvSpPr>
            <p:nvPr/>
          </p:nvSpPr>
          <p:spPr bwMode="auto">
            <a:xfrm>
              <a:off x="4534930" y="592147"/>
              <a:ext cx="1459082" cy="1435676"/>
            </a:xfrm>
            <a:custGeom>
              <a:avLst/>
              <a:gdLst>
                <a:gd name="T0" fmla="*/ 161 w 161"/>
                <a:gd name="T1" fmla="*/ 91 h 147"/>
                <a:gd name="T2" fmla="*/ 45 w 161"/>
                <a:gd name="T3" fmla="*/ 0 h 147"/>
                <a:gd name="T4" fmla="*/ 0 w 161"/>
                <a:gd name="T5" fmla="*/ 147 h 147"/>
                <a:gd name="T6" fmla="*/ 161 w 161"/>
                <a:gd name="T7" fmla="*/ 91 h 147"/>
              </a:gdLst>
              <a:ahLst/>
              <a:cxnLst>
                <a:cxn ang="0">
                  <a:pos x="T0" y="T1"/>
                </a:cxn>
                <a:cxn ang="0">
                  <a:pos x="T2" y="T3"/>
                </a:cxn>
                <a:cxn ang="0">
                  <a:pos x="T4" y="T5"/>
                </a:cxn>
                <a:cxn ang="0">
                  <a:pos x="T6" y="T7"/>
                </a:cxn>
              </a:cxnLst>
              <a:rect l="0" t="0" r="r" b="b"/>
              <a:pathLst>
                <a:path w="161" h="147">
                  <a:moveTo>
                    <a:pt x="161" y="91"/>
                  </a:moveTo>
                  <a:lnTo>
                    <a:pt x="45" y="0"/>
                  </a:lnTo>
                  <a:lnTo>
                    <a:pt x="0" y="147"/>
                  </a:lnTo>
                  <a:lnTo>
                    <a:pt x="161" y="91"/>
                  </a:lnTo>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9"/>
            <p:cNvSpPr>
              <a:spLocks/>
            </p:cNvSpPr>
            <p:nvPr/>
          </p:nvSpPr>
          <p:spPr bwMode="auto">
            <a:xfrm>
              <a:off x="4933223" y="594528"/>
              <a:ext cx="2945351" cy="752021"/>
            </a:xfrm>
            <a:custGeom>
              <a:avLst/>
              <a:gdLst>
                <a:gd name="T0" fmla="*/ 161 w 325"/>
                <a:gd name="T1" fmla="*/ 77 h 77"/>
                <a:gd name="T2" fmla="*/ 0 w 325"/>
                <a:gd name="T3" fmla="*/ 0 h 77"/>
                <a:gd name="T4" fmla="*/ 325 w 325"/>
                <a:gd name="T5" fmla="*/ 44 h 77"/>
                <a:gd name="T6" fmla="*/ 161 w 325"/>
                <a:gd name="T7" fmla="*/ 77 h 77"/>
              </a:gdLst>
              <a:ahLst/>
              <a:cxnLst>
                <a:cxn ang="0">
                  <a:pos x="T0" y="T1"/>
                </a:cxn>
                <a:cxn ang="0">
                  <a:pos x="T2" y="T3"/>
                </a:cxn>
                <a:cxn ang="0">
                  <a:pos x="T4" y="T5"/>
                </a:cxn>
                <a:cxn ang="0">
                  <a:pos x="T6" y="T7"/>
                </a:cxn>
              </a:cxnLst>
              <a:rect l="0" t="0" r="r" b="b"/>
              <a:pathLst>
                <a:path w="325" h="77">
                  <a:moveTo>
                    <a:pt x="161" y="77"/>
                  </a:moveTo>
                  <a:lnTo>
                    <a:pt x="0" y="0"/>
                  </a:lnTo>
                  <a:lnTo>
                    <a:pt x="325" y="44"/>
                  </a:lnTo>
                  <a:lnTo>
                    <a:pt x="161" y="77"/>
                  </a:lnTo>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0"/>
            <p:cNvSpPr>
              <a:spLocks/>
            </p:cNvSpPr>
            <p:nvPr/>
          </p:nvSpPr>
          <p:spPr bwMode="auto">
            <a:xfrm>
              <a:off x="4953731" y="601914"/>
              <a:ext cx="1440956" cy="1504041"/>
            </a:xfrm>
            <a:custGeom>
              <a:avLst/>
              <a:gdLst>
                <a:gd name="T0" fmla="*/ 159 w 159"/>
                <a:gd name="T1" fmla="*/ 75 h 154"/>
                <a:gd name="T2" fmla="*/ 12 w 159"/>
                <a:gd name="T3" fmla="*/ 6 h 154"/>
                <a:gd name="T4" fmla="*/ 0 w 159"/>
                <a:gd name="T5" fmla="*/ 0 h 154"/>
                <a:gd name="T6" fmla="*/ 114 w 159"/>
                <a:gd name="T7" fmla="*/ 91 h 154"/>
                <a:gd name="T8" fmla="*/ 158 w 159"/>
                <a:gd name="T9" fmla="*/ 154 h 154"/>
                <a:gd name="T10" fmla="*/ 159 w 159"/>
                <a:gd name="T11" fmla="*/ 75 h 154"/>
              </a:gdLst>
              <a:ahLst/>
              <a:cxnLst>
                <a:cxn ang="0">
                  <a:pos x="T0" y="T1"/>
                </a:cxn>
                <a:cxn ang="0">
                  <a:pos x="T2" y="T3"/>
                </a:cxn>
                <a:cxn ang="0">
                  <a:pos x="T4" y="T5"/>
                </a:cxn>
                <a:cxn ang="0">
                  <a:pos x="T6" y="T7"/>
                </a:cxn>
                <a:cxn ang="0">
                  <a:pos x="T8" y="T9"/>
                </a:cxn>
                <a:cxn ang="0">
                  <a:pos x="T10" y="T11"/>
                </a:cxn>
              </a:cxnLst>
              <a:rect l="0" t="0" r="r" b="b"/>
              <a:pathLst>
                <a:path w="159" h="154">
                  <a:moveTo>
                    <a:pt x="159" y="75"/>
                  </a:moveTo>
                  <a:lnTo>
                    <a:pt x="12" y="6"/>
                  </a:lnTo>
                  <a:lnTo>
                    <a:pt x="0" y="0"/>
                  </a:lnTo>
                  <a:lnTo>
                    <a:pt x="114" y="91"/>
                  </a:lnTo>
                  <a:lnTo>
                    <a:pt x="158" y="154"/>
                  </a:lnTo>
                  <a:lnTo>
                    <a:pt x="159" y="75"/>
                  </a:lnTo>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1" name="TextBox 40"/>
          <p:cNvSpPr txBox="1"/>
          <p:nvPr/>
        </p:nvSpPr>
        <p:spPr>
          <a:xfrm>
            <a:off x="98702" y="2223904"/>
            <a:ext cx="5705408" cy="707886"/>
          </a:xfrm>
          <a:prstGeom prst="rect">
            <a:avLst/>
          </a:prstGeom>
          <a:noFill/>
        </p:spPr>
        <p:txBody>
          <a:bodyPr wrap="none" rtlCol="0">
            <a:spAutoFit/>
          </a:bodyPr>
          <a:lstStyle/>
          <a:p>
            <a:pPr algn="ctr"/>
            <a:r>
              <a:rPr lang="zh-CN" altLang="en-US" sz="4000" b="1" spc="3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毕业论</a:t>
            </a:r>
            <a:r>
              <a:rPr lang="zh-CN" altLang="en-US" sz="4000" b="1" spc="30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文</a:t>
            </a:r>
            <a:r>
              <a:rPr lang="zh-CN" altLang="en-US" sz="4000" b="1" spc="3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开题报告</a:t>
            </a:r>
            <a:r>
              <a:rPr lang="en-US" altLang="zh-CN" sz="4000" b="1" spc="300" dirty="0" smtClean="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endParaRPr lang="zh-CN" altLang="en-US" sz="4000" b="1" spc="3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2" name="TextBox 41"/>
          <p:cNvSpPr txBox="1"/>
          <p:nvPr/>
        </p:nvSpPr>
        <p:spPr>
          <a:xfrm>
            <a:off x="971600" y="2994506"/>
            <a:ext cx="3833101" cy="369332"/>
          </a:xfrm>
          <a:prstGeom prst="rect">
            <a:avLst/>
          </a:prstGeom>
          <a:noFill/>
        </p:spPr>
        <p:txBody>
          <a:bodyPr wrap="none" rtlCol="0">
            <a:spAutoFit/>
          </a:bodyPr>
          <a:lstStyle/>
          <a:p>
            <a:pPr algn="ctr"/>
            <a:r>
              <a:rPr lang="en-US" altLang="zh-CN" dirty="0">
                <a:solidFill>
                  <a:srgbClr val="D9D9D9"/>
                </a:solidFill>
                <a:latin typeface="微软雅黑" pitchFamily="34" charset="-122"/>
                <a:ea typeface="微软雅黑" pitchFamily="34" charset="-122"/>
              </a:rPr>
              <a:t>XXX</a:t>
            </a:r>
            <a:r>
              <a:rPr lang="zh-CN" altLang="en-US" dirty="0">
                <a:solidFill>
                  <a:srgbClr val="D9D9D9"/>
                </a:solidFill>
                <a:latin typeface="微软雅黑" pitchFamily="34" charset="-122"/>
                <a:ea typeface="微软雅黑" pitchFamily="34" charset="-122"/>
              </a:rPr>
              <a:t>学院</a:t>
            </a:r>
            <a:r>
              <a:rPr lang="en-US" altLang="zh-CN" dirty="0">
                <a:solidFill>
                  <a:srgbClr val="D9D9D9"/>
                </a:solidFill>
                <a:latin typeface="微软雅黑" pitchFamily="34" charset="-122"/>
                <a:ea typeface="微软雅黑" pitchFamily="34" charset="-122"/>
              </a:rPr>
              <a:t>XXXXXX</a:t>
            </a:r>
            <a:r>
              <a:rPr lang="zh-CN" altLang="en-US" dirty="0">
                <a:solidFill>
                  <a:srgbClr val="D9D9D9"/>
                </a:solidFill>
                <a:latin typeface="微软雅黑" pitchFamily="34" charset="-122"/>
                <a:ea typeface="微软雅黑" pitchFamily="34" charset="-122"/>
              </a:rPr>
              <a:t>系     </a:t>
            </a:r>
            <a:r>
              <a:rPr lang="en-US" altLang="zh-CN" dirty="0" smtClean="0">
                <a:solidFill>
                  <a:srgbClr val="D9D9D9"/>
                </a:solidFill>
                <a:latin typeface="微软雅黑" pitchFamily="34" charset="-122"/>
                <a:ea typeface="微软雅黑" pitchFamily="34" charset="-122"/>
              </a:rPr>
              <a:t>20XX</a:t>
            </a:r>
            <a:r>
              <a:rPr lang="zh-CN" altLang="en-US" dirty="0" smtClean="0">
                <a:solidFill>
                  <a:srgbClr val="D9D9D9"/>
                </a:solidFill>
                <a:latin typeface="微软雅黑" pitchFamily="34" charset="-122"/>
                <a:ea typeface="微软雅黑" pitchFamily="34" charset="-122"/>
              </a:rPr>
              <a:t>级</a:t>
            </a:r>
            <a:r>
              <a:rPr lang="en-US" altLang="zh-CN" dirty="0">
                <a:solidFill>
                  <a:srgbClr val="D9D9D9"/>
                </a:solidFill>
                <a:latin typeface="微软雅黑" pitchFamily="34" charset="-122"/>
                <a:ea typeface="微软雅黑" pitchFamily="34" charset="-122"/>
              </a:rPr>
              <a:t>08</a:t>
            </a:r>
            <a:r>
              <a:rPr lang="zh-CN" altLang="en-US" dirty="0">
                <a:solidFill>
                  <a:srgbClr val="D9D9D9"/>
                </a:solidFill>
                <a:latin typeface="微软雅黑" pitchFamily="34" charset="-122"/>
                <a:ea typeface="微软雅黑" pitchFamily="34" charset="-122"/>
              </a:rPr>
              <a:t>班</a:t>
            </a:r>
          </a:p>
        </p:txBody>
      </p:sp>
      <p:sp>
        <p:nvSpPr>
          <p:cNvPr id="43" name="Freeform 7"/>
          <p:cNvSpPr>
            <a:spLocks/>
          </p:cNvSpPr>
          <p:nvPr/>
        </p:nvSpPr>
        <p:spPr bwMode="auto">
          <a:xfrm>
            <a:off x="6383995" y="1909990"/>
            <a:ext cx="2788329" cy="3239135"/>
          </a:xfrm>
          <a:custGeom>
            <a:avLst/>
            <a:gdLst>
              <a:gd name="T0" fmla="*/ 0 w 179"/>
              <a:gd name="T1" fmla="*/ 0 h 217"/>
              <a:gd name="T2" fmla="*/ 179 w 179"/>
              <a:gd name="T3" fmla="*/ 216 h 217"/>
              <a:gd name="T4" fmla="*/ 156 w 179"/>
              <a:gd name="T5" fmla="*/ 217 h 217"/>
              <a:gd name="T6" fmla="*/ 96 w 179"/>
              <a:gd name="T7" fmla="*/ 117 h 217"/>
              <a:gd name="T8" fmla="*/ 0 w 179"/>
              <a:gd name="T9" fmla="*/ 0 h 217"/>
              <a:gd name="connsiteX0" fmla="*/ 116 w 10116"/>
              <a:gd name="connsiteY0" fmla="*/ 0 h 10000"/>
              <a:gd name="connsiteX1" fmla="*/ 10116 w 10116"/>
              <a:gd name="connsiteY1" fmla="*/ 9954 h 10000"/>
              <a:gd name="connsiteX2" fmla="*/ 8831 w 10116"/>
              <a:gd name="connsiteY2" fmla="*/ 10000 h 10000"/>
              <a:gd name="connsiteX3" fmla="*/ 5479 w 10116"/>
              <a:gd name="connsiteY3" fmla="*/ 5392 h 10000"/>
              <a:gd name="connsiteX4" fmla="*/ 0 w 10116"/>
              <a:gd name="connsiteY4" fmla="*/ 0 h 10000"/>
              <a:gd name="connsiteX0" fmla="*/ 116 w 10116"/>
              <a:gd name="connsiteY0" fmla="*/ 0 h 9954"/>
              <a:gd name="connsiteX1" fmla="*/ 10116 w 10116"/>
              <a:gd name="connsiteY1" fmla="*/ 9954 h 9954"/>
              <a:gd name="connsiteX2" fmla="*/ 8509 w 10116"/>
              <a:gd name="connsiteY2" fmla="*/ 9934 h 9954"/>
              <a:gd name="connsiteX3" fmla="*/ 5479 w 10116"/>
              <a:gd name="connsiteY3" fmla="*/ 5392 h 9954"/>
              <a:gd name="connsiteX4" fmla="*/ 0 w 10116"/>
              <a:gd name="connsiteY4" fmla="*/ 0 h 9954"/>
              <a:gd name="connsiteX0" fmla="*/ 115 w 10000"/>
              <a:gd name="connsiteY0" fmla="*/ 0 h 10046"/>
              <a:gd name="connsiteX1" fmla="*/ 10000 w 10000"/>
              <a:gd name="connsiteY1" fmla="*/ 10000 h 10046"/>
              <a:gd name="connsiteX2" fmla="*/ 8371 w 10000"/>
              <a:gd name="connsiteY2" fmla="*/ 10046 h 10046"/>
              <a:gd name="connsiteX3" fmla="*/ 5416 w 10000"/>
              <a:gd name="connsiteY3" fmla="*/ 5417 h 10046"/>
              <a:gd name="connsiteX4" fmla="*/ 0 w 10000"/>
              <a:gd name="connsiteY4" fmla="*/ 0 h 10046"/>
              <a:gd name="connsiteX0" fmla="*/ 115 w 10000"/>
              <a:gd name="connsiteY0" fmla="*/ 0 h 10046"/>
              <a:gd name="connsiteX1" fmla="*/ 10000 w 10000"/>
              <a:gd name="connsiteY1" fmla="*/ 10000 h 10046"/>
              <a:gd name="connsiteX2" fmla="*/ 8371 w 10000"/>
              <a:gd name="connsiteY2" fmla="*/ 10046 h 10046"/>
              <a:gd name="connsiteX3" fmla="*/ 5416 w 10000"/>
              <a:gd name="connsiteY3" fmla="*/ 5417 h 10046"/>
              <a:gd name="connsiteX4" fmla="*/ 0 w 10000"/>
              <a:gd name="connsiteY4" fmla="*/ 0 h 10046"/>
              <a:gd name="connsiteX0" fmla="*/ 115 w 10000"/>
              <a:gd name="connsiteY0" fmla="*/ 0 h 10046"/>
              <a:gd name="connsiteX1" fmla="*/ 10000 w 10000"/>
              <a:gd name="connsiteY1" fmla="*/ 10000 h 10046"/>
              <a:gd name="connsiteX2" fmla="*/ 8371 w 10000"/>
              <a:gd name="connsiteY2" fmla="*/ 10046 h 10046"/>
              <a:gd name="connsiteX3" fmla="*/ 4959 w 10000"/>
              <a:gd name="connsiteY3" fmla="*/ 5205 h 10046"/>
              <a:gd name="connsiteX4" fmla="*/ 0 w 10000"/>
              <a:gd name="connsiteY4" fmla="*/ 0 h 10046"/>
              <a:gd name="connsiteX0" fmla="*/ 115 w 10000"/>
              <a:gd name="connsiteY0" fmla="*/ 0 h 10046"/>
              <a:gd name="connsiteX1" fmla="*/ 10000 w 10000"/>
              <a:gd name="connsiteY1" fmla="*/ 10000 h 10046"/>
              <a:gd name="connsiteX2" fmla="*/ 8371 w 10000"/>
              <a:gd name="connsiteY2" fmla="*/ 10046 h 10046"/>
              <a:gd name="connsiteX3" fmla="*/ 4959 w 10000"/>
              <a:gd name="connsiteY3" fmla="*/ 5205 h 10046"/>
              <a:gd name="connsiteX4" fmla="*/ 0 w 10000"/>
              <a:gd name="connsiteY4" fmla="*/ 0 h 10046"/>
              <a:gd name="connsiteX0" fmla="*/ 396 w 10281"/>
              <a:gd name="connsiteY0" fmla="*/ 273 h 10319"/>
              <a:gd name="connsiteX1" fmla="*/ 10281 w 10281"/>
              <a:gd name="connsiteY1" fmla="*/ 10273 h 10319"/>
              <a:gd name="connsiteX2" fmla="*/ 8652 w 10281"/>
              <a:gd name="connsiteY2" fmla="*/ 10319 h 10319"/>
              <a:gd name="connsiteX3" fmla="*/ 5240 w 10281"/>
              <a:gd name="connsiteY3" fmla="*/ 5478 h 10319"/>
              <a:gd name="connsiteX4" fmla="*/ 0 w 10281"/>
              <a:gd name="connsiteY4" fmla="*/ 0 h 10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1" h="10319">
                <a:moveTo>
                  <a:pt x="396" y="273"/>
                </a:moveTo>
                <a:cubicBezTo>
                  <a:pt x="396" y="273"/>
                  <a:pt x="6281" y="3807"/>
                  <a:pt x="10281" y="10273"/>
                </a:cubicBezTo>
                <a:lnTo>
                  <a:pt x="8652" y="10319"/>
                </a:lnTo>
                <a:cubicBezTo>
                  <a:pt x="7929" y="9092"/>
                  <a:pt x="7008" y="7654"/>
                  <a:pt x="5240" y="5478"/>
                </a:cubicBezTo>
                <a:cubicBezTo>
                  <a:pt x="3031" y="2793"/>
                  <a:pt x="166" y="231"/>
                  <a:pt x="0" y="0"/>
                </a:cubicBezTo>
              </a:path>
            </a:pathLst>
          </a:custGeom>
          <a:solidFill>
            <a:srgbClr val="FFC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TextBox 43"/>
          <p:cNvSpPr txBox="1"/>
          <p:nvPr/>
        </p:nvSpPr>
        <p:spPr>
          <a:xfrm>
            <a:off x="1475656" y="3477997"/>
            <a:ext cx="2252540" cy="261610"/>
          </a:xfrm>
          <a:prstGeom prst="rect">
            <a:avLst/>
          </a:prstGeom>
          <a:noFill/>
        </p:spPr>
        <p:txBody>
          <a:bodyPr wrap="none" rtlCol="0">
            <a:spAutoFit/>
          </a:bodyPr>
          <a:lstStyle/>
          <a:p>
            <a:pPr algn="ctr"/>
            <a:r>
              <a:rPr lang="zh-CN" altLang="en-US" sz="1100" b="1" dirty="0">
                <a:solidFill>
                  <a:schemeClr val="bg1">
                    <a:lumMod val="65000"/>
                  </a:schemeClr>
                </a:solidFill>
                <a:latin typeface="微软雅黑" pitchFamily="34" charset="-122"/>
                <a:ea typeface="微软雅黑" pitchFamily="34" charset="-122"/>
              </a:rPr>
              <a:t>答辩人</a:t>
            </a:r>
            <a:r>
              <a:rPr lang="zh-CN" altLang="en-US" sz="1100" b="1" dirty="0" smtClean="0">
                <a:solidFill>
                  <a:schemeClr val="bg1">
                    <a:lumMod val="65000"/>
                  </a:schemeClr>
                </a:solidFill>
                <a:latin typeface="微软雅黑" pitchFamily="34" charset="-122"/>
                <a:ea typeface="微软雅黑" pitchFamily="34" charset="-122"/>
              </a:rPr>
              <a:t>：第一</a:t>
            </a:r>
            <a:r>
              <a:rPr lang="en-US" altLang="zh-CN" sz="1100" b="1" dirty="0" smtClean="0">
                <a:solidFill>
                  <a:schemeClr val="bg1">
                    <a:lumMod val="65000"/>
                  </a:schemeClr>
                </a:solidFill>
                <a:latin typeface="微软雅黑" pitchFamily="34" charset="-122"/>
                <a:ea typeface="微软雅黑" pitchFamily="34" charset="-122"/>
              </a:rPr>
              <a:t>PPT</a:t>
            </a:r>
            <a:r>
              <a:rPr lang="zh-CN" altLang="en-US" sz="1100" b="1" dirty="0" smtClean="0">
                <a:solidFill>
                  <a:schemeClr val="bg1">
                    <a:lumMod val="65000"/>
                  </a:schemeClr>
                </a:solidFill>
                <a:latin typeface="微软雅黑" pitchFamily="34" charset="-122"/>
                <a:ea typeface="微软雅黑" pitchFamily="34" charset="-122"/>
              </a:rPr>
              <a:t>      </a:t>
            </a:r>
            <a:r>
              <a:rPr lang="zh-CN" altLang="en-US" sz="1100" b="1" dirty="0">
                <a:solidFill>
                  <a:schemeClr val="bg1">
                    <a:lumMod val="65000"/>
                  </a:schemeClr>
                </a:solidFill>
                <a:latin typeface="微软雅黑" pitchFamily="34" charset="-122"/>
                <a:ea typeface="微软雅黑" pitchFamily="34" charset="-122"/>
              </a:rPr>
              <a:t>导师</a:t>
            </a:r>
            <a:r>
              <a:rPr lang="zh-CN" altLang="en-US" sz="1100" dirty="0" smtClean="0">
                <a:solidFill>
                  <a:schemeClr val="bg1">
                    <a:lumMod val="65000"/>
                  </a:schemeClr>
                </a:solidFill>
                <a:latin typeface="微软雅黑" pitchFamily="34" charset="-122"/>
                <a:ea typeface="微软雅黑" pitchFamily="34" charset="-122"/>
              </a:rPr>
              <a:t>：</a:t>
            </a:r>
            <a:r>
              <a:rPr lang="en-US" altLang="zh-CN" sz="1100" dirty="0" smtClean="0">
                <a:solidFill>
                  <a:schemeClr val="bg1">
                    <a:lumMod val="65000"/>
                  </a:schemeClr>
                </a:solidFill>
                <a:latin typeface="微软雅黑" pitchFamily="34" charset="-122"/>
                <a:ea typeface="微软雅黑" pitchFamily="34" charset="-122"/>
              </a:rPr>
              <a:t>XXX</a:t>
            </a:r>
            <a:endParaRPr lang="zh-CN" altLang="en-US" sz="1100" dirty="0">
              <a:solidFill>
                <a:schemeClr val="bg1">
                  <a:lumMod val="65000"/>
                </a:schemeClr>
              </a:solidFill>
              <a:latin typeface="微软雅黑" pitchFamily="34" charset="-122"/>
              <a:ea typeface="微软雅黑" pitchFamily="34" charset="-122"/>
            </a:endParaRPr>
          </a:p>
        </p:txBody>
      </p:sp>
      <p:cxnSp>
        <p:nvCxnSpPr>
          <p:cNvPr id="46" name="直接连接符 45"/>
          <p:cNvCxnSpPr/>
          <p:nvPr/>
        </p:nvCxnSpPr>
        <p:spPr>
          <a:xfrm>
            <a:off x="773186" y="3388861"/>
            <a:ext cx="4068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9"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26095" y="1120266"/>
            <a:ext cx="1915855" cy="69058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Freeform 6"/>
          <p:cNvSpPr>
            <a:spLocks/>
          </p:cNvSpPr>
          <p:nvPr/>
        </p:nvSpPr>
        <p:spPr bwMode="auto">
          <a:xfrm>
            <a:off x="-25006" y="1915926"/>
            <a:ext cx="6417701" cy="3385752"/>
          </a:xfrm>
          <a:custGeom>
            <a:avLst/>
            <a:gdLst>
              <a:gd name="T0" fmla="*/ 0 w 899"/>
              <a:gd name="T1" fmla="*/ 360 h 489"/>
              <a:gd name="T2" fmla="*/ 2 w 899"/>
              <a:gd name="T3" fmla="*/ 356 h 489"/>
              <a:gd name="T4" fmla="*/ 899 w 899"/>
              <a:gd name="T5" fmla="*/ 0 h 489"/>
              <a:gd name="T6" fmla="*/ 0 w 899"/>
              <a:gd name="T7" fmla="*/ 477 h 489"/>
              <a:gd name="T8" fmla="*/ 0 w 899"/>
              <a:gd name="T9" fmla="*/ 360 h 489"/>
              <a:gd name="connsiteX0" fmla="*/ 0 w 9926"/>
              <a:gd name="connsiteY0" fmla="*/ 7226 h 9662"/>
              <a:gd name="connsiteX1" fmla="*/ 22 w 9926"/>
              <a:gd name="connsiteY1" fmla="*/ 7144 h 9662"/>
              <a:gd name="connsiteX2" fmla="*/ 9926 w 9926"/>
              <a:gd name="connsiteY2" fmla="*/ 0 h 9662"/>
              <a:gd name="connsiteX3" fmla="*/ 0 w 9926"/>
              <a:gd name="connsiteY3" fmla="*/ 9619 h 9662"/>
              <a:gd name="connsiteX4" fmla="*/ 0 w 9926"/>
              <a:gd name="connsiteY4" fmla="*/ 7226 h 9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6" h="9662">
                <a:moveTo>
                  <a:pt x="0" y="7226"/>
                </a:moveTo>
                <a:cubicBezTo>
                  <a:pt x="7" y="7199"/>
                  <a:pt x="15" y="7171"/>
                  <a:pt x="22" y="7144"/>
                </a:cubicBezTo>
                <a:cubicBezTo>
                  <a:pt x="3660" y="9864"/>
                  <a:pt x="9147" y="6748"/>
                  <a:pt x="9926" y="0"/>
                </a:cubicBezTo>
                <a:cubicBezTo>
                  <a:pt x="9081" y="9366"/>
                  <a:pt x="3604" y="9864"/>
                  <a:pt x="0" y="9619"/>
                </a:cubicBezTo>
                <a:lnTo>
                  <a:pt x="0" y="7226"/>
                </a:lnTo>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425745972"/>
      </p:ext>
    </p:extLst>
  </p:cSld>
  <p:clrMapOvr>
    <a:masterClrMapping/>
  </p:clrMapOvr>
  <mc:AlternateContent xmlns:mc="http://schemas.openxmlformats.org/markup-compatibility/2006" xmlns:p14="http://schemas.microsoft.com/office/powerpoint/2010/main">
    <mc:Choice Requires="p14">
      <p:transition spd="slow" p14:dur="2000" advTm="13362"/>
    </mc:Choice>
    <mc:Fallback xmlns="">
      <p:transition spd="slow" advTm="13362"/>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500" fill="hold"/>
                                            <p:tgtEl>
                                              <p:spTgt spid="24"/>
                                            </p:tgtEl>
                                            <p:attrNameLst>
                                              <p:attrName>ppt_x</p:attrName>
                                            </p:attrNameLst>
                                          </p:cBhvr>
                                          <p:tavLst>
                                            <p:tav tm="0">
                                              <p:val>
                                                <p:strVal val="1+#ppt_w/2"/>
                                              </p:val>
                                            </p:tav>
                                            <p:tav tm="100000">
                                              <p:val>
                                                <p:strVal val="#ppt_x"/>
                                              </p:val>
                                            </p:tav>
                                          </p:tavLst>
                                        </p:anim>
                                        <p:anim calcmode="lin" valueType="num">
                                          <p:cBhvr additive="base">
                                            <p:cTn id="8" dur="1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500"/>
                                            <p:tgtEl>
                                              <p:spTgt spid="4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500"/>
                                </p:stCondLst>
                                <p:childTnLst>
                                  <p:par>
                                    <p:cTn id="26" presetID="26" presetClass="emph" presetSubtype="0" fill="hold" nodeType="afterEffect">
                                      <p:stCondLst>
                                        <p:cond delay="0"/>
                                      </p:stCondLst>
                                      <p:childTnLst>
                                        <p:animEffect transition="out" filter="fade">
                                          <p:cBhvr>
                                            <p:cTn id="27" dur="500" tmFilter="0, 0; .2, .5; .8, .5; 1, 0"/>
                                            <p:tgtEl>
                                              <p:spTgt spid="19"/>
                                            </p:tgtEl>
                                          </p:cBhvr>
                                        </p:animEffect>
                                        <p:animScale>
                                          <p:cBhvr>
                                            <p:cTn id="28" dur="250" autoRev="1" fill="hold"/>
                                            <p:tgtEl>
                                              <p:spTgt spid="19"/>
                                            </p:tgtEl>
                                          </p:cBhvr>
                                          <p:by x="105000" y="105000"/>
                                        </p:animScale>
                                      </p:childTnLst>
                                    </p:cTn>
                                  </p:par>
                                </p:childTnLst>
                              </p:cTn>
                            </p:par>
                            <p:par>
                              <p:cTn id="29" fill="hold">
                                <p:stCondLst>
                                  <p:cond delay="3000"/>
                                </p:stCondLst>
                                <p:childTnLst>
                                  <p:par>
                                    <p:cTn id="30" presetID="22" presetClass="entr" presetSubtype="4" fill="hold" grpId="0" nodeType="afterEffect">
                                      <p:stCondLst>
                                        <p:cond delay="500"/>
                                      </p:stCondLst>
                                      <p:iterate type="lt">
                                        <p:tmPct val="10000"/>
                                      </p:iterate>
                                      <p:childTnLst>
                                        <p:set>
                                          <p:cBhvr>
                                            <p:cTn id="31" dur="1" fill="hold">
                                              <p:stCondLst>
                                                <p:cond delay="0"/>
                                              </p:stCondLst>
                                            </p:cTn>
                                            <p:tgtEl>
                                              <p:spTgt spid="41"/>
                                            </p:tgtEl>
                                            <p:attrNameLst>
                                              <p:attrName>style.visibility</p:attrName>
                                            </p:attrNameLst>
                                          </p:cBhvr>
                                          <p:to>
                                            <p:strVal val="visible"/>
                                          </p:to>
                                        </p:set>
                                        <p:animEffect transition="in" filter="wipe(down)">
                                          <p:cBhvr>
                                            <p:cTn id="32" dur="1000"/>
                                            <p:tgtEl>
                                              <p:spTgt spid="41"/>
                                            </p:tgtEl>
                                          </p:cBhvr>
                                        </p:animEffect>
                                      </p:childTnLst>
                                    </p:cTn>
                                  </p:par>
                                </p:childTnLst>
                              </p:cTn>
                            </p:par>
                            <p:par>
                              <p:cTn id="33" fill="hold">
                                <p:stCondLst>
                                  <p:cond delay="5500"/>
                                </p:stCondLst>
                                <p:childTnLst>
                                  <p:par>
                                    <p:cTn id="34" presetID="22" presetClass="entr" presetSubtype="8"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1000"/>
                                            <p:tgtEl>
                                              <p:spTgt spid="42"/>
                                            </p:tgtEl>
                                          </p:cBhvr>
                                        </p:animEffect>
                                      </p:childTnLst>
                                    </p:cTn>
                                  </p:par>
                                </p:childTnLst>
                              </p:cTn>
                            </p:par>
                            <p:par>
                              <p:cTn id="37" fill="hold">
                                <p:stCondLst>
                                  <p:cond delay="6500"/>
                                </p:stCondLst>
                                <p:childTnLst>
                                  <p:par>
                                    <p:cTn id="38" presetID="2" presetClass="entr" presetSubtype="4" fill="hold" nodeType="afterEffect" p14:presetBounceEnd="50000">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14:bounceEnd="50000">
                                          <p:cBhvr additive="base">
                                            <p:cTn id="40" dur="50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46"/>
                                            </p:tgtEl>
                                            <p:attrNameLst>
                                              <p:attrName>ppt_y</p:attrName>
                                            </p:attrNameLst>
                                          </p:cBhvr>
                                          <p:tavLst>
                                            <p:tav tm="0">
                                              <p:val>
                                                <p:strVal val="1+#ppt_h/2"/>
                                              </p:val>
                                            </p:tav>
                                            <p:tav tm="100000">
                                              <p:val>
                                                <p:strVal val="#ppt_y"/>
                                              </p:val>
                                            </p:tav>
                                          </p:tavLst>
                                        </p:anim>
                                      </p:childTnLst>
                                    </p:cTn>
                                  </p:par>
                                </p:childTnLst>
                              </p:cTn>
                            </p:par>
                            <p:par>
                              <p:cTn id="42" fill="hold">
                                <p:stCondLst>
                                  <p:cond delay="7000"/>
                                </p:stCondLst>
                                <p:childTnLst>
                                  <p:par>
                                    <p:cTn id="43" presetID="22" presetClass="entr" presetSubtype="8"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P spid="42" grpId="0"/>
          <p:bldP spid="43" grpId="0" animBg="1"/>
          <p:bldP spid="44" grpId="0"/>
          <p:bldP spid="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500" fill="hold"/>
                                            <p:tgtEl>
                                              <p:spTgt spid="24"/>
                                            </p:tgtEl>
                                            <p:attrNameLst>
                                              <p:attrName>ppt_x</p:attrName>
                                            </p:attrNameLst>
                                          </p:cBhvr>
                                          <p:tavLst>
                                            <p:tav tm="0">
                                              <p:val>
                                                <p:strVal val="1+#ppt_w/2"/>
                                              </p:val>
                                            </p:tav>
                                            <p:tav tm="100000">
                                              <p:val>
                                                <p:strVal val="#ppt_x"/>
                                              </p:val>
                                            </p:tav>
                                          </p:tavLst>
                                        </p:anim>
                                        <p:anim calcmode="lin" valueType="num">
                                          <p:cBhvr additive="base">
                                            <p:cTn id="8" dur="1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500"/>
                                            <p:tgtEl>
                                              <p:spTgt spid="4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500"/>
                                </p:stCondLst>
                                <p:childTnLst>
                                  <p:par>
                                    <p:cTn id="26" presetID="26" presetClass="emph" presetSubtype="0" fill="hold" nodeType="afterEffect">
                                      <p:stCondLst>
                                        <p:cond delay="0"/>
                                      </p:stCondLst>
                                      <p:childTnLst>
                                        <p:animEffect transition="out" filter="fade">
                                          <p:cBhvr>
                                            <p:cTn id="27" dur="500" tmFilter="0, 0; .2, .5; .8, .5; 1, 0"/>
                                            <p:tgtEl>
                                              <p:spTgt spid="19"/>
                                            </p:tgtEl>
                                          </p:cBhvr>
                                        </p:animEffect>
                                        <p:animScale>
                                          <p:cBhvr>
                                            <p:cTn id="28" dur="250" autoRev="1" fill="hold"/>
                                            <p:tgtEl>
                                              <p:spTgt spid="19"/>
                                            </p:tgtEl>
                                          </p:cBhvr>
                                          <p:by x="105000" y="105000"/>
                                        </p:animScale>
                                      </p:childTnLst>
                                    </p:cTn>
                                  </p:par>
                                </p:childTnLst>
                              </p:cTn>
                            </p:par>
                            <p:par>
                              <p:cTn id="29" fill="hold">
                                <p:stCondLst>
                                  <p:cond delay="3000"/>
                                </p:stCondLst>
                                <p:childTnLst>
                                  <p:par>
                                    <p:cTn id="30" presetID="22" presetClass="entr" presetSubtype="4" fill="hold" grpId="0" nodeType="afterEffect">
                                      <p:stCondLst>
                                        <p:cond delay="500"/>
                                      </p:stCondLst>
                                      <p:iterate type="lt">
                                        <p:tmPct val="10000"/>
                                      </p:iterate>
                                      <p:childTnLst>
                                        <p:set>
                                          <p:cBhvr>
                                            <p:cTn id="31" dur="1" fill="hold">
                                              <p:stCondLst>
                                                <p:cond delay="0"/>
                                              </p:stCondLst>
                                            </p:cTn>
                                            <p:tgtEl>
                                              <p:spTgt spid="41"/>
                                            </p:tgtEl>
                                            <p:attrNameLst>
                                              <p:attrName>style.visibility</p:attrName>
                                            </p:attrNameLst>
                                          </p:cBhvr>
                                          <p:to>
                                            <p:strVal val="visible"/>
                                          </p:to>
                                        </p:set>
                                        <p:animEffect transition="in" filter="wipe(down)">
                                          <p:cBhvr>
                                            <p:cTn id="32" dur="1000"/>
                                            <p:tgtEl>
                                              <p:spTgt spid="41"/>
                                            </p:tgtEl>
                                          </p:cBhvr>
                                        </p:animEffect>
                                      </p:childTnLst>
                                    </p:cTn>
                                  </p:par>
                                </p:childTnLst>
                              </p:cTn>
                            </p:par>
                            <p:par>
                              <p:cTn id="33" fill="hold">
                                <p:stCondLst>
                                  <p:cond delay="5500"/>
                                </p:stCondLst>
                                <p:childTnLst>
                                  <p:par>
                                    <p:cTn id="34" presetID="22" presetClass="entr" presetSubtype="8"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1000"/>
                                            <p:tgtEl>
                                              <p:spTgt spid="42"/>
                                            </p:tgtEl>
                                          </p:cBhvr>
                                        </p:animEffect>
                                      </p:childTnLst>
                                    </p:cTn>
                                  </p:par>
                                </p:childTnLst>
                              </p:cTn>
                            </p:par>
                            <p:par>
                              <p:cTn id="37" fill="hold">
                                <p:stCondLst>
                                  <p:cond delay="6500"/>
                                </p:stCondLst>
                                <p:childTnLst>
                                  <p:par>
                                    <p:cTn id="38" presetID="2" presetClass="entr" presetSubtype="4"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childTnLst>
                              </p:cTn>
                            </p:par>
                            <p:par>
                              <p:cTn id="42" fill="hold">
                                <p:stCondLst>
                                  <p:cond delay="7000"/>
                                </p:stCondLst>
                                <p:childTnLst>
                                  <p:par>
                                    <p:cTn id="43" presetID="22" presetClass="entr" presetSubtype="8"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P spid="42" grpId="0"/>
          <p:bldP spid="43" grpId="0" animBg="1"/>
          <p:bldP spid="44" grpId="0"/>
          <p:bldP spid="5" grpId="0" animBg="1"/>
        </p:bldLst>
      </p:timing>
    </mc:Fallback>
  </mc:AlternateContent>
  <p:extLst mod="1">
    <p:ext uri="{E180D4A7-C9FB-4DFB-919C-405C955672EB}">
      <p14:showEvtLst xmlns:p14="http://schemas.microsoft.com/office/powerpoint/2010/main">
        <p14:playEvt time="0" objId="1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研究思路</a:t>
            </a:r>
          </a:p>
        </p:txBody>
      </p:sp>
      <p:sp>
        <p:nvSpPr>
          <p:cNvPr id="16" name="矩形 15"/>
          <p:cNvSpPr/>
          <p:nvPr/>
        </p:nvSpPr>
        <p:spPr>
          <a:xfrm>
            <a:off x="713692" y="2084491"/>
            <a:ext cx="3067198" cy="640403"/>
          </a:xfrm>
          <a:prstGeom prst="rect">
            <a:avLst/>
          </a:prstGeom>
          <a:solidFill>
            <a:srgbClr val="404040"/>
          </a:solidFill>
          <a:ln w="12700">
            <a:solidFill>
              <a:srgbClr val="FFFFFF"/>
            </a:solidFill>
            <a:miter lim="800000"/>
            <a:headEnd/>
            <a:tailEnd/>
          </a:ln>
          <a:effectLst>
            <a:outerShdw dist="38100" dir="5400000" algn="ctr" rotWithShape="0">
              <a:srgbClr val="000000">
                <a:alpha val="37999"/>
              </a:srgbClr>
            </a:outerShdw>
          </a:effectLst>
        </p:spPr>
        <p:txBody>
          <a:bodyPr anchor="ctr"/>
          <a:lstStyle/>
          <a:p>
            <a:endParaRPr lang="zh-CN" altLang="en-US"/>
          </a:p>
        </p:txBody>
      </p:sp>
      <p:sp>
        <p:nvSpPr>
          <p:cNvPr id="17" name="矩形 15"/>
          <p:cNvSpPr/>
          <p:nvPr/>
        </p:nvSpPr>
        <p:spPr>
          <a:xfrm>
            <a:off x="609189" y="2724894"/>
            <a:ext cx="3276205" cy="668640"/>
          </a:xfrm>
          <a:custGeom>
            <a:avLst/>
            <a:gdLst>
              <a:gd name="connsiteX0" fmla="*/ 0 w 2376264"/>
              <a:gd name="connsiteY0" fmla="*/ 0 h 432048"/>
              <a:gd name="connsiteX1" fmla="*/ 2376264 w 2376264"/>
              <a:gd name="connsiteY1" fmla="*/ 0 h 432048"/>
              <a:gd name="connsiteX2" fmla="*/ 2376264 w 2376264"/>
              <a:gd name="connsiteY2" fmla="*/ 432048 h 432048"/>
              <a:gd name="connsiteX3" fmla="*/ 0 w 2376264"/>
              <a:gd name="connsiteY3" fmla="*/ 432048 h 432048"/>
              <a:gd name="connsiteX4" fmla="*/ 0 w 2376264"/>
              <a:gd name="connsiteY4" fmla="*/ 0 h 432048"/>
              <a:gd name="connsiteX0" fmla="*/ 85725 w 2461989"/>
              <a:gd name="connsiteY0" fmla="*/ 0 h 451098"/>
              <a:gd name="connsiteX1" fmla="*/ 2461989 w 2461989"/>
              <a:gd name="connsiteY1" fmla="*/ 0 h 451098"/>
              <a:gd name="connsiteX2" fmla="*/ 2461989 w 2461989"/>
              <a:gd name="connsiteY2" fmla="*/ 432048 h 451098"/>
              <a:gd name="connsiteX3" fmla="*/ 0 w 2461989"/>
              <a:gd name="connsiteY3" fmla="*/ 451098 h 451098"/>
              <a:gd name="connsiteX4" fmla="*/ 85725 w 2461989"/>
              <a:gd name="connsiteY4" fmla="*/ 0 h 451098"/>
              <a:gd name="connsiteX0" fmla="*/ 85725 w 2538189"/>
              <a:gd name="connsiteY0" fmla="*/ 0 h 451098"/>
              <a:gd name="connsiteX1" fmla="*/ 2461989 w 2538189"/>
              <a:gd name="connsiteY1" fmla="*/ 0 h 451098"/>
              <a:gd name="connsiteX2" fmla="*/ 2538189 w 2538189"/>
              <a:gd name="connsiteY2" fmla="*/ 451098 h 451098"/>
              <a:gd name="connsiteX3" fmla="*/ 0 w 2538189"/>
              <a:gd name="connsiteY3" fmla="*/ 451098 h 451098"/>
              <a:gd name="connsiteX4" fmla="*/ 85725 w 2538189"/>
              <a:gd name="connsiteY4" fmla="*/ 0 h 451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189" h="451098">
                <a:moveTo>
                  <a:pt x="85725" y="0"/>
                </a:moveTo>
                <a:lnTo>
                  <a:pt x="2461989" y="0"/>
                </a:lnTo>
                <a:lnTo>
                  <a:pt x="2538189" y="451098"/>
                </a:lnTo>
                <a:lnTo>
                  <a:pt x="0" y="451098"/>
                </a:lnTo>
                <a:lnTo>
                  <a:pt x="85725" y="0"/>
                </a:lnTo>
                <a:close/>
              </a:path>
            </a:pathLst>
          </a:custGeom>
          <a:solidFill>
            <a:srgbClr val="404040"/>
          </a:solidFill>
          <a:ln w="12700">
            <a:solidFill>
              <a:srgbClr val="FFFFFF"/>
            </a:solidFill>
            <a:miter lim="800000"/>
            <a:headEnd/>
            <a:tailEnd/>
          </a:ln>
          <a:effectLst>
            <a:outerShdw dist="38100" dir="5400000" algn="ctr" rotWithShape="0">
              <a:srgbClr val="000000">
                <a:alpha val="37999"/>
              </a:srgbClr>
            </a:outerShdw>
          </a:effectLst>
        </p:spPr>
        <p:txBody>
          <a:bodyPr anchor="ctr"/>
          <a:lstStyle/>
          <a:p>
            <a:endParaRPr lang="zh-CN" altLang="en-US"/>
          </a:p>
        </p:txBody>
      </p:sp>
      <p:sp>
        <p:nvSpPr>
          <p:cNvPr id="27" name="矩形 15"/>
          <p:cNvSpPr/>
          <p:nvPr/>
        </p:nvSpPr>
        <p:spPr>
          <a:xfrm flipV="1">
            <a:off x="609189" y="3368128"/>
            <a:ext cx="3276205" cy="668640"/>
          </a:xfrm>
          <a:custGeom>
            <a:avLst/>
            <a:gdLst>
              <a:gd name="connsiteX0" fmla="*/ 0 w 2376264"/>
              <a:gd name="connsiteY0" fmla="*/ 0 h 432048"/>
              <a:gd name="connsiteX1" fmla="*/ 2376264 w 2376264"/>
              <a:gd name="connsiteY1" fmla="*/ 0 h 432048"/>
              <a:gd name="connsiteX2" fmla="*/ 2376264 w 2376264"/>
              <a:gd name="connsiteY2" fmla="*/ 432048 h 432048"/>
              <a:gd name="connsiteX3" fmla="*/ 0 w 2376264"/>
              <a:gd name="connsiteY3" fmla="*/ 432048 h 432048"/>
              <a:gd name="connsiteX4" fmla="*/ 0 w 2376264"/>
              <a:gd name="connsiteY4" fmla="*/ 0 h 432048"/>
              <a:gd name="connsiteX0" fmla="*/ 85725 w 2461989"/>
              <a:gd name="connsiteY0" fmla="*/ 0 h 451098"/>
              <a:gd name="connsiteX1" fmla="*/ 2461989 w 2461989"/>
              <a:gd name="connsiteY1" fmla="*/ 0 h 451098"/>
              <a:gd name="connsiteX2" fmla="*/ 2461989 w 2461989"/>
              <a:gd name="connsiteY2" fmla="*/ 432048 h 451098"/>
              <a:gd name="connsiteX3" fmla="*/ 0 w 2461989"/>
              <a:gd name="connsiteY3" fmla="*/ 451098 h 451098"/>
              <a:gd name="connsiteX4" fmla="*/ 85725 w 2461989"/>
              <a:gd name="connsiteY4" fmla="*/ 0 h 451098"/>
              <a:gd name="connsiteX0" fmla="*/ 85725 w 2538189"/>
              <a:gd name="connsiteY0" fmla="*/ 0 h 451098"/>
              <a:gd name="connsiteX1" fmla="*/ 2461989 w 2538189"/>
              <a:gd name="connsiteY1" fmla="*/ 0 h 451098"/>
              <a:gd name="connsiteX2" fmla="*/ 2538189 w 2538189"/>
              <a:gd name="connsiteY2" fmla="*/ 451098 h 451098"/>
              <a:gd name="connsiteX3" fmla="*/ 0 w 2538189"/>
              <a:gd name="connsiteY3" fmla="*/ 451098 h 451098"/>
              <a:gd name="connsiteX4" fmla="*/ 85725 w 2538189"/>
              <a:gd name="connsiteY4" fmla="*/ 0 h 451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189" h="451098">
                <a:moveTo>
                  <a:pt x="85725" y="0"/>
                </a:moveTo>
                <a:lnTo>
                  <a:pt x="2461989" y="0"/>
                </a:lnTo>
                <a:lnTo>
                  <a:pt x="2538189" y="451098"/>
                </a:lnTo>
                <a:lnTo>
                  <a:pt x="0" y="451098"/>
                </a:lnTo>
                <a:lnTo>
                  <a:pt x="85725" y="0"/>
                </a:lnTo>
                <a:close/>
              </a:path>
            </a:pathLst>
          </a:custGeom>
          <a:solidFill>
            <a:srgbClr val="404040"/>
          </a:solidFill>
          <a:ln w="12700">
            <a:solidFill>
              <a:srgbClr val="FFFFFF"/>
            </a:solidFill>
            <a:miter lim="800000"/>
            <a:headEnd/>
            <a:tailEnd/>
          </a:ln>
          <a:effectLst>
            <a:outerShdw dist="38100" dir="5400000" algn="ctr" rotWithShape="0">
              <a:srgbClr val="000000">
                <a:alpha val="37999"/>
              </a:srgbClr>
            </a:outerShdw>
          </a:effectLst>
        </p:spPr>
        <p:txBody>
          <a:bodyPr anchor="ctr"/>
          <a:lstStyle/>
          <a:p>
            <a:endParaRPr lang="zh-CN" altLang="en-US"/>
          </a:p>
        </p:txBody>
      </p:sp>
      <p:sp>
        <p:nvSpPr>
          <p:cNvPr id="28" name="矩形 15"/>
          <p:cNvSpPr/>
          <p:nvPr/>
        </p:nvSpPr>
        <p:spPr>
          <a:xfrm>
            <a:off x="609189" y="4036768"/>
            <a:ext cx="3276205" cy="668640"/>
          </a:xfrm>
          <a:custGeom>
            <a:avLst/>
            <a:gdLst>
              <a:gd name="connsiteX0" fmla="*/ 0 w 2376264"/>
              <a:gd name="connsiteY0" fmla="*/ 0 h 432048"/>
              <a:gd name="connsiteX1" fmla="*/ 2376264 w 2376264"/>
              <a:gd name="connsiteY1" fmla="*/ 0 h 432048"/>
              <a:gd name="connsiteX2" fmla="*/ 2376264 w 2376264"/>
              <a:gd name="connsiteY2" fmla="*/ 432048 h 432048"/>
              <a:gd name="connsiteX3" fmla="*/ 0 w 2376264"/>
              <a:gd name="connsiteY3" fmla="*/ 432048 h 432048"/>
              <a:gd name="connsiteX4" fmla="*/ 0 w 2376264"/>
              <a:gd name="connsiteY4" fmla="*/ 0 h 432048"/>
              <a:gd name="connsiteX0" fmla="*/ 85725 w 2461989"/>
              <a:gd name="connsiteY0" fmla="*/ 0 h 451098"/>
              <a:gd name="connsiteX1" fmla="*/ 2461989 w 2461989"/>
              <a:gd name="connsiteY1" fmla="*/ 0 h 451098"/>
              <a:gd name="connsiteX2" fmla="*/ 2461989 w 2461989"/>
              <a:gd name="connsiteY2" fmla="*/ 432048 h 451098"/>
              <a:gd name="connsiteX3" fmla="*/ 0 w 2461989"/>
              <a:gd name="connsiteY3" fmla="*/ 451098 h 451098"/>
              <a:gd name="connsiteX4" fmla="*/ 85725 w 2461989"/>
              <a:gd name="connsiteY4" fmla="*/ 0 h 451098"/>
              <a:gd name="connsiteX0" fmla="*/ 85725 w 2538189"/>
              <a:gd name="connsiteY0" fmla="*/ 0 h 451098"/>
              <a:gd name="connsiteX1" fmla="*/ 2461989 w 2538189"/>
              <a:gd name="connsiteY1" fmla="*/ 0 h 451098"/>
              <a:gd name="connsiteX2" fmla="*/ 2538189 w 2538189"/>
              <a:gd name="connsiteY2" fmla="*/ 451098 h 451098"/>
              <a:gd name="connsiteX3" fmla="*/ 0 w 2538189"/>
              <a:gd name="connsiteY3" fmla="*/ 451098 h 451098"/>
              <a:gd name="connsiteX4" fmla="*/ 85725 w 2538189"/>
              <a:gd name="connsiteY4" fmla="*/ 0 h 451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189" h="451098">
                <a:moveTo>
                  <a:pt x="85725" y="0"/>
                </a:moveTo>
                <a:lnTo>
                  <a:pt x="2461989" y="0"/>
                </a:lnTo>
                <a:lnTo>
                  <a:pt x="2538189" y="451098"/>
                </a:lnTo>
                <a:lnTo>
                  <a:pt x="0" y="451098"/>
                </a:lnTo>
                <a:lnTo>
                  <a:pt x="85725" y="0"/>
                </a:lnTo>
                <a:close/>
              </a:path>
            </a:pathLst>
          </a:custGeom>
          <a:solidFill>
            <a:srgbClr val="404040"/>
          </a:solidFill>
          <a:ln w="12700">
            <a:solidFill>
              <a:srgbClr val="FFFFFF"/>
            </a:solidFill>
            <a:miter lim="800000"/>
            <a:headEnd/>
            <a:tailEnd/>
          </a:ln>
          <a:effectLst>
            <a:outerShdw dist="38100" dir="5400000" algn="ctr" rotWithShape="0">
              <a:srgbClr val="000000">
                <a:alpha val="37999"/>
              </a:srgbClr>
            </a:outerShdw>
          </a:effectLst>
        </p:spPr>
        <p:txBody>
          <a:bodyPr anchor="ctr"/>
          <a:lstStyle/>
          <a:p>
            <a:endParaRPr lang="zh-CN" altLang="en-US"/>
          </a:p>
        </p:txBody>
      </p:sp>
      <p:grpSp>
        <p:nvGrpSpPr>
          <p:cNvPr id="30" name="组合 29"/>
          <p:cNvGrpSpPr/>
          <p:nvPr/>
        </p:nvGrpSpPr>
        <p:grpSpPr>
          <a:xfrm>
            <a:off x="1030168" y="1425793"/>
            <a:ext cx="2455361" cy="871479"/>
            <a:chOff x="886651" y="1654399"/>
            <a:chExt cx="2455361" cy="871479"/>
          </a:xfrm>
        </p:grpSpPr>
        <p:sp>
          <p:nvSpPr>
            <p:cNvPr id="33" name="椭圆 32"/>
            <p:cNvSpPr/>
            <p:nvPr/>
          </p:nvSpPr>
          <p:spPr>
            <a:xfrm>
              <a:off x="886651" y="2436585"/>
              <a:ext cx="89293" cy="89293"/>
            </a:xfrm>
            <a:prstGeom prst="ellipse">
              <a:avLst/>
            </a:prstGeom>
            <a:solidFill>
              <a:sysClr val="windowText" lastClr="000000">
                <a:lumMod val="85000"/>
                <a:lumOff val="15000"/>
              </a:sysClr>
            </a:solidFill>
            <a:ln w="6350" cap="flat" cmpd="sng" algn="ctr">
              <a:solidFill>
                <a:sysClr val="windowText" lastClr="000000">
                  <a:lumMod val="75000"/>
                  <a:lumOff val="25000"/>
                </a:sysClr>
              </a:solid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34" name="椭圆 33"/>
            <p:cNvSpPr/>
            <p:nvPr/>
          </p:nvSpPr>
          <p:spPr>
            <a:xfrm>
              <a:off x="3252719" y="2431211"/>
              <a:ext cx="89293" cy="89293"/>
            </a:xfrm>
            <a:prstGeom prst="ellipse">
              <a:avLst/>
            </a:prstGeom>
            <a:solidFill>
              <a:sysClr val="windowText" lastClr="000000">
                <a:lumMod val="85000"/>
                <a:lumOff val="15000"/>
              </a:sysClr>
            </a:solidFill>
            <a:ln w="6350" cap="flat" cmpd="sng" algn="ctr">
              <a:solidFill>
                <a:sysClr val="windowText" lastClr="000000">
                  <a:lumMod val="75000"/>
                  <a:lumOff val="25000"/>
                </a:sysClr>
              </a:solid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nvGrpSpPr>
            <p:cNvPr id="35" name="组合 34"/>
            <p:cNvGrpSpPr/>
            <p:nvPr/>
          </p:nvGrpSpPr>
          <p:grpSpPr>
            <a:xfrm>
              <a:off x="899728" y="1654399"/>
              <a:ext cx="2429208" cy="858403"/>
              <a:chOff x="899728" y="1654399"/>
              <a:chExt cx="2429208" cy="858403"/>
            </a:xfrm>
          </p:grpSpPr>
          <p:cxnSp>
            <p:nvCxnSpPr>
              <p:cNvPr id="36" name="直接连接符 35"/>
              <p:cNvCxnSpPr>
                <a:stCxn id="38" idx="6"/>
                <a:endCxn id="34" idx="5"/>
              </p:cNvCxnSpPr>
              <p:nvPr/>
            </p:nvCxnSpPr>
            <p:spPr>
              <a:xfrm>
                <a:off x="2195020" y="1772923"/>
                <a:ext cx="1133916" cy="734504"/>
              </a:xfrm>
              <a:prstGeom prst="line">
                <a:avLst/>
              </a:prstGeom>
              <a:noFill/>
              <a:ln w="19050" cap="flat" cmpd="sng" algn="ctr">
                <a:solidFill>
                  <a:srgbClr val="414455"/>
                </a:solidFill>
                <a:prstDash val="solid"/>
              </a:ln>
              <a:effectLst>
                <a:outerShdw blurRad="50800" dist="38100" dir="5400000" algn="t" rotWithShape="0">
                  <a:prstClr val="black">
                    <a:alpha val="40000"/>
                  </a:prstClr>
                </a:outerShdw>
              </a:effectLst>
            </p:spPr>
          </p:cxnSp>
          <p:cxnSp>
            <p:nvCxnSpPr>
              <p:cNvPr id="37" name="直接连接符 36"/>
              <p:cNvCxnSpPr>
                <a:stCxn id="38" idx="2"/>
                <a:endCxn id="33" idx="3"/>
              </p:cNvCxnSpPr>
              <p:nvPr/>
            </p:nvCxnSpPr>
            <p:spPr>
              <a:xfrm flipH="1">
                <a:off x="899728" y="1772923"/>
                <a:ext cx="1058243" cy="739879"/>
              </a:xfrm>
              <a:prstGeom prst="line">
                <a:avLst/>
              </a:prstGeom>
              <a:noFill/>
              <a:ln w="19050" cap="flat" cmpd="sng" algn="ctr">
                <a:solidFill>
                  <a:srgbClr val="414455"/>
                </a:solidFill>
                <a:prstDash val="solid"/>
              </a:ln>
              <a:effectLst>
                <a:outerShdw blurRad="50800" dist="38100" dir="5400000" algn="t" rotWithShape="0">
                  <a:prstClr val="black">
                    <a:alpha val="40000"/>
                  </a:prstClr>
                </a:outerShdw>
              </a:effectLst>
            </p:spPr>
          </p:cxnSp>
          <p:sp>
            <p:nvSpPr>
              <p:cNvPr id="38" name="椭圆 37"/>
              <p:cNvSpPr/>
              <p:nvPr/>
            </p:nvSpPr>
            <p:spPr>
              <a:xfrm>
                <a:off x="1957971" y="1654399"/>
                <a:ext cx="237049" cy="237049"/>
              </a:xfrm>
              <a:prstGeom prst="ellipse">
                <a:avLst/>
              </a:prstGeom>
              <a:gradFill flip="none" rotWithShape="1">
                <a:gsLst>
                  <a:gs pos="0">
                    <a:sysClr val="window" lastClr="FFFFFF">
                      <a:shade val="30000"/>
                      <a:satMod val="115000"/>
                    </a:sysClr>
                  </a:gs>
                  <a:gs pos="50000">
                    <a:sysClr val="window" lastClr="FFFFFF">
                      <a:shade val="67500"/>
                      <a:satMod val="115000"/>
                    </a:sysClr>
                  </a:gs>
                  <a:gs pos="100000">
                    <a:sysClr val="window" lastClr="FFFFFF">
                      <a:shade val="100000"/>
                      <a:satMod val="115000"/>
                    </a:sysClr>
                  </a:gs>
                </a:gsLst>
                <a:path path="circle">
                  <a:fillToRect l="50000" t="50000" r="50000" b="50000"/>
                </a:path>
                <a:tileRect/>
              </a:gradFill>
              <a:ln w="12700" cap="flat" cmpd="sng" algn="ctr">
                <a:solidFill>
                  <a:sysClr val="window" lastClr="FFFFFF">
                    <a:lumMod val="50000"/>
                  </a:sysClr>
                </a:solid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12700"/>
              </a:sp3d>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sp>
        <p:nvSpPr>
          <p:cNvPr id="39" name="TextBox 38"/>
          <p:cNvSpPr txBox="1"/>
          <p:nvPr/>
        </p:nvSpPr>
        <p:spPr>
          <a:xfrm>
            <a:off x="1096162" y="2249443"/>
            <a:ext cx="2302259" cy="369332"/>
          </a:xfrm>
          <a:prstGeom prst="rect">
            <a:avLst/>
          </a:prstGeom>
          <a:noFill/>
        </p:spPr>
        <p:txBody>
          <a:bodyPr wrap="square" rtlCol="0">
            <a:spAutoFit/>
          </a:bodyPr>
          <a:lstStyle/>
          <a:p>
            <a:pPr algn="ctr" fontAlgn="auto">
              <a:spcBef>
                <a:spcPts val="0"/>
              </a:spcBef>
              <a:spcAft>
                <a:spcPts val="0"/>
              </a:spcAft>
              <a:defRPr/>
            </a:pPr>
            <a:r>
              <a:rPr lang="en-US" altLang="zh-CN" b="1" kern="0" dirty="0">
                <a:solidFill>
                  <a:sysClr val="window" lastClr="FFFFFF"/>
                </a:solidFill>
                <a:latin typeface="微软雅黑" pitchFamily="34" charset="-122"/>
                <a:ea typeface="微软雅黑" pitchFamily="34" charset="-122"/>
              </a:rPr>
              <a:t>1.</a:t>
            </a:r>
            <a:r>
              <a:rPr lang="zh-CN" altLang="en-US" b="1" kern="0" dirty="0">
                <a:solidFill>
                  <a:sysClr val="window" lastClr="FFFFFF"/>
                </a:solidFill>
                <a:latin typeface="微软雅黑" pitchFamily="34" charset="-122"/>
                <a:ea typeface="微软雅黑" pitchFamily="34" charset="-122"/>
              </a:rPr>
              <a:t>点击添加标题</a:t>
            </a:r>
          </a:p>
        </p:txBody>
      </p:sp>
      <p:sp>
        <p:nvSpPr>
          <p:cNvPr id="40" name="TextBox 39"/>
          <p:cNvSpPr txBox="1"/>
          <p:nvPr/>
        </p:nvSpPr>
        <p:spPr>
          <a:xfrm>
            <a:off x="962746" y="2877359"/>
            <a:ext cx="2569090" cy="369332"/>
          </a:xfrm>
          <a:prstGeom prst="rect">
            <a:avLst/>
          </a:prstGeom>
          <a:noFill/>
        </p:spPr>
        <p:txBody>
          <a:bodyPr wrap="square" rtlCol="0">
            <a:spAutoFit/>
          </a:bodyPr>
          <a:lstStyle/>
          <a:p>
            <a:pPr algn="ctr" fontAlgn="auto">
              <a:spcBef>
                <a:spcPts val="0"/>
              </a:spcBef>
              <a:spcAft>
                <a:spcPts val="0"/>
              </a:spcAft>
              <a:defRPr/>
            </a:pPr>
            <a:r>
              <a:rPr lang="en-US" altLang="zh-CN" b="1" kern="0" dirty="0">
                <a:solidFill>
                  <a:sysClr val="window" lastClr="FFFFFF"/>
                </a:solidFill>
                <a:latin typeface="微软雅黑" pitchFamily="34" charset="-122"/>
                <a:ea typeface="微软雅黑" pitchFamily="34" charset="-122"/>
              </a:rPr>
              <a:t>2.</a:t>
            </a:r>
            <a:r>
              <a:rPr lang="zh-CN" altLang="en-US" b="1" kern="0" dirty="0">
                <a:solidFill>
                  <a:sysClr val="window" lastClr="FFFFFF"/>
                </a:solidFill>
                <a:latin typeface="微软雅黑" pitchFamily="34" charset="-122"/>
                <a:ea typeface="微软雅黑" pitchFamily="34" charset="-122"/>
              </a:rPr>
              <a:t>点击添加标题</a:t>
            </a:r>
          </a:p>
        </p:txBody>
      </p:sp>
      <p:sp>
        <p:nvSpPr>
          <p:cNvPr id="41" name="TextBox 40"/>
          <p:cNvSpPr txBox="1"/>
          <p:nvPr/>
        </p:nvSpPr>
        <p:spPr>
          <a:xfrm>
            <a:off x="704378" y="3503901"/>
            <a:ext cx="3085826" cy="369332"/>
          </a:xfrm>
          <a:prstGeom prst="rect">
            <a:avLst/>
          </a:prstGeom>
          <a:noFill/>
        </p:spPr>
        <p:txBody>
          <a:bodyPr wrap="square" rtlCol="0">
            <a:spAutoFit/>
          </a:bodyPr>
          <a:lstStyle/>
          <a:p>
            <a:pPr algn="ctr" fontAlgn="auto">
              <a:spcBef>
                <a:spcPts val="0"/>
              </a:spcBef>
              <a:spcAft>
                <a:spcPts val="0"/>
              </a:spcAft>
              <a:defRPr/>
            </a:pPr>
            <a:r>
              <a:rPr lang="en-US" altLang="zh-CN" b="1" kern="0" dirty="0">
                <a:solidFill>
                  <a:sysClr val="window" lastClr="FFFFFF"/>
                </a:solidFill>
                <a:latin typeface="微软雅黑" pitchFamily="34" charset="-122"/>
                <a:ea typeface="微软雅黑" pitchFamily="34" charset="-122"/>
              </a:rPr>
              <a:t>3.</a:t>
            </a:r>
            <a:r>
              <a:rPr lang="zh-CN" altLang="en-US" b="1" kern="0" dirty="0">
                <a:solidFill>
                  <a:sysClr val="window" lastClr="FFFFFF"/>
                </a:solidFill>
                <a:latin typeface="微软雅黑" pitchFamily="34" charset="-122"/>
                <a:ea typeface="微软雅黑" pitchFamily="34" charset="-122"/>
              </a:rPr>
              <a:t>点击添加标题</a:t>
            </a:r>
          </a:p>
        </p:txBody>
      </p:sp>
      <p:sp>
        <p:nvSpPr>
          <p:cNvPr id="42" name="TextBox 41"/>
          <p:cNvSpPr txBox="1"/>
          <p:nvPr/>
        </p:nvSpPr>
        <p:spPr>
          <a:xfrm>
            <a:off x="614919" y="4186367"/>
            <a:ext cx="3264745" cy="369332"/>
          </a:xfrm>
          <a:prstGeom prst="rect">
            <a:avLst/>
          </a:prstGeom>
          <a:noFill/>
        </p:spPr>
        <p:txBody>
          <a:bodyPr wrap="square" rtlCol="0">
            <a:spAutoFit/>
          </a:bodyPr>
          <a:lstStyle/>
          <a:p>
            <a:pPr algn="ctr" fontAlgn="auto">
              <a:spcBef>
                <a:spcPts val="0"/>
              </a:spcBef>
              <a:spcAft>
                <a:spcPts val="0"/>
              </a:spcAft>
              <a:defRPr/>
            </a:pPr>
            <a:r>
              <a:rPr lang="en-US" altLang="zh-CN" b="1" kern="0" dirty="0">
                <a:solidFill>
                  <a:sysClr val="window" lastClr="FFFFFF"/>
                </a:solidFill>
                <a:latin typeface="微软雅黑" pitchFamily="34" charset="-122"/>
                <a:ea typeface="微软雅黑" pitchFamily="34" charset="-122"/>
              </a:rPr>
              <a:t>4.</a:t>
            </a:r>
            <a:r>
              <a:rPr lang="zh-CN" altLang="en-US" b="1" kern="0" dirty="0">
                <a:solidFill>
                  <a:sysClr val="window" lastClr="FFFFFF"/>
                </a:solidFill>
                <a:latin typeface="微软雅黑" pitchFamily="34" charset="-122"/>
                <a:ea typeface="微软雅黑" pitchFamily="34" charset="-122"/>
              </a:rPr>
              <a:t>点击添加标题</a:t>
            </a:r>
          </a:p>
        </p:txBody>
      </p:sp>
      <p:sp>
        <p:nvSpPr>
          <p:cNvPr id="43" name="TextBox 42"/>
          <p:cNvSpPr txBox="1"/>
          <p:nvPr/>
        </p:nvSpPr>
        <p:spPr>
          <a:xfrm>
            <a:off x="801750" y="834847"/>
            <a:ext cx="2929146" cy="584775"/>
          </a:xfrm>
          <a:prstGeom prst="rect">
            <a:avLst/>
          </a:prstGeom>
          <a:noFill/>
        </p:spPr>
        <p:txBody>
          <a:bodyPr wrap="square" rtlCol="0">
            <a:spAutoFit/>
          </a:bodyPr>
          <a:lstStyle/>
          <a:p>
            <a:pPr algn="ctr" fontAlgn="auto">
              <a:spcBef>
                <a:spcPts val="0"/>
              </a:spcBef>
              <a:spcAft>
                <a:spcPts val="0"/>
              </a:spcAft>
            </a:pPr>
            <a:r>
              <a:rPr lang="zh-CN" altLang="en-US" sz="3200" b="1" dirty="0">
                <a:solidFill>
                  <a:srgbClr val="404040"/>
                </a:solidFill>
                <a:latin typeface="Broadway BT"/>
                <a:ea typeface="微软雅黑"/>
              </a:rPr>
              <a:t>研究思路</a:t>
            </a:r>
          </a:p>
        </p:txBody>
      </p:sp>
      <p:sp>
        <p:nvSpPr>
          <p:cNvPr id="44" name="TextBox 43"/>
          <p:cNvSpPr txBox="1"/>
          <p:nvPr/>
        </p:nvSpPr>
        <p:spPr>
          <a:xfrm rot="21430795">
            <a:off x="4008965" y="1238816"/>
            <a:ext cx="1416155" cy="584775"/>
          </a:xfrm>
          <a:prstGeom prst="rect">
            <a:avLst/>
          </a:prstGeom>
          <a:noFill/>
        </p:spPr>
        <p:txBody>
          <a:bodyPr wrap="square" rtlCol="0">
            <a:spAutoFit/>
          </a:bodyPr>
          <a:lstStyle/>
          <a:p>
            <a:pPr fontAlgn="auto">
              <a:spcBef>
                <a:spcPts val="0"/>
              </a:spcBef>
              <a:spcAft>
                <a:spcPts val="0"/>
              </a:spcAft>
            </a:pPr>
            <a:r>
              <a:rPr lang="en-US" altLang="zh-CN" sz="3200" b="1" dirty="0">
                <a:solidFill>
                  <a:srgbClr val="FFC000"/>
                </a:solidFill>
                <a:latin typeface="Broadway BT"/>
                <a:ea typeface="微软雅黑"/>
              </a:rPr>
              <a:t>【</a:t>
            </a:r>
            <a:r>
              <a:rPr lang="zh-CN" altLang="en-US" sz="3200" b="1" dirty="0">
                <a:solidFill>
                  <a:srgbClr val="FFC000"/>
                </a:solidFill>
                <a:latin typeface="Broadway BT"/>
                <a:ea typeface="微软雅黑"/>
              </a:rPr>
              <a:t>壹</a:t>
            </a:r>
            <a:r>
              <a:rPr lang="en-US" altLang="zh-CN" sz="3200" b="1" dirty="0">
                <a:solidFill>
                  <a:srgbClr val="FFC000"/>
                </a:solidFill>
                <a:latin typeface="Broadway BT"/>
                <a:ea typeface="微软雅黑"/>
              </a:rPr>
              <a:t>】</a:t>
            </a:r>
            <a:endParaRPr lang="zh-CN" altLang="en-US" sz="3200" b="1" dirty="0">
              <a:solidFill>
                <a:srgbClr val="FFC000"/>
              </a:solidFill>
              <a:latin typeface="Broadway BT"/>
              <a:ea typeface="微软雅黑"/>
            </a:endParaRPr>
          </a:p>
        </p:txBody>
      </p:sp>
      <p:sp>
        <p:nvSpPr>
          <p:cNvPr id="45" name="TextBox 44"/>
          <p:cNvSpPr txBox="1"/>
          <p:nvPr/>
        </p:nvSpPr>
        <p:spPr>
          <a:xfrm rot="21430795">
            <a:off x="5018147" y="1152901"/>
            <a:ext cx="1416155" cy="584775"/>
          </a:xfrm>
          <a:prstGeom prst="rect">
            <a:avLst/>
          </a:prstGeom>
          <a:noFill/>
        </p:spPr>
        <p:txBody>
          <a:bodyPr wrap="square" rtlCol="0">
            <a:spAutoFit/>
          </a:bodyPr>
          <a:lstStyle/>
          <a:p>
            <a:pPr fontAlgn="auto">
              <a:spcBef>
                <a:spcPts val="0"/>
              </a:spcBef>
              <a:spcAft>
                <a:spcPts val="0"/>
              </a:spcAft>
            </a:pPr>
            <a:r>
              <a:rPr lang="en-US" altLang="zh-CN" sz="3200" b="1" dirty="0">
                <a:solidFill>
                  <a:srgbClr val="FFC000"/>
                </a:solidFill>
                <a:latin typeface="Broadway BT"/>
                <a:ea typeface="微软雅黑"/>
              </a:rPr>
              <a:t>【</a:t>
            </a:r>
            <a:r>
              <a:rPr lang="zh-CN" altLang="en-US" sz="3200" b="1" dirty="0">
                <a:solidFill>
                  <a:srgbClr val="FFC000"/>
                </a:solidFill>
                <a:latin typeface="Broadway BT"/>
                <a:ea typeface="微软雅黑"/>
              </a:rPr>
              <a:t>贰</a:t>
            </a:r>
            <a:r>
              <a:rPr lang="en-US" altLang="zh-CN" sz="3200" b="1" dirty="0">
                <a:solidFill>
                  <a:srgbClr val="FFC000"/>
                </a:solidFill>
                <a:latin typeface="Broadway BT"/>
                <a:ea typeface="微软雅黑"/>
              </a:rPr>
              <a:t>】</a:t>
            </a:r>
            <a:endParaRPr lang="zh-CN" altLang="en-US" sz="3200" b="1" dirty="0">
              <a:solidFill>
                <a:srgbClr val="FFC000"/>
              </a:solidFill>
              <a:latin typeface="Broadway BT"/>
              <a:ea typeface="微软雅黑"/>
            </a:endParaRPr>
          </a:p>
        </p:txBody>
      </p:sp>
      <p:sp>
        <p:nvSpPr>
          <p:cNvPr id="46" name="TextBox 45"/>
          <p:cNvSpPr txBox="1"/>
          <p:nvPr/>
        </p:nvSpPr>
        <p:spPr>
          <a:xfrm rot="21430795">
            <a:off x="6007210" y="1080758"/>
            <a:ext cx="1416155" cy="584775"/>
          </a:xfrm>
          <a:prstGeom prst="rect">
            <a:avLst/>
          </a:prstGeom>
          <a:noFill/>
        </p:spPr>
        <p:txBody>
          <a:bodyPr wrap="square" rtlCol="0">
            <a:spAutoFit/>
          </a:bodyPr>
          <a:lstStyle/>
          <a:p>
            <a:pPr fontAlgn="auto">
              <a:spcBef>
                <a:spcPts val="0"/>
              </a:spcBef>
              <a:spcAft>
                <a:spcPts val="0"/>
              </a:spcAft>
            </a:pPr>
            <a:r>
              <a:rPr lang="en-US" altLang="zh-CN" sz="3200" b="1" dirty="0">
                <a:solidFill>
                  <a:srgbClr val="FFC000"/>
                </a:solidFill>
                <a:latin typeface="Broadway BT"/>
                <a:ea typeface="微软雅黑"/>
              </a:rPr>
              <a:t>【</a:t>
            </a:r>
            <a:r>
              <a:rPr lang="zh-CN" altLang="en-US" sz="3200" b="1" dirty="0">
                <a:solidFill>
                  <a:srgbClr val="FFC000"/>
                </a:solidFill>
                <a:latin typeface="Broadway BT"/>
                <a:ea typeface="微软雅黑"/>
              </a:rPr>
              <a:t>叁</a:t>
            </a:r>
            <a:r>
              <a:rPr lang="en-US" altLang="zh-CN" sz="3200" b="1" dirty="0">
                <a:solidFill>
                  <a:srgbClr val="FFC000"/>
                </a:solidFill>
                <a:latin typeface="Broadway BT"/>
                <a:ea typeface="微软雅黑"/>
              </a:rPr>
              <a:t>】</a:t>
            </a:r>
            <a:endParaRPr lang="zh-CN" altLang="en-US" sz="3200" b="1" dirty="0">
              <a:solidFill>
                <a:srgbClr val="FFC000"/>
              </a:solidFill>
              <a:latin typeface="Broadway BT"/>
              <a:ea typeface="微软雅黑"/>
            </a:endParaRPr>
          </a:p>
        </p:txBody>
      </p:sp>
      <p:sp>
        <p:nvSpPr>
          <p:cNvPr id="47" name="TextBox 46"/>
          <p:cNvSpPr txBox="1"/>
          <p:nvPr/>
        </p:nvSpPr>
        <p:spPr>
          <a:xfrm rot="21430795">
            <a:off x="6956161" y="1016719"/>
            <a:ext cx="1416155" cy="584775"/>
          </a:xfrm>
          <a:prstGeom prst="rect">
            <a:avLst/>
          </a:prstGeom>
          <a:noFill/>
        </p:spPr>
        <p:txBody>
          <a:bodyPr wrap="square" rtlCol="0">
            <a:spAutoFit/>
          </a:bodyPr>
          <a:lstStyle/>
          <a:p>
            <a:pPr fontAlgn="auto">
              <a:spcBef>
                <a:spcPts val="0"/>
              </a:spcBef>
              <a:spcAft>
                <a:spcPts val="0"/>
              </a:spcAft>
            </a:pPr>
            <a:r>
              <a:rPr lang="en-US" altLang="zh-CN" sz="3200" b="1" dirty="0">
                <a:solidFill>
                  <a:srgbClr val="FFC000"/>
                </a:solidFill>
                <a:latin typeface="Broadway BT"/>
                <a:ea typeface="微软雅黑"/>
              </a:rPr>
              <a:t>【</a:t>
            </a:r>
            <a:r>
              <a:rPr lang="zh-CN" altLang="en-US" sz="3200" b="1" dirty="0">
                <a:solidFill>
                  <a:srgbClr val="FFC000"/>
                </a:solidFill>
                <a:latin typeface="Broadway BT"/>
                <a:ea typeface="微软雅黑"/>
              </a:rPr>
              <a:t>肆</a:t>
            </a:r>
            <a:r>
              <a:rPr lang="en-US" altLang="zh-CN" sz="3200" b="1" dirty="0">
                <a:solidFill>
                  <a:srgbClr val="FFC000"/>
                </a:solidFill>
                <a:latin typeface="Broadway BT"/>
                <a:ea typeface="微软雅黑"/>
              </a:rPr>
              <a:t>】</a:t>
            </a:r>
            <a:endParaRPr lang="zh-CN" altLang="en-US" sz="3200" b="1" dirty="0">
              <a:solidFill>
                <a:srgbClr val="FFC000"/>
              </a:solidFill>
              <a:latin typeface="Broadway BT"/>
              <a:ea typeface="微软雅黑"/>
            </a:endParaRPr>
          </a:p>
        </p:txBody>
      </p:sp>
      <p:sp>
        <p:nvSpPr>
          <p:cNvPr id="48" name="矩形 47"/>
          <p:cNvSpPr/>
          <p:nvPr/>
        </p:nvSpPr>
        <p:spPr>
          <a:xfrm rot="21351799">
            <a:off x="4245952" y="1651764"/>
            <a:ext cx="4041385" cy="2948614"/>
          </a:xfrm>
          <a:prstGeom prst="rect">
            <a:avLst/>
          </a:prstGeom>
          <a:solidFill>
            <a:sysClr val="window" lastClr="FFFFFF"/>
          </a:solidFill>
          <a:ln w="76200" cap="flat" cmpd="sng" algn="ctr">
            <a:solidFill>
              <a:srgbClr val="404040"/>
            </a:solidFill>
            <a:prstDash val="solid"/>
          </a:ln>
          <a:effectLst>
            <a:outerShdw blurRad="50800" dist="25400" dir="5400000" algn="t"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srgbClr val="414455"/>
              </a:solidFill>
              <a:latin typeface="Calibri"/>
              <a:ea typeface="宋体"/>
            </a:endParaRPr>
          </a:p>
        </p:txBody>
      </p:sp>
      <p:sp>
        <p:nvSpPr>
          <p:cNvPr id="49" name="TextBox 48"/>
          <p:cNvSpPr txBox="1"/>
          <p:nvPr/>
        </p:nvSpPr>
        <p:spPr>
          <a:xfrm>
            <a:off x="4735066" y="2020856"/>
            <a:ext cx="3039989" cy="2031325"/>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schemeClr val="tx1">
                    <a:lumMod val="95000"/>
                    <a:lumOff val="5000"/>
                  </a:schemeClr>
                </a:solidFill>
                <a:latin typeface="Calibri"/>
                <a:ea typeface="微软雅黑"/>
              </a:rPr>
              <a:t>添加文本说明内容添加文本说明内容添加文本说明内容添加文本说明内容添加文本说明内容添加文本说明内容添加文本说明内容添加文本说明内容添加文本说明内容添加文本说明内容添加文本说明内容添加文本</a:t>
            </a:r>
          </a:p>
        </p:txBody>
      </p:sp>
      <p:sp>
        <p:nvSpPr>
          <p:cNvPr id="50" name="TextBox 49"/>
          <p:cNvSpPr txBox="1"/>
          <p:nvPr/>
        </p:nvSpPr>
        <p:spPr>
          <a:xfrm>
            <a:off x="4746649" y="2020856"/>
            <a:ext cx="3039989" cy="2031325"/>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schemeClr val="tx1">
                    <a:lumMod val="95000"/>
                    <a:lumOff val="5000"/>
                  </a:schemeClr>
                </a:solidFill>
                <a:latin typeface="Calibri"/>
                <a:ea typeface="微软雅黑"/>
              </a:rPr>
              <a:t>添加文本说明内容添加文本说明内容添加文本说明内容添加文本说明内容添加文本说明内容添加文本说明内容添加文本说明内容添加文本说明内容添加文本说明内容添加文本说明内容添加文本说明内容添加文本</a:t>
            </a:r>
          </a:p>
        </p:txBody>
      </p:sp>
      <p:sp>
        <p:nvSpPr>
          <p:cNvPr id="51" name="TextBox 50"/>
          <p:cNvSpPr txBox="1"/>
          <p:nvPr/>
        </p:nvSpPr>
        <p:spPr>
          <a:xfrm>
            <a:off x="4787525" y="2037729"/>
            <a:ext cx="3039989" cy="2031325"/>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schemeClr val="tx1">
                    <a:lumMod val="95000"/>
                    <a:lumOff val="5000"/>
                  </a:schemeClr>
                </a:solidFill>
                <a:latin typeface="Calibri"/>
                <a:ea typeface="微软雅黑"/>
              </a:rPr>
              <a:t>添加文本说明内容添加文本说明内容添加文本说明内容添加文本说明内容添加文本说明内容添加文本说明内容添加文本说明内容添加文本说明内容添加文本说明内容添加文本说明内容添加文本说明内容添加文本</a:t>
            </a:r>
          </a:p>
        </p:txBody>
      </p:sp>
      <p:sp>
        <p:nvSpPr>
          <p:cNvPr id="52" name="TextBox 51"/>
          <p:cNvSpPr txBox="1"/>
          <p:nvPr/>
        </p:nvSpPr>
        <p:spPr>
          <a:xfrm>
            <a:off x="4787525" y="2037729"/>
            <a:ext cx="3039989" cy="2031325"/>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schemeClr val="tx1">
                    <a:lumMod val="95000"/>
                    <a:lumOff val="5000"/>
                  </a:schemeClr>
                </a:solidFill>
                <a:latin typeface="Calibri"/>
                <a:ea typeface="微软雅黑"/>
              </a:rPr>
              <a:t>添加文本说明内容添加文本说明内容添加文本说明内容添加文本说明内容添加文本说明内容添加文本说明内容添加文本说明内容添加文本说明内容添加文本说明内容添加文本说明内容添加文本说明内容添加文本</a:t>
            </a:r>
          </a:p>
        </p:txBody>
      </p:sp>
    </p:spTree>
    <p:extLst>
      <p:ext uri="{BB962C8B-B14F-4D97-AF65-F5344CB8AC3E}">
        <p14:creationId xmlns:p14="http://schemas.microsoft.com/office/powerpoint/2010/main" val="419685930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2" presetClass="entr" presetSubtype="1"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 calcmode="lin" valueType="num">
                                      <p:cBhvr additive="base">
                                        <p:cTn id="14" dur="500" fill="hold"/>
                                        <p:tgtEl>
                                          <p:spTgt spid="43"/>
                                        </p:tgtEl>
                                        <p:attrNameLst>
                                          <p:attrName>ppt_x</p:attrName>
                                        </p:attrNameLst>
                                      </p:cBhvr>
                                      <p:tavLst>
                                        <p:tav tm="0">
                                          <p:val>
                                            <p:strVal val="#ppt_x"/>
                                          </p:val>
                                        </p:tav>
                                        <p:tav tm="100000">
                                          <p:val>
                                            <p:strVal val="#ppt_x"/>
                                          </p:val>
                                        </p:tav>
                                      </p:tavLst>
                                    </p:anim>
                                    <p:anim calcmode="lin" valueType="num">
                                      <p:cBhvr additive="base">
                                        <p:cTn id="15" dur="500" fill="hold"/>
                                        <p:tgtEl>
                                          <p:spTgt spid="43"/>
                                        </p:tgtEl>
                                        <p:attrNameLst>
                                          <p:attrName>ppt_y</p:attrName>
                                        </p:attrNameLst>
                                      </p:cBhvr>
                                      <p:tavLst>
                                        <p:tav tm="0">
                                          <p:val>
                                            <p:strVal val="0-#ppt_h/2"/>
                                          </p:val>
                                        </p:tav>
                                        <p:tav tm="100000">
                                          <p:val>
                                            <p:strVal val="#ppt_y"/>
                                          </p:val>
                                        </p:tav>
                                      </p:tavLst>
                                    </p:anim>
                                  </p:childTnLst>
                                </p:cTn>
                              </p:par>
                            </p:childTnLst>
                          </p:cTn>
                        </p:par>
                        <p:par>
                          <p:cTn id="16" fill="hold">
                            <p:stCondLst>
                              <p:cond delay="1200"/>
                            </p:stCondLst>
                            <p:childTnLst>
                              <p:par>
                                <p:cTn id="17" presetID="16" presetClass="entr" presetSubtype="37"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75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par>
                          <p:cTn id="33" fill="hold">
                            <p:stCondLst>
                              <p:cond delay="2950"/>
                            </p:stCondLst>
                            <p:childTnLst>
                              <p:par>
                                <p:cTn id="34" presetID="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0-#ppt_w/2"/>
                                          </p:val>
                                        </p:tav>
                                        <p:tav tm="100000">
                                          <p:val>
                                            <p:strVal val="#ppt_x"/>
                                          </p:val>
                                        </p:tav>
                                      </p:tavLst>
                                    </p:anim>
                                    <p:anim calcmode="lin" valueType="num">
                                      <p:cBhvr additive="base">
                                        <p:cTn id="37" dur="500" fill="hold"/>
                                        <p:tgtEl>
                                          <p:spTgt spid="39"/>
                                        </p:tgtEl>
                                        <p:attrNameLst>
                                          <p:attrName>ppt_y</p:attrName>
                                        </p:attrNameLst>
                                      </p:cBhvr>
                                      <p:tavLst>
                                        <p:tav tm="0">
                                          <p:val>
                                            <p:strVal val="#ppt_y"/>
                                          </p:val>
                                        </p:tav>
                                        <p:tav tm="100000">
                                          <p:val>
                                            <p:strVal val="#ppt_y"/>
                                          </p:val>
                                        </p:tav>
                                      </p:tavLst>
                                    </p:anim>
                                  </p:childTnLst>
                                </p:cTn>
                              </p:par>
                            </p:childTnLst>
                          </p:cTn>
                        </p:par>
                        <p:par>
                          <p:cTn id="38" fill="hold">
                            <p:stCondLst>
                              <p:cond delay="3450"/>
                            </p:stCondLst>
                            <p:childTnLst>
                              <p:par>
                                <p:cTn id="39" presetID="49" presetClass="entr" presetSubtype="0" decel="100000"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fltVal val="0"/>
                                          </p:val>
                                        </p:tav>
                                        <p:tav tm="100000">
                                          <p:val>
                                            <p:strVal val="#ppt_w"/>
                                          </p:val>
                                        </p:tav>
                                      </p:tavLst>
                                    </p:anim>
                                    <p:anim calcmode="lin" valueType="num">
                                      <p:cBhvr>
                                        <p:cTn id="42" dur="500" fill="hold"/>
                                        <p:tgtEl>
                                          <p:spTgt spid="48"/>
                                        </p:tgtEl>
                                        <p:attrNameLst>
                                          <p:attrName>ppt_h</p:attrName>
                                        </p:attrNameLst>
                                      </p:cBhvr>
                                      <p:tavLst>
                                        <p:tav tm="0">
                                          <p:val>
                                            <p:fltVal val="0"/>
                                          </p:val>
                                        </p:tav>
                                        <p:tav tm="100000">
                                          <p:val>
                                            <p:strVal val="#ppt_h"/>
                                          </p:val>
                                        </p:tav>
                                      </p:tavLst>
                                    </p:anim>
                                    <p:anim calcmode="lin" valueType="num">
                                      <p:cBhvr>
                                        <p:cTn id="43" dur="500" fill="hold"/>
                                        <p:tgtEl>
                                          <p:spTgt spid="48"/>
                                        </p:tgtEl>
                                        <p:attrNameLst>
                                          <p:attrName>style.rotation</p:attrName>
                                        </p:attrNameLst>
                                      </p:cBhvr>
                                      <p:tavLst>
                                        <p:tav tm="0">
                                          <p:val>
                                            <p:fltVal val="360"/>
                                          </p:val>
                                        </p:tav>
                                        <p:tav tm="100000">
                                          <p:val>
                                            <p:fltVal val="0"/>
                                          </p:val>
                                        </p:tav>
                                      </p:tavLst>
                                    </p:anim>
                                    <p:animEffect transition="in" filter="fade">
                                      <p:cBhvr>
                                        <p:cTn id="44" dur="500"/>
                                        <p:tgtEl>
                                          <p:spTgt spid="48"/>
                                        </p:tgtEl>
                                      </p:cBhvr>
                                    </p:animEffect>
                                  </p:childTnLst>
                                </p:cTn>
                              </p:par>
                            </p:childTnLst>
                          </p:cTn>
                        </p:par>
                        <p:par>
                          <p:cTn id="45" fill="hold">
                            <p:stCondLst>
                              <p:cond delay="3950"/>
                            </p:stCondLst>
                            <p:childTnLst>
                              <p:par>
                                <p:cTn id="46" presetID="42" presetClass="entr" presetSubtype="0"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250"/>
                                        <p:tgtEl>
                                          <p:spTgt spid="44"/>
                                        </p:tgtEl>
                                      </p:cBhvr>
                                    </p:animEffect>
                                    <p:anim calcmode="lin" valueType="num">
                                      <p:cBhvr>
                                        <p:cTn id="49" dur="250" fill="hold"/>
                                        <p:tgtEl>
                                          <p:spTgt spid="44"/>
                                        </p:tgtEl>
                                        <p:attrNameLst>
                                          <p:attrName>ppt_x</p:attrName>
                                        </p:attrNameLst>
                                      </p:cBhvr>
                                      <p:tavLst>
                                        <p:tav tm="0">
                                          <p:val>
                                            <p:strVal val="#ppt_x"/>
                                          </p:val>
                                        </p:tav>
                                        <p:tav tm="100000">
                                          <p:val>
                                            <p:strVal val="#ppt_x"/>
                                          </p:val>
                                        </p:tav>
                                      </p:tavLst>
                                    </p:anim>
                                    <p:anim calcmode="lin" valueType="num">
                                      <p:cBhvr>
                                        <p:cTn id="50" dur="250" fill="hold"/>
                                        <p:tgtEl>
                                          <p:spTgt spid="44"/>
                                        </p:tgtEl>
                                        <p:attrNameLst>
                                          <p:attrName>ppt_y</p:attrName>
                                        </p:attrNameLst>
                                      </p:cBhvr>
                                      <p:tavLst>
                                        <p:tav tm="0">
                                          <p:val>
                                            <p:strVal val="#ppt_y+.1"/>
                                          </p:val>
                                        </p:tav>
                                        <p:tav tm="100000">
                                          <p:val>
                                            <p:strVal val="#ppt_y"/>
                                          </p:val>
                                        </p:tav>
                                      </p:tavLst>
                                    </p:anim>
                                  </p:childTnLst>
                                </p:cTn>
                              </p:par>
                            </p:childTnLst>
                          </p:cTn>
                        </p:par>
                        <p:par>
                          <p:cTn id="51" fill="hold">
                            <p:stCondLst>
                              <p:cond delay="4200"/>
                            </p:stCondLst>
                            <p:childTnLst>
                              <p:par>
                                <p:cTn id="52" presetID="22" presetClass="entr" presetSubtype="4" fill="hold" grpId="0"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down)">
                                      <p:cBhvr>
                                        <p:cTn id="54" dur="500"/>
                                        <p:tgtEl>
                                          <p:spTgt spid="49"/>
                                        </p:tgtEl>
                                      </p:cBhvr>
                                    </p:animEffect>
                                  </p:childTnLst>
                                </p:cTn>
                              </p:par>
                            </p:childTnLst>
                          </p:cTn>
                        </p:par>
                        <p:par>
                          <p:cTn id="55" fill="hold">
                            <p:stCondLst>
                              <p:cond delay="4700"/>
                            </p:stCondLst>
                            <p:childTnLst>
                              <p:par>
                                <p:cTn id="56" presetID="2" presetClass="entr" presetSubtype="8"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additive="base">
                                        <p:cTn id="58" dur="500" fill="hold"/>
                                        <p:tgtEl>
                                          <p:spTgt spid="40"/>
                                        </p:tgtEl>
                                        <p:attrNameLst>
                                          <p:attrName>ppt_x</p:attrName>
                                        </p:attrNameLst>
                                      </p:cBhvr>
                                      <p:tavLst>
                                        <p:tav tm="0">
                                          <p:val>
                                            <p:strVal val="0-#ppt_w/2"/>
                                          </p:val>
                                        </p:tav>
                                        <p:tav tm="100000">
                                          <p:val>
                                            <p:strVal val="#ppt_x"/>
                                          </p:val>
                                        </p:tav>
                                      </p:tavLst>
                                    </p:anim>
                                    <p:anim calcmode="lin" valueType="num">
                                      <p:cBhvr additive="base">
                                        <p:cTn id="59" dur="500" fill="hold"/>
                                        <p:tgtEl>
                                          <p:spTgt spid="40"/>
                                        </p:tgtEl>
                                        <p:attrNameLst>
                                          <p:attrName>ppt_y</p:attrName>
                                        </p:attrNameLst>
                                      </p:cBhvr>
                                      <p:tavLst>
                                        <p:tav tm="0">
                                          <p:val>
                                            <p:strVal val="#ppt_y"/>
                                          </p:val>
                                        </p:tav>
                                        <p:tav tm="100000">
                                          <p:val>
                                            <p:strVal val="#ppt_y"/>
                                          </p:val>
                                        </p:tav>
                                      </p:tavLst>
                                    </p:anim>
                                  </p:childTnLst>
                                </p:cTn>
                              </p:par>
                            </p:childTnLst>
                          </p:cTn>
                        </p:par>
                        <p:par>
                          <p:cTn id="60" fill="hold">
                            <p:stCondLst>
                              <p:cond delay="5200"/>
                            </p:stCondLst>
                            <p:childTnLst>
                              <p:par>
                                <p:cTn id="61" presetID="42" presetClass="entr" presetSubtype="0"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250"/>
                                        <p:tgtEl>
                                          <p:spTgt spid="45"/>
                                        </p:tgtEl>
                                      </p:cBhvr>
                                    </p:animEffect>
                                    <p:anim calcmode="lin" valueType="num">
                                      <p:cBhvr>
                                        <p:cTn id="64" dur="250" fill="hold"/>
                                        <p:tgtEl>
                                          <p:spTgt spid="45"/>
                                        </p:tgtEl>
                                        <p:attrNameLst>
                                          <p:attrName>ppt_x</p:attrName>
                                        </p:attrNameLst>
                                      </p:cBhvr>
                                      <p:tavLst>
                                        <p:tav tm="0">
                                          <p:val>
                                            <p:strVal val="#ppt_x"/>
                                          </p:val>
                                        </p:tav>
                                        <p:tav tm="100000">
                                          <p:val>
                                            <p:strVal val="#ppt_x"/>
                                          </p:val>
                                        </p:tav>
                                      </p:tavLst>
                                    </p:anim>
                                    <p:anim calcmode="lin" valueType="num">
                                      <p:cBhvr>
                                        <p:cTn id="65" dur="250" fill="hold"/>
                                        <p:tgtEl>
                                          <p:spTgt spid="45"/>
                                        </p:tgtEl>
                                        <p:attrNameLst>
                                          <p:attrName>ppt_y</p:attrName>
                                        </p:attrNameLst>
                                      </p:cBhvr>
                                      <p:tavLst>
                                        <p:tav tm="0">
                                          <p:val>
                                            <p:strVal val="#ppt_y+.1"/>
                                          </p:val>
                                        </p:tav>
                                        <p:tav tm="100000">
                                          <p:val>
                                            <p:strVal val="#ppt_y"/>
                                          </p:val>
                                        </p:tav>
                                      </p:tavLst>
                                    </p:anim>
                                  </p:childTnLst>
                                </p:cTn>
                              </p:par>
                              <p:par>
                                <p:cTn id="66" presetID="9" presetClass="emph" presetSubtype="0" grpId="1" nodeType="withEffect">
                                  <p:stCondLst>
                                    <p:cond delay="0"/>
                                  </p:stCondLst>
                                  <p:childTnLst>
                                    <p:set>
                                      <p:cBhvr rctx="PPT">
                                        <p:cTn id="67" dur="indefinite"/>
                                        <p:tgtEl>
                                          <p:spTgt spid="44"/>
                                        </p:tgtEl>
                                        <p:attrNameLst>
                                          <p:attrName>style.opacity</p:attrName>
                                        </p:attrNameLst>
                                      </p:cBhvr>
                                      <p:to>
                                        <p:strVal val="0.5"/>
                                      </p:to>
                                    </p:set>
                                    <p:animEffect filter="image" prLst="opacity: 0.5">
                                      <p:cBhvr rctx="IE">
                                        <p:cTn id="68" dur="indefinite"/>
                                        <p:tgtEl>
                                          <p:spTgt spid="44"/>
                                        </p:tgtEl>
                                      </p:cBhvr>
                                    </p:animEffect>
                                  </p:childTnLst>
                                </p:cTn>
                              </p:par>
                            </p:childTnLst>
                          </p:cTn>
                        </p:par>
                        <p:par>
                          <p:cTn id="69" fill="hold">
                            <p:stCondLst>
                              <p:cond delay="5450"/>
                            </p:stCondLst>
                            <p:childTnLst>
                              <p:par>
                                <p:cTn id="70" presetID="2" presetClass="exit" presetSubtype="4" fill="hold" grpId="1" nodeType="afterEffect">
                                  <p:stCondLst>
                                    <p:cond delay="0"/>
                                  </p:stCondLst>
                                  <p:childTnLst>
                                    <p:anim calcmode="lin" valueType="num">
                                      <p:cBhvr additive="base">
                                        <p:cTn id="71" dur="500"/>
                                        <p:tgtEl>
                                          <p:spTgt spid="49"/>
                                        </p:tgtEl>
                                        <p:attrNameLst>
                                          <p:attrName>ppt_x</p:attrName>
                                        </p:attrNameLst>
                                      </p:cBhvr>
                                      <p:tavLst>
                                        <p:tav tm="0">
                                          <p:val>
                                            <p:strVal val="ppt_x"/>
                                          </p:val>
                                        </p:tav>
                                        <p:tav tm="100000">
                                          <p:val>
                                            <p:strVal val="ppt_x"/>
                                          </p:val>
                                        </p:tav>
                                      </p:tavLst>
                                    </p:anim>
                                    <p:anim calcmode="lin" valueType="num">
                                      <p:cBhvr additive="base">
                                        <p:cTn id="72" dur="500"/>
                                        <p:tgtEl>
                                          <p:spTgt spid="49"/>
                                        </p:tgtEl>
                                        <p:attrNameLst>
                                          <p:attrName>ppt_y</p:attrName>
                                        </p:attrNameLst>
                                      </p:cBhvr>
                                      <p:tavLst>
                                        <p:tav tm="0">
                                          <p:val>
                                            <p:strVal val="ppt_y"/>
                                          </p:val>
                                        </p:tav>
                                        <p:tav tm="100000">
                                          <p:val>
                                            <p:strVal val="1+ppt_h/2"/>
                                          </p:val>
                                        </p:tav>
                                      </p:tavLst>
                                    </p:anim>
                                    <p:set>
                                      <p:cBhvr>
                                        <p:cTn id="73" dur="1" fill="hold">
                                          <p:stCondLst>
                                            <p:cond delay="499"/>
                                          </p:stCondLst>
                                        </p:cTn>
                                        <p:tgtEl>
                                          <p:spTgt spid="49"/>
                                        </p:tgtEl>
                                        <p:attrNameLst>
                                          <p:attrName>style.visibility</p:attrName>
                                        </p:attrNameLst>
                                      </p:cBhvr>
                                      <p:to>
                                        <p:strVal val="hidden"/>
                                      </p:to>
                                    </p:set>
                                  </p:childTnLst>
                                </p:cTn>
                              </p:par>
                            </p:childTnLst>
                          </p:cTn>
                        </p:par>
                        <p:par>
                          <p:cTn id="74" fill="hold">
                            <p:stCondLst>
                              <p:cond delay="5950"/>
                            </p:stCondLst>
                            <p:childTnLst>
                              <p:par>
                                <p:cTn id="75" presetID="22" presetClass="entr" presetSubtype="4" fill="hold" grpId="0" nodeType="after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wipe(down)">
                                      <p:cBhvr>
                                        <p:cTn id="77" dur="500"/>
                                        <p:tgtEl>
                                          <p:spTgt spid="50"/>
                                        </p:tgtEl>
                                      </p:cBhvr>
                                    </p:animEffect>
                                  </p:childTnLst>
                                </p:cTn>
                              </p:par>
                            </p:childTnLst>
                          </p:cTn>
                        </p:par>
                        <p:par>
                          <p:cTn id="78" fill="hold">
                            <p:stCondLst>
                              <p:cond delay="6450"/>
                            </p:stCondLst>
                            <p:childTnLst>
                              <p:par>
                                <p:cTn id="79" presetID="2" presetClass="entr" presetSubtype="8"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 calcmode="lin" valueType="num">
                                      <p:cBhvr additive="base">
                                        <p:cTn id="81" dur="500" fill="hold"/>
                                        <p:tgtEl>
                                          <p:spTgt spid="41"/>
                                        </p:tgtEl>
                                        <p:attrNameLst>
                                          <p:attrName>ppt_x</p:attrName>
                                        </p:attrNameLst>
                                      </p:cBhvr>
                                      <p:tavLst>
                                        <p:tav tm="0">
                                          <p:val>
                                            <p:strVal val="0-#ppt_w/2"/>
                                          </p:val>
                                        </p:tav>
                                        <p:tav tm="100000">
                                          <p:val>
                                            <p:strVal val="#ppt_x"/>
                                          </p:val>
                                        </p:tav>
                                      </p:tavLst>
                                    </p:anim>
                                    <p:anim calcmode="lin" valueType="num">
                                      <p:cBhvr additive="base">
                                        <p:cTn id="82" dur="500" fill="hold"/>
                                        <p:tgtEl>
                                          <p:spTgt spid="41"/>
                                        </p:tgtEl>
                                        <p:attrNameLst>
                                          <p:attrName>ppt_y</p:attrName>
                                        </p:attrNameLst>
                                      </p:cBhvr>
                                      <p:tavLst>
                                        <p:tav tm="0">
                                          <p:val>
                                            <p:strVal val="#ppt_y"/>
                                          </p:val>
                                        </p:tav>
                                        <p:tav tm="100000">
                                          <p:val>
                                            <p:strVal val="#ppt_y"/>
                                          </p:val>
                                        </p:tav>
                                      </p:tavLst>
                                    </p:anim>
                                  </p:childTnLst>
                                </p:cTn>
                              </p:par>
                            </p:childTnLst>
                          </p:cTn>
                        </p:par>
                        <p:par>
                          <p:cTn id="83" fill="hold">
                            <p:stCondLst>
                              <p:cond delay="6950"/>
                            </p:stCondLst>
                            <p:childTnLst>
                              <p:par>
                                <p:cTn id="84" presetID="9" presetClass="emph" presetSubtype="0" grpId="2" nodeType="afterEffect">
                                  <p:stCondLst>
                                    <p:cond delay="0"/>
                                  </p:stCondLst>
                                  <p:childTnLst>
                                    <p:set>
                                      <p:cBhvr rctx="PPT">
                                        <p:cTn id="85" dur="indefinite"/>
                                        <p:tgtEl>
                                          <p:spTgt spid="44"/>
                                        </p:tgtEl>
                                        <p:attrNameLst>
                                          <p:attrName>style.opacity</p:attrName>
                                        </p:attrNameLst>
                                      </p:cBhvr>
                                      <p:to>
                                        <p:strVal val="0.5"/>
                                      </p:to>
                                    </p:set>
                                    <p:animEffect filter="image" prLst="opacity: 0.5">
                                      <p:cBhvr rctx="IE">
                                        <p:cTn id="86" dur="indefinite"/>
                                        <p:tgtEl>
                                          <p:spTgt spid="44"/>
                                        </p:tgtEl>
                                      </p:cBhvr>
                                    </p:animEffect>
                                  </p:childTnLst>
                                </p:cTn>
                              </p:par>
                              <p:par>
                                <p:cTn id="87" presetID="9" presetClass="emph" presetSubtype="0" grpId="1" nodeType="withEffect">
                                  <p:stCondLst>
                                    <p:cond delay="0"/>
                                  </p:stCondLst>
                                  <p:childTnLst>
                                    <p:set>
                                      <p:cBhvr rctx="PPT">
                                        <p:cTn id="88" dur="indefinite"/>
                                        <p:tgtEl>
                                          <p:spTgt spid="45"/>
                                        </p:tgtEl>
                                        <p:attrNameLst>
                                          <p:attrName>style.opacity</p:attrName>
                                        </p:attrNameLst>
                                      </p:cBhvr>
                                      <p:to>
                                        <p:strVal val="0.5"/>
                                      </p:to>
                                    </p:set>
                                    <p:animEffect filter="image" prLst="opacity: 0.5">
                                      <p:cBhvr rctx="IE">
                                        <p:cTn id="89" dur="indefinite"/>
                                        <p:tgtEl>
                                          <p:spTgt spid="45"/>
                                        </p:tgtEl>
                                      </p:cBhvr>
                                    </p:animEffect>
                                  </p:childTnLst>
                                </p:cTn>
                              </p:par>
                            </p:childTnLst>
                          </p:cTn>
                        </p:par>
                        <p:par>
                          <p:cTn id="90" fill="hold">
                            <p:stCondLst>
                              <p:cond delay="6950"/>
                            </p:stCondLst>
                            <p:childTnLst>
                              <p:par>
                                <p:cTn id="91" presetID="2" presetClass="exit" presetSubtype="4" fill="hold" grpId="1" nodeType="afterEffect">
                                  <p:stCondLst>
                                    <p:cond delay="0"/>
                                  </p:stCondLst>
                                  <p:childTnLst>
                                    <p:anim calcmode="lin" valueType="num">
                                      <p:cBhvr additive="base">
                                        <p:cTn id="92" dur="500"/>
                                        <p:tgtEl>
                                          <p:spTgt spid="50"/>
                                        </p:tgtEl>
                                        <p:attrNameLst>
                                          <p:attrName>ppt_x</p:attrName>
                                        </p:attrNameLst>
                                      </p:cBhvr>
                                      <p:tavLst>
                                        <p:tav tm="0">
                                          <p:val>
                                            <p:strVal val="ppt_x"/>
                                          </p:val>
                                        </p:tav>
                                        <p:tav tm="100000">
                                          <p:val>
                                            <p:strVal val="ppt_x"/>
                                          </p:val>
                                        </p:tav>
                                      </p:tavLst>
                                    </p:anim>
                                    <p:anim calcmode="lin" valueType="num">
                                      <p:cBhvr additive="base">
                                        <p:cTn id="93" dur="500"/>
                                        <p:tgtEl>
                                          <p:spTgt spid="50"/>
                                        </p:tgtEl>
                                        <p:attrNameLst>
                                          <p:attrName>ppt_y</p:attrName>
                                        </p:attrNameLst>
                                      </p:cBhvr>
                                      <p:tavLst>
                                        <p:tav tm="0">
                                          <p:val>
                                            <p:strVal val="ppt_y"/>
                                          </p:val>
                                        </p:tav>
                                        <p:tav tm="100000">
                                          <p:val>
                                            <p:strVal val="1+ppt_h/2"/>
                                          </p:val>
                                        </p:tav>
                                      </p:tavLst>
                                    </p:anim>
                                    <p:set>
                                      <p:cBhvr>
                                        <p:cTn id="94" dur="1" fill="hold">
                                          <p:stCondLst>
                                            <p:cond delay="499"/>
                                          </p:stCondLst>
                                        </p:cTn>
                                        <p:tgtEl>
                                          <p:spTgt spid="50"/>
                                        </p:tgtEl>
                                        <p:attrNameLst>
                                          <p:attrName>style.visibility</p:attrName>
                                        </p:attrNameLst>
                                      </p:cBhvr>
                                      <p:to>
                                        <p:strVal val="hidden"/>
                                      </p:to>
                                    </p:set>
                                  </p:childTnLst>
                                </p:cTn>
                              </p:par>
                            </p:childTnLst>
                          </p:cTn>
                        </p:par>
                        <p:par>
                          <p:cTn id="95" fill="hold">
                            <p:stCondLst>
                              <p:cond delay="7450"/>
                            </p:stCondLst>
                            <p:childTnLst>
                              <p:par>
                                <p:cTn id="96" presetID="42" presetClass="entr" presetSubtype="0" fill="hold" grpId="0" nodeType="after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fade">
                                      <p:cBhvr>
                                        <p:cTn id="98" dur="250"/>
                                        <p:tgtEl>
                                          <p:spTgt spid="46"/>
                                        </p:tgtEl>
                                      </p:cBhvr>
                                    </p:animEffect>
                                    <p:anim calcmode="lin" valueType="num">
                                      <p:cBhvr>
                                        <p:cTn id="99" dur="250" fill="hold"/>
                                        <p:tgtEl>
                                          <p:spTgt spid="46"/>
                                        </p:tgtEl>
                                        <p:attrNameLst>
                                          <p:attrName>ppt_x</p:attrName>
                                        </p:attrNameLst>
                                      </p:cBhvr>
                                      <p:tavLst>
                                        <p:tav tm="0">
                                          <p:val>
                                            <p:strVal val="#ppt_x"/>
                                          </p:val>
                                        </p:tav>
                                        <p:tav tm="100000">
                                          <p:val>
                                            <p:strVal val="#ppt_x"/>
                                          </p:val>
                                        </p:tav>
                                      </p:tavLst>
                                    </p:anim>
                                    <p:anim calcmode="lin" valueType="num">
                                      <p:cBhvr>
                                        <p:cTn id="100" dur="250" fill="hold"/>
                                        <p:tgtEl>
                                          <p:spTgt spid="46"/>
                                        </p:tgtEl>
                                        <p:attrNameLst>
                                          <p:attrName>ppt_y</p:attrName>
                                        </p:attrNameLst>
                                      </p:cBhvr>
                                      <p:tavLst>
                                        <p:tav tm="0">
                                          <p:val>
                                            <p:strVal val="#ppt_y+.1"/>
                                          </p:val>
                                        </p:tav>
                                        <p:tav tm="100000">
                                          <p:val>
                                            <p:strVal val="#ppt_y"/>
                                          </p:val>
                                        </p:tav>
                                      </p:tavLst>
                                    </p:anim>
                                  </p:childTnLst>
                                </p:cTn>
                              </p:par>
                            </p:childTnLst>
                          </p:cTn>
                        </p:par>
                        <p:par>
                          <p:cTn id="101" fill="hold">
                            <p:stCondLst>
                              <p:cond delay="7700"/>
                            </p:stCondLst>
                            <p:childTnLst>
                              <p:par>
                                <p:cTn id="102" presetID="22" presetClass="entr" presetSubtype="4" fill="hold" grpId="0" nodeType="afterEffect">
                                  <p:stCondLst>
                                    <p:cond delay="0"/>
                                  </p:stCondLst>
                                  <p:childTnLst>
                                    <p:set>
                                      <p:cBhvr>
                                        <p:cTn id="103" dur="1" fill="hold">
                                          <p:stCondLst>
                                            <p:cond delay="0"/>
                                          </p:stCondLst>
                                        </p:cTn>
                                        <p:tgtEl>
                                          <p:spTgt spid="51"/>
                                        </p:tgtEl>
                                        <p:attrNameLst>
                                          <p:attrName>style.visibility</p:attrName>
                                        </p:attrNameLst>
                                      </p:cBhvr>
                                      <p:to>
                                        <p:strVal val="visible"/>
                                      </p:to>
                                    </p:set>
                                    <p:animEffect transition="in" filter="wipe(down)">
                                      <p:cBhvr>
                                        <p:cTn id="104" dur="500"/>
                                        <p:tgtEl>
                                          <p:spTgt spid="51"/>
                                        </p:tgtEl>
                                      </p:cBhvr>
                                    </p:animEffect>
                                  </p:childTnLst>
                                </p:cTn>
                              </p:par>
                            </p:childTnLst>
                          </p:cTn>
                        </p:par>
                        <p:par>
                          <p:cTn id="105" fill="hold">
                            <p:stCondLst>
                              <p:cond delay="8200"/>
                            </p:stCondLst>
                            <p:childTnLst>
                              <p:par>
                                <p:cTn id="106" presetID="2" presetClass="entr" presetSubtype="8"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 calcmode="lin" valueType="num">
                                      <p:cBhvr additive="base">
                                        <p:cTn id="108" dur="500" fill="hold"/>
                                        <p:tgtEl>
                                          <p:spTgt spid="42"/>
                                        </p:tgtEl>
                                        <p:attrNameLst>
                                          <p:attrName>ppt_x</p:attrName>
                                        </p:attrNameLst>
                                      </p:cBhvr>
                                      <p:tavLst>
                                        <p:tav tm="0">
                                          <p:val>
                                            <p:strVal val="0-#ppt_w/2"/>
                                          </p:val>
                                        </p:tav>
                                        <p:tav tm="100000">
                                          <p:val>
                                            <p:strVal val="#ppt_x"/>
                                          </p:val>
                                        </p:tav>
                                      </p:tavLst>
                                    </p:anim>
                                    <p:anim calcmode="lin" valueType="num">
                                      <p:cBhvr additive="base">
                                        <p:cTn id="109" dur="500" fill="hold"/>
                                        <p:tgtEl>
                                          <p:spTgt spid="42"/>
                                        </p:tgtEl>
                                        <p:attrNameLst>
                                          <p:attrName>ppt_y</p:attrName>
                                        </p:attrNameLst>
                                      </p:cBhvr>
                                      <p:tavLst>
                                        <p:tav tm="0">
                                          <p:val>
                                            <p:strVal val="#ppt_y"/>
                                          </p:val>
                                        </p:tav>
                                        <p:tav tm="100000">
                                          <p:val>
                                            <p:strVal val="#ppt_y"/>
                                          </p:val>
                                        </p:tav>
                                      </p:tavLst>
                                    </p:anim>
                                  </p:childTnLst>
                                </p:cTn>
                              </p:par>
                            </p:childTnLst>
                          </p:cTn>
                        </p:par>
                        <p:par>
                          <p:cTn id="110" fill="hold">
                            <p:stCondLst>
                              <p:cond delay="8700"/>
                            </p:stCondLst>
                            <p:childTnLst>
                              <p:par>
                                <p:cTn id="111" presetID="9" presetClass="emph" presetSubtype="0" grpId="3" nodeType="afterEffect">
                                  <p:stCondLst>
                                    <p:cond delay="0"/>
                                  </p:stCondLst>
                                  <p:childTnLst>
                                    <p:set>
                                      <p:cBhvr rctx="PPT">
                                        <p:cTn id="112" dur="indefinite"/>
                                        <p:tgtEl>
                                          <p:spTgt spid="44"/>
                                        </p:tgtEl>
                                        <p:attrNameLst>
                                          <p:attrName>style.opacity</p:attrName>
                                        </p:attrNameLst>
                                      </p:cBhvr>
                                      <p:to>
                                        <p:strVal val="0.5"/>
                                      </p:to>
                                    </p:set>
                                    <p:animEffect filter="image" prLst="opacity: 0.5">
                                      <p:cBhvr rctx="IE">
                                        <p:cTn id="113" dur="indefinite"/>
                                        <p:tgtEl>
                                          <p:spTgt spid="44"/>
                                        </p:tgtEl>
                                      </p:cBhvr>
                                    </p:animEffect>
                                  </p:childTnLst>
                                </p:cTn>
                              </p:par>
                              <p:par>
                                <p:cTn id="114" presetID="9" presetClass="emph" presetSubtype="0" grpId="2" nodeType="withEffect">
                                  <p:stCondLst>
                                    <p:cond delay="0"/>
                                  </p:stCondLst>
                                  <p:childTnLst>
                                    <p:set>
                                      <p:cBhvr rctx="PPT">
                                        <p:cTn id="115" dur="indefinite"/>
                                        <p:tgtEl>
                                          <p:spTgt spid="45"/>
                                        </p:tgtEl>
                                        <p:attrNameLst>
                                          <p:attrName>style.opacity</p:attrName>
                                        </p:attrNameLst>
                                      </p:cBhvr>
                                      <p:to>
                                        <p:strVal val="0.5"/>
                                      </p:to>
                                    </p:set>
                                    <p:animEffect filter="image" prLst="opacity: 0.5">
                                      <p:cBhvr rctx="IE">
                                        <p:cTn id="116" dur="indefinite"/>
                                        <p:tgtEl>
                                          <p:spTgt spid="45"/>
                                        </p:tgtEl>
                                      </p:cBhvr>
                                    </p:animEffect>
                                  </p:childTnLst>
                                </p:cTn>
                              </p:par>
                              <p:par>
                                <p:cTn id="117" presetID="9" presetClass="emph" presetSubtype="0" grpId="1" nodeType="withEffect">
                                  <p:stCondLst>
                                    <p:cond delay="0"/>
                                  </p:stCondLst>
                                  <p:childTnLst>
                                    <p:set>
                                      <p:cBhvr rctx="PPT">
                                        <p:cTn id="118" dur="indefinite"/>
                                        <p:tgtEl>
                                          <p:spTgt spid="46"/>
                                        </p:tgtEl>
                                        <p:attrNameLst>
                                          <p:attrName>style.opacity</p:attrName>
                                        </p:attrNameLst>
                                      </p:cBhvr>
                                      <p:to>
                                        <p:strVal val="0.5"/>
                                      </p:to>
                                    </p:set>
                                    <p:animEffect filter="image" prLst="opacity: 0.5">
                                      <p:cBhvr rctx="IE">
                                        <p:cTn id="119" dur="indefinite"/>
                                        <p:tgtEl>
                                          <p:spTgt spid="46"/>
                                        </p:tgtEl>
                                      </p:cBhvr>
                                    </p:animEffect>
                                  </p:childTnLst>
                                </p:cTn>
                              </p:par>
                            </p:childTnLst>
                          </p:cTn>
                        </p:par>
                        <p:par>
                          <p:cTn id="120" fill="hold">
                            <p:stCondLst>
                              <p:cond delay="8700"/>
                            </p:stCondLst>
                            <p:childTnLst>
                              <p:par>
                                <p:cTn id="121" presetID="42" presetClass="entr" presetSubtype="0" fill="hold" grpId="0" nodeType="after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250"/>
                                        <p:tgtEl>
                                          <p:spTgt spid="47"/>
                                        </p:tgtEl>
                                      </p:cBhvr>
                                    </p:animEffect>
                                    <p:anim calcmode="lin" valueType="num">
                                      <p:cBhvr>
                                        <p:cTn id="124" dur="250" fill="hold"/>
                                        <p:tgtEl>
                                          <p:spTgt spid="47"/>
                                        </p:tgtEl>
                                        <p:attrNameLst>
                                          <p:attrName>ppt_x</p:attrName>
                                        </p:attrNameLst>
                                      </p:cBhvr>
                                      <p:tavLst>
                                        <p:tav tm="0">
                                          <p:val>
                                            <p:strVal val="#ppt_x"/>
                                          </p:val>
                                        </p:tav>
                                        <p:tav tm="100000">
                                          <p:val>
                                            <p:strVal val="#ppt_x"/>
                                          </p:val>
                                        </p:tav>
                                      </p:tavLst>
                                    </p:anim>
                                    <p:anim calcmode="lin" valueType="num">
                                      <p:cBhvr>
                                        <p:cTn id="125" dur="250" fill="hold"/>
                                        <p:tgtEl>
                                          <p:spTgt spid="47"/>
                                        </p:tgtEl>
                                        <p:attrNameLst>
                                          <p:attrName>ppt_y</p:attrName>
                                        </p:attrNameLst>
                                      </p:cBhvr>
                                      <p:tavLst>
                                        <p:tav tm="0">
                                          <p:val>
                                            <p:strVal val="#ppt_y+.1"/>
                                          </p:val>
                                        </p:tav>
                                        <p:tav tm="100000">
                                          <p:val>
                                            <p:strVal val="#ppt_y"/>
                                          </p:val>
                                        </p:tav>
                                      </p:tavLst>
                                    </p:anim>
                                  </p:childTnLst>
                                </p:cTn>
                              </p:par>
                            </p:childTnLst>
                          </p:cTn>
                        </p:par>
                        <p:par>
                          <p:cTn id="126" fill="hold">
                            <p:stCondLst>
                              <p:cond delay="8950"/>
                            </p:stCondLst>
                            <p:childTnLst>
                              <p:par>
                                <p:cTn id="127" presetID="2" presetClass="exit" presetSubtype="4" fill="hold" grpId="1" nodeType="afterEffect">
                                  <p:stCondLst>
                                    <p:cond delay="0"/>
                                  </p:stCondLst>
                                  <p:childTnLst>
                                    <p:anim calcmode="lin" valueType="num">
                                      <p:cBhvr additive="base">
                                        <p:cTn id="128" dur="500"/>
                                        <p:tgtEl>
                                          <p:spTgt spid="51"/>
                                        </p:tgtEl>
                                        <p:attrNameLst>
                                          <p:attrName>ppt_x</p:attrName>
                                        </p:attrNameLst>
                                      </p:cBhvr>
                                      <p:tavLst>
                                        <p:tav tm="0">
                                          <p:val>
                                            <p:strVal val="ppt_x"/>
                                          </p:val>
                                        </p:tav>
                                        <p:tav tm="100000">
                                          <p:val>
                                            <p:strVal val="ppt_x"/>
                                          </p:val>
                                        </p:tav>
                                      </p:tavLst>
                                    </p:anim>
                                    <p:anim calcmode="lin" valueType="num">
                                      <p:cBhvr additive="base">
                                        <p:cTn id="129" dur="500"/>
                                        <p:tgtEl>
                                          <p:spTgt spid="51"/>
                                        </p:tgtEl>
                                        <p:attrNameLst>
                                          <p:attrName>ppt_y</p:attrName>
                                        </p:attrNameLst>
                                      </p:cBhvr>
                                      <p:tavLst>
                                        <p:tav tm="0">
                                          <p:val>
                                            <p:strVal val="ppt_y"/>
                                          </p:val>
                                        </p:tav>
                                        <p:tav tm="100000">
                                          <p:val>
                                            <p:strVal val="1+ppt_h/2"/>
                                          </p:val>
                                        </p:tav>
                                      </p:tavLst>
                                    </p:anim>
                                    <p:set>
                                      <p:cBhvr>
                                        <p:cTn id="130" dur="1" fill="hold">
                                          <p:stCondLst>
                                            <p:cond delay="499"/>
                                          </p:stCondLst>
                                        </p:cTn>
                                        <p:tgtEl>
                                          <p:spTgt spid="51"/>
                                        </p:tgtEl>
                                        <p:attrNameLst>
                                          <p:attrName>style.visibility</p:attrName>
                                        </p:attrNameLst>
                                      </p:cBhvr>
                                      <p:to>
                                        <p:strVal val="hidden"/>
                                      </p:to>
                                    </p:set>
                                  </p:childTnLst>
                                </p:cTn>
                              </p:par>
                            </p:childTnLst>
                          </p:cTn>
                        </p:par>
                        <p:par>
                          <p:cTn id="131" fill="hold">
                            <p:stCondLst>
                              <p:cond delay="9450"/>
                            </p:stCondLst>
                            <p:childTnLst>
                              <p:par>
                                <p:cTn id="132" presetID="22" presetClass="entr" presetSubtype="4" fill="hold" grpId="0" nodeType="afterEffect">
                                  <p:stCondLst>
                                    <p:cond delay="0"/>
                                  </p:stCondLst>
                                  <p:childTnLst>
                                    <p:set>
                                      <p:cBhvr>
                                        <p:cTn id="133" dur="1" fill="hold">
                                          <p:stCondLst>
                                            <p:cond delay="0"/>
                                          </p:stCondLst>
                                        </p:cTn>
                                        <p:tgtEl>
                                          <p:spTgt spid="52"/>
                                        </p:tgtEl>
                                        <p:attrNameLst>
                                          <p:attrName>style.visibility</p:attrName>
                                        </p:attrNameLst>
                                      </p:cBhvr>
                                      <p:to>
                                        <p:strVal val="visible"/>
                                      </p:to>
                                    </p:set>
                                    <p:animEffect transition="in" filter="wipe(down)">
                                      <p:cBhvr>
                                        <p:cTn id="13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animBg="1"/>
      <p:bldP spid="27" grpId="0" animBg="1"/>
      <p:bldP spid="28" grpId="0" animBg="1"/>
      <p:bldP spid="39" grpId="0"/>
      <p:bldP spid="40" grpId="0"/>
      <p:bldP spid="41" grpId="0"/>
      <p:bldP spid="42" grpId="0"/>
      <p:bldP spid="43" grpId="0"/>
      <p:bldP spid="44" grpId="0"/>
      <p:bldP spid="44" grpId="1"/>
      <p:bldP spid="44" grpId="2"/>
      <p:bldP spid="44" grpId="3"/>
      <p:bldP spid="45" grpId="0"/>
      <p:bldP spid="45" grpId="1"/>
      <p:bldP spid="45" grpId="2"/>
      <p:bldP spid="46" grpId="0"/>
      <p:bldP spid="46" grpId="1"/>
      <p:bldP spid="47" grpId="0"/>
      <p:bldP spid="48" grpId="0" animBg="1"/>
      <p:bldP spid="49" grpId="0"/>
      <p:bldP spid="49" grpId="1"/>
      <p:bldP spid="50" grpId="0"/>
      <p:bldP spid="50" grpId="1"/>
      <p:bldP spid="51" grpId="0"/>
      <p:bldP spid="51" grpId="1"/>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2592288"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采用某某某方案方法</a:t>
            </a:r>
          </a:p>
        </p:txBody>
      </p:sp>
      <p:sp>
        <p:nvSpPr>
          <p:cNvPr id="5" name="Freeform 8"/>
          <p:cNvSpPr>
            <a:spLocks/>
          </p:cNvSpPr>
          <p:nvPr/>
        </p:nvSpPr>
        <p:spPr bwMode="gray">
          <a:xfrm flipH="1">
            <a:off x="1384345" y="1168466"/>
            <a:ext cx="3133922" cy="154403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81011" tIns="54007" rIns="81011" bIns="108014" anchor="b" anchorCtr="0"/>
          <a:lstStyle/>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 name="Freeform 9"/>
          <p:cNvSpPr>
            <a:spLocks/>
          </p:cNvSpPr>
          <p:nvPr/>
        </p:nvSpPr>
        <p:spPr bwMode="gray">
          <a:xfrm>
            <a:off x="1384345" y="2812356"/>
            <a:ext cx="3133922" cy="1544032"/>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81011" tIns="108014" rIns="81011" bIns="108014" anchor="t" anchorCtr="0"/>
          <a:lstStyle/>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7" name="Freeform 10"/>
          <p:cNvSpPr>
            <a:spLocks/>
          </p:cNvSpPr>
          <p:nvPr/>
        </p:nvSpPr>
        <p:spPr bwMode="gray">
          <a:xfrm>
            <a:off x="4625733" y="2812356"/>
            <a:ext cx="3133922" cy="1544032"/>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81011" tIns="108014" rIns="81011" bIns="108014" anchor="t" anchorCtr="0"/>
          <a:lstStyle/>
          <a:p>
            <a:pPr lvl="0" algn="r"/>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9" name="Freeform 8"/>
          <p:cNvSpPr>
            <a:spLocks/>
          </p:cNvSpPr>
          <p:nvPr/>
        </p:nvSpPr>
        <p:spPr bwMode="gray">
          <a:xfrm>
            <a:off x="4625732" y="1168466"/>
            <a:ext cx="3133224" cy="154403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81011" tIns="54007" rIns="81011" bIns="108014" anchor="b" anchorCtr="0"/>
          <a:lstStyle/>
          <a:p>
            <a:pPr lvl="0" algn="r"/>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1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10" name="Rectangle 19"/>
          <p:cNvSpPr>
            <a:spLocks noChangeArrowheads="1"/>
          </p:cNvSpPr>
          <p:nvPr/>
        </p:nvSpPr>
        <p:spPr bwMode="gray">
          <a:xfrm>
            <a:off x="1384345" y="4086115"/>
            <a:ext cx="3128248" cy="270272"/>
          </a:xfrm>
          <a:prstGeom prst="rect">
            <a:avLst/>
          </a:prstGeom>
          <a:solidFill>
            <a:srgbClr val="404040"/>
          </a:solidFill>
          <a:ln w="12700">
            <a:noFill/>
            <a:miter lim="800000"/>
            <a:headEnd/>
            <a:tailEnd/>
          </a:ln>
          <a:effectLst/>
        </p:spPr>
        <p:txBody>
          <a:bodyPr lIns="81011" tIns="54007" rIns="81011" bIns="54007" anchor="ctr"/>
          <a:lstStyle/>
          <a:p>
            <a:pPr defTabSz="601346" eaLnBrk="0" hangingPunct="0"/>
            <a:r>
              <a:rPr lang="zh-CN" altLang="en-US" sz="1200" b="1" noProof="1">
                <a:solidFill>
                  <a:srgbClr val="FFFFFF"/>
                </a:solidFill>
                <a:latin typeface="微软雅黑" pitchFamily="34" charset="-122"/>
                <a:ea typeface="微软雅黑" pitchFamily="34" charset="-122"/>
                <a:cs typeface="Arial" charset="0"/>
              </a:rPr>
              <a:t>点击添加标题</a:t>
            </a:r>
            <a:endParaRPr lang="de-DE" altLang="zh-CN" sz="1200" b="1" noProof="1">
              <a:solidFill>
                <a:srgbClr val="FFFFFF"/>
              </a:solidFill>
              <a:latin typeface="微软雅黑" pitchFamily="34" charset="-122"/>
              <a:ea typeface="微软雅黑" pitchFamily="34" charset="-122"/>
              <a:cs typeface="Arial" charset="0"/>
            </a:endParaRPr>
          </a:p>
        </p:txBody>
      </p:sp>
      <p:sp>
        <p:nvSpPr>
          <p:cNvPr id="11" name="Rectangle 19"/>
          <p:cNvSpPr>
            <a:spLocks noChangeArrowheads="1"/>
          </p:cNvSpPr>
          <p:nvPr/>
        </p:nvSpPr>
        <p:spPr bwMode="gray">
          <a:xfrm>
            <a:off x="4631407" y="4086115"/>
            <a:ext cx="3128248" cy="270272"/>
          </a:xfrm>
          <a:prstGeom prst="rect">
            <a:avLst/>
          </a:prstGeom>
          <a:solidFill>
            <a:srgbClr val="404040"/>
          </a:solidFill>
          <a:ln w="12700">
            <a:noFill/>
            <a:miter lim="800000"/>
            <a:headEnd/>
            <a:tailEnd/>
          </a:ln>
          <a:effectLst/>
        </p:spPr>
        <p:txBody>
          <a:bodyPr lIns="81011" tIns="54007" rIns="81011" bIns="54007" anchor="ctr"/>
          <a:lstStyle/>
          <a:p>
            <a:pPr defTabSz="601346" eaLnBrk="0" hangingPunct="0"/>
            <a:r>
              <a:rPr lang="zh-CN" altLang="en-US" sz="1200" b="1" noProof="1">
                <a:solidFill>
                  <a:srgbClr val="FFFFFF"/>
                </a:solidFill>
                <a:latin typeface="微软雅黑" pitchFamily="34" charset="-122"/>
                <a:ea typeface="微软雅黑" pitchFamily="34" charset="-122"/>
                <a:cs typeface="Arial" charset="0"/>
              </a:rPr>
              <a:t>点击添加标题</a:t>
            </a:r>
            <a:endParaRPr lang="de-DE" altLang="zh-CN" sz="1200" b="1" noProof="1">
              <a:solidFill>
                <a:srgbClr val="FFFFFF"/>
              </a:solidFill>
              <a:latin typeface="微软雅黑" pitchFamily="34" charset="-122"/>
              <a:ea typeface="微软雅黑" pitchFamily="34" charset="-122"/>
              <a:cs typeface="Arial" charset="0"/>
            </a:endParaRPr>
          </a:p>
        </p:txBody>
      </p:sp>
      <p:sp>
        <p:nvSpPr>
          <p:cNvPr id="12" name="Rectangle 19"/>
          <p:cNvSpPr>
            <a:spLocks noChangeArrowheads="1"/>
          </p:cNvSpPr>
          <p:nvPr/>
        </p:nvSpPr>
        <p:spPr bwMode="gray">
          <a:xfrm>
            <a:off x="4631407" y="1168466"/>
            <a:ext cx="3128248" cy="270272"/>
          </a:xfrm>
          <a:prstGeom prst="rect">
            <a:avLst/>
          </a:prstGeom>
          <a:solidFill>
            <a:srgbClr val="404040"/>
          </a:solidFill>
          <a:ln w="12700">
            <a:noFill/>
            <a:miter lim="800000"/>
            <a:headEnd/>
            <a:tailEnd/>
          </a:ln>
          <a:effectLst/>
        </p:spPr>
        <p:txBody>
          <a:bodyPr lIns="81011" tIns="54007" rIns="81011" bIns="54007" anchor="ctr"/>
          <a:lstStyle/>
          <a:p>
            <a:pPr defTabSz="601346" eaLnBrk="0" hangingPunct="0"/>
            <a:r>
              <a:rPr lang="zh-CN" altLang="en-US" sz="1200" b="1" noProof="1">
                <a:solidFill>
                  <a:srgbClr val="FFFFFF"/>
                </a:solidFill>
                <a:latin typeface="微软雅黑" pitchFamily="34" charset="-122"/>
                <a:ea typeface="微软雅黑" pitchFamily="34" charset="-122"/>
                <a:cs typeface="Arial" charset="0"/>
              </a:rPr>
              <a:t>点击添加标题</a:t>
            </a:r>
          </a:p>
        </p:txBody>
      </p:sp>
      <p:sp>
        <p:nvSpPr>
          <p:cNvPr id="13" name="Rectangle 19"/>
          <p:cNvSpPr>
            <a:spLocks noChangeArrowheads="1"/>
          </p:cNvSpPr>
          <p:nvPr/>
        </p:nvSpPr>
        <p:spPr bwMode="gray">
          <a:xfrm>
            <a:off x="1384345" y="1168466"/>
            <a:ext cx="3128248" cy="270272"/>
          </a:xfrm>
          <a:prstGeom prst="rect">
            <a:avLst/>
          </a:prstGeom>
          <a:solidFill>
            <a:srgbClr val="404040"/>
          </a:solidFill>
          <a:ln w="12700">
            <a:noFill/>
            <a:round/>
            <a:headEnd/>
            <a:tailEnd/>
          </a:ln>
          <a:effectLst/>
        </p:spPr>
        <p:txBody>
          <a:bodyPr wrap="none" lIns="68589" tIns="34295" rIns="68589" bIns="34295" anchor="ctr"/>
          <a:lstStyle/>
          <a:p>
            <a:r>
              <a:rPr lang="zh-CN" altLang="en-US" sz="1200" b="1" noProof="1">
                <a:solidFill>
                  <a:schemeClr val="bg1"/>
                </a:solidFill>
                <a:latin typeface="微软雅黑" pitchFamily="34" charset="-122"/>
                <a:ea typeface="微软雅黑" pitchFamily="34" charset="-122"/>
              </a:rPr>
              <a:t>点击添加标题</a:t>
            </a:r>
            <a:endParaRPr lang="de-DE" sz="1200" b="1" noProof="1">
              <a:solidFill>
                <a:schemeClr val="bg1"/>
              </a:solidFill>
              <a:latin typeface="微软雅黑" pitchFamily="34" charset="-122"/>
              <a:ea typeface="微软雅黑" pitchFamily="34" charset="-122"/>
            </a:endParaRPr>
          </a:p>
        </p:txBody>
      </p:sp>
      <p:grpSp>
        <p:nvGrpSpPr>
          <p:cNvPr id="14" name="Gruppieren 43"/>
          <p:cNvGrpSpPr/>
          <p:nvPr/>
        </p:nvGrpSpPr>
        <p:grpSpPr bwMode="gray">
          <a:xfrm>
            <a:off x="3836002" y="2015276"/>
            <a:ext cx="1456770" cy="1456201"/>
            <a:chOff x="2804400" y="1911431"/>
            <a:chExt cx="3535200" cy="3535200"/>
          </a:xfrm>
          <a:solidFill>
            <a:srgbClr val="FFC000"/>
          </a:solidFill>
          <a:effectLst/>
        </p:grpSpPr>
        <p:sp>
          <p:nvSpPr>
            <p:cNvPr id="15"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6"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7"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Tree>
    <p:extLst>
      <p:ext uri="{BB962C8B-B14F-4D97-AF65-F5344CB8AC3E}">
        <p14:creationId xmlns:p14="http://schemas.microsoft.com/office/powerpoint/2010/main" val="123983668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45"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2000"/>
                                        <p:tgtEl>
                                          <p:spTgt spid="14"/>
                                        </p:tgtEl>
                                      </p:cBhvr>
                                    </p:animEffect>
                                    <p:anim calcmode="lin" valueType="num">
                                      <p:cBhvr>
                                        <p:cTn id="15" dur="2000" fill="hold"/>
                                        <p:tgtEl>
                                          <p:spTgt spid="14"/>
                                        </p:tgtEl>
                                        <p:attrNameLst>
                                          <p:attrName>ppt_w</p:attrName>
                                        </p:attrNameLst>
                                      </p:cBhvr>
                                      <p:tavLst>
                                        <p:tav tm="0" fmla="#ppt_w*sin(2.5*pi*$)">
                                          <p:val>
                                            <p:fltVal val="0"/>
                                          </p:val>
                                        </p:tav>
                                        <p:tav tm="100000">
                                          <p:val>
                                            <p:fltVal val="1"/>
                                          </p:val>
                                        </p:tav>
                                      </p:tavLst>
                                    </p:anim>
                                    <p:anim calcmode="lin" valueType="num">
                                      <p:cBhvr>
                                        <p:cTn id="16" dur="2000" fill="hold"/>
                                        <p:tgtEl>
                                          <p:spTgt spid="14"/>
                                        </p:tgtEl>
                                        <p:attrNameLst>
                                          <p:attrName>ppt_h</p:attrName>
                                        </p:attrNameLst>
                                      </p:cBhvr>
                                      <p:tavLst>
                                        <p:tav tm="0">
                                          <p:val>
                                            <p:strVal val="#ppt_h"/>
                                          </p:val>
                                        </p:tav>
                                        <p:tav tm="100000">
                                          <p:val>
                                            <p:strVal val="#ppt_h"/>
                                          </p:val>
                                        </p:tav>
                                      </p:tavLst>
                                    </p:anim>
                                  </p:childTnLst>
                                </p:cTn>
                              </p:par>
                            </p:childTnLst>
                          </p:cTn>
                        </p:par>
                        <p:par>
                          <p:cTn id="17" fill="hold">
                            <p:stCondLst>
                              <p:cond delay="2700"/>
                            </p:stCondLst>
                            <p:childTnLst>
                              <p:par>
                                <p:cTn id="18" presetID="2" presetClass="entr" presetSubtype="9"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0-#ppt_h/2"/>
                                          </p:val>
                                        </p:tav>
                                        <p:tav tm="100000">
                                          <p:val>
                                            <p:strVal val="#ppt_y"/>
                                          </p:val>
                                        </p:tav>
                                      </p:tavLst>
                                    </p:anim>
                                  </p:childTnLst>
                                </p:cTn>
                              </p:par>
                            </p:childTnLst>
                          </p:cTn>
                        </p:par>
                        <p:par>
                          <p:cTn id="22" fill="hold">
                            <p:stCondLst>
                              <p:cond delay="32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3700"/>
                            </p:stCondLst>
                            <p:childTnLst>
                              <p:par>
                                <p:cTn id="27" presetID="2" presetClass="entr" presetSubtype="3"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childTnLst>
                          </p:cTn>
                        </p:par>
                        <p:par>
                          <p:cTn id="31" fill="hold">
                            <p:stCondLst>
                              <p:cond delay="4200"/>
                            </p:stCondLst>
                            <p:childTnLst>
                              <p:par>
                                <p:cTn id="32" presetID="14" presetClass="entr" presetSubtype="1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randombar(horizontal)">
                                      <p:cBhvr>
                                        <p:cTn id="34" dur="500"/>
                                        <p:tgtEl>
                                          <p:spTgt spid="12"/>
                                        </p:tgtEl>
                                      </p:cBhvr>
                                    </p:animEffect>
                                  </p:childTnLst>
                                </p:cTn>
                              </p:par>
                            </p:childTnLst>
                          </p:cTn>
                        </p:par>
                        <p:par>
                          <p:cTn id="35" fill="hold">
                            <p:stCondLst>
                              <p:cond delay="4700"/>
                            </p:stCondLst>
                            <p:childTnLst>
                              <p:par>
                                <p:cTn id="36" presetID="2" presetClass="entr" presetSubtype="12"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fill="hold"/>
                                        <p:tgtEl>
                                          <p:spTgt spid="6"/>
                                        </p:tgtEl>
                                        <p:attrNameLst>
                                          <p:attrName>ppt_x</p:attrName>
                                        </p:attrNameLst>
                                      </p:cBhvr>
                                      <p:tavLst>
                                        <p:tav tm="0">
                                          <p:val>
                                            <p:strVal val="0-#ppt_w/2"/>
                                          </p:val>
                                        </p:tav>
                                        <p:tav tm="100000">
                                          <p:val>
                                            <p:strVal val="#ppt_x"/>
                                          </p:val>
                                        </p:tav>
                                      </p:tavLst>
                                    </p:anim>
                                    <p:anim calcmode="lin" valueType="num">
                                      <p:cBhvr additive="base">
                                        <p:cTn id="39" dur="50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5200"/>
                            </p:stCondLst>
                            <p:childTnLst>
                              <p:par>
                                <p:cTn id="41" presetID="14" presetClass="entr" presetSubtype="1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randombar(horizontal)">
                                      <p:cBhvr>
                                        <p:cTn id="43" dur="500"/>
                                        <p:tgtEl>
                                          <p:spTgt spid="10"/>
                                        </p:tgtEl>
                                      </p:cBhvr>
                                    </p:animEffect>
                                  </p:childTnLst>
                                </p:cTn>
                              </p:par>
                            </p:childTnLst>
                          </p:cTn>
                        </p:par>
                        <p:par>
                          <p:cTn id="44" fill="hold">
                            <p:stCondLst>
                              <p:cond delay="5700"/>
                            </p:stCondLst>
                            <p:childTnLst>
                              <p:par>
                                <p:cTn id="45" presetID="2" presetClass="entr" presetSubtype="6"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14" presetClass="entr" presetSubtype="10" fill="hold" grpId="0" nodeType="withEffect">
                                  <p:stCondLst>
                                    <p:cond delay="600"/>
                                  </p:stCondLst>
                                  <p:childTnLst>
                                    <p:set>
                                      <p:cBhvr>
                                        <p:cTn id="50" dur="1" fill="hold">
                                          <p:stCondLst>
                                            <p:cond delay="0"/>
                                          </p:stCondLst>
                                        </p:cTn>
                                        <p:tgtEl>
                                          <p:spTgt spid="11"/>
                                        </p:tgtEl>
                                        <p:attrNameLst>
                                          <p:attrName>style.visibility</p:attrName>
                                        </p:attrNameLst>
                                      </p:cBhvr>
                                      <p:to>
                                        <p:strVal val="visible"/>
                                      </p:to>
                                    </p:set>
                                    <p:animEffect transition="in" filter="randombar(horizontal)">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2592288"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研究方案可行性说明</a:t>
            </a:r>
          </a:p>
        </p:txBody>
      </p:sp>
      <p:sp>
        <p:nvSpPr>
          <p:cNvPr id="5" name="箭头3"/>
          <p:cNvSpPr>
            <a:spLocks/>
          </p:cNvSpPr>
          <p:nvPr/>
        </p:nvSpPr>
        <p:spPr bwMode="gray">
          <a:xfrm flipV="1">
            <a:off x="1083789" y="2840086"/>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箭头2"/>
          <p:cNvSpPr>
            <a:spLocks/>
          </p:cNvSpPr>
          <p:nvPr/>
        </p:nvSpPr>
        <p:spPr bwMode="gray">
          <a:xfrm rot="16200000">
            <a:off x="1567832" y="1902071"/>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 name="箭头1"/>
          <p:cNvSpPr>
            <a:spLocks/>
          </p:cNvSpPr>
          <p:nvPr/>
        </p:nvSpPr>
        <p:spPr bwMode="gray">
          <a:xfrm>
            <a:off x="1073439" y="1543495"/>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9" name="文本1"/>
          <p:cNvSpPr>
            <a:spLocks noChangeArrowheads="1"/>
          </p:cNvSpPr>
          <p:nvPr/>
        </p:nvSpPr>
        <p:spPr bwMode="gray">
          <a:xfrm>
            <a:off x="3376591" y="1287512"/>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文本单击此处添加文本</a:t>
            </a:r>
            <a:endParaRPr lang="zh-CN" altLang="zh-CN" sz="1400" b="1" dirty="0">
              <a:solidFill>
                <a:srgbClr val="4D4D4D"/>
              </a:solidFill>
              <a:latin typeface="微软雅黑" pitchFamily="34" charset="-122"/>
              <a:ea typeface="微软雅黑" pitchFamily="34" charset="-122"/>
            </a:endParaRPr>
          </a:p>
        </p:txBody>
      </p:sp>
      <p:sp>
        <p:nvSpPr>
          <p:cNvPr id="10" name="文本2"/>
          <p:cNvSpPr>
            <a:spLocks noChangeArrowheads="1"/>
          </p:cNvSpPr>
          <p:nvPr/>
        </p:nvSpPr>
        <p:spPr bwMode="gray">
          <a:xfrm>
            <a:off x="3376591" y="2409081"/>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文本单击此处添加文本</a:t>
            </a:r>
            <a:endParaRPr lang="zh-CN" altLang="zh-CN" sz="1400" b="1" dirty="0">
              <a:solidFill>
                <a:srgbClr val="4D4D4D"/>
              </a:solidFill>
              <a:latin typeface="微软雅黑" pitchFamily="34" charset="-122"/>
              <a:ea typeface="微软雅黑" pitchFamily="34" charset="-122"/>
            </a:endParaRPr>
          </a:p>
        </p:txBody>
      </p:sp>
      <p:sp>
        <p:nvSpPr>
          <p:cNvPr id="11" name="标题2"/>
          <p:cNvSpPr>
            <a:spLocks noChangeArrowheads="1"/>
          </p:cNvSpPr>
          <p:nvPr/>
        </p:nvSpPr>
        <p:spPr bwMode="gray">
          <a:xfrm>
            <a:off x="2806678" y="2401937"/>
            <a:ext cx="1628775" cy="973931"/>
          </a:xfrm>
          <a:prstGeom prst="roundRect">
            <a:avLst>
              <a:gd name="adj" fmla="val 11921"/>
            </a:avLst>
          </a:pr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12" name="文本3"/>
          <p:cNvSpPr>
            <a:spLocks noChangeArrowheads="1"/>
          </p:cNvSpPr>
          <p:nvPr/>
        </p:nvSpPr>
        <p:spPr bwMode="ltGray">
          <a:xfrm>
            <a:off x="3414690" y="3550890"/>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文本单击此处添加文本</a:t>
            </a:r>
            <a:endParaRPr lang="zh-CN" altLang="zh-CN" sz="1400" b="1" dirty="0">
              <a:solidFill>
                <a:srgbClr val="4D4D4D"/>
              </a:solidFill>
              <a:latin typeface="微软雅黑" pitchFamily="34" charset="-122"/>
              <a:ea typeface="微软雅黑" pitchFamily="34" charset="-122"/>
            </a:endParaRPr>
          </a:p>
        </p:txBody>
      </p:sp>
      <p:sp>
        <p:nvSpPr>
          <p:cNvPr id="13" name="标题3"/>
          <p:cNvSpPr>
            <a:spLocks noChangeArrowheads="1"/>
          </p:cNvSpPr>
          <p:nvPr/>
        </p:nvSpPr>
        <p:spPr bwMode="gray">
          <a:xfrm>
            <a:off x="2787627" y="3543746"/>
            <a:ext cx="1628775" cy="973931"/>
          </a:xfrm>
          <a:prstGeom prst="roundRect">
            <a:avLst>
              <a:gd name="adj" fmla="val 11921"/>
            </a:avLst>
          </a:pr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14" name="圆形"/>
          <p:cNvGrpSpPr/>
          <p:nvPr/>
        </p:nvGrpSpPr>
        <p:grpSpPr>
          <a:xfrm>
            <a:off x="395536" y="2114078"/>
            <a:ext cx="1480686" cy="1450790"/>
            <a:chOff x="4828393" y="2858615"/>
            <a:chExt cx="1931237" cy="1931674"/>
          </a:xfrm>
          <a:effectLst>
            <a:outerShdw blurRad="50800" dist="38100" dir="2700000" algn="tl" rotWithShape="0">
              <a:prstClr val="black">
                <a:alpha val="40000"/>
              </a:prstClr>
            </a:outerShdw>
          </a:effectLst>
        </p:grpSpPr>
        <p:sp>
          <p:nvSpPr>
            <p:cNvPr id="15" name="Oval 19"/>
            <p:cNvSpPr>
              <a:spLocks noChangeArrowheads="1"/>
            </p:cNvSpPr>
            <p:nvPr/>
          </p:nvSpPr>
          <p:spPr bwMode="auto">
            <a:xfrm>
              <a:off x="4828393" y="2858615"/>
              <a:ext cx="1931237" cy="1931674"/>
            </a:xfrm>
            <a:prstGeom prst="ellipse">
              <a:avLst/>
            </a:prstGeom>
            <a:solidFill>
              <a:srgbClr val="40404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a:solidFill>
                    <a:schemeClr val="bg1"/>
                  </a:solidFill>
                  <a:latin typeface="Arial" pitchFamily="34" charset="0"/>
                  <a:ea typeface="微软雅黑" pitchFamily="34" charset="-122"/>
                </a:rPr>
                <a:t>添加</a:t>
              </a:r>
              <a:endParaRPr lang="en-US" altLang="zh-CN" sz="2400" b="1" kern="0" dirty="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a:solidFill>
                    <a:schemeClr val="bg1"/>
                  </a:solidFill>
                  <a:latin typeface="Arial" pitchFamily="34" charset="0"/>
                  <a:ea typeface="微软雅黑" pitchFamily="34" charset="-122"/>
                </a:rPr>
                <a:t>文本</a:t>
              </a:r>
            </a:p>
          </p:txBody>
        </p:sp>
        <p:sp>
          <p:nvSpPr>
            <p:cNvPr id="16"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17" name="标题1"/>
          <p:cNvSpPr>
            <a:spLocks noChangeArrowheads="1"/>
          </p:cNvSpPr>
          <p:nvPr/>
        </p:nvSpPr>
        <p:spPr bwMode="gray">
          <a:xfrm>
            <a:off x="2793978" y="1275606"/>
            <a:ext cx="1628775" cy="973931"/>
          </a:xfrm>
          <a:prstGeom prst="roundRect">
            <a:avLst>
              <a:gd name="adj" fmla="val 11921"/>
            </a:avLst>
          </a:pr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extLst>
      <p:ext uri="{BB962C8B-B14F-4D97-AF65-F5344CB8AC3E}">
        <p14:creationId xmlns:p14="http://schemas.microsoft.com/office/powerpoint/2010/main" val="1843044054"/>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par>
                                <p:cTn id="11" presetID="23" presetClass="entr" presetSubtype="16"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childTnLst>
                                </p:cTn>
                              </p:par>
                              <p:par>
                                <p:cTn id="15" presetID="8" presetClass="emph" presetSubtype="0" fill="hold" nodeType="withEffect">
                                  <p:stCondLst>
                                    <p:cond delay="0"/>
                                  </p:stCondLst>
                                  <p:childTnLst>
                                    <p:animRot by="21600000">
                                      <p:cBhvr>
                                        <p:cTn id="16" dur="500" fill="hold"/>
                                        <p:tgtEl>
                                          <p:spTgt spid="14"/>
                                        </p:tgtEl>
                                        <p:attrNameLst>
                                          <p:attrName>r</p:attrName>
                                        </p:attrNameLst>
                                      </p:cBhvr>
                                    </p:animRot>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1200"/>
                            </p:stCondLst>
                            <p:childTnLst>
                              <p:par>
                                <p:cTn id="28" presetID="1" presetClass="entr" presetSubtype="0" fill="hold" grpId="1" nodeType="afterEffect">
                                  <p:stCondLst>
                                    <p:cond delay="500"/>
                                  </p:stCondLst>
                                  <p:childTnLst>
                                    <p:set>
                                      <p:cBhvr>
                                        <p:cTn id="29" dur="1" fill="hold">
                                          <p:stCondLst>
                                            <p:cond delay="0"/>
                                          </p:stCondLst>
                                        </p:cTn>
                                        <p:tgtEl>
                                          <p:spTgt spid="17"/>
                                        </p:tgtEl>
                                        <p:attrNameLst>
                                          <p:attrName>style.visibility</p:attrName>
                                        </p:attrNameLst>
                                      </p:cBhvr>
                                      <p:to>
                                        <p:strVal val="visible"/>
                                      </p:to>
                                    </p:set>
                                  </p:childTnLst>
                                </p:cTn>
                              </p:par>
                              <p:par>
                                <p:cTn id="30"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31" dur="2000" fill="hold"/>
                                        <p:tgtEl>
                                          <p:spTgt spid="17"/>
                                        </p:tgtEl>
                                        <p:attrNameLst>
                                          <p:attrName>ppt_x</p:attrName>
                                          <p:attrName>ppt_y</p:attrName>
                                        </p:attrNameLst>
                                      </p:cBhvr>
                                      <p:rCtr x="451" y="29599"/>
                                    </p:animMotion>
                                  </p:childTnLst>
                                </p:cTn>
                              </p:par>
                              <p:par>
                                <p:cTn id="32" presetID="32" presetClass="emph" presetSubtype="0" fill="hold" grpId="2" nodeType="withEffect">
                                  <p:stCondLst>
                                    <p:cond delay="500"/>
                                  </p:stCondLst>
                                  <p:childTnLst>
                                    <p:animRot by="120000">
                                      <p:cBhvr>
                                        <p:cTn id="33" dur="200" fill="hold">
                                          <p:stCondLst>
                                            <p:cond delay="0"/>
                                          </p:stCondLst>
                                        </p:cTn>
                                        <p:tgtEl>
                                          <p:spTgt spid="17"/>
                                        </p:tgtEl>
                                        <p:attrNameLst>
                                          <p:attrName>r</p:attrName>
                                        </p:attrNameLst>
                                      </p:cBhvr>
                                    </p:animRot>
                                    <p:animRot by="-240000">
                                      <p:cBhvr>
                                        <p:cTn id="34" dur="400" fill="hold">
                                          <p:stCondLst>
                                            <p:cond delay="400"/>
                                          </p:stCondLst>
                                        </p:cTn>
                                        <p:tgtEl>
                                          <p:spTgt spid="17"/>
                                        </p:tgtEl>
                                        <p:attrNameLst>
                                          <p:attrName>r</p:attrName>
                                        </p:attrNameLst>
                                      </p:cBhvr>
                                    </p:animRot>
                                    <p:animRot by="240000">
                                      <p:cBhvr>
                                        <p:cTn id="35" dur="400" fill="hold">
                                          <p:stCondLst>
                                            <p:cond delay="800"/>
                                          </p:stCondLst>
                                        </p:cTn>
                                        <p:tgtEl>
                                          <p:spTgt spid="17"/>
                                        </p:tgtEl>
                                        <p:attrNameLst>
                                          <p:attrName>r</p:attrName>
                                        </p:attrNameLst>
                                      </p:cBhvr>
                                    </p:animRot>
                                    <p:animRot by="-240000">
                                      <p:cBhvr>
                                        <p:cTn id="36" dur="400" fill="hold">
                                          <p:stCondLst>
                                            <p:cond delay="1200"/>
                                          </p:stCondLst>
                                        </p:cTn>
                                        <p:tgtEl>
                                          <p:spTgt spid="17"/>
                                        </p:tgtEl>
                                        <p:attrNameLst>
                                          <p:attrName>r</p:attrName>
                                        </p:attrNameLst>
                                      </p:cBhvr>
                                    </p:animRot>
                                    <p:animRot by="120000">
                                      <p:cBhvr>
                                        <p:cTn id="37" dur="400" fill="hold">
                                          <p:stCondLst>
                                            <p:cond delay="1600"/>
                                          </p:stCondLst>
                                        </p:cTn>
                                        <p:tgtEl>
                                          <p:spTgt spid="17"/>
                                        </p:tgtEl>
                                        <p:attrNameLst>
                                          <p:attrName>r</p:attrName>
                                        </p:attrNameLst>
                                      </p:cBhvr>
                                    </p:animRot>
                                  </p:childTnLst>
                                </p:cTn>
                              </p:par>
                              <p:par>
                                <p:cTn id="38" presetID="10" presetClass="entr" presetSubtype="0" fill="hold" grpId="0" nodeType="withEffect">
                                  <p:stCondLst>
                                    <p:cond delay="100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childTnLst>
                                </p:cTn>
                              </p:par>
                            </p:childTnLst>
                          </p:cTn>
                        </p:par>
                        <p:par>
                          <p:cTn id="44" fill="hold">
                            <p:stCondLst>
                              <p:cond delay="37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2" grpId="0" animBg="1"/>
      <p:bldP spid="13" grpId="0" animBg="1"/>
      <p:bldP spid="17" grpId="0" animBg="1"/>
      <p:bldP spid="17" grpId="1" animBg="1"/>
      <p:bldP spid="17" grpId="2"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4" name="Freeform 7"/>
          <p:cNvSpPr>
            <a:spLocks/>
          </p:cNvSpPr>
          <p:nvPr/>
        </p:nvSpPr>
        <p:spPr bwMode="auto">
          <a:xfrm>
            <a:off x="2623331" y="3411175"/>
            <a:ext cx="5405054" cy="960775"/>
          </a:xfrm>
          <a:custGeom>
            <a:avLst/>
            <a:gdLst>
              <a:gd name="T0" fmla="*/ 417 w 417"/>
              <a:gd name="T1" fmla="*/ 15 h 139"/>
              <a:gd name="T2" fmla="*/ 121 w 417"/>
              <a:gd name="T3" fmla="*/ 0 h 139"/>
              <a:gd name="T4" fmla="*/ 53 w 417"/>
              <a:gd name="T5" fmla="*/ 50 h 139"/>
              <a:gd name="T6" fmla="*/ 0 w 417"/>
              <a:gd name="T7" fmla="*/ 139 h 139"/>
              <a:gd name="T8" fmla="*/ 417 w 417"/>
              <a:gd name="T9" fmla="*/ 15 h 139"/>
              <a:gd name="connsiteX0" fmla="*/ 10000 w 10000"/>
              <a:gd name="connsiteY0" fmla="*/ 1373 h 10294"/>
              <a:gd name="connsiteX1" fmla="*/ 2902 w 10000"/>
              <a:gd name="connsiteY1" fmla="*/ 294 h 10294"/>
              <a:gd name="connsiteX2" fmla="*/ 775 w 10000"/>
              <a:gd name="connsiteY2" fmla="*/ 0 h 10294"/>
              <a:gd name="connsiteX3" fmla="*/ 0 w 10000"/>
              <a:gd name="connsiteY3" fmla="*/ 10294 h 10294"/>
              <a:gd name="connsiteX4" fmla="*/ 10000 w 10000"/>
              <a:gd name="connsiteY4" fmla="*/ 1373 h 10294"/>
              <a:gd name="connsiteX0" fmla="*/ 10000 w 10000"/>
              <a:gd name="connsiteY0" fmla="*/ 3673 h 12594"/>
              <a:gd name="connsiteX1" fmla="*/ 2902 w 10000"/>
              <a:gd name="connsiteY1" fmla="*/ 0 h 12594"/>
              <a:gd name="connsiteX2" fmla="*/ 775 w 10000"/>
              <a:gd name="connsiteY2" fmla="*/ 2300 h 12594"/>
              <a:gd name="connsiteX3" fmla="*/ 0 w 10000"/>
              <a:gd name="connsiteY3" fmla="*/ 12594 h 12594"/>
              <a:gd name="connsiteX4" fmla="*/ 10000 w 10000"/>
              <a:gd name="connsiteY4" fmla="*/ 3673 h 1259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3374">
                <a:moveTo>
                  <a:pt x="10000" y="4453"/>
                </a:moveTo>
                <a:lnTo>
                  <a:pt x="2902" y="780"/>
                </a:lnTo>
                <a:lnTo>
                  <a:pt x="560" y="0"/>
                </a:lnTo>
                <a:cubicBezTo>
                  <a:pt x="403" y="3755"/>
                  <a:pt x="172" y="9295"/>
                  <a:pt x="0" y="13374"/>
                </a:cubicBezTo>
                <a:lnTo>
                  <a:pt x="10000" y="4453"/>
                </a:lnTo>
              </a:path>
            </a:pathLst>
          </a:custGeom>
          <a:solidFill>
            <a:srgbClr val="FFC000">
              <a:alpha val="8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1210263" y="1376194"/>
            <a:ext cx="6779000" cy="2383324"/>
          </a:xfrm>
          <a:custGeom>
            <a:avLst/>
            <a:gdLst>
              <a:gd name="T0" fmla="*/ 0 w 523"/>
              <a:gd name="T1" fmla="*/ 157 h 182"/>
              <a:gd name="T2" fmla="*/ 7 w 523"/>
              <a:gd name="T3" fmla="*/ 12 h 182"/>
              <a:gd name="T4" fmla="*/ 519 w 523"/>
              <a:gd name="T5" fmla="*/ 0 h 182"/>
              <a:gd name="T6" fmla="*/ 523 w 523"/>
              <a:gd name="T7" fmla="*/ 182 h 182"/>
              <a:gd name="T8" fmla="*/ 0 w 523"/>
              <a:gd name="T9" fmla="*/ 157 h 182"/>
              <a:gd name="connsiteX0" fmla="*/ 0 w 10000"/>
              <a:gd name="connsiteY0" fmla="*/ 8626 h 10000"/>
              <a:gd name="connsiteX1" fmla="*/ 148 w 10000"/>
              <a:gd name="connsiteY1" fmla="*/ 1778 h 10000"/>
              <a:gd name="connsiteX2" fmla="*/ 9924 w 10000"/>
              <a:gd name="connsiteY2" fmla="*/ 0 h 10000"/>
              <a:gd name="connsiteX3" fmla="*/ 10000 w 10000"/>
              <a:gd name="connsiteY3" fmla="*/ 10000 h 10000"/>
              <a:gd name="connsiteX4" fmla="*/ 0 w 10000"/>
              <a:gd name="connsiteY4" fmla="*/ 8626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8626"/>
                </a:moveTo>
                <a:cubicBezTo>
                  <a:pt x="49" y="6343"/>
                  <a:pt x="99" y="4061"/>
                  <a:pt x="148" y="1778"/>
                </a:cubicBezTo>
                <a:lnTo>
                  <a:pt x="9924" y="0"/>
                </a:lnTo>
                <a:cubicBezTo>
                  <a:pt x="9949" y="3333"/>
                  <a:pt x="9975" y="6667"/>
                  <a:pt x="10000" y="10000"/>
                </a:cubicBezTo>
                <a:lnTo>
                  <a:pt x="0" y="8626"/>
                </a:lnTo>
              </a:path>
            </a:pathLst>
          </a:custGeom>
          <a:solidFill>
            <a:srgbClr val="40404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1229622" y="1074390"/>
            <a:ext cx="3416320" cy="523220"/>
          </a:xfrm>
          <a:prstGeom prst="rect">
            <a:avLst/>
          </a:prstGeom>
          <a:noFill/>
        </p:spPr>
        <p:txBody>
          <a:bodyPr wrap="none" rtlCol="0">
            <a:spAutoFit/>
          </a:bodyPr>
          <a:lstStyle/>
          <a:p>
            <a:r>
              <a:rPr lang="zh-CN" altLang="en-US" sz="2800" b="1" dirty="0">
                <a:solidFill>
                  <a:srgbClr val="414455"/>
                </a:solidFill>
                <a:latin typeface="微软雅黑" pitchFamily="34" charset="-122"/>
                <a:ea typeface="微软雅黑" pitchFamily="34" charset="-122"/>
              </a:rPr>
              <a:t>关键技术与实践难点</a:t>
            </a:r>
          </a:p>
        </p:txBody>
      </p:sp>
      <p:sp>
        <p:nvSpPr>
          <p:cNvPr id="8" name="TextBox 7"/>
          <p:cNvSpPr txBox="1"/>
          <p:nvPr/>
        </p:nvSpPr>
        <p:spPr>
          <a:xfrm>
            <a:off x="2168955" y="2105106"/>
            <a:ext cx="1499128" cy="400110"/>
          </a:xfrm>
          <a:prstGeom prst="rect">
            <a:avLst/>
          </a:prstGeom>
          <a:noFill/>
        </p:spPr>
        <p:txBody>
          <a:bodyPr wrap="none" rtlCol="0">
            <a:spAutoFit/>
          </a:bodyPr>
          <a:lstStyle/>
          <a:p>
            <a:pPr marL="285750" indent="-285750">
              <a:buFont typeface="Wingdings" pitchFamily="2" charset="2"/>
              <a:buChar char="Ø"/>
            </a:pPr>
            <a:r>
              <a:rPr lang="zh-CN" altLang="en-US" sz="2000" dirty="0">
                <a:solidFill>
                  <a:srgbClr val="FFFFFF"/>
                </a:solidFill>
                <a:latin typeface="微软雅黑" pitchFamily="34" charset="-122"/>
                <a:ea typeface="微软雅黑" pitchFamily="34" charset="-122"/>
              </a:rPr>
              <a:t>关键技术</a:t>
            </a:r>
          </a:p>
        </p:txBody>
      </p:sp>
      <p:sp>
        <p:nvSpPr>
          <p:cNvPr id="9" name="TextBox 8"/>
          <p:cNvSpPr txBox="1"/>
          <p:nvPr/>
        </p:nvSpPr>
        <p:spPr>
          <a:xfrm>
            <a:off x="4499992" y="2101280"/>
            <a:ext cx="1499128" cy="400110"/>
          </a:xfrm>
          <a:prstGeom prst="rect">
            <a:avLst/>
          </a:prstGeom>
          <a:noFill/>
        </p:spPr>
        <p:txBody>
          <a:bodyPr wrap="none" rtlCol="0">
            <a:spAutoFit/>
          </a:bodyPr>
          <a:lstStyle/>
          <a:p>
            <a:pPr marL="285750" indent="-285750">
              <a:buFont typeface="Wingdings" pitchFamily="2" charset="2"/>
              <a:buChar char="Ø"/>
            </a:pPr>
            <a:r>
              <a:rPr lang="zh-CN" altLang="en-US" sz="2000" dirty="0">
                <a:solidFill>
                  <a:srgbClr val="FFFFFF"/>
                </a:solidFill>
                <a:latin typeface="微软雅黑" pitchFamily="34" charset="-122"/>
                <a:ea typeface="微软雅黑" pitchFamily="34" charset="-122"/>
              </a:rPr>
              <a:t>实践难点</a:t>
            </a:r>
          </a:p>
        </p:txBody>
      </p:sp>
      <p:sp>
        <p:nvSpPr>
          <p:cNvPr id="13" name="TextBox 12"/>
          <p:cNvSpPr txBox="1"/>
          <p:nvPr/>
        </p:nvSpPr>
        <p:spPr>
          <a:xfrm>
            <a:off x="2182853" y="2709785"/>
            <a:ext cx="2012089" cy="400110"/>
          </a:xfrm>
          <a:prstGeom prst="rect">
            <a:avLst/>
          </a:prstGeom>
          <a:noFill/>
        </p:spPr>
        <p:txBody>
          <a:bodyPr wrap="none" rtlCol="0">
            <a:spAutoFit/>
          </a:bodyPr>
          <a:lstStyle/>
          <a:p>
            <a:pPr marL="285750" indent="-285750">
              <a:buFont typeface="Wingdings" pitchFamily="2" charset="2"/>
              <a:buChar char="Ø"/>
            </a:pPr>
            <a:r>
              <a:rPr lang="zh-CN" altLang="en-US" sz="2000" dirty="0">
                <a:solidFill>
                  <a:srgbClr val="FFFFFF"/>
                </a:solidFill>
                <a:latin typeface="微软雅黑" pitchFamily="34" charset="-122"/>
                <a:ea typeface="微软雅黑" pitchFamily="34" charset="-122"/>
              </a:rPr>
              <a:t>案例对比分析</a:t>
            </a:r>
          </a:p>
        </p:txBody>
      </p:sp>
    </p:spTree>
    <p:extLst>
      <p:ext uri="{BB962C8B-B14F-4D97-AF65-F5344CB8AC3E}">
        <p14:creationId xmlns:p14="http://schemas.microsoft.com/office/powerpoint/2010/main" val="532582150"/>
      </p:ext>
    </p:extLst>
  </p:cSld>
  <p:clrMapOvr>
    <a:masterClrMapping/>
  </p:clrMapOvr>
  <p:transition spd="slow" advTm="1316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8" grpId="0"/>
      <p:bldP spid="9" grpId="0"/>
      <p:bldP spid="13" grpId="0"/>
    </p:bldLst>
  </p:timing>
  <p:extLst mod="1">
    <p:ext uri="{E180D4A7-C9FB-4DFB-919C-405C955672EB}">
      <p14:showEvtLst xmlns:p14="http://schemas.microsoft.com/office/powerpoint/2010/main">
        <p14:playEvt time="0" objId="16"/>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关键技术</a:t>
            </a:r>
          </a:p>
        </p:txBody>
      </p:sp>
      <p:sp>
        <p:nvSpPr>
          <p:cNvPr id="5" name="椭圆 4"/>
          <p:cNvSpPr/>
          <p:nvPr/>
        </p:nvSpPr>
        <p:spPr>
          <a:xfrm>
            <a:off x="2142942" y="1347614"/>
            <a:ext cx="2964382" cy="2963225"/>
          </a:xfrm>
          <a:prstGeom prst="ellipse">
            <a:avLst/>
          </a:prstGeom>
          <a:solidFill>
            <a:srgbClr val="404040"/>
          </a:solidFill>
          <a:ln w="25400" cap="flat" cmpd="sng" algn="ctr">
            <a:solidFill>
              <a:schemeClr val="bg1">
                <a:lumMod val="85000"/>
              </a:schemeClr>
            </a:solidFill>
            <a:prstDash val="solid"/>
          </a:ln>
          <a:effectLst/>
        </p:spPr>
        <p:txBody>
          <a:bodyPr lIns="68589" tIns="34295" rIns="68589" bIns="34295" rtlCol="0" anchor="ctr"/>
          <a:lstStyle/>
          <a:p>
            <a:pPr algn="ctr">
              <a:defRPr/>
            </a:pPr>
            <a:endParaRPr lang="en-US" kern="0">
              <a:solidFill>
                <a:sysClr val="window" lastClr="FFFFFF"/>
              </a:solidFill>
              <a:latin typeface="Calibri"/>
            </a:endParaRPr>
          </a:p>
        </p:txBody>
      </p:sp>
      <p:sp>
        <p:nvSpPr>
          <p:cNvPr id="6" name="椭圆 5"/>
          <p:cNvSpPr/>
          <p:nvPr/>
        </p:nvSpPr>
        <p:spPr>
          <a:xfrm>
            <a:off x="4840166" y="2545294"/>
            <a:ext cx="534316" cy="534107"/>
          </a:xfrm>
          <a:prstGeom prst="ellipse">
            <a:avLst/>
          </a:prstGeom>
          <a:solidFill>
            <a:srgbClr val="404040"/>
          </a:solidFill>
          <a:ln w="57150" cap="flat" cmpd="sng" algn="ctr">
            <a:solidFill>
              <a:schemeClr val="bg1"/>
            </a:solidFill>
            <a:prstDash val="solid"/>
          </a:ln>
          <a:effectLst/>
        </p:spPr>
        <p:txBody>
          <a:bodyPr lIns="68589" tIns="34295" rIns="68589" bIns="34295" rtlCol="0" anchor="ctr"/>
          <a:lstStyle/>
          <a:p>
            <a:pPr algn="ctr">
              <a:defRPr/>
            </a:pPr>
            <a:r>
              <a:rPr lang="en-US" sz="2700" kern="0">
                <a:solidFill>
                  <a:sysClr val="window" lastClr="FFFFFF"/>
                </a:solidFill>
                <a:latin typeface="Calibri"/>
              </a:rPr>
              <a:t>2</a:t>
            </a:r>
          </a:p>
        </p:txBody>
      </p:sp>
      <p:sp>
        <p:nvSpPr>
          <p:cNvPr id="7" name="椭圆 6"/>
          <p:cNvSpPr/>
          <p:nvPr/>
        </p:nvSpPr>
        <p:spPr>
          <a:xfrm>
            <a:off x="1376304" y="2085357"/>
            <a:ext cx="1488320" cy="1487740"/>
          </a:xfrm>
          <a:prstGeom prst="ellipse">
            <a:avLst/>
          </a:prstGeom>
          <a:solidFill>
            <a:srgbClr val="FFC000"/>
          </a:solidFill>
          <a:ln w="25400" cap="flat" cmpd="sng" algn="ctr">
            <a:noFill/>
            <a:prstDash val="solid"/>
          </a:ln>
          <a:effectLst/>
        </p:spPr>
        <p:txBody>
          <a:bodyPr lIns="68589" tIns="34295" rIns="68589" bIns="34295" rtlCol="0" anchor="ctr"/>
          <a:lstStyle/>
          <a:p>
            <a:pPr algn="ctr">
              <a:defRPr/>
            </a:pPr>
            <a:r>
              <a:rPr lang="zh-CN" altLang="en-US" sz="1500" kern="0">
                <a:solidFill>
                  <a:sysClr val="window" lastClr="FFFFFF"/>
                </a:solidFill>
                <a:latin typeface="微软雅黑" pitchFamily="34" charset="-122"/>
                <a:ea typeface="微软雅黑" pitchFamily="34" charset="-122"/>
              </a:rPr>
              <a:t>添加标题</a:t>
            </a:r>
            <a:endParaRPr lang="en-US" sz="1500" kern="0">
              <a:solidFill>
                <a:sysClr val="window" lastClr="FFFFFF"/>
              </a:solidFill>
              <a:latin typeface="微软雅黑" pitchFamily="34" charset="-122"/>
              <a:ea typeface="微软雅黑" pitchFamily="34" charset="-122"/>
            </a:endParaRPr>
          </a:p>
        </p:txBody>
      </p:sp>
      <p:sp>
        <p:nvSpPr>
          <p:cNvPr id="9" name="椭圆 8"/>
          <p:cNvSpPr/>
          <p:nvPr/>
        </p:nvSpPr>
        <p:spPr>
          <a:xfrm>
            <a:off x="4305850" y="1347614"/>
            <a:ext cx="534316" cy="534107"/>
          </a:xfrm>
          <a:prstGeom prst="ellipse">
            <a:avLst/>
          </a:prstGeom>
          <a:solidFill>
            <a:srgbClr val="404040"/>
          </a:solidFill>
          <a:ln w="57150" cap="flat" cmpd="sng" algn="ctr">
            <a:solidFill>
              <a:schemeClr val="bg1"/>
            </a:solidFill>
            <a:prstDash val="solid"/>
          </a:ln>
          <a:effectLst/>
        </p:spPr>
        <p:txBody>
          <a:bodyPr lIns="68589" tIns="34295" rIns="68589" bIns="34295" rtlCol="0" anchor="ctr"/>
          <a:lstStyle/>
          <a:p>
            <a:pPr algn="ctr">
              <a:defRPr/>
            </a:pPr>
            <a:r>
              <a:rPr lang="en-US" sz="2700" kern="0">
                <a:solidFill>
                  <a:sysClr val="window" lastClr="FFFFFF"/>
                </a:solidFill>
                <a:latin typeface="Calibri"/>
              </a:rPr>
              <a:t>1</a:t>
            </a:r>
          </a:p>
        </p:txBody>
      </p:sp>
      <p:sp>
        <p:nvSpPr>
          <p:cNvPr id="10" name="椭圆 9"/>
          <p:cNvSpPr/>
          <p:nvPr/>
        </p:nvSpPr>
        <p:spPr>
          <a:xfrm>
            <a:off x="4305850" y="3784529"/>
            <a:ext cx="534316" cy="534107"/>
          </a:xfrm>
          <a:prstGeom prst="ellipse">
            <a:avLst/>
          </a:prstGeom>
          <a:solidFill>
            <a:srgbClr val="404040"/>
          </a:solidFill>
          <a:ln w="57150" cap="flat" cmpd="sng" algn="ctr">
            <a:solidFill>
              <a:schemeClr val="bg1"/>
            </a:solidFill>
            <a:prstDash val="solid"/>
          </a:ln>
          <a:effectLst/>
        </p:spPr>
        <p:txBody>
          <a:bodyPr lIns="68589" tIns="34295" rIns="68589" bIns="34295" rtlCol="0" anchor="ctr"/>
          <a:lstStyle/>
          <a:p>
            <a:pPr algn="ctr">
              <a:defRPr/>
            </a:pPr>
            <a:r>
              <a:rPr lang="en-US" sz="2700" kern="0">
                <a:solidFill>
                  <a:sysClr val="window" lastClr="FFFFFF"/>
                </a:solidFill>
                <a:latin typeface="Calibri"/>
              </a:rPr>
              <a:t>3</a:t>
            </a:r>
          </a:p>
        </p:txBody>
      </p:sp>
      <p:sp>
        <p:nvSpPr>
          <p:cNvPr id="11" name="TextBox 10"/>
          <p:cNvSpPr txBox="1"/>
          <p:nvPr/>
        </p:nvSpPr>
        <p:spPr>
          <a:xfrm>
            <a:off x="2993905" y="1984380"/>
            <a:ext cx="1728867" cy="1689693"/>
          </a:xfrm>
          <a:prstGeom prst="rect">
            <a:avLst/>
          </a:prstGeom>
          <a:noFill/>
        </p:spPr>
        <p:txBody>
          <a:bodyPr wrap="square" lIns="68589" tIns="34295" rIns="68589" bIns="34295" rtlCol="0">
            <a:spAutoFit/>
          </a:bodyPr>
          <a:lstStyle/>
          <a:p>
            <a:pPr>
              <a:lnSpc>
                <a:spcPct val="130000"/>
              </a:lnSpc>
            </a:pPr>
            <a:r>
              <a:rPr lang="zh-CN" altLang="en-US" sz="9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a:t>
            </a:r>
            <a:r>
              <a:rPr lang="zh-CN" altLang="en-US" sz="900">
                <a:solidFill>
                  <a:schemeClr val="bg1"/>
                </a:solidFill>
                <a:latin typeface="微软雅黑" pitchFamily="34" charset="-122"/>
                <a:ea typeface="微软雅黑" pitchFamily="34" charset="-122"/>
              </a:rPr>
              <a:t>在这里。您的内容打在这里，或者通过复制您的文本后，在此框中选择粘贴。您的内容打在这里。您的内容打在这里，或者通过复制您的文本后，在此框中选择粘贴。</a:t>
            </a:r>
          </a:p>
        </p:txBody>
      </p:sp>
      <p:sp>
        <p:nvSpPr>
          <p:cNvPr id="12" name="TextBox 11"/>
          <p:cNvSpPr txBox="1"/>
          <p:nvPr/>
        </p:nvSpPr>
        <p:spPr>
          <a:xfrm>
            <a:off x="5102338" y="1278237"/>
            <a:ext cx="2564449" cy="789457"/>
          </a:xfrm>
          <a:prstGeom prst="rect">
            <a:avLst/>
          </a:prstGeom>
          <a:noFill/>
        </p:spPr>
        <p:txBody>
          <a:bodyPr wrap="square" lIns="68589" tIns="34295" rIns="68589" bIns="34295"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3" name="TextBox 12"/>
          <p:cNvSpPr txBox="1"/>
          <p:nvPr/>
        </p:nvSpPr>
        <p:spPr>
          <a:xfrm>
            <a:off x="5453467" y="2443279"/>
            <a:ext cx="2564449" cy="789457"/>
          </a:xfrm>
          <a:prstGeom prst="rect">
            <a:avLst/>
          </a:prstGeom>
          <a:noFill/>
        </p:spPr>
        <p:txBody>
          <a:bodyPr wrap="square" lIns="68589" tIns="34295" rIns="68589" bIns="34295"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1">
                    <a:lumMod val="50000"/>
                    <a:lumOff val="50000"/>
                  </a:schemeClr>
                </a:solidFill>
                <a:latin typeface="微软雅黑" pitchFamily="34" charset="-122"/>
                <a:ea typeface="微软雅黑" pitchFamily="34" charset="-122"/>
              </a:rPr>
              <a:t>文字。您的内容打在这里，或者通过复制您的文本后，在此框中选择粘贴，并选择只保留文字。</a:t>
            </a:r>
          </a:p>
        </p:txBody>
      </p:sp>
      <p:sp>
        <p:nvSpPr>
          <p:cNvPr id="14" name="TextBox 13"/>
          <p:cNvSpPr txBox="1"/>
          <p:nvPr/>
        </p:nvSpPr>
        <p:spPr>
          <a:xfrm>
            <a:off x="5107324" y="3674073"/>
            <a:ext cx="2564449" cy="789457"/>
          </a:xfrm>
          <a:prstGeom prst="rect">
            <a:avLst/>
          </a:prstGeom>
          <a:noFill/>
        </p:spPr>
        <p:txBody>
          <a:bodyPr wrap="square" lIns="68589" tIns="34295" rIns="68589" bIns="34295"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633258457"/>
      </p:ext>
    </p:extLst>
  </p:cSld>
  <p:clrMapOvr>
    <a:masterClrMapping/>
  </p:clrMapOvr>
  <p:transition spd="slow"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200"/>
                                </p:stCondLst>
                                <p:childTnLst>
                                  <p:par>
                                    <p:cTn id="16" presetID="2" presetClass="entr" presetSubtype="8" fill="hold" grpId="0" nodeType="afterEffect" p14:presetBounceEnd="46000">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14:bounceEnd="46000">
                                          <p:cBhvr additive="base">
                                            <p:cTn id="18" dur="500" fill="hold"/>
                                            <p:tgtEl>
                                              <p:spTgt spid="7"/>
                                            </p:tgtEl>
                                            <p:attrNameLst>
                                              <p:attrName>ppt_x</p:attrName>
                                            </p:attrNameLst>
                                          </p:cBhvr>
                                          <p:tavLst>
                                            <p:tav tm="0">
                                              <p:val>
                                                <p:strVal val="0-#ppt_w/2"/>
                                              </p:val>
                                            </p:tav>
                                            <p:tav tm="100000">
                                              <p:val>
                                                <p:strVal val="#ppt_x"/>
                                              </p:val>
                                            </p:tav>
                                          </p:tavLst>
                                        </p:anim>
                                        <p:anim calcmode="lin" valueType="num" p14:bounceEnd="46000">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20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2700"/>
                                </p:stCondLst>
                                <p:childTnLst>
                                  <p:par>
                                    <p:cTn id="41" presetID="1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ppt_x</p:attrName>
                                            </p:attrNameLst>
                                          </p:cBhvr>
                                          <p:tavLst>
                                            <p:tav tm="0">
                                              <p:val>
                                                <p:strVal val="#ppt_x-#ppt_w*1.125000"/>
                                              </p:val>
                                            </p:tav>
                                            <p:tav tm="100000">
                                              <p:val>
                                                <p:strVal val="#ppt_x"/>
                                              </p:val>
                                            </p:tav>
                                          </p:tavLst>
                                        </p:anim>
                                        <p:animEffect transition="in" filter="wipe(right)">
                                          <p:cBhvr>
                                            <p:cTn id="44" dur="500"/>
                                            <p:tgtEl>
                                              <p:spTgt spid="12"/>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p:tgtEl>
                                              <p:spTgt spid="13"/>
                                            </p:tgtEl>
                                            <p:attrNameLst>
                                              <p:attrName>ppt_x</p:attrName>
                                            </p:attrNameLst>
                                          </p:cBhvr>
                                          <p:tavLst>
                                            <p:tav tm="0">
                                              <p:val>
                                                <p:strVal val="#ppt_x-#ppt_w*1.125000"/>
                                              </p:val>
                                            </p:tav>
                                            <p:tav tm="100000">
                                              <p:val>
                                                <p:strVal val="#ppt_x"/>
                                              </p:val>
                                            </p:tav>
                                          </p:tavLst>
                                        </p:anim>
                                        <p:animEffect transition="in" filter="wipe(right)">
                                          <p:cBhvr>
                                            <p:cTn id="48" dur="500"/>
                                            <p:tgtEl>
                                              <p:spTgt spid="13"/>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p:tgtEl>
                                              <p:spTgt spid="14"/>
                                            </p:tgtEl>
                                            <p:attrNameLst>
                                              <p:attrName>ppt_x</p:attrName>
                                            </p:attrNameLst>
                                          </p:cBhvr>
                                          <p:tavLst>
                                            <p:tav tm="0">
                                              <p:val>
                                                <p:strVal val="#ppt_x-#ppt_w*1.125000"/>
                                              </p:val>
                                            </p:tav>
                                            <p:tav tm="100000">
                                              <p:val>
                                                <p:strVal val="#ppt_x"/>
                                              </p:val>
                                            </p:tav>
                                          </p:tavLst>
                                        </p:anim>
                                        <p:animEffect transition="in" filter="wipe(right)">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200"/>
                                </p:stCondLst>
                                <p:childTnLst>
                                  <p:par>
                                    <p:cTn id="16" presetID="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20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2700"/>
                                </p:stCondLst>
                                <p:childTnLst>
                                  <p:par>
                                    <p:cTn id="41" presetID="1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ppt_x</p:attrName>
                                            </p:attrNameLst>
                                          </p:cBhvr>
                                          <p:tavLst>
                                            <p:tav tm="0">
                                              <p:val>
                                                <p:strVal val="#ppt_x-#ppt_w*1.125000"/>
                                              </p:val>
                                            </p:tav>
                                            <p:tav tm="100000">
                                              <p:val>
                                                <p:strVal val="#ppt_x"/>
                                              </p:val>
                                            </p:tav>
                                          </p:tavLst>
                                        </p:anim>
                                        <p:animEffect transition="in" filter="wipe(right)">
                                          <p:cBhvr>
                                            <p:cTn id="44" dur="500"/>
                                            <p:tgtEl>
                                              <p:spTgt spid="12"/>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p:tgtEl>
                                              <p:spTgt spid="13"/>
                                            </p:tgtEl>
                                            <p:attrNameLst>
                                              <p:attrName>ppt_x</p:attrName>
                                            </p:attrNameLst>
                                          </p:cBhvr>
                                          <p:tavLst>
                                            <p:tav tm="0">
                                              <p:val>
                                                <p:strVal val="#ppt_x-#ppt_w*1.125000"/>
                                              </p:val>
                                            </p:tav>
                                            <p:tav tm="100000">
                                              <p:val>
                                                <p:strVal val="#ppt_x"/>
                                              </p:val>
                                            </p:tav>
                                          </p:tavLst>
                                        </p:anim>
                                        <p:animEffect transition="in" filter="wipe(right)">
                                          <p:cBhvr>
                                            <p:cTn id="48" dur="500"/>
                                            <p:tgtEl>
                                              <p:spTgt spid="13"/>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p:tgtEl>
                                              <p:spTgt spid="14"/>
                                            </p:tgtEl>
                                            <p:attrNameLst>
                                              <p:attrName>ppt_x</p:attrName>
                                            </p:attrNameLst>
                                          </p:cBhvr>
                                          <p:tavLst>
                                            <p:tav tm="0">
                                              <p:val>
                                                <p:strVal val="#ppt_x-#ppt_w*1.125000"/>
                                              </p:val>
                                            </p:tav>
                                            <p:tav tm="100000">
                                              <p:val>
                                                <p:strVal val="#ppt_x"/>
                                              </p:val>
                                            </p:tav>
                                          </p:tavLst>
                                        </p:anim>
                                        <p:animEffect transition="in" filter="wipe(right)">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p:bldP spid="12" grpId="0"/>
          <p:bldP spid="13" grpId="0"/>
          <p:bldP spid="1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itchFamily="34" charset="-122"/>
                <a:ea typeface="微软雅黑" pitchFamily="34" charset="-122"/>
              </a:rPr>
              <a:t>实践难点</a:t>
            </a:r>
          </a:p>
        </p:txBody>
      </p:sp>
      <p:sp>
        <p:nvSpPr>
          <p:cNvPr id="5" name="矩形 4"/>
          <p:cNvSpPr/>
          <p:nvPr/>
        </p:nvSpPr>
        <p:spPr>
          <a:xfrm>
            <a:off x="2336411" y="3688970"/>
            <a:ext cx="5293497" cy="860952"/>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单击此处输入文本</a:t>
            </a:r>
          </a:p>
        </p:txBody>
      </p:sp>
      <p:grpSp>
        <p:nvGrpSpPr>
          <p:cNvPr id="6" name="Group 38"/>
          <p:cNvGrpSpPr>
            <a:grpSpLocks/>
          </p:cNvGrpSpPr>
          <p:nvPr/>
        </p:nvGrpSpPr>
        <p:grpSpPr bwMode="auto">
          <a:xfrm>
            <a:off x="3852620" y="3224848"/>
            <a:ext cx="1585583" cy="1783096"/>
            <a:chOff x="2924" y="2112"/>
            <a:chExt cx="614" cy="705"/>
          </a:xfrm>
        </p:grpSpPr>
        <p:sp>
          <p:nvSpPr>
            <p:cNvPr id="7" name="Oval 39"/>
            <p:cNvSpPr>
              <a:spLocks noChangeArrowheads="1"/>
            </p:cNvSpPr>
            <p:nvPr/>
          </p:nvSpPr>
          <p:spPr bwMode="auto">
            <a:xfrm>
              <a:off x="2924" y="2613"/>
              <a:ext cx="590" cy="204"/>
            </a:xfrm>
            <a:prstGeom prst="ellipse">
              <a:avLst/>
            </a:prstGeom>
            <a:gradFill rotWithShape="1">
              <a:gsLst>
                <a:gs pos="0">
                  <a:sysClr val="windowText" lastClr="000000">
                    <a:alpha val="50000"/>
                  </a:sysClr>
                </a:gs>
                <a:gs pos="100000">
                  <a:sysClr val="windowText" lastClr="000000">
                    <a:gamma/>
                    <a:shade val="46275"/>
                    <a:invGamma/>
                    <a:alpha val="0"/>
                  </a:sysClr>
                </a:gs>
              </a:gsLst>
              <a:path path="shape">
                <a:fillToRect l="50000" t="50000" r="50000" b="50000"/>
              </a:path>
            </a:gradFill>
            <a:ln w="31750" cap="rnd" algn="ctr">
              <a:no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9" name="Group 40"/>
            <p:cNvGrpSpPr>
              <a:grpSpLocks/>
            </p:cNvGrpSpPr>
            <p:nvPr/>
          </p:nvGrpSpPr>
          <p:grpSpPr bwMode="auto">
            <a:xfrm>
              <a:off x="2925" y="2112"/>
              <a:ext cx="613" cy="616"/>
              <a:chOff x="1157" y="1795"/>
              <a:chExt cx="613" cy="616"/>
            </a:xfrm>
          </p:grpSpPr>
          <p:grpSp>
            <p:nvGrpSpPr>
              <p:cNvPr id="10" name="Group 41"/>
              <p:cNvGrpSpPr>
                <a:grpSpLocks/>
              </p:cNvGrpSpPr>
              <p:nvPr/>
            </p:nvGrpSpPr>
            <p:grpSpPr bwMode="auto">
              <a:xfrm>
                <a:off x="1157" y="1795"/>
                <a:ext cx="613" cy="616"/>
                <a:chOff x="2335" y="1134"/>
                <a:chExt cx="1089" cy="1094"/>
              </a:xfrm>
            </p:grpSpPr>
            <p:sp>
              <p:nvSpPr>
                <p:cNvPr id="12" name="Oval 42"/>
                <p:cNvSpPr>
                  <a:spLocks noChangeArrowheads="1"/>
                </p:cNvSpPr>
                <p:nvPr/>
              </p:nvSpPr>
              <p:spPr bwMode="auto">
                <a:xfrm>
                  <a:off x="2335" y="1139"/>
                  <a:ext cx="1089" cy="1089"/>
                </a:xfrm>
                <a:prstGeom prst="ellipse">
                  <a:avLst/>
                </a:prstGeom>
                <a:solidFill>
                  <a:srgbClr val="404040"/>
                </a:solidFill>
                <a:ln w="9525" cap="rnd">
                  <a:noFill/>
                  <a:prstDash val="solid"/>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3" name="Group 43"/>
                <p:cNvGrpSpPr>
                  <a:grpSpLocks/>
                </p:cNvGrpSpPr>
                <p:nvPr/>
              </p:nvGrpSpPr>
              <p:grpSpPr bwMode="auto">
                <a:xfrm>
                  <a:off x="2426" y="1134"/>
                  <a:ext cx="908" cy="298"/>
                  <a:chOff x="1431" y="1808"/>
                  <a:chExt cx="907" cy="297"/>
                </a:xfrm>
              </p:grpSpPr>
              <p:sp>
                <p:nvSpPr>
                  <p:cNvPr id="14" name="Freeform 44"/>
                  <p:cNvSpPr>
                    <a:spLocks/>
                  </p:cNvSpPr>
                  <p:nvPr/>
                </p:nvSpPr>
                <p:spPr bwMode="auto">
                  <a:xfrm>
                    <a:off x="1431" y="1808"/>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ysClr val="window" lastClr="FFFFFF">
                          <a:alpha val="75000"/>
                        </a:sysClr>
                      </a:gs>
                      <a:gs pos="100000">
                        <a:sysClr val="window" lastClr="FFFFFF">
                          <a:gamma/>
                          <a:tint val="0"/>
                          <a:invGamma/>
                          <a:alpha val="0"/>
                        </a:sysClr>
                      </a:gs>
                    </a:gsLst>
                    <a:lin ang="5400000" scaled="1"/>
                  </a:gradFill>
                  <a:ln w="9525" cap="flat" cmpd="sng">
                    <a:noFill/>
                    <a:prstDash val="solid"/>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Oval 45"/>
                  <p:cNvSpPr>
                    <a:spLocks noChangeArrowheads="1"/>
                  </p:cNvSpPr>
                  <p:nvPr/>
                </p:nvSpPr>
                <p:spPr bwMode="auto">
                  <a:xfrm>
                    <a:off x="1771" y="1843"/>
                    <a:ext cx="227" cy="204"/>
                  </a:xfrm>
                  <a:prstGeom prst="ellipse">
                    <a:avLst/>
                  </a:prstGeom>
                  <a:gradFill rotWithShape="1">
                    <a:gsLst>
                      <a:gs pos="0">
                        <a:sysClr val="window" lastClr="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sp>
            <p:nvSpPr>
              <p:cNvPr id="11" name="Text Box 46"/>
              <p:cNvSpPr txBox="1">
                <a:spLocks noChangeArrowheads="1"/>
              </p:cNvSpPr>
              <p:nvPr/>
            </p:nvSpPr>
            <p:spPr bwMode="auto">
              <a:xfrm>
                <a:off x="1301" y="2032"/>
                <a:ext cx="319"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00000"/>
                  </a:lnSpc>
                  <a:spcBef>
                    <a:spcPts val="0"/>
                  </a:spcBef>
                  <a:spcAft>
                    <a:spcPts val="0"/>
                  </a:spcAft>
                  <a:buClrTx/>
                  <a:buSzTx/>
                  <a:buFontTx/>
                  <a:buNone/>
                  <a:tabLst/>
                  <a:defRPr/>
                </a:pPr>
                <a:r>
                  <a:rPr kumimoji="1"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a:t>
                </a:r>
                <a:endParaRPr kumimoji="1" lang="ko-KR" altLang="en-US" sz="2800" b="1" i="0" u="none" strike="noStrike" kern="0" cap="none" spc="0" normalizeH="0" baseline="0" noProof="0" dirty="0">
                  <a:ln>
                    <a:noFill/>
                  </a:ln>
                  <a:solidFill>
                    <a:sysClr val="window" lastClr="FFFFFF"/>
                  </a:solidFill>
                  <a:effectLst/>
                  <a:uLnTx/>
                  <a:uFillTx/>
                  <a:latin typeface="微软雅黑" pitchFamily="34" charset="-122"/>
                </a:endParaRPr>
              </a:p>
            </p:txBody>
          </p:sp>
        </p:grpSp>
      </p:grpSp>
      <p:sp>
        <p:nvSpPr>
          <p:cNvPr id="16" name="矩形 15"/>
          <p:cNvSpPr/>
          <p:nvPr/>
        </p:nvSpPr>
        <p:spPr>
          <a:xfrm>
            <a:off x="1027493" y="2196566"/>
            <a:ext cx="5697542" cy="70662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单击此处输入文本</a:t>
            </a:r>
          </a:p>
        </p:txBody>
      </p:sp>
      <p:grpSp>
        <p:nvGrpSpPr>
          <p:cNvPr id="17" name="Group 38"/>
          <p:cNvGrpSpPr>
            <a:grpSpLocks/>
          </p:cNvGrpSpPr>
          <p:nvPr/>
        </p:nvGrpSpPr>
        <p:grpSpPr bwMode="auto">
          <a:xfrm>
            <a:off x="4049482" y="1880075"/>
            <a:ext cx="1226239" cy="1373122"/>
            <a:chOff x="2924" y="2115"/>
            <a:chExt cx="614" cy="702"/>
          </a:xfrm>
        </p:grpSpPr>
        <p:sp>
          <p:nvSpPr>
            <p:cNvPr id="18" name="Oval 39"/>
            <p:cNvSpPr>
              <a:spLocks noChangeArrowheads="1"/>
            </p:cNvSpPr>
            <p:nvPr/>
          </p:nvSpPr>
          <p:spPr bwMode="auto">
            <a:xfrm>
              <a:off x="2924" y="2613"/>
              <a:ext cx="590" cy="204"/>
            </a:xfrm>
            <a:prstGeom prst="ellipse">
              <a:avLst/>
            </a:prstGeom>
            <a:gradFill rotWithShape="1">
              <a:gsLst>
                <a:gs pos="0">
                  <a:sysClr val="windowText" lastClr="000000">
                    <a:alpha val="50000"/>
                  </a:sysClr>
                </a:gs>
                <a:gs pos="100000">
                  <a:sysClr val="windowText" lastClr="000000">
                    <a:gamma/>
                    <a:shade val="46275"/>
                    <a:invGamma/>
                    <a:alpha val="0"/>
                  </a:sysClr>
                </a:gs>
              </a:gsLst>
              <a:path path="shape">
                <a:fillToRect l="50000" t="50000" r="50000" b="50000"/>
              </a:path>
            </a:gradFill>
            <a:ln w="31750" cap="rnd" algn="ctr">
              <a:no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19" name="Group 40"/>
            <p:cNvGrpSpPr>
              <a:grpSpLocks/>
            </p:cNvGrpSpPr>
            <p:nvPr/>
          </p:nvGrpSpPr>
          <p:grpSpPr bwMode="auto">
            <a:xfrm>
              <a:off x="2925" y="2115"/>
              <a:ext cx="613" cy="613"/>
              <a:chOff x="1157" y="1798"/>
              <a:chExt cx="613" cy="613"/>
            </a:xfrm>
          </p:grpSpPr>
          <p:grpSp>
            <p:nvGrpSpPr>
              <p:cNvPr id="20" name="Group 41"/>
              <p:cNvGrpSpPr>
                <a:grpSpLocks/>
              </p:cNvGrpSpPr>
              <p:nvPr/>
            </p:nvGrpSpPr>
            <p:grpSpPr bwMode="auto">
              <a:xfrm>
                <a:off x="1157" y="1798"/>
                <a:ext cx="613" cy="613"/>
                <a:chOff x="2335" y="1139"/>
                <a:chExt cx="1089" cy="1089"/>
              </a:xfrm>
            </p:grpSpPr>
            <p:sp>
              <p:nvSpPr>
                <p:cNvPr id="22" name="Oval 42"/>
                <p:cNvSpPr>
                  <a:spLocks noChangeArrowheads="1"/>
                </p:cNvSpPr>
                <p:nvPr/>
              </p:nvSpPr>
              <p:spPr bwMode="auto">
                <a:xfrm>
                  <a:off x="2335" y="1139"/>
                  <a:ext cx="1089" cy="1089"/>
                </a:xfrm>
                <a:prstGeom prst="ellipse">
                  <a:avLst/>
                </a:prstGeom>
                <a:solidFill>
                  <a:srgbClr val="404040"/>
                </a:solidFill>
                <a:ln w="9525" cap="rnd">
                  <a:noFill/>
                  <a:prstDash val="solid"/>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23" name="Group 43"/>
                <p:cNvGrpSpPr>
                  <a:grpSpLocks/>
                </p:cNvGrpSpPr>
                <p:nvPr/>
              </p:nvGrpSpPr>
              <p:grpSpPr bwMode="auto">
                <a:xfrm>
                  <a:off x="2426" y="1142"/>
                  <a:ext cx="908" cy="298"/>
                  <a:chOff x="1431" y="1816"/>
                  <a:chExt cx="907" cy="297"/>
                </a:xfrm>
              </p:grpSpPr>
              <p:sp>
                <p:nvSpPr>
                  <p:cNvPr id="24" name="Freeform 44"/>
                  <p:cNvSpPr>
                    <a:spLocks/>
                  </p:cNvSpPr>
                  <p:nvPr/>
                </p:nvSpPr>
                <p:spPr bwMode="auto">
                  <a:xfrm>
                    <a:off x="1431" y="1816"/>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ysClr val="window" lastClr="FFFFFF">
                          <a:alpha val="75000"/>
                        </a:sysClr>
                      </a:gs>
                      <a:gs pos="100000">
                        <a:sysClr val="window" lastClr="FFFFFF">
                          <a:gamma/>
                          <a:tint val="0"/>
                          <a:invGamma/>
                          <a:alpha val="0"/>
                        </a:sysClr>
                      </a:gs>
                    </a:gsLst>
                    <a:lin ang="5400000" scaled="1"/>
                  </a:gradFill>
                  <a:ln w="9525" cap="flat" cmpd="sng">
                    <a:noFill/>
                    <a:prstDash val="solid"/>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5" name="Oval 45"/>
                  <p:cNvSpPr>
                    <a:spLocks noChangeArrowheads="1"/>
                  </p:cNvSpPr>
                  <p:nvPr/>
                </p:nvSpPr>
                <p:spPr bwMode="auto">
                  <a:xfrm>
                    <a:off x="1771" y="1843"/>
                    <a:ext cx="227" cy="204"/>
                  </a:xfrm>
                  <a:prstGeom prst="ellipse">
                    <a:avLst/>
                  </a:prstGeom>
                  <a:gradFill rotWithShape="1">
                    <a:gsLst>
                      <a:gs pos="0">
                        <a:sysClr val="window" lastClr="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sp>
            <p:nvSpPr>
              <p:cNvPr id="21" name="Text Box 46"/>
              <p:cNvSpPr txBox="1">
                <a:spLocks noChangeArrowheads="1"/>
              </p:cNvSpPr>
              <p:nvPr/>
            </p:nvSpPr>
            <p:spPr bwMode="auto">
              <a:xfrm>
                <a:off x="1278" y="2022"/>
                <a:ext cx="366"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00000"/>
                  </a:lnSpc>
                  <a:spcBef>
                    <a:spcPts val="0"/>
                  </a:spcBef>
                  <a:spcAft>
                    <a:spcPts val="0"/>
                  </a:spcAft>
                  <a:buClrTx/>
                  <a:buSzTx/>
                  <a:buFontTx/>
                  <a:buNone/>
                  <a:tabLst/>
                  <a:defRPr/>
                </a:pPr>
                <a:r>
                  <a:rPr kumimoji="1"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a:t>
                </a:r>
                <a:endParaRPr kumimoji="1" lang="ko-KR" altLang="en-US" sz="2400" b="1" i="0" u="none" strike="noStrike" kern="0" cap="none" spc="0" normalizeH="0" baseline="0" noProof="0" dirty="0">
                  <a:ln>
                    <a:noFill/>
                  </a:ln>
                  <a:solidFill>
                    <a:sysClr val="window" lastClr="FFFFFF"/>
                  </a:solidFill>
                  <a:effectLst/>
                  <a:uLnTx/>
                  <a:uFillTx/>
                  <a:latin typeface="微软雅黑" pitchFamily="34" charset="-122"/>
                </a:endParaRPr>
              </a:p>
            </p:txBody>
          </p:sp>
        </p:grpSp>
      </p:grpSp>
      <p:sp>
        <p:nvSpPr>
          <p:cNvPr id="26" name="矩形 25"/>
          <p:cNvSpPr/>
          <p:nvPr/>
        </p:nvSpPr>
        <p:spPr>
          <a:xfrm>
            <a:off x="3095656" y="985251"/>
            <a:ext cx="4600544" cy="56395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单击此处输入文本</a:t>
            </a:r>
          </a:p>
        </p:txBody>
      </p:sp>
      <p:grpSp>
        <p:nvGrpSpPr>
          <p:cNvPr id="27" name="Group 38"/>
          <p:cNvGrpSpPr>
            <a:grpSpLocks/>
          </p:cNvGrpSpPr>
          <p:nvPr/>
        </p:nvGrpSpPr>
        <p:grpSpPr bwMode="auto">
          <a:xfrm>
            <a:off x="4180121" y="771550"/>
            <a:ext cx="987775" cy="1106094"/>
            <a:chOff x="2924" y="2115"/>
            <a:chExt cx="614" cy="702"/>
          </a:xfrm>
        </p:grpSpPr>
        <p:sp>
          <p:nvSpPr>
            <p:cNvPr id="28" name="Oval 39"/>
            <p:cNvSpPr>
              <a:spLocks noChangeArrowheads="1"/>
            </p:cNvSpPr>
            <p:nvPr/>
          </p:nvSpPr>
          <p:spPr bwMode="auto">
            <a:xfrm>
              <a:off x="2924" y="2613"/>
              <a:ext cx="590" cy="204"/>
            </a:xfrm>
            <a:prstGeom prst="ellipse">
              <a:avLst/>
            </a:prstGeom>
            <a:gradFill rotWithShape="1">
              <a:gsLst>
                <a:gs pos="0">
                  <a:sysClr val="windowText" lastClr="000000">
                    <a:alpha val="50000"/>
                  </a:sysClr>
                </a:gs>
                <a:gs pos="100000">
                  <a:sysClr val="windowText" lastClr="000000">
                    <a:gamma/>
                    <a:shade val="46275"/>
                    <a:invGamma/>
                    <a:alpha val="0"/>
                  </a:sysClr>
                </a:gs>
              </a:gsLst>
              <a:path path="shape">
                <a:fillToRect l="50000" t="50000" r="50000" b="50000"/>
              </a:path>
            </a:gradFill>
            <a:ln w="31750" cap="rnd" algn="ctr">
              <a:no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29" name="Group 40"/>
            <p:cNvGrpSpPr>
              <a:grpSpLocks/>
            </p:cNvGrpSpPr>
            <p:nvPr/>
          </p:nvGrpSpPr>
          <p:grpSpPr bwMode="auto">
            <a:xfrm>
              <a:off x="2925" y="2115"/>
              <a:ext cx="613" cy="613"/>
              <a:chOff x="1157" y="1798"/>
              <a:chExt cx="613" cy="613"/>
            </a:xfrm>
          </p:grpSpPr>
          <p:grpSp>
            <p:nvGrpSpPr>
              <p:cNvPr id="30" name="Group 41"/>
              <p:cNvGrpSpPr>
                <a:grpSpLocks/>
              </p:cNvGrpSpPr>
              <p:nvPr/>
            </p:nvGrpSpPr>
            <p:grpSpPr bwMode="auto">
              <a:xfrm>
                <a:off x="1157" y="1798"/>
                <a:ext cx="613" cy="613"/>
                <a:chOff x="2335" y="1139"/>
                <a:chExt cx="1089" cy="1089"/>
              </a:xfrm>
            </p:grpSpPr>
            <p:sp>
              <p:nvSpPr>
                <p:cNvPr id="32" name="Oval 42"/>
                <p:cNvSpPr>
                  <a:spLocks noChangeArrowheads="1"/>
                </p:cNvSpPr>
                <p:nvPr/>
              </p:nvSpPr>
              <p:spPr bwMode="auto">
                <a:xfrm>
                  <a:off x="2335" y="1139"/>
                  <a:ext cx="1089" cy="1089"/>
                </a:xfrm>
                <a:prstGeom prst="ellipse">
                  <a:avLst/>
                </a:prstGeom>
                <a:solidFill>
                  <a:srgbClr val="FFC000"/>
                </a:solidFill>
                <a:ln w="9525" cap="rnd">
                  <a:noFill/>
                  <a:prstDash val="solid"/>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33" name="Group 43"/>
                <p:cNvGrpSpPr>
                  <a:grpSpLocks/>
                </p:cNvGrpSpPr>
                <p:nvPr/>
              </p:nvGrpSpPr>
              <p:grpSpPr bwMode="auto">
                <a:xfrm>
                  <a:off x="2426" y="1147"/>
                  <a:ext cx="908" cy="298"/>
                  <a:chOff x="1431" y="1821"/>
                  <a:chExt cx="907" cy="297"/>
                </a:xfrm>
              </p:grpSpPr>
              <p:sp>
                <p:nvSpPr>
                  <p:cNvPr id="34" name="Freeform 44"/>
                  <p:cNvSpPr>
                    <a:spLocks/>
                  </p:cNvSpPr>
                  <p:nvPr/>
                </p:nvSpPr>
                <p:spPr bwMode="auto">
                  <a:xfrm>
                    <a:off x="1431" y="1821"/>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ysClr val="window" lastClr="FFFFFF">
                          <a:alpha val="75000"/>
                        </a:sysClr>
                      </a:gs>
                      <a:gs pos="100000">
                        <a:sysClr val="window" lastClr="FFFFFF">
                          <a:gamma/>
                          <a:tint val="0"/>
                          <a:invGamma/>
                          <a:alpha val="0"/>
                        </a:sysClr>
                      </a:gs>
                    </a:gsLst>
                    <a:lin ang="5400000" scaled="1"/>
                  </a:gradFill>
                  <a:ln w="9525" cap="flat" cmpd="sng">
                    <a:noFill/>
                    <a:prstDash val="solid"/>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5" name="Oval 45"/>
                  <p:cNvSpPr>
                    <a:spLocks noChangeArrowheads="1"/>
                  </p:cNvSpPr>
                  <p:nvPr/>
                </p:nvSpPr>
                <p:spPr bwMode="auto">
                  <a:xfrm>
                    <a:off x="1771" y="1843"/>
                    <a:ext cx="227" cy="204"/>
                  </a:xfrm>
                  <a:prstGeom prst="ellipse">
                    <a:avLst/>
                  </a:prstGeom>
                  <a:gradFill rotWithShape="1">
                    <a:gsLst>
                      <a:gs pos="0">
                        <a:sysClr val="window" lastClr="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sp>
            <p:nvSpPr>
              <p:cNvPr id="31" name="Text Box 46"/>
              <p:cNvSpPr txBox="1">
                <a:spLocks noChangeArrowheads="1"/>
              </p:cNvSpPr>
              <p:nvPr/>
            </p:nvSpPr>
            <p:spPr bwMode="auto">
              <a:xfrm>
                <a:off x="1263" y="2016"/>
                <a:ext cx="396"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00000"/>
                  </a:lnSpc>
                  <a:spcBef>
                    <a:spcPts val="0"/>
                  </a:spcBef>
                  <a:spcAft>
                    <a:spcPts val="0"/>
                  </a:spcAft>
                  <a:buClrTx/>
                  <a:buSzTx/>
                  <a:buFontTx/>
                  <a:buNone/>
                  <a:tabLst/>
                  <a:defRPr/>
                </a:pPr>
                <a:r>
                  <a:rPr kumimoji="1"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a:t>
                </a:r>
                <a:endParaRPr kumimoji="1" lang="ko-KR" altLang="en-US" sz="2000" b="1" i="0" u="none" strike="noStrike" kern="0" cap="none" spc="0" normalizeH="0" baseline="0" noProof="0" dirty="0">
                  <a:ln>
                    <a:noFill/>
                  </a:ln>
                  <a:solidFill>
                    <a:sysClr val="window" lastClr="FFFFFF"/>
                  </a:solidFill>
                  <a:effectLst/>
                  <a:uLnTx/>
                  <a:uFillTx/>
                  <a:latin typeface="微软雅黑" pitchFamily="34" charset="-122"/>
                </a:endParaRPr>
              </a:p>
            </p:txBody>
          </p:sp>
        </p:grpSp>
      </p:grpSp>
    </p:spTree>
    <p:extLst>
      <p:ext uri="{BB962C8B-B14F-4D97-AF65-F5344CB8AC3E}">
        <p14:creationId xmlns:p14="http://schemas.microsoft.com/office/powerpoint/2010/main" val="63325845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53" presetClass="entr" presetSubtype="16"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par>
                                <p:cTn id="17" presetID="53" presetClass="entr" presetSubtype="16" fill="hold" nodeType="withEffect">
                                  <p:stCondLst>
                                    <p:cond delay="25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nodeType="withEffect">
                                  <p:stCondLst>
                                    <p:cond delay="50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1700"/>
                            </p:stCondLst>
                            <p:childTnLst>
                              <p:par>
                                <p:cTn id="28" presetID="35" presetClass="path" presetSubtype="0" accel="50000" decel="50000" fill="hold" nodeType="afterEffect">
                                  <p:stCondLst>
                                    <p:cond delay="0"/>
                                  </p:stCondLst>
                                  <p:childTnLst>
                                    <p:animMotion origin="layout" path="M 2.22222E-6 -4.07407E-6 L -0.18073 0.00324 " pathEditMode="relative" rAng="0" ptsTypes="AA">
                                      <p:cBhvr>
                                        <p:cTn id="29" dur="500" fill="hold"/>
                                        <p:tgtEl>
                                          <p:spTgt spid="27"/>
                                        </p:tgtEl>
                                        <p:attrNameLst>
                                          <p:attrName>ppt_x</p:attrName>
                                          <p:attrName>ppt_y</p:attrName>
                                        </p:attrNameLst>
                                      </p:cBhvr>
                                      <p:rCtr x="-9045" y="162"/>
                                    </p:animMotion>
                                  </p:childTnLst>
                                </p:cTn>
                              </p:par>
                            </p:childTnLst>
                          </p:cTn>
                        </p:par>
                        <p:par>
                          <p:cTn id="30" fill="hold">
                            <p:stCondLst>
                              <p:cond delay="22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2700"/>
                            </p:stCondLst>
                            <p:childTnLst>
                              <p:par>
                                <p:cTn id="35" presetID="35" presetClass="path" presetSubtype="0" accel="50000" decel="50000" fill="hold" nodeType="afterEffect">
                                  <p:stCondLst>
                                    <p:cond delay="0"/>
                                  </p:stCondLst>
                                  <p:childTnLst>
                                    <p:animMotion origin="layout" path="M 2.22222E-6 4.07407E-6 L 0.28403 0.00277 " pathEditMode="relative" rAng="0" ptsTypes="AA">
                                      <p:cBhvr>
                                        <p:cTn id="36" dur="500" fill="hold"/>
                                        <p:tgtEl>
                                          <p:spTgt spid="17"/>
                                        </p:tgtEl>
                                        <p:attrNameLst>
                                          <p:attrName>ppt_x</p:attrName>
                                          <p:attrName>ppt_y</p:attrName>
                                        </p:attrNameLst>
                                      </p:cBhvr>
                                      <p:rCtr x="14201" y="139"/>
                                    </p:animMotion>
                                  </p:childTnLst>
                                </p:cTn>
                              </p:par>
                            </p:childTnLst>
                          </p:cTn>
                        </p:par>
                        <p:par>
                          <p:cTn id="37" fill="hold">
                            <p:stCondLst>
                              <p:cond delay="3200"/>
                            </p:stCondLst>
                            <p:childTnLst>
                              <p:par>
                                <p:cTn id="38" presetID="22" presetClass="entr" presetSubtype="2"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right)">
                                      <p:cBhvr>
                                        <p:cTn id="40" dur="500"/>
                                        <p:tgtEl>
                                          <p:spTgt spid="16"/>
                                        </p:tgtEl>
                                      </p:cBhvr>
                                    </p:animEffect>
                                  </p:childTnLst>
                                </p:cTn>
                              </p:par>
                            </p:childTnLst>
                          </p:cTn>
                        </p:par>
                        <p:par>
                          <p:cTn id="41" fill="hold">
                            <p:stCondLst>
                              <p:cond delay="3700"/>
                            </p:stCondLst>
                            <p:childTnLst>
                              <p:par>
                                <p:cTn id="42" presetID="35" presetClass="path" presetSubtype="0" accel="50000" decel="50000" fill="hold" nodeType="afterEffect">
                                  <p:stCondLst>
                                    <p:cond delay="0"/>
                                  </p:stCondLst>
                                  <p:childTnLst>
                                    <p:animMotion origin="layout" path="M 2.22222E-6 1.11111E-6 L -0.26719 0.0044 " pathEditMode="relative" rAng="0" ptsTypes="AA">
                                      <p:cBhvr>
                                        <p:cTn id="43" dur="500" fill="hold"/>
                                        <p:tgtEl>
                                          <p:spTgt spid="6"/>
                                        </p:tgtEl>
                                        <p:attrNameLst>
                                          <p:attrName>ppt_x</p:attrName>
                                          <p:attrName>ppt_y</p:attrName>
                                        </p:attrNameLst>
                                      </p:cBhvr>
                                      <p:rCtr x="-13368" y="208"/>
                                    </p:animMotion>
                                  </p:childTnLst>
                                </p:cTn>
                              </p:par>
                            </p:childTnLst>
                          </p:cTn>
                        </p:par>
                        <p:par>
                          <p:cTn id="44" fill="hold">
                            <p:stCondLst>
                              <p:cond delay="4200"/>
                            </p:stCondLst>
                            <p:childTnLst>
                              <p:par>
                                <p:cTn id="45" presetID="22" presetClass="entr" presetSubtype="8"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6"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案例对比分析</a:t>
            </a:r>
          </a:p>
        </p:txBody>
      </p:sp>
      <p:grpSp>
        <p:nvGrpSpPr>
          <p:cNvPr id="5" name="组合 4"/>
          <p:cNvGrpSpPr/>
          <p:nvPr/>
        </p:nvGrpSpPr>
        <p:grpSpPr>
          <a:xfrm>
            <a:off x="3840760" y="393695"/>
            <a:ext cx="1632799" cy="2641586"/>
            <a:chOff x="3719964" y="785576"/>
            <a:chExt cx="1632799" cy="2709834"/>
          </a:xfrm>
        </p:grpSpPr>
        <p:sp>
          <p:nvSpPr>
            <p:cNvPr id="6"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7" name="TextBox 20"/>
            <p:cNvSpPr txBox="1"/>
            <p:nvPr/>
          </p:nvSpPr>
          <p:spPr bwMode="auto">
            <a:xfrm>
              <a:off x="3975549" y="1507134"/>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9" name="组合 8"/>
          <p:cNvGrpSpPr/>
          <p:nvPr/>
        </p:nvGrpSpPr>
        <p:grpSpPr>
          <a:xfrm>
            <a:off x="3840760" y="2393272"/>
            <a:ext cx="1555047" cy="2554742"/>
            <a:chOff x="3719964" y="3451677"/>
            <a:chExt cx="1555047" cy="2620747"/>
          </a:xfrm>
        </p:grpSpPr>
        <p:sp>
          <p:nvSpPr>
            <p:cNvPr id="10"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1" name="TextBox 20"/>
            <p:cNvSpPr txBox="1"/>
            <p:nvPr/>
          </p:nvSpPr>
          <p:spPr bwMode="auto">
            <a:xfrm>
              <a:off x="3975549" y="4762051"/>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12" name="组合 11"/>
          <p:cNvGrpSpPr/>
          <p:nvPr/>
        </p:nvGrpSpPr>
        <p:grpSpPr>
          <a:xfrm>
            <a:off x="4462778" y="1384981"/>
            <a:ext cx="2799084" cy="1440002"/>
            <a:chOff x="4341983" y="2107288"/>
            <a:chExt cx="2799084" cy="1477207"/>
          </a:xfrm>
        </p:grpSpPr>
        <p:sp>
          <p:nvSpPr>
            <p:cNvPr id="13"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14" name="TextBox 20"/>
            <p:cNvSpPr txBox="1"/>
            <p:nvPr/>
          </p:nvSpPr>
          <p:spPr bwMode="auto">
            <a:xfrm>
              <a:off x="5275011" y="2418491"/>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15" name="组合 14"/>
          <p:cNvGrpSpPr/>
          <p:nvPr/>
        </p:nvGrpSpPr>
        <p:grpSpPr>
          <a:xfrm>
            <a:off x="4378546" y="2484381"/>
            <a:ext cx="2721332" cy="1364214"/>
            <a:chOff x="4257751" y="3573158"/>
            <a:chExt cx="2721332" cy="1399460"/>
          </a:xfrm>
        </p:grpSpPr>
        <p:sp>
          <p:nvSpPr>
            <p:cNvPr id="16"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7" name="TextBox 20"/>
            <p:cNvSpPr txBox="1"/>
            <p:nvPr/>
          </p:nvSpPr>
          <p:spPr bwMode="auto">
            <a:xfrm>
              <a:off x="5275011" y="3983954"/>
              <a:ext cx="1235113" cy="87806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18" name="组合 17"/>
          <p:cNvGrpSpPr/>
          <p:nvPr/>
        </p:nvGrpSpPr>
        <p:grpSpPr>
          <a:xfrm>
            <a:off x="2130207" y="1326669"/>
            <a:ext cx="2833102" cy="1523045"/>
            <a:chOff x="2009412" y="2029541"/>
            <a:chExt cx="2833102" cy="1562395"/>
          </a:xfrm>
        </p:grpSpPr>
        <p:sp>
          <p:nvSpPr>
            <p:cNvPr id="19"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0" name="TextBox 20"/>
            <p:cNvSpPr txBox="1"/>
            <p:nvPr/>
          </p:nvSpPr>
          <p:spPr bwMode="auto">
            <a:xfrm>
              <a:off x="2932458" y="2450664"/>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21" name="组合 20"/>
          <p:cNvGrpSpPr/>
          <p:nvPr/>
        </p:nvGrpSpPr>
        <p:grpSpPr>
          <a:xfrm>
            <a:off x="2123728" y="2417566"/>
            <a:ext cx="2850919" cy="1496203"/>
            <a:chOff x="2002933" y="3484072"/>
            <a:chExt cx="2850919" cy="1534859"/>
          </a:xfrm>
        </p:grpSpPr>
        <p:sp>
          <p:nvSpPr>
            <p:cNvPr id="22"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3" name="TextBox 20"/>
            <p:cNvSpPr txBox="1"/>
            <p:nvPr/>
          </p:nvSpPr>
          <p:spPr bwMode="auto">
            <a:xfrm>
              <a:off x="2932458" y="3877659"/>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24" name="组合 23"/>
          <p:cNvGrpSpPr/>
          <p:nvPr/>
        </p:nvGrpSpPr>
        <p:grpSpPr>
          <a:xfrm>
            <a:off x="3928232" y="1968089"/>
            <a:ext cx="1252137" cy="1212634"/>
            <a:chOff x="3819526" y="3200400"/>
            <a:chExt cx="1227138" cy="1219200"/>
          </a:xfrm>
        </p:grpSpPr>
        <p:sp>
          <p:nvSpPr>
            <p:cNvPr id="25" name="Oval 12"/>
            <p:cNvSpPr>
              <a:spLocks noChangeArrowheads="1"/>
            </p:cNvSpPr>
            <p:nvPr/>
          </p:nvSpPr>
          <p:spPr bwMode="gray">
            <a:xfrm>
              <a:off x="3819526" y="3200400"/>
              <a:ext cx="1227138" cy="1219200"/>
            </a:xfrm>
            <a:prstGeom prst="ellipse">
              <a:avLst/>
            </a:pr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26" name="Freeform 13"/>
            <p:cNvSpPr>
              <a:spLocks/>
            </p:cNvSpPr>
            <p:nvPr/>
          </p:nvSpPr>
          <p:spPr bwMode="gray">
            <a:xfrm>
              <a:off x="3959769" y="3220720"/>
              <a:ext cx="946649" cy="46010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63325845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53" presetClass="entr" presetSubtype="16"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childTnLst>
                          </p:cTn>
                        </p:par>
                        <p:par>
                          <p:cTn id="17" fill="hold">
                            <p:stCondLst>
                              <p:cond delay="1200"/>
                            </p:stCondLst>
                            <p:childTnLst>
                              <p:par>
                                <p:cTn id="18"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19" dur="2000" fill="hold"/>
                                        <p:tgtEl>
                                          <p:spTgt spid="24"/>
                                        </p:tgtEl>
                                        <p:attrNameLst>
                                          <p:attrName>ppt_x</p:attrName>
                                          <p:attrName>ppt_y</p:attrName>
                                        </p:attrNameLst>
                                      </p:cBhvr>
                                      <p:rCtr x="-417" y="29907"/>
                                    </p:animMotion>
                                  </p:childTnLst>
                                </p:cTn>
                              </p:par>
                              <p:par>
                                <p:cTn id="20" presetID="10" presetClass="entr" presetSubtype="0" fill="hold" nodeType="withEffect">
                                  <p:stCondLst>
                                    <p:cond delay="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750"/>
                                        <p:tgtEl>
                                          <p:spTgt spid="5"/>
                                        </p:tgtEl>
                                      </p:cBhvr>
                                    </p:animEffect>
                                  </p:childTnLst>
                                </p:cTn>
                              </p:par>
                              <p:par>
                                <p:cTn id="23" presetID="10" presetClass="entr" presetSubtype="0" fill="hold"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750"/>
                                        <p:tgtEl>
                                          <p:spTgt spid="12"/>
                                        </p:tgtEl>
                                      </p:cBhvr>
                                    </p:animEffect>
                                  </p:childTnLst>
                                </p:cTn>
                              </p:par>
                              <p:par>
                                <p:cTn id="26" presetID="10" presetClass="entr" presetSubtype="0" fill="hold" nodeType="withEffect">
                                  <p:stCondLst>
                                    <p:cond delay="10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750"/>
                                        <p:tgtEl>
                                          <p:spTgt spid="15"/>
                                        </p:tgtEl>
                                      </p:cBhvr>
                                    </p:animEffect>
                                  </p:childTnLst>
                                </p:cTn>
                              </p:par>
                              <p:par>
                                <p:cTn id="29" presetID="10" presetClass="entr" presetSubtype="0" fill="hold" nodeType="withEffect">
                                  <p:stCondLst>
                                    <p:cond delay="1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750"/>
                                        <p:tgtEl>
                                          <p:spTgt spid="9"/>
                                        </p:tgtEl>
                                      </p:cBhvr>
                                    </p:animEffect>
                                  </p:childTnLst>
                                </p:cTn>
                              </p:par>
                              <p:par>
                                <p:cTn id="32" presetID="10" presetClass="entr" presetSubtype="0" fill="hold" nodeType="withEffect">
                                  <p:stCondLst>
                                    <p:cond delay="150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750"/>
                                        <p:tgtEl>
                                          <p:spTgt spid="21"/>
                                        </p:tgtEl>
                                      </p:cBhvr>
                                    </p:animEffect>
                                  </p:childTnLst>
                                </p:cTn>
                              </p:par>
                              <p:par>
                                <p:cTn id="35" presetID="10" presetClass="entr" presetSubtype="0" fill="hold" nodeType="withEffect">
                                  <p:stCondLst>
                                    <p:cond delay="175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4" name="Freeform 7"/>
          <p:cNvSpPr>
            <a:spLocks/>
          </p:cNvSpPr>
          <p:nvPr/>
        </p:nvSpPr>
        <p:spPr bwMode="auto">
          <a:xfrm>
            <a:off x="2623331" y="3411175"/>
            <a:ext cx="5405054" cy="960775"/>
          </a:xfrm>
          <a:custGeom>
            <a:avLst/>
            <a:gdLst>
              <a:gd name="T0" fmla="*/ 417 w 417"/>
              <a:gd name="T1" fmla="*/ 15 h 139"/>
              <a:gd name="T2" fmla="*/ 121 w 417"/>
              <a:gd name="T3" fmla="*/ 0 h 139"/>
              <a:gd name="T4" fmla="*/ 53 w 417"/>
              <a:gd name="T5" fmla="*/ 50 h 139"/>
              <a:gd name="T6" fmla="*/ 0 w 417"/>
              <a:gd name="T7" fmla="*/ 139 h 139"/>
              <a:gd name="T8" fmla="*/ 417 w 417"/>
              <a:gd name="T9" fmla="*/ 15 h 139"/>
              <a:gd name="connsiteX0" fmla="*/ 10000 w 10000"/>
              <a:gd name="connsiteY0" fmla="*/ 1373 h 10294"/>
              <a:gd name="connsiteX1" fmla="*/ 2902 w 10000"/>
              <a:gd name="connsiteY1" fmla="*/ 294 h 10294"/>
              <a:gd name="connsiteX2" fmla="*/ 775 w 10000"/>
              <a:gd name="connsiteY2" fmla="*/ 0 h 10294"/>
              <a:gd name="connsiteX3" fmla="*/ 0 w 10000"/>
              <a:gd name="connsiteY3" fmla="*/ 10294 h 10294"/>
              <a:gd name="connsiteX4" fmla="*/ 10000 w 10000"/>
              <a:gd name="connsiteY4" fmla="*/ 1373 h 10294"/>
              <a:gd name="connsiteX0" fmla="*/ 10000 w 10000"/>
              <a:gd name="connsiteY0" fmla="*/ 3673 h 12594"/>
              <a:gd name="connsiteX1" fmla="*/ 2902 w 10000"/>
              <a:gd name="connsiteY1" fmla="*/ 0 h 12594"/>
              <a:gd name="connsiteX2" fmla="*/ 775 w 10000"/>
              <a:gd name="connsiteY2" fmla="*/ 2300 h 12594"/>
              <a:gd name="connsiteX3" fmla="*/ 0 w 10000"/>
              <a:gd name="connsiteY3" fmla="*/ 12594 h 12594"/>
              <a:gd name="connsiteX4" fmla="*/ 10000 w 10000"/>
              <a:gd name="connsiteY4" fmla="*/ 3673 h 1259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3374">
                <a:moveTo>
                  <a:pt x="10000" y="4453"/>
                </a:moveTo>
                <a:lnTo>
                  <a:pt x="2902" y="780"/>
                </a:lnTo>
                <a:lnTo>
                  <a:pt x="560" y="0"/>
                </a:lnTo>
                <a:cubicBezTo>
                  <a:pt x="403" y="3755"/>
                  <a:pt x="172" y="9295"/>
                  <a:pt x="0" y="13374"/>
                </a:cubicBezTo>
                <a:lnTo>
                  <a:pt x="10000" y="4453"/>
                </a:lnTo>
              </a:path>
            </a:pathLst>
          </a:custGeom>
          <a:solidFill>
            <a:srgbClr val="FFC000">
              <a:alpha val="8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1210263" y="1376194"/>
            <a:ext cx="6779000" cy="2383324"/>
          </a:xfrm>
          <a:custGeom>
            <a:avLst/>
            <a:gdLst>
              <a:gd name="T0" fmla="*/ 0 w 523"/>
              <a:gd name="T1" fmla="*/ 157 h 182"/>
              <a:gd name="T2" fmla="*/ 7 w 523"/>
              <a:gd name="T3" fmla="*/ 12 h 182"/>
              <a:gd name="T4" fmla="*/ 519 w 523"/>
              <a:gd name="T5" fmla="*/ 0 h 182"/>
              <a:gd name="T6" fmla="*/ 523 w 523"/>
              <a:gd name="T7" fmla="*/ 182 h 182"/>
              <a:gd name="T8" fmla="*/ 0 w 523"/>
              <a:gd name="T9" fmla="*/ 157 h 182"/>
              <a:gd name="connsiteX0" fmla="*/ 0 w 10000"/>
              <a:gd name="connsiteY0" fmla="*/ 8626 h 10000"/>
              <a:gd name="connsiteX1" fmla="*/ 148 w 10000"/>
              <a:gd name="connsiteY1" fmla="*/ 1778 h 10000"/>
              <a:gd name="connsiteX2" fmla="*/ 9924 w 10000"/>
              <a:gd name="connsiteY2" fmla="*/ 0 h 10000"/>
              <a:gd name="connsiteX3" fmla="*/ 10000 w 10000"/>
              <a:gd name="connsiteY3" fmla="*/ 10000 h 10000"/>
              <a:gd name="connsiteX4" fmla="*/ 0 w 10000"/>
              <a:gd name="connsiteY4" fmla="*/ 8626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8626"/>
                </a:moveTo>
                <a:cubicBezTo>
                  <a:pt x="49" y="6343"/>
                  <a:pt x="99" y="4061"/>
                  <a:pt x="148" y="1778"/>
                </a:cubicBezTo>
                <a:lnTo>
                  <a:pt x="9924" y="0"/>
                </a:lnTo>
                <a:cubicBezTo>
                  <a:pt x="9949" y="3333"/>
                  <a:pt x="9975" y="6667"/>
                  <a:pt x="10000" y="10000"/>
                </a:cubicBezTo>
                <a:lnTo>
                  <a:pt x="0" y="8626"/>
                </a:lnTo>
              </a:path>
            </a:pathLst>
          </a:custGeom>
          <a:solidFill>
            <a:srgbClr val="40404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1229622" y="1074390"/>
            <a:ext cx="3057247" cy="584775"/>
          </a:xfrm>
          <a:prstGeom prst="rect">
            <a:avLst/>
          </a:prstGeom>
          <a:noFill/>
        </p:spPr>
        <p:txBody>
          <a:bodyPr wrap="none" rtlCol="0">
            <a:spAutoFit/>
          </a:bodyPr>
          <a:lstStyle/>
          <a:p>
            <a:r>
              <a:rPr lang="zh-CN" altLang="en-US" sz="3200" b="1" dirty="0">
                <a:solidFill>
                  <a:srgbClr val="414455"/>
                </a:solidFill>
                <a:latin typeface="微软雅黑" pitchFamily="34" charset="-122"/>
                <a:ea typeface="微软雅黑" pitchFamily="34" charset="-122"/>
              </a:rPr>
              <a:t>研究成果与应用</a:t>
            </a:r>
          </a:p>
        </p:txBody>
      </p:sp>
      <p:sp>
        <p:nvSpPr>
          <p:cNvPr id="10" name="TextBox 9"/>
          <p:cNvSpPr txBox="1"/>
          <p:nvPr/>
        </p:nvSpPr>
        <p:spPr>
          <a:xfrm>
            <a:off x="1880923" y="1999009"/>
            <a:ext cx="2012089"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研究最终目标</a:t>
            </a:r>
          </a:p>
        </p:txBody>
      </p:sp>
      <p:sp>
        <p:nvSpPr>
          <p:cNvPr id="11" name="TextBox 10"/>
          <p:cNvSpPr txBox="1"/>
          <p:nvPr/>
        </p:nvSpPr>
        <p:spPr>
          <a:xfrm>
            <a:off x="4211960" y="1995183"/>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成果形式</a:t>
            </a:r>
          </a:p>
        </p:txBody>
      </p:sp>
      <p:sp>
        <p:nvSpPr>
          <p:cNvPr id="12" name="TextBox 11"/>
          <p:cNvSpPr txBox="1"/>
          <p:nvPr/>
        </p:nvSpPr>
        <p:spPr>
          <a:xfrm>
            <a:off x="1894821" y="2603688"/>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应用前景</a:t>
            </a:r>
          </a:p>
        </p:txBody>
      </p:sp>
    </p:spTree>
    <p:extLst>
      <p:ext uri="{BB962C8B-B14F-4D97-AF65-F5344CB8AC3E}">
        <p14:creationId xmlns:p14="http://schemas.microsoft.com/office/powerpoint/2010/main" val="4249252597"/>
      </p:ext>
    </p:extLst>
  </p:cSld>
  <p:clrMapOvr>
    <a:masterClrMapping/>
  </p:clrMapOvr>
  <p:transition spd="slow" advTm="1316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10" grpId="0"/>
      <p:bldP spid="11" grpId="0"/>
      <p:bldP spid="12" grpId="0"/>
    </p:bldLst>
  </p:timing>
  <p:extLst mod="1">
    <p:ext uri="{E180D4A7-C9FB-4DFB-919C-405C955672EB}">
      <p14:showEvtLst xmlns:p14="http://schemas.microsoft.com/office/powerpoint/2010/main">
        <p14:playEvt time="0" objId="16"/>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itchFamily="34" charset="-122"/>
                <a:ea typeface="微软雅黑" pitchFamily="34" charset="-122"/>
              </a:rPr>
              <a:t>研究最终目标</a:t>
            </a:r>
          </a:p>
        </p:txBody>
      </p:sp>
      <p:sp>
        <p:nvSpPr>
          <p:cNvPr id="5" name="矩形 4"/>
          <p:cNvSpPr/>
          <p:nvPr/>
        </p:nvSpPr>
        <p:spPr>
          <a:xfrm>
            <a:off x="-108520" y="1207106"/>
            <a:ext cx="9361040" cy="31944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Line 2"/>
          <p:cNvSpPr>
            <a:spLocks noChangeShapeType="1"/>
          </p:cNvSpPr>
          <p:nvPr/>
        </p:nvSpPr>
        <p:spPr bwMode="auto">
          <a:xfrm flipV="1">
            <a:off x="0" y="2821682"/>
            <a:ext cx="11201400" cy="0"/>
          </a:xfrm>
          <a:prstGeom prst="line">
            <a:avLst/>
          </a:prstGeom>
          <a:noFill/>
          <a:ln w="152400">
            <a:solidFill>
              <a:srgbClr val="404040"/>
            </a:solidFill>
            <a:round/>
            <a:headE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7" name="AutoShape 4"/>
          <p:cNvSpPr>
            <a:spLocks noChangeAspect="1" noChangeArrowheads="1"/>
          </p:cNvSpPr>
          <p:nvPr/>
        </p:nvSpPr>
        <p:spPr bwMode="auto">
          <a:xfrm>
            <a:off x="6553200" y="25336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9" name="AutoShape 5"/>
          <p:cNvSpPr>
            <a:spLocks noChangeAspect="1" noChangeArrowheads="1"/>
          </p:cNvSpPr>
          <p:nvPr/>
        </p:nvSpPr>
        <p:spPr bwMode="auto">
          <a:xfrm>
            <a:off x="4953000" y="3371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0" name="AutoShape 6"/>
          <p:cNvSpPr>
            <a:spLocks noChangeAspect="1" noChangeArrowheads="1"/>
          </p:cNvSpPr>
          <p:nvPr/>
        </p:nvSpPr>
        <p:spPr bwMode="auto">
          <a:xfrm>
            <a:off x="6094413" y="2220912"/>
            <a:ext cx="306387"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1" name="AutoShape 7"/>
          <p:cNvSpPr>
            <a:spLocks noChangeAspect="1" noChangeArrowheads="1"/>
          </p:cNvSpPr>
          <p:nvPr/>
        </p:nvSpPr>
        <p:spPr bwMode="auto">
          <a:xfrm>
            <a:off x="5486400" y="2762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2" name="AutoShape 8"/>
          <p:cNvSpPr>
            <a:spLocks noChangeAspect="1" noChangeArrowheads="1"/>
          </p:cNvSpPr>
          <p:nvPr/>
        </p:nvSpPr>
        <p:spPr bwMode="auto">
          <a:xfrm>
            <a:off x="4953000" y="2762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3" name="AutoShape 9"/>
          <p:cNvSpPr>
            <a:spLocks noChangeAspect="1" noChangeArrowheads="1"/>
          </p:cNvSpPr>
          <p:nvPr/>
        </p:nvSpPr>
        <p:spPr bwMode="auto">
          <a:xfrm>
            <a:off x="5486400" y="2457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4" name="AutoShape 10"/>
          <p:cNvSpPr>
            <a:spLocks noChangeAspect="1" noChangeArrowheads="1"/>
          </p:cNvSpPr>
          <p:nvPr/>
        </p:nvSpPr>
        <p:spPr bwMode="auto">
          <a:xfrm>
            <a:off x="6096000" y="2686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5" name="AutoShape 11"/>
          <p:cNvSpPr>
            <a:spLocks noChangeAspect="1" noChangeArrowheads="1"/>
          </p:cNvSpPr>
          <p:nvPr/>
        </p:nvSpPr>
        <p:spPr bwMode="auto">
          <a:xfrm>
            <a:off x="6553200" y="23733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6" name="AutoShape 12"/>
          <p:cNvSpPr>
            <a:spLocks noChangeAspect="1" noChangeArrowheads="1"/>
          </p:cNvSpPr>
          <p:nvPr/>
        </p:nvSpPr>
        <p:spPr bwMode="auto">
          <a:xfrm>
            <a:off x="6096000" y="2457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7" name="AutoShape 13"/>
          <p:cNvSpPr>
            <a:spLocks noChangeAspect="1" noChangeArrowheads="1"/>
          </p:cNvSpPr>
          <p:nvPr/>
        </p:nvSpPr>
        <p:spPr bwMode="auto">
          <a:xfrm>
            <a:off x="7086600" y="26019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8" name="AutoShape 14"/>
          <p:cNvSpPr>
            <a:spLocks noChangeAspect="1" noChangeArrowheads="1"/>
          </p:cNvSpPr>
          <p:nvPr/>
        </p:nvSpPr>
        <p:spPr bwMode="auto">
          <a:xfrm>
            <a:off x="6553200" y="27543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19" name="AutoShape 15"/>
          <p:cNvSpPr>
            <a:spLocks noChangeAspect="1" noChangeArrowheads="1"/>
          </p:cNvSpPr>
          <p:nvPr/>
        </p:nvSpPr>
        <p:spPr bwMode="auto">
          <a:xfrm rot="21280522">
            <a:off x="6096000" y="29146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0" name="AutoShape 16"/>
          <p:cNvSpPr>
            <a:spLocks noChangeAspect="1" noChangeArrowheads="1"/>
          </p:cNvSpPr>
          <p:nvPr/>
        </p:nvSpPr>
        <p:spPr bwMode="auto">
          <a:xfrm>
            <a:off x="7086600" y="2381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1" name="AutoShape 17"/>
          <p:cNvSpPr>
            <a:spLocks noChangeAspect="1" noChangeArrowheads="1"/>
          </p:cNvSpPr>
          <p:nvPr/>
        </p:nvSpPr>
        <p:spPr bwMode="auto">
          <a:xfrm>
            <a:off x="7467600" y="25257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2" name="AutoShape 18"/>
          <p:cNvSpPr>
            <a:spLocks noChangeAspect="1" noChangeArrowheads="1"/>
          </p:cNvSpPr>
          <p:nvPr/>
        </p:nvSpPr>
        <p:spPr bwMode="auto">
          <a:xfrm>
            <a:off x="4419600" y="1924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3" name="AutoShape 19"/>
          <p:cNvSpPr>
            <a:spLocks noChangeAspect="1" noChangeArrowheads="1"/>
          </p:cNvSpPr>
          <p:nvPr/>
        </p:nvSpPr>
        <p:spPr bwMode="auto">
          <a:xfrm>
            <a:off x="4419600" y="3143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4" name="AutoShape 20"/>
          <p:cNvSpPr>
            <a:spLocks noChangeAspect="1" noChangeArrowheads="1"/>
          </p:cNvSpPr>
          <p:nvPr/>
        </p:nvSpPr>
        <p:spPr bwMode="auto">
          <a:xfrm>
            <a:off x="4267200" y="32956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5" name="AutoShape 21"/>
          <p:cNvSpPr>
            <a:spLocks noChangeAspect="1" noChangeArrowheads="1"/>
          </p:cNvSpPr>
          <p:nvPr/>
        </p:nvSpPr>
        <p:spPr bwMode="auto">
          <a:xfrm>
            <a:off x="4953000" y="3067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6" name="AutoShape 22"/>
          <p:cNvSpPr>
            <a:spLocks noChangeAspect="1" noChangeArrowheads="1"/>
          </p:cNvSpPr>
          <p:nvPr/>
        </p:nvSpPr>
        <p:spPr bwMode="auto">
          <a:xfrm>
            <a:off x="4419600" y="2686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7" name="AutoShape 23"/>
          <p:cNvSpPr>
            <a:spLocks noChangeAspect="1" noChangeArrowheads="1"/>
          </p:cNvSpPr>
          <p:nvPr/>
        </p:nvSpPr>
        <p:spPr bwMode="auto">
          <a:xfrm>
            <a:off x="4267200" y="2762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8" name="AutoShape 24"/>
          <p:cNvSpPr>
            <a:spLocks noChangeAspect="1" noChangeArrowheads="1"/>
          </p:cNvSpPr>
          <p:nvPr/>
        </p:nvSpPr>
        <p:spPr bwMode="auto">
          <a:xfrm>
            <a:off x="4419600" y="2228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29" name="AutoShape 25"/>
          <p:cNvSpPr>
            <a:spLocks noChangeAspect="1" noChangeArrowheads="1"/>
          </p:cNvSpPr>
          <p:nvPr/>
        </p:nvSpPr>
        <p:spPr bwMode="auto">
          <a:xfrm>
            <a:off x="5486400" y="3067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0" name="AutoShape 26"/>
          <p:cNvSpPr>
            <a:spLocks noChangeAspect="1" noChangeArrowheads="1"/>
          </p:cNvSpPr>
          <p:nvPr/>
        </p:nvSpPr>
        <p:spPr bwMode="auto">
          <a:xfrm>
            <a:off x="3962400" y="3524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1" name="AutoShape 27"/>
          <p:cNvSpPr>
            <a:spLocks noChangeAspect="1" noChangeArrowheads="1"/>
          </p:cNvSpPr>
          <p:nvPr/>
        </p:nvSpPr>
        <p:spPr bwMode="auto">
          <a:xfrm>
            <a:off x="4953000" y="1924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2" name="AutoShape 28"/>
          <p:cNvSpPr>
            <a:spLocks noChangeAspect="1" noChangeArrowheads="1"/>
          </p:cNvSpPr>
          <p:nvPr/>
        </p:nvSpPr>
        <p:spPr bwMode="auto">
          <a:xfrm>
            <a:off x="4953000" y="2305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3" name="AutoShape 30"/>
          <p:cNvSpPr>
            <a:spLocks noChangeAspect="1" noChangeArrowheads="1"/>
          </p:cNvSpPr>
          <p:nvPr/>
        </p:nvSpPr>
        <p:spPr bwMode="auto">
          <a:xfrm>
            <a:off x="4267200" y="1771649"/>
            <a:ext cx="306388" cy="236538"/>
          </a:xfrm>
          <a:prstGeom prst="star4">
            <a:avLst>
              <a:gd name="adj" fmla="val 12500"/>
            </a:avLst>
          </a:prstGeom>
          <a:gradFill>
            <a:gsLst>
              <a:gs pos="0">
                <a:srgbClr val="21BAFF"/>
              </a:gs>
              <a:gs pos="15000">
                <a:srgbClr val="0064AE"/>
              </a:gs>
              <a:gs pos="100000">
                <a:srgbClr val="21BAFF"/>
              </a:gs>
            </a:gsLst>
            <a:lin ang="5400000" scaled="0"/>
          </a:gradFill>
          <a:ln>
            <a:noFill/>
          </a:ln>
          <a:extLst/>
        </p:spPr>
        <p:txBody>
          <a:bodyPr wrap="none" anchor="ctr"/>
          <a:lstStyle/>
          <a:p>
            <a:endParaRPr lang="zh-CN" altLang="en-US">
              <a:latin typeface="Calibri" pitchFamily="34" charset="0"/>
            </a:endParaRPr>
          </a:p>
        </p:txBody>
      </p:sp>
      <p:sp>
        <p:nvSpPr>
          <p:cNvPr id="34" name="AutoShape 31"/>
          <p:cNvSpPr>
            <a:spLocks noChangeAspect="1" noChangeArrowheads="1"/>
          </p:cNvSpPr>
          <p:nvPr/>
        </p:nvSpPr>
        <p:spPr bwMode="auto">
          <a:xfrm>
            <a:off x="5486400" y="2076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5" name="AutoShape 34"/>
          <p:cNvSpPr>
            <a:spLocks noChangeAspect="1" noChangeArrowheads="1"/>
          </p:cNvSpPr>
          <p:nvPr/>
        </p:nvSpPr>
        <p:spPr bwMode="auto">
          <a:xfrm>
            <a:off x="4038600" y="2838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6" name="AutoShape 35"/>
          <p:cNvSpPr>
            <a:spLocks noChangeAspect="1" noChangeArrowheads="1"/>
          </p:cNvSpPr>
          <p:nvPr/>
        </p:nvSpPr>
        <p:spPr bwMode="auto">
          <a:xfrm>
            <a:off x="3886200" y="1771649"/>
            <a:ext cx="306388" cy="236538"/>
          </a:xfrm>
          <a:prstGeom prst="star4">
            <a:avLst>
              <a:gd name="adj" fmla="val 12500"/>
            </a:avLst>
          </a:prstGeom>
          <a:gradFill>
            <a:gsLst>
              <a:gs pos="0">
                <a:srgbClr val="21BAFF"/>
              </a:gs>
              <a:gs pos="15000">
                <a:srgbClr val="0064AE"/>
              </a:gs>
              <a:gs pos="100000">
                <a:srgbClr val="21BAFF"/>
              </a:gs>
            </a:gsLst>
            <a:lin ang="5400000" scaled="0"/>
          </a:gradFill>
          <a:ln>
            <a:noFill/>
          </a:ln>
          <a:extLst/>
        </p:spPr>
        <p:txBody>
          <a:bodyPr wrap="none" anchor="ctr"/>
          <a:lstStyle/>
          <a:p>
            <a:endParaRPr lang="zh-CN" altLang="en-US">
              <a:latin typeface="Calibri" pitchFamily="34" charset="0"/>
            </a:endParaRPr>
          </a:p>
        </p:txBody>
      </p:sp>
      <p:sp>
        <p:nvSpPr>
          <p:cNvPr id="37" name="AutoShape 36"/>
          <p:cNvSpPr>
            <a:spLocks noChangeAspect="1" noChangeArrowheads="1"/>
          </p:cNvSpPr>
          <p:nvPr/>
        </p:nvSpPr>
        <p:spPr bwMode="auto">
          <a:xfrm>
            <a:off x="3962400" y="3219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8" name="AutoShape 37"/>
          <p:cNvSpPr>
            <a:spLocks noChangeAspect="1" noChangeArrowheads="1"/>
          </p:cNvSpPr>
          <p:nvPr/>
        </p:nvSpPr>
        <p:spPr bwMode="auto">
          <a:xfrm>
            <a:off x="3581400" y="2000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39" name="AutoShape 38"/>
          <p:cNvSpPr>
            <a:spLocks noChangeAspect="1" noChangeArrowheads="1"/>
          </p:cNvSpPr>
          <p:nvPr/>
        </p:nvSpPr>
        <p:spPr bwMode="auto">
          <a:xfrm>
            <a:off x="3733800" y="3143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40" name="AutoShape 39"/>
          <p:cNvSpPr>
            <a:spLocks noChangeAspect="1" noChangeArrowheads="1"/>
          </p:cNvSpPr>
          <p:nvPr/>
        </p:nvSpPr>
        <p:spPr bwMode="auto">
          <a:xfrm>
            <a:off x="3962400" y="2305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41" name="AutoShape 41"/>
          <p:cNvSpPr>
            <a:spLocks noChangeAspect="1" noChangeArrowheads="1"/>
          </p:cNvSpPr>
          <p:nvPr/>
        </p:nvSpPr>
        <p:spPr bwMode="auto">
          <a:xfrm>
            <a:off x="4038600" y="2000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42" name="AutoShape 42"/>
          <p:cNvSpPr>
            <a:spLocks noChangeAspect="1" noChangeArrowheads="1"/>
          </p:cNvSpPr>
          <p:nvPr/>
        </p:nvSpPr>
        <p:spPr bwMode="auto">
          <a:xfrm>
            <a:off x="3581400" y="2686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43" name="AutoShape 43"/>
          <p:cNvSpPr>
            <a:spLocks noChangeAspect="1" noChangeArrowheads="1"/>
          </p:cNvSpPr>
          <p:nvPr/>
        </p:nvSpPr>
        <p:spPr bwMode="auto">
          <a:xfrm>
            <a:off x="3581400" y="1619249"/>
            <a:ext cx="306388" cy="236538"/>
          </a:xfrm>
          <a:prstGeom prst="star4">
            <a:avLst>
              <a:gd name="adj" fmla="val 12500"/>
            </a:avLst>
          </a:prstGeom>
          <a:gradFill>
            <a:gsLst>
              <a:gs pos="0">
                <a:srgbClr val="21BAFF"/>
              </a:gs>
              <a:gs pos="15000">
                <a:srgbClr val="0064AE"/>
              </a:gs>
              <a:gs pos="100000">
                <a:srgbClr val="21BAFF"/>
              </a:gs>
            </a:gsLst>
            <a:lin ang="5400000" scaled="0"/>
          </a:gradFill>
          <a:ln>
            <a:noFill/>
          </a:ln>
          <a:extLst/>
        </p:spPr>
        <p:txBody>
          <a:bodyPr wrap="none" anchor="ctr"/>
          <a:lstStyle/>
          <a:p>
            <a:endParaRPr lang="zh-CN" altLang="en-US">
              <a:latin typeface="Calibri" pitchFamily="34" charset="0"/>
            </a:endParaRPr>
          </a:p>
        </p:txBody>
      </p:sp>
      <p:sp>
        <p:nvSpPr>
          <p:cNvPr id="44" name="AutoShape 44"/>
          <p:cNvSpPr>
            <a:spLocks noChangeAspect="1" noChangeArrowheads="1"/>
          </p:cNvSpPr>
          <p:nvPr/>
        </p:nvSpPr>
        <p:spPr bwMode="auto">
          <a:xfrm>
            <a:off x="4191000" y="2228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45" name="AutoShape 45"/>
          <p:cNvSpPr>
            <a:spLocks noChangeAspect="1" noChangeArrowheads="1"/>
          </p:cNvSpPr>
          <p:nvPr/>
        </p:nvSpPr>
        <p:spPr bwMode="auto">
          <a:xfrm>
            <a:off x="3505200" y="3371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sp>
        <p:nvSpPr>
          <p:cNvPr id="46" name="AutoShape 46"/>
          <p:cNvSpPr>
            <a:spLocks noChangeAspect="1" noChangeArrowheads="1"/>
          </p:cNvSpPr>
          <p:nvPr/>
        </p:nvSpPr>
        <p:spPr bwMode="auto">
          <a:xfrm>
            <a:off x="3276600" y="2305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Calibri" pitchFamily="34" charset="0"/>
            </a:endParaRPr>
          </a:p>
        </p:txBody>
      </p:sp>
      <p:grpSp>
        <p:nvGrpSpPr>
          <p:cNvPr id="47" name="文本1"/>
          <p:cNvGrpSpPr/>
          <p:nvPr/>
        </p:nvGrpSpPr>
        <p:grpSpPr>
          <a:xfrm>
            <a:off x="533400" y="1706936"/>
            <a:ext cx="2587625" cy="2497137"/>
            <a:chOff x="533400" y="2305844"/>
            <a:chExt cx="2587625" cy="2497137"/>
          </a:xfrm>
        </p:grpSpPr>
        <p:sp>
          <p:nvSpPr>
            <p:cNvPr id="48"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9" name="TextBox 20"/>
            <p:cNvSpPr txBox="1"/>
            <p:nvPr/>
          </p:nvSpPr>
          <p:spPr bwMode="auto">
            <a:xfrm>
              <a:off x="919904" y="2711831"/>
              <a:ext cx="1728788" cy="1033296"/>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4D4D4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50" name="深色1"/>
          <p:cNvGrpSpPr/>
          <p:nvPr/>
        </p:nvGrpSpPr>
        <p:grpSpPr>
          <a:xfrm>
            <a:off x="631825" y="1456111"/>
            <a:ext cx="2355850" cy="523875"/>
            <a:chOff x="631825" y="2055019"/>
            <a:chExt cx="2355850" cy="523875"/>
          </a:xfrm>
          <a:solidFill>
            <a:srgbClr val="404040"/>
          </a:solidFill>
        </p:grpSpPr>
        <p:sp>
          <p:nvSpPr>
            <p:cNvPr id="51" name="AutoShape 14"/>
            <p:cNvSpPr>
              <a:spLocks noChangeArrowheads="1"/>
            </p:cNvSpPr>
            <p:nvPr/>
          </p:nvSpPr>
          <p:spPr bwMode="ltGray">
            <a:xfrm>
              <a:off x="631825" y="2055019"/>
              <a:ext cx="2355850" cy="523875"/>
            </a:xfrm>
            <a:prstGeom prst="roundRect">
              <a:avLst>
                <a:gd name="adj" fmla="val 16667"/>
              </a:avLst>
            </a:prstGeom>
            <a:grp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a:lnSpc>
                  <a:spcPct val="120000"/>
                </a:lnSpc>
              </a:pPr>
              <a:endParaRPr lang="zh-CN" altLang="en-US" sz="1200" kern="0">
                <a:solidFill>
                  <a:srgbClr val="F9F9F9"/>
                </a:solidFill>
                <a:latin typeface="微软雅黑" pitchFamily="34" charset="-122"/>
                <a:ea typeface="微软雅黑" pitchFamily="34" charset="-122"/>
              </a:endParaRPr>
            </a:p>
          </p:txBody>
        </p:sp>
        <p:sp>
          <p:nvSpPr>
            <p:cNvPr id="52" name="TextBox 19"/>
            <p:cNvSpPr txBox="1">
              <a:spLocks noChangeArrowheads="1"/>
            </p:cNvSpPr>
            <p:nvPr/>
          </p:nvSpPr>
          <p:spPr bwMode="auto">
            <a:xfrm>
              <a:off x="944562" y="2167344"/>
              <a:ext cx="1728787" cy="276999"/>
            </a:xfrm>
            <a:prstGeom prst="rect">
              <a:avLst/>
            </a:prstGeom>
            <a:grp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defPPr>
                <a:defRPr lang="zh-CN"/>
              </a:defPPr>
              <a:lvl1pPr marR="0" lvl="0" indent="0" fontAlgn="auto">
                <a:lnSpc>
                  <a:spcPct val="120000"/>
                </a:lnSpc>
                <a:spcBef>
                  <a:spcPts val="0"/>
                </a:spcBef>
                <a:spcAft>
                  <a:spcPts val="0"/>
                </a:spcAft>
                <a:buClrTx/>
                <a:buSzTx/>
                <a:buFontTx/>
                <a:buNone/>
                <a:tabLst/>
                <a:defRPr kumimoji="0" sz="1200" b="0" i="0" u="none" strike="noStrike" kern="0" cap="none" spc="0" normalizeH="0" baseline="0">
                  <a:ln>
                    <a:noFill/>
                  </a:ln>
                  <a:solidFill>
                    <a:srgbClr val="F9F9F9"/>
                  </a:solidFill>
                  <a:effectLst/>
                  <a:uLnTx/>
                  <a:uFillTx/>
                  <a:latin typeface="微软雅黑" pitchFamily="34" charset="-122"/>
                  <a:ea typeface="微软雅黑" pitchFamily="34" charset="-122"/>
                </a:defRPr>
              </a:lvl1pPr>
            </a:lstStyle>
            <a:p>
              <a:r>
                <a:rPr lang="zh-CN" altLang="zh-CN" dirty="0"/>
                <a:t>单击此处添加标题</a:t>
              </a:r>
            </a:p>
          </p:txBody>
        </p:sp>
      </p:grpSp>
      <p:grpSp>
        <p:nvGrpSpPr>
          <p:cNvPr id="53" name="文本1"/>
          <p:cNvGrpSpPr/>
          <p:nvPr/>
        </p:nvGrpSpPr>
        <p:grpSpPr>
          <a:xfrm>
            <a:off x="3352527" y="1706936"/>
            <a:ext cx="2587625" cy="2497137"/>
            <a:chOff x="533400" y="2305844"/>
            <a:chExt cx="2587625" cy="2497137"/>
          </a:xfrm>
        </p:grpSpPr>
        <p:sp>
          <p:nvSpPr>
            <p:cNvPr id="54"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5" name="TextBox 20"/>
            <p:cNvSpPr txBox="1"/>
            <p:nvPr/>
          </p:nvSpPr>
          <p:spPr bwMode="auto">
            <a:xfrm>
              <a:off x="919904" y="2711831"/>
              <a:ext cx="1728788" cy="1033296"/>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4D4D4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56" name="深色1"/>
          <p:cNvGrpSpPr/>
          <p:nvPr/>
        </p:nvGrpSpPr>
        <p:grpSpPr>
          <a:xfrm>
            <a:off x="3450952" y="1456111"/>
            <a:ext cx="2355850" cy="523875"/>
            <a:chOff x="631825" y="2055019"/>
            <a:chExt cx="2355850" cy="523875"/>
          </a:xfrm>
          <a:solidFill>
            <a:srgbClr val="FFC000"/>
          </a:solidFill>
        </p:grpSpPr>
        <p:sp>
          <p:nvSpPr>
            <p:cNvPr id="57" name="AutoShape 14"/>
            <p:cNvSpPr>
              <a:spLocks noChangeArrowheads="1"/>
            </p:cNvSpPr>
            <p:nvPr/>
          </p:nvSpPr>
          <p:spPr bwMode="ltGray">
            <a:xfrm>
              <a:off x="631825" y="2055019"/>
              <a:ext cx="2355850" cy="523875"/>
            </a:xfrm>
            <a:prstGeom prst="roundRect">
              <a:avLst>
                <a:gd name="adj" fmla="val 16667"/>
              </a:avLst>
            </a:prstGeom>
            <a:grp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a:lnSpc>
                  <a:spcPct val="120000"/>
                </a:lnSpc>
              </a:pPr>
              <a:endParaRPr lang="zh-CN" altLang="en-US" sz="1200" kern="0">
                <a:solidFill>
                  <a:srgbClr val="F9F9F9"/>
                </a:solidFill>
                <a:latin typeface="微软雅黑" pitchFamily="34" charset="-122"/>
                <a:ea typeface="微软雅黑" pitchFamily="34" charset="-122"/>
              </a:endParaRPr>
            </a:p>
          </p:txBody>
        </p:sp>
        <p:sp>
          <p:nvSpPr>
            <p:cNvPr id="58" name="TextBox 19"/>
            <p:cNvSpPr txBox="1">
              <a:spLocks noChangeArrowheads="1"/>
            </p:cNvSpPr>
            <p:nvPr/>
          </p:nvSpPr>
          <p:spPr bwMode="auto">
            <a:xfrm>
              <a:off x="944562" y="2167344"/>
              <a:ext cx="1728787" cy="276999"/>
            </a:xfrm>
            <a:prstGeom prst="rect">
              <a:avLst/>
            </a:prstGeom>
            <a:grp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defPPr>
                <a:defRPr lang="zh-CN"/>
              </a:defPPr>
              <a:lvl1pPr>
                <a:lnSpc>
                  <a:spcPct val="120000"/>
                </a:lnSpc>
                <a:defRPr sz="1200" kern="0">
                  <a:solidFill>
                    <a:srgbClr val="F9F9F9"/>
                  </a:solidFill>
                  <a:latin typeface="微软雅黑" pitchFamily="34" charset="-122"/>
                  <a:ea typeface="微软雅黑" pitchFamily="34" charset="-122"/>
                </a:defRPr>
              </a:lvl1pPr>
            </a:lstStyle>
            <a:p>
              <a:r>
                <a:rPr lang="zh-CN" altLang="zh-CN" dirty="0"/>
                <a:t>单击此处添加标题</a:t>
              </a:r>
            </a:p>
          </p:txBody>
        </p:sp>
      </p:grpSp>
      <p:grpSp>
        <p:nvGrpSpPr>
          <p:cNvPr id="59" name="文本1"/>
          <p:cNvGrpSpPr/>
          <p:nvPr/>
        </p:nvGrpSpPr>
        <p:grpSpPr>
          <a:xfrm>
            <a:off x="6156176" y="1706936"/>
            <a:ext cx="2587625" cy="2497137"/>
            <a:chOff x="533400" y="2305844"/>
            <a:chExt cx="2587625" cy="2497137"/>
          </a:xfrm>
        </p:grpSpPr>
        <p:sp>
          <p:nvSpPr>
            <p:cNvPr id="60"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61" name="TextBox 20"/>
            <p:cNvSpPr txBox="1"/>
            <p:nvPr/>
          </p:nvSpPr>
          <p:spPr bwMode="auto">
            <a:xfrm>
              <a:off x="919904" y="2711831"/>
              <a:ext cx="1728788" cy="1033296"/>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4D4D4D"/>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62" name="深色1"/>
          <p:cNvGrpSpPr/>
          <p:nvPr/>
        </p:nvGrpSpPr>
        <p:grpSpPr>
          <a:xfrm>
            <a:off x="6254601" y="1456111"/>
            <a:ext cx="2355850" cy="523875"/>
            <a:chOff x="631825" y="2055019"/>
            <a:chExt cx="2355850" cy="523875"/>
          </a:xfrm>
          <a:solidFill>
            <a:srgbClr val="404040"/>
          </a:solidFill>
        </p:grpSpPr>
        <p:sp>
          <p:nvSpPr>
            <p:cNvPr id="63" name="AutoShape 14"/>
            <p:cNvSpPr>
              <a:spLocks noChangeArrowheads="1"/>
            </p:cNvSpPr>
            <p:nvPr/>
          </p:nvSpPr>
          <p:spPr bwMode="ltGray">
            <a:xfrm>
              <a:off x="631825" y="2055019"/>
              <a:ext cx="2355850" cy="523875"/>
            </a:xfrm>
            <a:prstGeom prst="roundRect">
              <a:avLst>
                <a:gd name="adj" fmla="val 16667"/>
              </a:avLst>
            </a:prstGeom>
            <a:grp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a:lnSpc>
                  <a:spcPct val="120000"/>
                </a:lnSpc>
              </a:pPr>
              <a:endParaRPr lang="zh-CN" altLang="en-US" sz="1200" kern="0">
                <a:solidFill>
                  <a:srgbClr val="F9F9F9"/>
                </a:solidFill>
                <a:latin typeface="微软雅黑" pitchFamily="34" charset="-122"/>
                <a:ea typeface="微软雅黑" pitchFamily="34" charset="-122"/>
              </a:endParaRPr>
            </a:p>
          </p:txBody>
        </p:sp>
        <p:sp>
          <p:nvSpPr>
            <p:cNvPr id="64" name="TextBox 19"/>
            <p:cNvSpPr txBox="1">
              <a:spLocks noChangeArrowheads="1"/>
            </p:cNvSpPr>
            <p:nvPr/>
          </p:nvSpPr>
          <p:spPr bwMode="auto">
            <a:xfrm>
              <a:off x="944562" y="2167344"/>
              <a:ext cx="1728787" cy="276999"/>
            </a:xfrm>
            <a:prstGeom prst="rect">
              <a:avLst/>
            </a:prstGeom>
            <a:grp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defPPr>
                <a:defRPr lang="zh-CN"/>
              </a:defPPr>
              <a:lvl1pPr>
                <a:lnSpc>
                  <a:spcPct val="120000"/>
                </a:lnSpc>
                <a:defRPr sz="1200" kern="0">
                  <a:solidFill>
                    <a:srgbClr val="F9F9F9"/>
                  </a:solidFill>
                  <a:latin typeface="微软雅黑" pitchFamily="34" charset="-122"/>
                  <a:ea typeface="微软雅黑" pitchFamily="34" charset="-122"/>
                </a:defRPr>
              </a:lvl1pPr>
            </a:lstStyle>
            <a:p>
              <a:r>
                <a:rPr lang="zh-CN" altLang="zh-CN" dirty="0"/>
                <a:t>单击此处添加标题</a:t>
              </a:r>
            </a:p>
          </p:txBody>
        </p:sp>
      </p:grpSp>
    </p:spTree>
    <p:extLst>
      <p:ext uri="{BB962C8B-B14F-4D97-AF65-F5344CB8AC3E}">
        <p14:creationId xmlns:p14="http://schemas.microsoft.com/office/powerpoint/2010/main" val="241173166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300" fill="hold"/>
                                        <p:tgtEl>
                                          <p:spTgt spid="6"/>
                                        </p:tgtEl>
                                        <p:attrNameLst>
                                          <p:attrName>ppt_x</p:attrName>
                                        </p:attrNameLst>
                                      </p:cBhvr>
                                      <p:tavLst>
                                        <p:tav tm="0">
                                          <p:val>
                                            <p:strVal val="0-#ppt_w/2"/>
                                          </p:val>
                                        </p:tav>
                                        <p:tav tm="100000">
                                          <p:val>
                                            <p:strVal val="#ppt_x"/>
                                          </p:val>
                                        </p:tav>
                                      </p:tavLst>
                                    </p:anim>
                                    <p:anim calcmode="lin" valueType="num">
                                      <p:cBhvr additive="base">
                                        <p:cTn id="14" dur="3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700"/>
                            </p:stCondLst>
                            <p:childTnLst>
                              <p:par>
                                <p:cTn id="16" presetID="39" presetClass="entr" presetSubtype="0" accel="10000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childTnLst>
                                </p:cTn>
                              </p:par>
                              <p:par>
                                <p:cTn id="22" presetID="1" presetClass="exit" presetSubtype="0" fill="hold" grpId="1" nodeType="withEffect">
                                  <p:stCondLst>
                                    <p:cond delay="200"/>
                                  </p:stCondLst>
                                  <p:childTnLst>
                                    <p:set>
                                      <p:cBhvr>
                                        <p:cTn id="23" dur="1" fill="hold">
                                          <p:stCondLst>
                                            <p:cond delay="0"/>
                                          </p:stCondLst>
                                        </p:cTn>
                                        <p:tgtEl>
                                          <p:spTgt spid="6"/>
                                        </p:tgtEl>
                                        <p:attrNameLst>
                                          <p:attrName>style.visibility</p:attrName>
                                        </p:attrNameLst>
                                      </p:cBhvr>
                                      <p:to>
                                        <p:strVal val="hidden"/>
                                      </p:to>
                                    </p:set>
                                  </p:childTnLst>
                                </p:cTn>
                              </p:par>
                              <p:par>
                                <p:cTn id="24" presetID="2" presetClass="entr" presetSubtype="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300" fill="hold"/>
                                        <p:tgtEl>
                                          <p:spTgt spid="7"/>
                                        </p:tgtEl>
                                        <p:attrNameLst>
                                          <p:attrName>ppt_x</p:attrName>
                                        </p:attrNameLst>
                                      </p:cBhvr>
                                      <p:tavLst>
                                        <p:tav tm="0">
                                          <p:val>
                                            <p:strVal val="0-#ppt_w/2"/>
                                          </p:val>
                                        </p:tav>
                                        <p:tav tm="100000">
                                          <p:val>
                                            <p:strVal val="#ppt_x"/>
                                          </p:val>
                                        </p:tav>
                                      </p:tavLst>
                                    </p:anim>
                                    <p:anim calcmode="lin" valueType="num">
                                      <p:cBhvr additive="base">
                                        <p:cTn id="27" dur="300" fill="hold"/>
                                        <p:tgtEl>
                                          <p:spTgt spid="7"/>
                                        </p:tgtEl>
                                        <p:attrNameLst>
                                          <p:attrName>ppt_y</p:attrName>
                                        </p:attrNameLst>
                                      </p:cBhvr>
                                      <p:tavLst>
                                        <p:tav tm="0">
                                          <p:val>
                                            <p:strVal val="#ppt_y"/>
                                          </p:val>
                                        </p:tav>
                                        <p:tav tm="100000">
                                          <p:val>
                                            <p:strVal val="#ppt_y"/>
                                          </p:val>
                                        </p:tav>
                                      </p:tavLst>
                                    </p:anim>
                                  </p:childTnLst>
                                </p:cTn>
                              </p:par>
                              <p:par>
                                <p:cTn id="28" presetID="29" presetClass="exit" presetSubtype="0" fill="hold" grpId="1" nodeType="withEffect">
                                  <p:stCondLst>
                                    <p:cond delay="200"/>
                                  </p:stCondLst>
                                  <p:childTnLst>
                                    <p:anim calcmode="lin" valueType="num">
                                      <p:cBhvr>
                                        <p:cTn id="29" dur="1000"/>
                                        <p:tgtEl>
                                          <p:spTgt spid="7"/>
                                        </p:tgtEl>
                                        <p:attrNameLst>
                                          <p:attrName>ppt_x</p:attrName>
                                        </p:attrNameLst>
                                      </p:cBhvr>
                                      <p:tavLst>
                                        <p:tav tm="0">
                                          <p:val>
                                            <p:strVal val="ppt_x"/>
                                          </p:val>
                                        </p:tav>
                                        <p:tav tm="100000">
                                          <p:val>
                                            <p:strVal val="ppt_x-.2"/>
                                          </p:val>
                                        </p:tav>
                                      </p:tavLst>
                                    </p:anim>
                                    <p:anim calcmode="lin" valueType="num">
                                      <p:cBhvr>
                                        <p:cTn id="30" dur="1000"/>
                                        <p:tgtEl>
                                          <p:spTgt spid="7"/>
                                        </p:tgtEl>
                                        <p:attrNameLst>
                                          <p:attrName>ppt_y</p:attrName>
                                        </p:attrNameLst>
                                      </p:cBhvr>
                                      <p:tavLst>
                                        <p:tav tm="0">
                                          <p:val>
                                            <p:strVal val="ppt_y"/>
                                          </p:val>
                                        </p:tav>
                                        <p:tav tm="100000">
                                          <p:val>
                                            <p:strVal val="ppt_y"/>
                                          </p:val>
                                        </p:tav>
                                      </p:tavLst>
                                    </p:anim>
                                    <p:animEffect transition="out" filter="fade">
                                      <p:cBhvr>
                                        <p:cTn id="31" dur="1000"/>
                                        <p:tgtEl>
                                          <p:spTgt spid="7"/>
                                        </p:tgtEl>
                                      </p:cBhvr>
                                    </p:animEffect>
                                    <p:set>
                                      <p:cBhvr>
                                        <p:cTn id="32" dur="1" fill="hold">
                                          <p:stCondLst>
                                            <p:cond delay="999"/>
                                          </p:stCondLst>
                                        </p:cTn>
                                        <p:tgtEl>
                                          <p:spTgt spid="7"/>
                                        </p:tgtEl>
                                        <p:attrNameLst>
                                          <p:attrName>style.visibility</p:attrName>
                                        </p:attrNameLst>
                                      </p:cBhvr>
                                      <p:to>
                                        <p:strVal val="hidden"/>
                                      </p:to>
                                    </p:set>
                                  </p:childTnLst>
                                </p:cTn>
                              </p:par>
                              <p:par>
                                <p:cTn id="33" presetID="2" presetClass="entr" presetSubtype="8" fill="hold" grpId="0" nodeType="withEffect">
                                  <p:stCondLst>
                                    <p:cond delay="1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300" fill="hold"/>
                                        <p:tgtEl>
                                          <p:spTgt spid="9"/>
                                        </p:tgtEl>
                                        <p:attrNameLst>
                                          <p:attrName>ppt_x</p:attrName>
                                        </p:attrNameLst>
                                      </p:cBhvr>
                                      <p:tavLst>
                                        <p:tav tm="0">
                                          <p:val>
                                            <p:strVal val="0-#ppt_w/2"/>
                                          </p:val>
                                        </p:tav>
                                        <p:tav tm="100000">
                                          <p:val>
                                            <p:strVal val="#ppt_x"/>
                                          </p:val>
                                        </p:tav>
                                      </p:tavLst>
                                    </p:anim>
                                    <p:anim calcmode="lin" valueType="num">
                                      <p:cBhvr additive="base">
                                        <p:cTn id="36" dur="300" fill="hold"/>
                                        <p:tgtEl>
                                          <p:spTgt spid="9"/>
                                        </p:tgtEl>
                                        <p:attrNameLst>
                                          <p:attrName>ppt_y</p:attrName>
                                        </p:attrNameLst>
                                      </p:cBhvr>
                                      <p:tavLst>
                                        <p:tav tm="0">
                                          <p:val>
                                            <p:strVal val="#ppt_y"/>
                                          </p:val>
                                        </p:tav>
                                        <p:tav tm="100000">
                                          <p:val>
                                            <p:strVal val="#ppt_y"/>
                                          </p:val>
                                        </p:tav>
                                      </p:tavLst>
                                    </p:anim>
                                  </p:childTnLst>
                                </p:cTn>
                              </p:par>
                              <p:par>
                                <p:cTn id="37" presetID="29" presetClass="exit" presetSubtype="0" fill="hold" grpId="1" nodeType="withEffect">
                                  <p:stCondLst>
                                    <p:cond delay="100"/>
                                  </p:stCondLst>
                                  <p:childTnLst>
                                    <p:anim calcmode="lin" valueType="num">
                                      <p:cBhvr>
                                        <p:cTn id="38" dur="1000"/>
                                        <p:tgtEl>
                                          <p:spTgt spid="9"/>
                                        </p:tgtEl>
                                        <p:attrNameLst>
                                          <p:attrName>ppt_x</p:attrName>
                                        </p:attrNameLst>
                                      </p:cBhvr>
                                      <p:tavLst>
                                        <p:tav tm="0">
                                          <p:val>
                                            <p:strVal val="ppt_x"/>
                                          </p:val>
                                        </p:tav>
                                        <p:tav tm="100000">
                                          <p:val>
                                            <p:strVal val="ppt_x-.2"/>
                                          </p:val>
                                        </p:tav>
                                      </p:tavLst>
                                    </p:anim>
                                    <p:anim calcmode="lin" valueType="num">
                                      <p:cBhvr>
                                        <p:cTn id="39" dur="1000"/>
                                        <p:tgtEl>
                                          <p:spTgt spid="9"/>
                                        </p:tgtEl>
                                        <p:attrNameLst>
                                          <p:attrName>ppt_y</p:attrName>
                                        </p:attrNameLst>
                                      </p:cBhvr>
                                      <p:tavLst>
                                        <p:tav tm="0">
                                          <p:val>
                                            <p:strVal val="ppt_y"/>
                                          </p:val>
                                        </p:tav>
                                        <p:tav tm="100000">
                                          <p:val>
                                            <p:strVal val="ppt_y"/>
                                          </p:val>
                                        </p:tav>
                                      </p:tavLst>
                                    </p:anim>
                                    <p:animEffect transition="out" filter="fade">
                                      <p:cBhvr>
                                        <p:cTn id="40" dur="1000"/>
                                        <p:tgtEl>
                                          <p:spTgt spid="9"/>
                                        </p:tgtEl>
                                      </p:cBhvr>
                                    </p:animEffect>
                                    <p:set>
                                      <p:cBhvr>
                                        <p:cTn id="41" dur="1" fill="hold">
                                          <p:stCondLst>
                                            <p:cond delay="999"/>
                                          </p:stCondLst>
                                        </p:cTn>
                                        <p:tgtEl>
                                          <p:spTgt spid="9"/>
                                        </p:tgtEl>
                                        <p:attrNameLst>
                                          <p:attrName>style.visibility</p:attrName>
                                        </p:attrNameLst>
                                      </p:cBhvr>
                                      <p:to>
                                        <p:strVal val="hidden"/>
                                      </p:to>
                                    </p:set>
                                  </p:childTnLst>
                                </p:cTn>
                              </p:par>
                              <p:par>
                                <p:cTn id="42" presetID="2" presetClass="entr" presetSubtype="8"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300" fill="hold"/>
                                        <p:tgtEl>
                                          <p:spTgt spid="10"/>
                                        </p:tgtEl>
                                        <p:attrNameLst>
                                          <p:attrName>ppt_x</p:attrName>
                                        </p:attrNameLst>
                                      </p:cBhvr>
                                      <p:tavLst>
                                        <p:tav tm="0">
                                          <p:val>
                                            <p:strVal val="0-#ppt_w/2"/>
                                          </p:val>
                                        </p:tav>
                                        <p:tav tm="100000">
                                          <p:val>
                                            <p:strVal val="#ppt_x"/>
                                          </p:val>
                                        </p:tav>
                                      </p:tavLst>
                                    </p:anim>
                                    <p:anim calcmode="lin" valueType="num">
                                      <p:cBhvr additive="base">
                                        <p:cTn id="45" dur="300" fill="hold"/>
                                        <p:tgtEl>
                                          <p:spTgt spid="10"/>
                                        </p:tgtEl>
                                        <p:attrNameLst>
                                          <p:attrName>ppt_y</p:attrName>
                                        </p:attrNameLst>
                                      </p:cBhvr>
                                      <p:tavLst>
                                        <p:tav tm="0">
                                          <p:val>
                                            <p:strVal val="#ppt_y"/>
                                          </p:val>
                                        </p:tav>
                                        <p:tav tm="100000">
                                          <p:val>
                                            <p:strVal val="#ppt_y"/>
                                          </p:val>
                                        </p:tav>
                                      </p:tavLst>
                                    </p:anim>
                                  </p:childTnLst>
                                </p:cTn>
                              </p:par>
                              <p:par>
                                <p:cTn id="46" presetID="29" presetClass="exit" presetSubtype="0" fill="hold" grpId="1" nodeType="withEffect">
                                  <p:stCondLst>
                                    <p:cond delay="200"/>
                                  </p:stCondLst>
                                  <p:childTnLst>
                                    <p:anim calcmode="lin" valueType="num">
                                      <p:cBhvr>
                                        <p:cTn id="47" dur="1000"/>
                                        <p:tgtEl>
                                          <p:spTgt spid="10"/>
                                        </p:tgtEl>
                                        <p:attrNameLst>
                                          <p:attrName>ppt_x</p:attrName>
                                        </p:attrNameLst>
                                      </p:cBhvr>
                                      <p:tavLst>
                                        <p:tav tm="0">
                                          <p:val>
                                            <p:strVal val="ppt_x"/>
                                          </p:val>
                                        </p:tav>
                                        <p:tav tm="100000">
                                          <p:val>
                                            <p:strVal val="ppt_x-.2"/>
                                          </p:val>
                                        </p:tav>
                                      </p:tavLst>
                                    </p:anim>
                                    <p:anim calcmode="lin" valueType="num">
                                      <p:cBhvr>
                                        <p:cTn id="48" dur="1000"/>
                                        <p:tgtEl>
                                          <p:spTgt spid="10"/>
                                        </p:tgtEl>
                                        <p:attrNameLst>
                                          <p:attrName>ppt_y</p:attrName>
                                        </p:attrNameLst>
                                      </p:cBhvr>
                                      <p:tavLst>
                                        <p:tav tm="0">
                                          <p:val>
                                            <p:strVal val="ppt_y"/>
                                          </p:val>
                                        </p:tav>
                                        <p:tav tm="100000">
                                          <p:val>
                                            <p:strVal val="ppt_y"/>
                                          </p:val>
                                        </p:tav>
                                      </p:tavLst>
                                    </p:anim>
                                    <p:animEffect transition="out" filter="fade">
                                      <p:cBhvr>
                                        <p:cTn id="49" dur="1000"/>
                                        <p:tgtEl>
                                          <p:spTgt spid="10"/>
                                        </p:tgtEl>
                                      </p:cBhvr>
                                    </p:animEffect>
                                    <p:set>
                                      <p:cBhvr>
                                        <p:cTn id="50" dur="1" fill="hold">
                                          <p:stCondLst>
                                            <p:cond delay="999"/>
                                          </p:stCondLst>
                                        </p:cTn>
                                        <p:tgtEl>
                                          <p:spTgt spid="10"/>
                                        </p:tgtEl>
                                        <p:attrNameLst>
                                          <p:attrName>style.visibility</p:attrName>
                                        </p:attrNameLst>
                                      </p:cBhvr>
                                      <p:to>
                                        <p:strVal val="hidden"/>
                                      </p:to>
                                    </p:set>
                                  </p:childTnLst>
                                </p:cTn>
                              </p:par>
                              <p:par>
                                <p:cTn id="51" presetID="2" presetClass="entr" presetSubtype="8" fill="hold" grpId="0" nodeType="withEffect">
                                  <p:stCondLst>
                                    <p:cond delay="2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300" fill="hold"/>
                                        <p:tgtEl>
                                          <p:spTgt spid="11"/>
                                        </p:tgtEl>
                                        <p:attrNameLst>
                                          <p:attrName>ppt_x</p:attrName>
                                        </p:attrNameLst>
                                      </p:cBhvr>
                                      <p:tavLst>
                                        <p:tav tm="0">
                                          <p:val>
                                            <p:strVal val="0-#ppt_w/2"/>
                                          </p:val>
                                        </p:tav>
                                        <p:tav tm="100000">
                                          <p:val>
                                            <p:strVal val="#ppt_x"/>
                                          </p:val>
                                        </p:tav>
                                      </p:tavLst>
                                    </p:anim>
                                    <p:anim calcmode="lin" valueType="num">
                                      <p:cBhvr additive="base">
                                        <p:cTn id="54" dur="300" fill="hold"/>
                                        <p:tgtEl>
                                          <p:spTgt spid="11"/>
                                        </p:tgtEl>
                                        <p:attrNameLst>
                                          <p:attrName>ppt_y</p:attrName>
                                        </p:attrNameLst>
                                      </p:cBhvr>
                                      <p:tavLst>
                                        <p:tav tm="0">
                                          <p:val>
                                            <p:strVal val="#ppt_y"/>
                                          </p:val>
                                        </p:tav>
                                        <p:tav tm="100000">
                                          <p:val>
                                            <p:strVal val="#ppt_y"/>
                                          </p:val>
                                        </p:tav>
                                      </p:tavLst>
                                    </p:anim>
                                  </p:childTnLst>
                                </p:cTn>
                              </p:par>
                              <p:par>
                                <p:cTn id="55" presetID="29" presetClass="exit" presetSubtype="0" fill="hold" grpId="1" nodeType="withEffect">
                                  <p:stCondLst>
                                    <p:cond delay="200"/>
                                  </p:stCondLst>
                                  <p:childTnLst>
                                    <p:anim calcmode="lin" valueType="num">
                                      <p:cBhvr>
                                        <p:cTn id="56" dur="1000"/>
                                        <p:tgtEl>
                                          <p:spTgt spid="11"/>
                                        </p:tgtEl>
                                        <p:attrNameLst>
                                          <p:attrName>ppt_x</p:attrName>
                                        </p:attrNameLst>
                                      </p:cBhvr>
                                      <p:tavLst>
                                        <p:tav tm="0">
                                          <p:val>
                                            <p:strVal val="ppt_x"/>
                                          </p:val>
                                        </p:tav>
                                        <p:tav tm="100000">
                                          <p:val>
                                            <p:strVal val="ppt_x-.2"/>
                                          </p:val>
                                        </p:tav>
                                      </p:tavLst>
                                    </p:anim>
                                    <p:anim calcmode="lin" valueType="num">
                                      <p:cBhvr>
                                        <p:cTn id="57" dur="1000"/>
                                        <p:tgtEl>
                                          <p:spTgt spid="11"/>
                                        </p:tgtEl>
                                        <p:attrNameLst>
                                          <p:attrName>ppt_y</p:attrName>
                                        </p:attrNameLst>
                                      </p:cBhvr>
                                      <p:tavLst>
                                        <p:tav tm="0">
                                          <p:val>
                                            <p:strVal val="ppt_y"/>
                                          </p:val>
                                        </p:tav>
                                        <p:tav tm="100000">
                                          <p:val>
                                            <p:strVal val="ppt_y"/>
                                          </p:val>
                                        </p:tav>
                                      </p:tavLst>
                                    </p:anim>
                                    <p:animEffect transition="out" filter="fade">
                                      <p:cBhvr>
                                        <p:cTn id="58" dur="1000"/>
                                        <p:tgtEl>
                                          <p:spTgt spid="11"/>
                                        </p:tgtEl>
                                      </p:cBhvr>
                                    </p:animEffect>
                                    <p:set>
                                      <p:cBhvr>
                                        <p:cTn id="59" dur="1" fill="hold">
                                          <p:stCondLst>
                                            <p:cond delay="999"/>
                                          </p:stCondLst>
                                        </p:cTn>
                                        <p:tgtEl>
                                          <p:spTgt spid="11"/>
                                        </p:tgtEl>
                                        <p:attrNameLst>
                                          <p:attrName>style.visibility</p:attrName>
                                        </p:attrNameLst>
                                      </p:cBhvr>
                                      <p:to>
                                        <p:strVal val="hidden"/>
                                      </p:to>
                                    </p:set>
                                  </p:childTnLst>
                                </p:cTn>
                              </p:par>
                              <p:par>
                                <p:cTn id="60" presetID="2" presetClass="entr" presetSubtype="8" fill="hold" grpId="0" nodeType="withEffect">
                                  <p:stCondLst>
                                    <p:cond delay="30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300" fill="hold"/>
                                        <p:tgtEl>
                                          <p:spTgt spid="12"/>
                                        </p:tgtEl>
                                        <p:attrNameLst>
                                          <p:attrName>ppt_x</p:attrName>
                                        </p:attrNameLst>
                                      </p:cBhvr>
                                      <p:tavLst>
                                        <p:tav tm="0">
                                          <p:val>
                                            <p:strVal val="0-#ppt_w/2"/>
                                          </p:val>
                                        </p:tav>
                                        <p:tav tm="100000">
                                          <p:val>
                                            <p:strVal val="#ppt_x"/>
                                          </p:val>
                                        </p:tav>
                                      </p:tavLst>
                                    </p:anim>
                                    <p:anim calcmode="lin" valueType="num">
                                      <p:cBhvr additive="base">
                                        <p:cTn id="63" dur="300" fill="hold"/>
                                        <p:tgtEl>
                                          <p:spTgt spid="12"/>
                                        </p:tgtEl>
                                        <p:attrNameLst>
                                          <p:attrName>ppt_y</p:attrName>
                                        </p:attrNameLst>
                                      </p:cBhvr>
                                      <p:tavLst>
                                        <p:tav tm="0">
                                          <p:val>
                                            <p:strVal val="#ppt_y"/>
                                          </p:val>
                                        </p:tav>
                                        <p:tav tm="100000">
                                          <p:val>
                                            <p:strVal val="#ppt_y"/>
                                          </p:val>
                                        </p:tav>
                                      </p:tavLst>
                                    </p:anim>
                                  </p:childTnLst>
                                </p:cTn>
                              </p:par>
                              <p:par>
                                <p:cTn id="64" presetID="29" presetClass="exit" presetSubtype="0" fill="hold" grpId="1" nodeType="withEffect">
                                  <p:stCondLst>
                                    <p:cond delay="300"/>
                                  </p:stCondLst>
                                  <p:childTnLst>
                                    <p:anim calcmode="lin" valueType="num">
                                      <p:cBhvr>
                                        <p:cTn id="65" dur="1000"/>
                                        <p:tgtEl>
                                          <p:spTgt spid="12"/>
                                        </p:tgtEl>
                                        <p:attrNameLst>
                                          <p:attrName>ppt_x</p:attrName>
                                        </p:attrNameLst>
                                      </p:cBhvr>
                                      <p:tavLst>
                                        <p:tav tm="0">
                                          <p:val>
                                            <p:strVal val="ppt_x"/>
                                          </p:val>
                                        </p:tav>
                                        <p:tav tm="100000">
                                          <p:val>
                                            <p:strVal val="ppt_x-.2"/>
                                          </p:val>
                                        </p:tav>
                                      </p:tavLst>
                                    </p:anim>
                                    <p:anim calcmode="lin" valueType="num">
                                      <p:cBhvr>
                                        <p:cTn id="66" dur="1000"/>
                                        <p:tgtEl>
                                          <p:spTgt spid="12"/>
                                        </p:tgtEl>
                                        <p:attrNameLst>
                                          <p:attrName>ppt_y</p:attrName>
                                        </p:attrNameLst>
                                      </p:cBhvr>
                                      <p:tavLst>
                                        <p:tav tm="0">
                                          <p:val>
                                            <p:strVal val="ppt_y"/>
                                          </p:val>
                                        </p:tav>
                                        <p:tav tm="100000">
                                          <p:val>
                                            <p:strVal val="ppt_y"/>
                                          </p:val>
                                        </p:tav>
                                      </p:tavLst>
                                    </p:anim>
                                    <p:animEffect transition="out" filter="fade">
                                      <p:cBhvr>
                                        <p:cTn id="67" dur="1000"/>
                                        <p:tgtEl>
                                          <p:spTgt spid="12"/>
                                        </p:tgtEl>
                                      </p:cBhvr>
                                    </p:animEffect>
                                    <p:set>
                                      <p:cBhvr>
                                        <p:cTn id="68" dur="1" fill="hold">
                                          <p:stCondLst>
                                            <p:cond delay="999"/>
                                          </p:stCondLst>
                                        </p:cTn>
                                        <p:tgtEl>
                                          <p:spTgt spid="12"/>
                                        </p:tgtEl>
                                        <p:attrNameLst>
                                          <p:attrName>style.visibility</p:attrName>
                                        </p:attrNameLst>
                                      </p:cBhvr>
                                      <p:to>
                                        <p:strVal val="hidden"/>
                                      </p:to>
                                    </p:set>
                                  </p:childTnLst>
                                </p:cTn>
                              </p:par>
                              <p:par>
                                <p:cTn id="69" presetID="2" presetClass="entr" presetSubtype="8" fill="hold" grpId="0" nodeType="withEffect">
                                  <p:stCondLst>
                                    <p:cond delay="40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300" fill="hold"/>
                                        <p:tgtEl>
                                          <p:spTgt spid="13"/>
                                        </p:tgtEl>
                                        <p:attrNameLst>
                                          <p:attrName>ppt_x</p:attrName>
                                        </p:attrNameLst>
                                      </p:cBhvr>
                                      <p:tavLst>
                                        <p:tav tm="0">
                                          <p:val>
                                            <p:strVal val="0-#ppt_w/2"/>
                                          </p:val>
                                        </p:tav>
                                        <p:tav tm="100000">
                                          <p:val>
                                            <p:strVal val="#ppt_x"/>
                                          </p:val>
                                        </p:tav>
                                      </p:tavLst>
                                    </p:anim>
                                    <p:anim calcmode="lin" valueType="num">
                                      <p:cBhvr additive="base">
                                        <p:cTn id="72" dur="300" fill="hold"/>
                                        <p:tgtEl>
                                          <p:spTgt spid="13"/>
                                        </p:tgtEl>
                                        <p:attrNameLst>
                                          <p:attrName>ppt_y</p:attrName>
                                        </p:attrNameLst>
                                      </p:cBhvr>
                                      <p:tavLst>
                                        <p:tav tm="0">
                                          <p:val>
                                            <p:strVal val="#ppt_y"/>
                                          </p:val>
                                        </p:tav>
                                        <p:tav tm="100000">
                                          <p:val>
                                            <p:strVal val="#ppt_y"/>
                                          </p:val>
                                        </p:tav>
                                      </p:tavLst>
                                    </p:anim>
                                  </p:childTnLst>
                                </p:cTn>
                              </p:par>
                              <p:par>
                                <p:cTn id="73" presetID="29" presetClass="exit" presetSubtype="0" fill="hold" grpId="1" nodeType="withEffect">
                                  <p:stCondLst>
                                    <p:cond delay="400"/>
                                  </p:stCondLst>
                                  <p:childTnLst>
                                    <p:anim calcmode="lin" valueType="num">
                                      <p:cBhvr>
                                        <p:cTn id="74" dur="1000"/>
                                        <p:tgtEl>
                                          <p:spTgt spid="13"/>
                                        </p:tgtEl>
                                        <p:attrNameLst>
                                          <p:attrName>ppt_x</p:attrName>
                                        </p:attrNameLst>
                                      </p:cBhvr>
                                      <p:tavLst>
                                        <p:tav tm="0">
                                          <p:val>
                                            <p:strVal val="ppt_x"/>
                                          </p:val>
                                        </p:tav>
                                        <p:tav tm="100000">
                                          <p:val>
                                            <p:strVal val="ppt_x-.2"/>
                                          </p:val>
                                        </p:tav>
                                      </p:tavLst>
                                    </p:anim>
                                    <p:anim calcmode="lin" valueType="num">
                                      <p:cBhvr>
                                        <p:cTn id="75" dur="1000"/>
                                        <p:tgtEl>
                                          <p:spTgt spid="13"/>
                                        </p:tgtEl>
                                        <p:attrNameLst>
                                          <p:attrName>ppt_y</p:attrName>
                                        </p:attrNameLst>
                                      </p:cBhvr>
                                      <p:tavLst>
                                        <p:tav tm="0">
                                          <p:val>
                                            <p:strVal val="ppt_y"/>
                                          </p:val>
                                        </p:tav>
                                        <p:tav tm="100000">
                                          <p:val>
                                            <p:strVal val="ppt_y"/>
                                          </p:val>
                                        </p:tav>
                                      </p:tavLst>
                                    </p:anim>
                                    <p:animEffect transition="out" filter="fade">
                                      <p:cBhvr>
                                        <p:cTn id="76" dur="1000"/>
                                        <p:tgtEl>
                                          <p:spTgt spid="13"/>
                                        </p:tgtEl>
                                      </p:cBhvr>
                                    </p:animEffect>
                                    <p:set>
                                      <p:cBhvr>
                                        <p:cTn id="77" dur="1" fill="hold">
                                          <p:stCondLst>
                                            <p:cond delay="999"/>
                                          </p:stCondLst>
                                        </p:cTn>
                                        <p:tgtEl>
                                          <p:spTgt spid="13"/>
                                        </p:tgtEl>
                                        <p:attrNameLst>
                                          <p:attrName>style.visibility</p:attrName>
                                        </p:attrNameLst>
                                      </p:cBhvr>
                                      <p:to>
                                        <p:strVal val="hidden"/>
                                      </p:to>
                                    </p:set>
                                  </p:childTnLst>
                                </p:cTn>
                              </p:par>
                              <p:par>
                                <p:cTn id="78" presetID="2" presetClass="entr" presetSubtype="8"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additive="base">
                                        <p:cTn id="80" dur="300" fill="hold"/>
                                        <p:tgtEl>
                                          <p:spTgt spid="14"/>
                                        </p:tgtEl>
                                        <p:attrNameLst>
                                          <p:attrName>ppt_x</p:attrName>
                                        </p:attrNameLst>
                                      </p:cBhvr>
                                      <p:tavLst>
                                        <p:tav tm="0">
                                          <p:val>
                                            <p:strVal val="0-#ppt_w/2"/>
                                          </p:val>
                                        </p:tav>
                                        <p:tav tm="100000">
                                          <p:val>
                                            <p:strVal val="#ppt_x"/>
                                          </p:val>
                                        </p:tav>
                                      </p:tavLst>
                                    </p:anim>
                                    <p:anim calcmode="lin" valueType="num">
                                      <p:cBhvr additive="base">
                                        <p:cTn id="81" dur="300" fill="hold"/>
                                        <p:tgtEl>
                                          <p:spTgt spid="14"/>
                                        </p:tgtEl>
                                        <p:attrNameLst>
                                          <p:attrName>ppt_y</p:attrName>
                                        </p:attrNameLst>
                                      </p:cBhvr>
                                      <p:tavLst>
                                        <p:tav tm="0">
                                          <p:val>
                                            <p:strVal val="#ppt_y"/>
                                          </p:val>
                                        </p:tav>
                                        <p:tav tm="100000">
                                          <p:val>
                                            <p:strVal val="#ppt_y"/>
                                          </p:val>
                                        </p:tav>
                                      </p:tavLst>
                                    </p:anim>
                                  </p:childTnLst>
                                </p:cTn>
                              </p:par>
                              <p:par>
                                <p:cTn id="82" presetID="29" presetClass="exit" presetSubtype="0" fill="hold" grpId="1" nodeType="withEffect">
                                  <p:stCondLst>
                                    <p:cond delay="200"/>
                                  </p:stCondLst>
                                  <p:childTnLst>
                                    <p:anim calcmode="lin" valueType="num">
                                      <p:cBhvr>
                                        <p:cTn id="83" dur="1000"/>
                                        <p:tgtEl>
                                          <p:spTgt spid="14"/>
                                        </p:tgtEl>
                                        <p:attrNameLst>
                                          <p:attrName>ppt_x</p:attrName>
                                        </p:attrNameLst>
                                      </p:cBhvr>
                                      <p:tavLst>
                                        <p:tav tm="0">
                                          <p:val>
                                            <p:strVal val="ppt_x"/>
                                          </p:val>
                                        </p:tav>
                                        <p:tav tm="100000">
                                          <p:val>
                                            <p:strVal val="ppt_x-.2"/>
                                          </p:val>
                                        </p:tav>
                                      </p:tavLst>
                                    </p:anim>
                                    <p:anim calcmode="lin" valueType="num">
                                      <p:cBhvr>
                                        <p:cTn id="84" dur="1000"/>
                                        <p:tgtEl>
                                          <p:spTgt spid="14"/>
                                        </p:tgtEl>
                                        <p:attrNameLst>
                                          <p:attrName>ppt_y</p:attrName>
                                        </p:attrNameLst>
                                      </p:cBhvr>
                                      <p:tavLst>
                                        <p:tav tm="0">
                                          <p:val>
                                            <p:strVal val="ppt_y"/>
                                          </p:val>
                                        </p:tav>
                                        <p:tav tm="100000">
                                          <p:val>
                                            <p:strVal val="ppt_y"/>
                                          </p:val>
                                        </p:tav>
                                      </p:tavLst>
                                    </p:anim>
                                    <p:animEffect transition="out" filter="fade">
                                      <p:cBhvr>
                                        <p:cTn id="85" dur="1000"/>
                                        <p:tgtEl>
                                          <p:spTgt spid="14"/>
                                        </p:tgtEl>
                                      </p:cBhvr>
                                    </p:animEffect>
                                    <p:set>
                                      <p:cBhvr>
                                        <p:cTn id="86" dur="1" fill="hold">
                                          <p:stCondLst>
                                            <p:cond delay="999"/>
                                          </p:stCondLst>
                                        </p:cTn>
                                        <p:tgtEl>
                                          <p:spTgt spid="14"/>
                                        </p:tgtEl>
                                        <p:attrNameLst>
                                          <p:attrName>style.visibility</p:attrName>
                                        </p:attrNameLst>
                                      </p:cBhvr>
                                      <p:to>
                                        <p:strVal val="hidden"/>
                                      </p:to>
                                    </p:set>
                                  </p:childTnLst>
                                </p:cTn>
                              </p:par>
                              <p:par>
                                <p:cTn id="87" presetID="2" presetClass="entr" presetSubtype="8"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 calcmode="lin" valueType="num">
                                      <p:cBhvr additive="base">
                                        <p:cTn id="89" dur="300" fill="hold"/>
                                        <p:tgtEl>
                                          <p:spTgt spid="15"/>
                                        </p:tgtEl>
                                        <p:attrNameLst>
                                          <p:attrName>ppt_x</p:attrName>
                                        </p:attrNameLst>
                                      </p:cBhvr>
                                      <p:tavLst>
                                        <p:tav tm="0">
                                          <p:val>
                                            <p:strVal val="0-#ppt_w/2"/>
                                          </p:val>
                                        </p:tav>
                                        <p:tav tm="100000">
                                          <p:val>
                                            <p:strVal val="#ppt_x"/>
                                          </p:val>
                                        </p:tav>
                                      </p:tavLst>
                                    </p:anim>
                                    <p:anim calcmode="lin" valueType="num">
                                      <p:cBhvr additive="base">
                                        <p:cTn id="90" dur="300" fill="hold"/>
                                        <p:tgtEl>
                                          <p:spTgt spid="15"/>
                                        </p:tgtEl>
                                        <p:attrNameLst>
                                          <p:attrName>ppt_y</p:attrName>
                                        </p:attrNameLst>
                                      </p:cBhvr>
                                      <p:tavLst>
                                        <p:tav tm="0">
                                          <p:val>
                                            <p:strVal val="#ppt_y"/>
                                          </p:val>
                                        </p:tav>
                                        <p:tav tm="100000">
                                          <p:val>
                                            <p:strVal val="#ppt_y"/>
                                          </p:val>
                                        </p:tav>
                                      </p:tavLst>
                                    </p:anim>
                                  </p:childTnLst>
                                </p:cTn>
                              </p:par>
                              <p:par>
                                <p:cTn id="91" presetID="29" presetClass="exit" presetSubtype="0" fill="hold" grpId="1" nodeType="withEffect">
                                  <p:stCondLst>
                                    <p:cond delay="200"/>
                                  </p:stCondLst>
                                  <p:childTnLst>
                                    <p:anim calcmode="lin" valueType="num">
                                      <p:cBhvr>
                                        <p:cTn id="92" dur="1000"/>
                                        <p:tgtEl>
                                          <p:spTgt spid="15"/>
                                        </p:tgtEl>
                                        <p:attrNameLst>
                                          <p:attrName>ppt_x</p:attrName>
                                        </p:attrNameLst>
                                      </p:cBhvr>
                                      <p:tavLst>
                                        <p:tav tm="0">
                                          <p:val>
                                            <p:strVal val="ppt_x"/>
                                          </p:val>
                                        </p:tav>
                                        <p:tav tm="100000">
                                          <p:val>
                                            <p:strVal val="ppt_x-.2"/>
                                          </p:val>
                                        </p:tav>
                                      </p:tavLst>
                                    </p:anim>
                                    <p:anim calcmode="lin" valueType="num">
                                      <p:cBhvr>
                                        <p:cTn id="93" dur="1000"/>
                                        <p:tgtEl>
                                          <p:spTgt spid="15"/>
                                        </p:tgtEl>
                                        <p:attrNameLst>
                                          <p:attrName>ppt_y</p:attrName>
                                        </p:attrNameLst>
                                      </p:cBhvr>
                                      <p:tavLst>
                                        <p:tav tm="0">
                                          <p:val>
                                            <p:strVal val="ppt_y"/>
                                          </p:val>
                                        </p:tav>
                                        <p:tav tm="100000">
                                          <p:val>
                                            <p:strVal val="ppt_y"/>
                                          </p:val>
                                        </p:tav>
                                      </p:tavLst>
                                    </p:anim>
                                    <p:animEffect transition="out" filter="fade">
                                      <p:cBhvr>
                                        <p:cTn id="94" dur="1000"/>
                                        <p:tgtEl>
                                          <p:spTgt spid="15"/>
                                        </p:tgtEl>
                                      </p:cBhvr>
                                    </p:animEffect>
                                    <p:set>
                                      <p:cBhvr>
                                        <p:cTn id="95" dur="1" fill="hold">
                                          <p:stCondLst>
                                            <p:cond delay="999"/>
                                          </p:stCondLst>
                                        </p:cTn>
                                        <p:tgtEl>
                                          <p:spTgt spid="15"/>
                                        </p:tgtEl>
                                        <p:attrNameLst>
                                          <p:attrName>style.visibility</p:attrName>
                                        </p:attrNameLst>
                                      </p:cBhvr>
                                      <p:to>
                                        <p:strVal val="hidden"/>
                                      </p:to>
                                    </p:set>
                                  </p:childTnLst>
                                </p:cTn>
                              </p:par>
                              <p:par>
                                <p:cTn id="96" presetID="2" presetClass="entr" presetSubtype="8" fill="hold" grpId="0" nodeType="withEffect">
                                  <p:stCondLst>
                                    <p:cond delay="100"/>
                                  </p:stCondLst>
                                  <p:childTnLst>
                                    <p:set>
                                      <p:cBhvr>
                                        <p:cTn id="97" dur="1" fill="hold">
                                          <p:stCondLst>
                                            <p:cond delay="0"/>
                                          </p:stCondLst>
                                        </p:cTn>
                                        <p:tgtEl>
                                          <p:spTgt spid="16"/>
                                        </p:tgtEl>
                                        <p:attrNameLst>
                                          <p:attrName>style.visibility</p:attrName>
                                        </p:attrNameLst>
                                      </p:cBhvr>
                                      <p:to>
                                        <p:strVal val="visible"/>
                                      </p:to>
                                    </p:set>
                                    <p:anim calcmode="lin" valueType="num">
                                      <p:cBhvr additive="base">
                                        <p:cTn id="98" dur="300" fill="hold"/>
                                        <p:tgtEl>
                                          <p:spTgt spid="16"/>
                                        </p:tgtEl>
                                        <p:attrNameLst>
                                          <p:attrName>ppt_x</p:attrName>
                                        </p:attrNameLst>
                                      </p:cBhvr>
                                      <p:tavLst>
                                        <p:tav tm="0">
                                          <p:val>
                                            <p:strVal val="0-#ppt_w/2"/>
                                          </p:val>
                                        </p:tav>
                                        <p:tav tm="100000">
                                          <p:val>
                                            <p:strVal val="#ppt_x"/>
                                          </p:val>
                                        </p:tav>
                                      </p:tavLst>
                                    </p:anim>
                                    <p:anim calcmode="lin" valueType="num">
                                      <p:cBhvr additive="base">
                                        <p:cTn id="99" dur="300" fill="hold"/>
                                        <p:tgtEl>
                                          <p:spTgt spid="16"/>
                                        </p:tgtEl>
                                        <p:attrNameLst>
                                          <p:attrName>ppt_y</p:attrName>
                                        </p:attrNameLst>
                                      </p:cBhvr>
                                      <p:tavLst>
                                        <p:tav tm="0">
                                          <p:val>
                                            <p:strVal val="#ppt_y"/>
                                          </p:val>
                                        </p:tav>
                                        <p:tav tm="100000">
                                          <p:val>
                                            <p:strVal val="#ppt_y"/>
                                          </p:val>
                                        </p:tav>
                                      </p:tavLst>
                                    </p:anim>
                                  </p:childTnLst>
                                </p:cTn>
                              </p:par>
                              <p:par>
                                <p:cTn id="100" presetID="29" presetClass="exit" presetSubtype="0" fill="hold" grpId="1" nodeType="withEffect">
                                  <p:stCondLst>
                                    <p:cond delay="100"/>
                                  </p:stCondLst>
                                  <p:childTnLst>
                                    <p:anim calcmode="lin" valueType="num">
                                      <p:cBhvr>
                                        <p:cTn id="101" dur="1000"/>
                                        <p:tgtEl>
                                          <p:spTgt spid="16"/>
                                        </p:tgtEl>
                                        <p:attrNameLst>
                                          <p:attrName>ppt_x</p:attrName>
                                        </p:attrNameLst>
                                      </p:cBhvr>
                                      <p:tavLst>
                                        <p:tav tm="0">
                                          <p:val>
                                            <p:strVal val="ppt_x"/>
                                          </p:val>
                                        </p:tav>
                                        <p:tav tm="100000">
                                          <p:val>
                                            <p:strVal val="ppt_x-.2"/>
                                          </p:val>
                                        </p:tav>
                                      </p:tavLst>
                                    </p:anim>
                                    <p:anim calcmode="lin" valueType="num">
                                      <p:cBhvr>
                                        <p:cTn id="102" dur="1000"/>
                                        <p:tgtEl>
                                          <p:spTgt spid="16"/>
                                        </p:tgtEl>
                                        <p:attrNameLst>
                                          <p:attrName>ppt_y</p:attrName>
                                        </p:attrNameLst>
                                      </p:cBhvr>
                                      <p:tavLst>
                                        <p:tav tm="0">
                                          <p:val>
                                            <p:strVal val="ppt_y"/>
                                          </p:val>
                                        </p:tav>
                                        <p:tav tm="100000">
                                          <p:val>
                                            <p:strVal val="ppt_y"/>
                                          </p:val>
                                        </p:tav>
                                      </p:tavLst>
                                    </p:anim>
                                    <p:animEffect transition="out" filter="fade">
                                      <p:cBhvr>
                                        <p:cTn id="103" dur="1000"/>
                                        <p:tgtEl>
                                          <p:spTgt spid="16"/>
                                        </p:tgtEl>
                                      </p:cBhvr>
                                    </p:animEffect>
                                    <p:set>
                                      <p:cBhvr>
                                        <p:cTn id="104" dur="1" fill="hold">
                                          <p:stCondLst>
                                            <p:cond delay="999"/>
                                          </p:stCondLst>
                                        </p:cTn>
                                        <p:tgtEl>
                                          <p:spTgt spid="16"/>
                                        </p:tgtEl>
                                        <p:attrNameLst>
                                          <p:attrName>style.visibility</p:attrName>
                                        </p:attrNameLst>
                                      </p:cBhvr>
                                      <p:to>
                                        <p:strVal val="hidden"/>
                                      </p:to>
                                    </p:set>
                                  </p:childTnLst>
                                </p:cTn>
                              </p:par>
                              <p:par>
                                <p:cTn id="105" presetID="2" presetClass="entr" presetSubtype="8"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 calcmode="lin" valueType="num">
                                      <p:cBhvr additive="base">
                                        <p:cTn id="107" dur="300" fill="hold"/>
                                        <p:tgtEl>
                                          <p:spTgt spid="17"/>
                                        </p:tgtEl>
                                        <p:attrNameLst>
                                          <p:attrName>ppt_x</p:attrName>
                                        </p:attrNameLst>
                                      </p:cBhvr>
                                      <p:tavLst>
                                        <p:tav tm="0">
                                          <p:val>
                                            <p:strVal val="0-#ppt_w/2"/>
                                          </p:val>
                                        </p:tav>
                                        <p:tav tm="100000">
                                          <p:val>
                                            <p:strVal val="#ppt_x"/>
                                          </p:val>
                                        </p:tav>
                                      </p:tavLst>
                                    </p:anim>
                                    <p:anim calcmode="lin" valueType="num">
                                      <p:cBhvr additive="base">
                                        <p:cTn id="108" dur="300" fill="hold"/>
                                        <p:tgtEl>
                                          <p:spTgt spid="17"/>
                                        </p:tgtEl>
                                        <p:attrNameLst>
                                          <p:attrName>ppt_y</p:attrName>
                                        </p:attrNameLst>
                                      </p:cBhvr>
                                      <p:tavLst>
                                        <p:tav tm="0">
                                          <p:val>
                                            <p:strVal val="#ppt_y"/>
                                          </p:val>
                                        </p:tav>
                                        <p:tav tm="100000">
                                          <p:val>
                                            <p:strVal val="#ppt_y"/>
                                          </p:val>
                                        </p:tav>
                                      </p:tavLst>
                                    </p:anim>
                                  </p:childTnLst>
                                </p:cTn>
                              </p:par>
                              <p:par>
                                <p:cTn id="109" presetID="29" presetClass="exit" presetSubtype="0" fill="hold" grpId="1" nodeType="withEffect">
                                  <p:stCondLst>
                                    <p:cond delay="200"/>
                                  </p:stCondLst>
                                  <p:childTnLst>
                                    <p:anim calcmode="lin" valueType="num">
                                      <p:cBhvr>
                                        <p:cTn id="110" dur="1000"/>
                                        <p:tgtEl>
                                          <p:spTgt spid="17"/>
                                        </p:tgtEl>
                                        <p:attrNameLst>
                                          <p:attrName>ppt_x</p:attrName>
                                        </p:attrNameLst>
                                      </p:cBhvr>
                                      <p:tavLst>
                                        <p:tav tm="0">
                                          <p:val>
                                            <p:strVal val="ppt_x"/>
                                          </p:val>
                                        </p:tav>
                                        <p:tav tm="100000">
                                          <p:val>
                                            <p:strVal val="ppt_x-.2"/>
                                          </p:val>
                                        </p:tav>
                                      </p:tavLst>
                                    </p:anim>
                                    <p:anim calcmode="lin" valueType="num">
                                      <p:cBhvr>
                                        <p:cTn id="111" dur="1000"/>
                                        <p:tgtEl>
                                          <p:spTgt spid="17"/>
                                        </p:tgtEl>
                                        <p:attrNameLst>
                                          <p:attrName>ppt_y</p:attrName>
                                        </p:attrNameLst>
                                      </p:cBhvr>
                                      <p:tavLst>
                                        <p:tav tm="0">
                                          <p:val>
                                            <p:strVal val="ppt_y"/>
                                          </p:val>
                                        </p:tav>
                                        <p:tav tm="100000">
                                          <p:val>
                                            <p:strVal val="ppt_y"/>
                                          </p:val>
                                        </p:tav>
                                      </p:tavLst>
                                    </p:anim>
                                    <p:animEffect transition="out" filter="fade">
                                      <p:cBhvr>
                                        <p:cTn id="112" dur="1000"/>
                                        <p:tgtEl>
                                          <p:spTgt spid="17"/>
                                        </p:tgtEl>
                                      </p:cBhvr>
                                    </p:animEffect>
                                    <p:set>
                                      <p:cBhvr>
                                        <p:cTn id="113" dur="1" fill="hold">
                                          <p:stCondLst>
                                            <p:cond delay="999"/>
                                          </p:stCondLst>
                                        </p:cTn>
                                        <p:tgtEl>
                                          <p:spTgt spid="17"/>
                                        </p:tgtEl>
                                        <p:attrNameLst>
                                          <p:attrName>style.visibility</p:attrName>
                                        </p:attrNameLst>
                                      </p:cBhvr>
                                      <p:to>
                                        <p:strVal val="hidden"/>
                                      </p:to>
                                    </p:set>
                                  </p:childTnLst>
                                </p:cTn>
                              </p:par>
                              <p:par>
                                <p:cTn id="114" presetID="2" presetClass="entr" presetSubtype="8" fill="hold" grpId="0" nodeType="withEffect">
                                  <p:stCondLst>
                                    <p:cond delay="200"/>
                                  </p:stCondLst>
                                  <p:childTnLst>
                                    <p:set>
                                      <p:cBhvr>
                                        <p:cTn id="115" dur="1" fill="hold">
                                          <p:stCondLst>
                                            <p:cond delay="0"/>
                                          </p:stCondLst>
                                        </p:cTn>
                                        <p:tgtEl>
                                          <p:spTgt spid="18"/>
                                        </p:tgtEl>
                                        <p:attrNameLst>
                                          <p:attrName>style.visibility</p:attrName>
                                        </p:attrNameLst>
                                      </p:cBhvr>
                                      <p:to>
                                        <p:strVal val="visible"/>
                                      </p:to>
                                    </p:set>
                                    <p:anim calcmode="lin" valueType="num">
                                      <p:cBhvr additive="base">
                                        <p:cTn id="116" dur="300" fill="hold"/>
                                        <p:tgtEl>
                                          <p:spTgt spid="18"/>
                                        </p:tgtEl>
                                        <p:attrNameLst>
                                          <p:attrName>ppt_x</p:attrName>
                                        </p:attrNameLst>
                                      </p:cBhvr>
                                      <p:tavLst>
                                        <p:tav tm="0">
                                          <p:val>
                                            <p:strVal val="0-#ppt_w/2"/>
                                          </p:val>
                                        </p:tav>
                                        <p:tav tm="100000">
                                          <p:val>
                                            <p:strVal val="#ppt_x"/>
                                          </p:val>
                                        </p:tav>
                                      </p:tavLst>
                                    </p:anim>
                                    <p:anim calcmode="lin" valueType="num">
                                      <p:cBhvr additive="base">
                                        <p:cTn id="117" dur="300" fill="hold"/>
                                        <p:tgtEl>
                                          <p:spTgt spid="18"/>
                                        </p:tgtEl>
                                        <p:attrNameLst>
                                          <p:attrName>ppt_y</p:attrName>
                                        </p:attrNameLst>
                                      </p:cBhvr>
                                      <p:tavLst>
                                        <p:tav tm="0">
                                          <p:val>
                                            <p:strVal val="#ppt_y"/>
                                          </p:val>
                                        </p:tav>
                                        <p:tav tm="100000">
                                          <p:val>
                                            <p:strVal val="#ppt_y"/>
                                          </p:val>
                                        </p:tav>
                                      </p:tavLst>
                                    </p:anim>
                                  </p:childTnLst>
                                </p:cTn>
                              </p:par>
                              <p:par>
                                <p:cTn id="118" presetID="29" presetClass="exit" presetSubtype="0" fill="hold" grpId="1" nodeType="withEffect">
                                  <p:stCondLst>
                                    <p:cond delay="200"/>
                                  </p:stCondLst>
                                  <p:childTnLst>
                                    <p:anim calcmode="lin" valueType="num">
                                      <p:cBhvr>
                                        <p:cTn id="119" dur="1000"/>
                                        <p:tgtEl>
                                          <p:spTgt spid="18"/>
                                        </p:tgtEl>
                                        <p:attrNameLst>
                                          <p:attrName>ppt_x</p:attrName>
                                        </p:attrNameLst>
                                      </p:cBhvr>
                                      <p:tavLst>
                                        <p:tav tm="0">
                                          <p:val>
                                            <p:strVal val="ppt_x"/>
                                          </p:val>
                                        </p:tav>
                                        <p:tav tm="100000">
                                          <p:val>
                                            <p:strVal val="ppt_x-.2"/>
                                          </p:val>
                                        </p:tav>
                                      </p:tavLst>
                                    </p:anim>
                                    <p:anim calcmode="lin" valueType="num">
                                      <p:cBhvr>
                                        <p:cTn id="120" dur="1000"/>
                                        <p:tgtEl>
                                          <p:spTgt spid="18"/>
                                        </p:tgtEl>
                                        <p:attrNameLst>
                                          <p:attrName>ppt_y</p:attrName>
                                        </p:attrNameLst>
                                      </p:cBhvr>
                                      <p:tavLst>
                                        <p:tav tm="0">
                                          <p:val>
                                            <p:strVal val="ppt_y"/>
                                          </p:val>
                                        </p:tav>
                                        <p:tav tm="100000">
                                          <p:val>
                                            <p:strVal val="ppt_y"/>
                                          </p:val>
                                        </p:tav>
                                      </p:tavLst>
                                    </p:anim>
                                    <p:animEffect transition="out" filter="fade">
                                      <p:cBhvr>
                                        <p:cTn id="121" dur="1000"/>
                                        <p:tgtEl>
                                          <p:spTgt spid="18"/>
                                        </p:tgtEl>
                                      </p:cBhvr>
                                    </p:animEffect>
                                    <p:set>
                                      <p:cBhvr>
                                        <p:cTn id="122" dur="1" fill="hold">
                                          <p:stCondLst>
                                            <p:cond delay="999"/>
                                          </p:stCondLst>
                                        </p:cTn>
                                        <p:tgtEl>
                                          <p:spTgt spid="18"/>
                                        </p:tgtEl>
                                        <p:attrNameLst>
                                          <p:attrName>style.visibility</p:attrName>
                                        </p:attrNameLst>
                                      </p:cBhvr>
                                      <p:to>
                                        <p:strVal val="hidden"/>
                                      </p:to>
                                    </p:set>
                                  </p:childTnLst>
                                </p:cTn>
                              </p:par>
                              <p:par>
                                <p:cTn id="123" presetID="2" presetClass="entr" presetSubtype="8" fill="hold" grpId="0" nodeType="withEffect">
                                  <p:stCondLst>
                                    <p:cond delay="300"/>
                                  </p:stCondLst>
                                  <p:childTnLst>
                                    <p:set>
                                      <p:cBhvr>
                                        <p:cTn id="124" dur="1" fill="hold">
                                          <p:stCondLst>
                                            <p:cond delay="0"/>
                                          </p:stCondLst>
                                        </p:cTn>
                                        <p:tgtEl>
                                          <p:spTgt spid="19"/>
                                        </p:tgtEl>
                                        <p:attrNameLst>
                                          <p:attrName>style.visibility</p:attrName>
                                        </p:attrNameLst>
                                      </p:cBhvr>
                                      <p:to>
                                        <p:strVal val="visible"/>
                                      </p:to>
                                    </p:set>
                                    <p:anim calcmode="lin" valueType="num">
                                      <p:cBhvr additive="base">
                                        <p:cTn id="125" dur="300" fill="hold"/>
                                        <p:tgtEl>
                                          <p:spTgt spid="19"/>
                                        </p:tgtEl>
                                        <p:attrNameLst>
                                          <p:attrName>ppt_x</p:attrName>
                                        </p:attrNameLst>
                                      </p:cBhvr>
                                      <p:tavLst>
                                        <p:tav tm="0">
                                          <p:val>
                                            <p:strVal val="0-#ppt_w/2"/>
                                          </p:val>
                                        </p:tav>
                                        <p:tav tm="100000">
                                          <p:val>
                                            <p:strVal val="#ppt_x"/>
                                          </p:val>
                                        </p:tav>
                                      </p:tavLst>
                                    </p:anim>
                                    <p:anim calcmode="lin" valueType="num">
                                      <p:cBhvr additive="base">
                                        <p:cTn id="126" dur="300" fill="hold"/>
                                        <p:tgtEl>
                                          <p:spTgt spid="19"/>
                                        </p:tgtEl>
                                        <p:attrNameLst>
                                          <p:attrName>ppt_y</p:attrName>
                                        </p:attrNameLst>
                                      </p:cBhvr>
                                      <p:tavLst>
                                        <p:tav tm="0">
                                          <p:val>
                                            <p:strVal val="#ppt_y"/>
                                          </p:val>
                                        </p:tav>
                                        <p:tav tm="100000">
                                          <p:val>
                                            <p:strVal val="#ppt_y"/>
                                          </p:val>
                                        </p:tav>
                                      </p:tavLst>
                                    </p:anim>
                                  </p:childTnLst>
                                </p:cTn>
                              </p:par>
                              <p:par>
                                <p:cTn id="127" presetID="29" presetClass="exit" presetSubtype="0" fill="hold" grpId="1" nodeType="withEffect">
                                  <p:stCondLst>
                                    <p:cond delay="300"/>
                                  </p:stCondLst>
                                  <p:childTnLst>
                                    <p:anim calcmode="lin" valueType="num">
                                      <p:cBhvr>
                                        <p:cTn id="128" dur="1000"/>
                                        <p:tgtEl>
                                          <p:spTgt spid="19"/>
                                        </p:tgtEl>
                                        <p:attrNameLst>
                                          <p:attrName>ppt_x</p:attrName>
                                        </p:attrNameLst>
                                      </p:cBhvr>
                                      <p:tavLst>
                                        <p:tav tm="0">
                                          <p:val>
                                            <p:strVal val="ppt_x"/>
                                          </p:val>
                                        </p:tav>
                                        <p:tav tm="100000">
                                          <p:val>
                                            <p:strVal val="ppt_x-.2"/>
                                          </p:val>
                                        </p:tav>
                                      </p:tavLst>
                                    </p:anim>
                                    <p:anim calcmode="lin" valueType="num">
                                      <p:cBhvr>
                                        <p:cTn id="129" dur="1000"/>
                                        <p:tgtEl>
                                          <p:spTgt spid="19"/>
                                        </p:tgtEl>
                                        <p:attrNameLst>
                                          <p:attrName>ppt_y</p:attrName>
                                        </p:attrNameLst>
                                      </p:cBhvr>
                                      <p:tavLst>
                                        <p:tav tm="0">
                                          <p:val>
                                            <p:strVal val="ppt_y"/>
                                          </p:val>
                                        </p:tav>
                                        <p:tav tm="100000">
                                          <p:val>
                                            <p:strVal val="ppt_y"/>
                                          </p:val>
                                        </p:tav>
                                      </p:tavLst>
                                    </p:anim>
                                    <p:animEffect transition="out" filter="fade">
                                      <p:cBhvr>
                                        <p:cTn id="130" dur="1000"/>
                                        <p:tgtEl>
                                          <p:spTgt spid="19"/>
                                        </p:tgtEl>
                                      </p:cBhvr>
                                    </p:animEffect>
                                    <p:set>
                                      <p:cBhvr>
                                        <p:cTn id="131" dur="1" fill="hold">
                                          <p:stCondLst>
                                            <p:cond delay="999"/>
                                          </p:stCondLst>
                                        </p:cTn>
                                        <p:tgtEl>
                                          <p:spTgt spid="19"/>
                                        </p:tgtEl>
                                        <p:attrNameLst>
                                          <p:attrName>style.visibility</p:attrName>
                                        </p:attrNameLst>
                                      </p:cBhvr>
                                      <p:to>
                                        <p:strVal val="hidden"/>
                                      </p:to>
                                    </p:set>
                                  </p:childTnLst>
                                </p:cTn>
                              </p:par>
                              <p:par>
                                <p:cTn id="132" presetID="2" presetClass="entr" presetSubtype="8" fill="hold" grpId="0" nodeType="withEffect">
                                  <p:stCondLst>
                                    <p:cond delay="400"/>
                                  </p:stCondLst>
                                  <p:childTnLst>
                                    <p:set>
                                      <p:cBhvr>
                                        <p:cTn id="133" dur="1" fill="hold">
                                          <p:stCondLst>
                                            <p:cond delay="0"/>
                                          </p:stCondLst>
                                        </p:cTn>
                                        <p:tgtEl>
                                          <p:spTgt spid="20"/>
                                        </p:tgtEl>
                                        <p:attrNameLst>
                                          <p:attrName>style.visibility</p:attrName>
                                        </p:attrNameLst>
                                      </p:cBhvr>
                                      <p:to>
                                        <p:strVal val="visible"/>
                                      </p:to>
                                    </p:set>
                                    <p:anim calcmode="lin" valueType="num">
                                      <p:cBhvr additive="base">
                                        <p:cTn id="134" dur="300" fill="hold"/>
                                        <p:tgtEl>
                                          <p:spTgt spid="20"/>
                                        </p:tgtEl>
                                        <p:attrNameLst>
                                          <p:attrName>ppt_x</p:attrName>
                                        </p:attrNameLst>
                                      </p:cBhvr>
                                      <p:tavLst>
                                        <p:tav tm="0">
                                          <p:val>
                                            <p:strVal val="0-#ppt_w/2"/>
                                          </p:val>
                                        </p:tav>
                                        <p:tav tm="100000">
                                          <p:val>
                                            <p:strVal val="#ppt_x"/>
                                          </p:val>
                                        </p:tav>
                                      </p:tavLst>
                                    </p:anim>
                                    <p:anim calcmode="lin" valueType="num">
                                      <p:cBhvr additive="base">
                                        <p:cTn id="135" dur="300" fill="hold"/>
                                        <p:tgtEl>
                                          <p:spTgt spid="20"/>
                                        </p:tgtEl>
                                        <p:attrNameLst>
                                          <p:attrName>ppt_y</p:attrName>
                                        </p:attrNameLst>
                                      </p:cBhvr>
                                      <p:tavLst>
                                        <p:tav tm="0">
                                          <p:val>
                                            <p:strVal val="#ppt_y"/>
                                          </p:val>
                                        </p:tav>
                                        <p:tav tm="100000">
                                          <p:val>
                                            <p:strVal val="#ppt_y"/>
                                          </p:val>
                                        </p:tav>
                                      </p:tavLst>
                                    </p:anim>
                                  </p:childTnLst>
                                </p:cTn>
                              </p:par>
                              <p:par>
                                <p:cTn id="136" presetID="29" presetClass="exit" presetSubtype="0" fill="hold" grpId="1" nodeType="withEffect">
                                  <p:stCondLst>
                                    <p:cond delay="400"/>
                                  </p:stCondLst>
                                  <p:childTnLst>
                                    <p:anim calcmode="lin" valueType="num">
                                      <p:cBhvr>
                                        <p:cTn id="137" dur="1000"/>
                                        <p:tgtEl>
                                          <p:spTgt spid="20"/>
                                        </p:tgtEl>
                                        <p:attrNameLst>
                                          <p:attrName>ppt_x</p:attrName>
                                        </p:attrNameLst>
                                      </p:cBhvr>
                                      <p:tavLst>
                                        <p:tav tm="0">
                                          <p:val>
                                            <p:strVal val="ppt_x"/>
                                          </p:val>
                                        </p:tav>
                                        <p:tav tm="100000">
                                          <p:val>
                                            <p:strVal val="ppt_x-.2"/>
                                          </p:val>
                                        </p:tav>
                                      </p:tavLst>
                                    </p:anim>
                                    <p:anim calcmode="lin" valueType="num">
                                      <p:cBhvr>
                                        <p:cTn id="138" dur="1000"/>
                                        <p:tgtEl>
                                          <p:spTgt spid="20"/>
                                        </p:tgtEl>
                                        <p:attrNameLst>
                                          <p:attrName>ppt_y</p:attrName>
                                        </p:attrNameLst>
                                      </p:cBhvr>
                                      <p:tavLst>
                                        <p:tav tm="0">
                                          <p:val>
                                            <p:strVal val="ppt_y"/>
                                          </p:val>
                                        </p:tav>
                                        <p:tav tm="100000">
                                          <p:val>
                                            <p:strVal val="ppt_y"/>
                                          </p:val>
                                        </p:tav>
                                      </p:tavLst>
                                    </p:anim>
                                    <p:animEffect transition="out" filter="fade">
                                      <p:cBhvr>
                                        <p:cTn id="139" dur="1000"/>
                                        <p:tgtEl>
                                          <p:spTgt spid="20"/>
                                        </p:tgtEl>
                                      </p:cBhvr>
                                    </p:animEffect>
                                    <p:set>
                                      <p:cBhvr>
                                        <p:cTn id="140" dur="1" fill="hold">
                                          <p:stCondLst>
                                            <p:cond delay="999"/>
                                          </p:stCondLst>
                                        </p:cTn>
                                        <p:tgtEl>
                                          <p:spTgt spid="20"/>
                                        </p:tgtEl>
                                        <p:attrNameLst>
                                          <p:attrName>style.visibility</p:attrName>
                                        </p:attrNameLst>
                                      </p:cBhvr>
                                      <p:to>
                                        <p:strVal val="hidden"/>
                                      </p:to>
                                    </p:set>
                                  </p:childTnLst>
                                </p:cTn>
                              </p:par>
                              <p:par>
                                <p:cTn id="141" presetID="2" presetClass="entr" presetSubtype="8" fill="hold" grpId="0" nodeType="withEffect">
                                  <p:stCondLst>
                                    <p:cond delay="0"/>
                                  </p:stCondLst>
                                  <p:childTnLst>
                                    <p:set>
                                      <p:cBhvr>
                                        <p:cTn id="142" dur="1" fill="hold">
                                          <p:stCondLst>
                                            <p:cond delay="0"/>
                                          </p:stCondLst>
                                        </p:cTn>
                                        <p:tgtEl>
                                          <p:spTgt spid="21"/>
                                        </p:tgtEl>
                                        <p:attrNameLst>
                                          <p:attrName>style.visibility</p:attrName>
                                        </p:attrNameLst>
                                      </p:cBhvr>
                                      <p:to>
                                        <p:strVal val="visible"/>
                                      </p:to>
                                    </p:set>
                                    <p:anim calcmode="lin" valueType="num">
                                      <p:cBhvr additive="base">
                                        <p:cTn id="143" dur="300" fill="hold"/>
                                        <p:tgtEl>
                                          <p:spTgt spid="21"/>
                                        </p:tgtEl>
                                        <p:attrNameLst>
                                          <p:attrName>ppt_x</p:attrName>
                                        </p:attrNameLst>
                                      </p:cBhvr>
                                      <p:tavLst>
                                        <p:tav tm="0">
                                          <p:val>
                                            <p:strVal val="0-#ppt_w/2"/>
                                          </p:val>
                                        </p:tav>
                                        <p:tav tm="100000">
                                          <p:val>
                                            <p:strVal val="#ppt_x"/>
                                          </p:val>
                                        </p:tav>
                                      </p:tavLst>
                                    </p:anim>
                                    <p:anim calcmode="lin" valueType="num">
                                      <p:cBhvr additive="base">
                                        <p:cTn id="144" dur="300" fill="hold"/>
                                        <p:tgtEl>
                                          <p:spTgt spid="21"/>
                                        </p:tgtEl>
                                        <p:attrNameLst>
                                          <p:attrName>ppt_y</p:attrName>
                                        </p:attrNameLst>
                                      </p:cBhvr>
                                      <p:tavLst>
                                        <p:tav tm="0">
                                          <p:val>
                                            <p:strVal val="#ppt_y"/>
                                          </p:val>
                                        </p:tav>
                                        <p:tav tm="100000">
                                          <p:val>
                                            <p:strVal val="#ppt_y"/>
                                          </p:val>
                                        </p:tav>
                                      </p:tavLst>
                                    </p:anim>
                                  </p:childTnLst>
                                </p:cTn>
                              </p:par>
                              <p:par>
                                <p:cTn id="145" presetID="29" presetClass="exit" presetSubtype="0" fill="hold" grpId="1" nodeType="withEffect">
                                  <p:stCondLst>
                                    <p:cond delay="200"/>
                                  </p:stCondLst>
                                  <p:childTnLst>
                                    <p:anim calcmode="lin" valueType="num">
                                      <p:cBhvr>
                                        <p:cTn id="146" dur="1000"/>
                                        <p:tgtEl>
                                          <p:spTgt spid="21"/>
                                        </p:tgtEl>
                                        <p:attrNameLst>
                                          <p:attrName>ppt_x</p:attrName>
                                        </p:attrNameLst>
                                      </p:cBhvr>
                                      <p:tavLst>
                                        <p:tav tm="0">
                                          <p:val>
                                            <p:strVal val="ppt_x"/>
                                          </p:val>
                                        </p:tav>
                                        <p:tav tm="100000">
                                          <p:val>
                                            <p:strVal val="ppt_x-.2"/>
                                          </p:val>
                                        </p:tav>
                                      </p:tavLst>
                                    </p:anim>
                                    <p:anim calcmode="lin" valueType="num">
                                      <p:cBhvr>
                                        <p:cTn id="147" dur="1000"/>
                                        <p:tgtEl>
                                          <p:spTgt spid="21"/>
                                        </p:tgtEl>
                                        <p:attrNameLst>
                                          <p:attrName>ppt_y</p:attrName>
                                        </p:attrNameLst>
                                      </p:cBhvr>
                                      <p:tavLst>
                                        <p:tav tm="0">
                                          <p:val>
                                            <p:strVal val="ppt_y"/>
                                          </p:val>
                                        </p:tav>
                                        <p:tav tm="100000">
                                          <p:val>
                                            <p:strVal val="ppt_y"/>
                                          </p:val>
                                        </p:tav>
                                      </p:tavLst>
                                    </p:anim>
                                    <p:animEffect transition="out" filter="fade">
                                      <p:cBhvr>
                                        <p:cTn id="148" dur="1000"/>
                                        <p:tgtEl>
                                          <p:spTgt spid="21"/>
                                        </p:tgtEl>
                                      </p:cBhvr>
                                    </p:animEffect>
                                    <p:set>
                                      <p:cBhvr>
                                        <p:cTn id="149" dur="1" fill="hold">
                                          <p:stCondLst>
                                            <p:cond delay="999"/>
                                          </p:stCondLst>
                                        </p:cTn>
                                        <p:tgtEl>
                                          <p:spTgt spid="21"/>
                                        </p:tgtEl>
                                        <p:attrNameLst>
                                          <p:attrName>style.visibility</p:attrName>
                                        </p:attrNameLst>
                                      </p:cBhvr>
                                      <p:to>
                                        <p:strVal val="hidden"/>
                                      </p:to>
                                    </p:set>
                                  </p:childTnLst>
                                </p:cTn>
                              </p:par>
                              <p:par>
                                <p:cTn id="150" presetID="2" presetClass="entr" presetSubtype="8" fill="hold" grpId="0" nodeType="withEffect">
                                  <p:stCondLst>
                                    <p:cond delay="0"/>
                                  </p:stCondLst>
                                  <p:childTnLst>
                                    <p:set>
                                      <p:cBhvr>
                                        <p:cTn id="151" dur="1" fill="hold">
                                          <p:stCondLst>
                                            <p:cond delay="0"/>
                                          </p:stCondLst>
                                        </p:cTn>
                                        <p:tgtEl>
                                          <p:spTgt spid="22"/>
                                        </p:tgtEl>
                                        <p:attrNameLst>
                                          <p:attrName>style.visibility</p:attrName>
                                        </p:attrNameLst>
                                      </p:cBhvr>
                                      <p:to>
                                        <p:strVal val="visible"/>
                                      </p:to>
                                    </p:set>
                                    <p:anim calcmode="lin" valueType="num">
                                      <p:cBhvr additive="base">
                                        <p:cTn id="152" dur="300" fill="hold"/>
                                        <p:tgtEl>
                                          <p:spTgt spid="22"/>
                                        </p:tgtEl>
                                        <p:attrNameLst>
                                          <p:attrName>ppt_x</p:attrName>
                                        </p:attrNameLst>
                                      </p:cBhvr>
                                      <p:tavLst>
                                        <p:tav tm="0">
                                          <p:val>
                                            <p:strVal val="0-#ppt_w/2"/>
                                          </p:val>
                                        </p:tav>
                                        <p:tav tm="100000">
                                          <p:val>
                                            <p:strVal val="#ppt_x"/>
                                          </p:val>
                                        </p:tav>
                                      </p:tavLst>
                                    </p:anim>
                                    <p:anim calcmode="lin" valueType="num">
                                      <p:cBhvr additive="base">
                                        <p:cTn id="153" dur="300" fill="hold"/>
                                        <p:tgtEl>
                                          <p:spTgt spid="22"/>
                                        </p:tgtEl>
                                        <p:attrNameLst>
                                          <p:attrName>ppt_y</p:attrName>
                                        </p:attrNameLst>
                                      </p:cBhvr>
                                      <p:tavLst>
                                        <p:tav tm="0">
                                          <p:val>
                                            <p:strVal val="#ppt_y"/>
                                          </p:val>
                                        </p:tav>
                                        <p:tav tm="100000">
                                          <p:val>
                                            <p:strVal val="#ppt_y"/>
                                          </p:val>
                                        </p:tav>
                                      </p:tavLst>
                                    </p:anim>
                                  </p:childTnLst>
                                </p:cTn>
                              </p:par>
                              <p:par>
                                <p:cTn id="154" presetID="29" presetClass="exit" presetSubtype="0" fill="hold" grpId="1" nodeType="withEffect">
                                  <p:stCondLst>
                                    <p:cond delay="200"/>
                                  </p:stCondLst>
                                  <p:childTnLst>
                                    <p:anim calcmode="lin" valueType="num">
                                      <p:cBhvr>
                                        <p:cTn id="155" dur="1000"/>
                                        <p:tgtEl>
                                          <p:spTgt spid="22"/>
                                        </p:tgtEl>
                                        <p:attrNameLst>
                                          <p:attrName>ppt_x</p:attrName>
                                        </p:attrNameLst>
                                      </p:cBhvr>
                                      <p:tavLst>
                                        <p:tav tm="0">
                                          <p:val>
                                            <p:strVal val="ppt_x"/>
                                          </p:val>
                                        </p:tav>
                                        <p:tav tm="100000">
                                          <p:val>
                                            <p:strVal val="ppt_x-.2"/>
                                          </p:val>
                                        </p:tav>
                                      </p:tavLst>
                                    </p:anim>
                                    <p:anim calcmode="lin" valueType="num">
                                      <p:cBhvr>
                                        <p:cTn id="156" dur="1000"/>
                                        <p:tgtEl>
                                          <p:spTgt spid="22"/>
                                        </p:tgtEl>
                                        <p:attrNameLst>
                                          <p:attrName>ppt_y</p:attrName>
                                        </p:attrNameLst>
                                      </p:cBhvr>
                                      <p:tavLst>
                                        <p:tav tm="0">
                                          <p:val>
                                            <p:strVal val="ppt_y"/>
                                          </p:val>
                                        </p:tav>
                                        <p:tav tm="100000">
                                          <p:val>
                                            <p:strVal val="ppt_y"/>
                                          </p:val>
                                        </p:tav>
                                      </p:tavLst>
                                    </p:anim>
                                    <p:animEffect transition="out" filter="fade">
                                      <p:cBhvr>
                                        <p:cTn id="157" dur="1000"/>
                                        <p:tgtEl>
                                          <p:spTgt spid="22"/>
                                        </p:tgtEl>
                                      </p:cBhvr>
                                    </p:animEffect>
                                    <p:set>
                                      <p:cBhvr>
                                        <p:cTn id="158" dur="1" fill="hold">
                                          <p:stCondLst>
                                            <p:cond delay="999"/>
                                          </p:stCondLst>
                                        </p:cTn>
                                        <p:tgtEl>
                                          <p:spTgt spid="22"/>
                                        </p:tgtEl>
                                        <p:attrNameLst>
                                          <p:attrName>style.visibility</p:attrName>
                                        </p:attrNameLst>
                                      </p:cBhvr>
                                      <p:to>
                                        <p:strVal val="hidden"/>
                                      </p:to>
                                    </p:set>
                                  </p:childTnLst>
                                </p:cTn>
                              </p:par>
                              <p:par>
                                <p:cTn id="159" presetID="2" presetClass="entr" presetSubtype="8" fill="hold" grpId="0" nodeType="withEffect">
                                  <p:stCondLst>
                                    <p:cond delay="100"/>
                                  </p:stCondLst>
                                  <p:childTnLst>
                                    <p:set>
                                      <p:cBhvr>
                                        <p:cTn id="160" dur="1" fill="hold">
                                          <p:stCondLst>
                                            <p:cond delay="0"/>
                                          </p:stCondLst>
                                        </p:cTn>
                                        <p:tgtEl>
                                          <p:spTgt spid="23"/>
                                        </p:tgtEl>
                                        <p:attrNameLst>
                                          <p:attrName>style.visibility</p:attrName>
                                        </p:attrNameLst>
                                      </p:cBhvr>
                                      <p:to>
                                        <p:strVal val="visible"/>
                                      </p:to>
                                    </p:set>
                                    <p:anim calcmode="lin" valueType="num">
                                      <p:cBhvr additive="base">
                                        <p:cTn id="161" dur="300" fill="hold"/>
                                        <p:tgtEl>
                                          <p:spTgt spid="23"/>
                                        </p:tgtEl>
                                        <p:attrNameLst>
                                          <p:attrName>ppt_x</p:attrName>
                                        </p:attrNameLst>
                                      </p:cBhvr>
                                      <p:tavLst>
                                        <p:tav tm="0">
                                          <p:val>
                                            <p:strVal val="0-#ppt_w/2"/>
                                          </p:val>
                                        </p:tav>
                                        <p:tav tm="100000">
                                          <p:val>
                                            <p:strVal val="#ppt_x"/>
                                          </p:val>
                                        </p:tav>
                                      </p:tavLst>
                                    </p:anim>
                                    <p:anim calcmode="lin" valueType="num">
                                      <p:cBhvr additive="base">
                                        <p:cTn id="162" dur="300" fill="hold"/>
                                        <p:tgtEl>
                                          <p:spTgt spid="23"/>
                                        </p:tgtEl>
                                        <p:attrNameLst>
                                          <p:attrName>ppt_y</p:attrName>
                                        </p:attrNameLst>
                                      </p:cBhvr>
                                      <p:tavLst>
                                        <p:tav tm="0">
                                          <p:val>
                                            <p:strVal val="#ppt_y"/>
                                          </p:val>
                                        </p:tav>
                                        <p:tav tm="100000">
                                          <p:val>
                                            <p:strVal val="#ppt_y"/>
                                          </p:val>
                                        </p:tav>
                                      </p:tavLst>
                                    </p:anim>
                                  </p:childTnLst>
                                </p:cTn>
                              </p:par>
                              <p:par>
                                <p:cTn id="163" presetID="29" presetClass="exit" presetSubtype="0" fill="hold" grpId="1" nodeType="withEffect">
                                  <p:stCondLst>
                                    <p:cond delay="100"/>
                                  </p:stCondLst>
                                  <p:childTnLst>
                                    <p:anim calcmode="lin" valueType="num">
                                      <p:cBhvr>
                                        <p:cTn id="164" dur="1000"/>
                                        <p:tgtEl>
                                          <p:spTgt spid="23"/>
                                        </p:tgtEl>
                                        <p:attrNameLst>
                                          <p:attrName>ppt_x</p:attrName>
                                        </p:attrNameLst>
                                      </p:cBhvr>
                                      <p:tavLst>
                                        <p:tav tm="0">
                                          <p:val>
                                            <p:strVal val="ppt_x"/>
                                          </p:val>
                                        </p:tav>
                                        <p:tav tm="100000">
                                          <p:val>
                                            <p:strVal val="ppt_x-.2"/>
                                          </p:val>
                                        </p:tav>
                                      </p:tavLst>
                                    </p:anim>
                                    <p:anim calcmode="lin" valueType="num">
                                      <p:cBhvr>
                                        <p:cTn id="165" dur="1000"/>
                                        <p:tgtEl>
                                          <p:spTgt spid="23"/>
                                        </p:tgtEl>
                                        <p:attrNameLst>
                                          <p:attrName>ppt_y</p:attrName>
                                        </p:attrNameLst>
                                      </p:cBhvr>
                                      <p:tavLst>
                                        <p:tav tm="0">
                                          <p:val>
                                            <p:strVal val="ppt_y"/>
                                          </p:val>
                                        </p:tav>
                                        <p:tav tm="100000">
                                          <p:val>
                                            <p:strVal val="ppt_y"/>
                                          </p:val>
                                        </p:tav>
                                      </p:tavLst>
                                    </p:anim>
                                    <p:animEffect transition="out" filter="fade">
                                      <p:cBhvr>
                                        <p:cTn id="166" dur="1000"/>
                                        <p:tgtEl>
                                          <p:spTgt spid="23"/>
                                        </p:tgtEl>
                                      </p:cBhvr>
                                    </p:animEffect>
                                    <p:set>
                                      <p:cBhvr>
                                        <p:cTn id="167" dur="1" fill="hold">
                                          <p:stCondLst>
                                            <p:cond delay="999"/>
                                          </p:stCondLst>
                                        </p:cTn>
                                        <p:tgtEl>
                                          <p:spTgt spid="23"/>
                                        </p:tgtEl>
                                        <p:attrNameLst>
                                          <p:attrName>style.visibility</p:attrName>
                                        </p:attrNameLst>
                                      </p:cBhvr>
                                      <p:to>
                                        <p:strVal val="hidden"/>
                                      </p:to>
                                    </p:set>
                                  </p:childTnLst>
                                </p:cTn>
                              </p:par>
                              <p:par>
                                <p:cTn id="168" presetID="2" presetClass="entr" presetSubtype="8" fill="hold" grpId="0" nodeType="withEffect">
                                  <p:stCondLst>
                                    <p:cond delay="0"/>
                                  </p:stCondLst>
                                  <p:childTnLst>
                                    <p:set>
                                      <p:cBhvr>
                                        <p:cTn id="169" dur="1" fill="hold">
                                          <p:stCondLst>
                                            <p:cond delay="0"/>
                                          </p:stCondLst>
                                        </p:cTn>
                                        <p:tgtEl>
                                          <p:spTgt spid="24"/>
                                        </p:tgtEl>
                                        <p:attrNameLst>
                                          <p:attrName>style.visibility</p:attrName>
                                        </p:attrNameLst>
                                      </p:cBhvr>
                                      <p:to>
                                        <p:strVal val="visible"/>
                                      </p:to>
                                    </p:set>
                                    <p:anim calcmode="lin" valueType="num">
                                      <p:cBhvr additive="base">
                                        <p:cTn id="170" dur="300" fill="hold"/>
                                        <p:tgtEl>
                                          <p:spTgt spid="24"/>
                                        </p:tgtEl>
                                        <p:attrNameLst>
                                          <p:attrName>ppt_x</p:attrName>
                                        </p:attrNameLst>
                                      </p:cBhvr>
                                      <p:tavLst>
                                        <p:tav tm="0">
                                          <p:val>
                                            <p:strVal val="0-#ppt_w/2"/>
                                          </p:val>
                                        </p:tav>
                                        <p:tav tm="100000">
                                          <p:val>
                                            <p:strVal val="#ppt_x"/>
                                          </p:val>
                                        </p:tav>
                                      </p:tavLst>
                                    </p:anim>
                                    <p:anim calcmode="lin" valueType="num">
                                      <p:cBhvr additive="base">
                                        <p:cTn id="171" dur="300" fill="hold"/>
                                        <p:tgtEl>
                                          <p:spTgt spid="24"/>
                                        </p:tgtEl>
                                        <p:attrNameLst>
                                          <p:attrName>ppt_y</p:attrName>
                                        </p:attrNameLst>
                                      </p:cBhvr>
                                      <p:tavLst>
                                        <p:tav tm="0">
                                          <p:val>
                                            <p:strVal val="#ppt_y"/>
                                          </p:val>
                                        </p:tav>
                                        <p:tav tm="100000">
                                          <p:val>
                                            <p:strVal val="#ppt_y"/>
                                          </p:val>
                                        </p:tav>
                                      </p:tavLst>
                                    </p:anim>
                                  </p:childTnLst>
                                </p:cTn>
                              </p:par>
                              <p:par>
                                <p:cTn id="172" presetID="29" presetClass="exit" presetSubtype="0" fill="hold" grpId="1" nodeType="withEffect">
                                  <p:stCondLst>
                                    <p:cond delay="200"/>
                                  </p:stCondLst>
                                  <p:childTnLst>
                                    <p:anim calcmode="lin" valueType="num">
                                      <p:cBhvr>
                                        <p:cTn id="173" dur="1000"/>
                                        <p:tgtEl>
                                          <p:spTgt spid="24"/>
                                        </p:tgtEl>
                                        <p:attrNameLst>
                                          <p:attrName>ppt_x</p:attrName>
                                        </p:attrNameLst>
                                      </p:cBhvr>
                                      <p:tavLst>
                                        <p:tav tm="0">
                                          <p:val>
                                            <p:strVal val="ppt_x"/>
                                          </p:val>
                                        </p:tav>
                                        <p:tav tm="100000">
                                          <p:val>
                                            <p:strVal val="ppt_x-.2"/>
                                          </p:val>
                                        </p:tav>
                                      </p:tavLst>
                                    </p:anim>
                                    <p:anim calcmode="lin" valueType="num">
                                      <p:cBhvr>
                                        <p:cTn id="174" dur="1000"/>
                                        <p:tgtEl>
                                          <p:spTgt spid="24"/>
                                        </p:tgtEl>
                                        <p:attrNameLst>
                                          <p:attrName>ppt_y</p:attrName>
                                        </p:attrNameLst>
                                      </p:cBhvr>
                                      <p:tavLst>
                                        <p:tav tm="0">
                                          <p:val>
                                            <p:strVal val="ppt_y"/>
                                          </p:val>
                                        </p:tav>
                                        <p:tav tm="100000">
                                          <p:val>
                                            <p:strVal val="ppt_y"/>
                                          </p:val>
                                        </p:tav>
                                      </p:tavLst>
                                    </p:anim>
                                    <p:animEffect transition="out" filter="fade">
                                      <p:cBhvr>
                                        <p:cTn id="175" dur="1000"/>
                                        <p:tgtEl>
                                          <p:spTgt spid="24"/>
                                        </p:tgtEl>
                                      </p:cBhvr>
                                    </p:animEffect>
                                    <p:set>
                                      <p:cBhvr>
                                        <p:cTn id="176" dur="1" fill="hold">
                                          <p:stCondLst>
                                            <p:cond delay="999"/>
                                          </p:stCondLst>
                                        </p:cTn>
                                        <p:tgtEl>
                                          <p:spTgt spid="24"/>
                                        </p:tgtEl>
                                        <p:attrNameLst>
                                          <p:attrName>style.visibility</p:attrName>
                                        </p:attrNameLst>
                                      </p:cBhvr>
                                      <p:to>
                                        <p:strVal val="hidden"/>
                                      </p:to>
                                    </p:set>
                                  </p:childTnLst>
                                </p:cTn>
                              </p:par>
                              <p:par>
                                <p:cTn id="177" presetID="2" presetClass="entr" presetSubtype="8" fill="hold" grpId="0" nodeType="withEffect">
                                  <p:stCondLst>
                                    <p:cond delay="200"/>
                                  </p:stCondLst>
                                  <p:childTnLst>
                                    <p:set>
                                      <p:cBhvr>
                                        <p:cTn id="178" dur="1" fill="hold">
                                          <p:stCondLst>
                                            <p:cond delay="0"/>
                                          </p:stCondLst>
                                        </p:cTn>
                                        <p:tgtEl>
                                          <p:spTgt spid="25"/>
                                        </p:tgtEl>
                                        <p:attrNameLst>
                                          <p:attrName>style.visibility</p:attrName>
                                        </p:attrNameLst>
                                      </p:cBhvr>
                                      <p:to>
                                        <p:strVal val="visible"/>
                                      </p:to>
                                    </p:set>
                                    <p:anim calcmode="lin" valueType="num">
                                      <p:cBhvr additive="base">
                                        <p:cTn id="179" dur="300" fill="hold"/>
                                        <p:tgtEl>
                                          <p:spTgt spid="25"/>
                                        </p:tgtEl>
                                        <p:attrNameLst>
                                          <p:attrName>ppt_x</p:attrName>
                                        </p:attrNameLst>
                                      </p:cBhvr>
                                      <p:tavLst>
                                        <p:tav tm="0">
                                          <p:val>
                                            <p:strVal val="0-#ppt_w/2"/>
                                          </p:val>
                                        </p:tav>
                                        <p:tav tm="100000">
                                          <p:val>
                                            <p:strVal val="#ppt_x"/>
                                          </p:val>
                                        </p:tav>
                                      </p:tavLst>
                                    </p:anim>
                                    <p:anim calcmode="lin" valueType="num">
                                      <p:cBhvr additive="base">
                                        <p:cTn id="180" dur="300" fill="hold"/>
                                        <p:tgtEl>
                                          <p:spTgt spid="25"/>
                                        </p:tgtEl>
                                        <p:attrNameLst>
                                          <p:attrName>ppt_y</p:attrName>
                                        </p:attrNameLst>
                                      </p:cBhvr>
                                      <p:tavLst>
                                        <p:tav tm="0">
                                          <p:val>
                                            <p:strVal val="#ppt_y"/>
                                          </p:val>
                                        </p:tav>
                                        <p:tav tm="100000">
                                          <p:val>
                                            <p:strVal val="#ppt_y"/>
                                          </p:val>
                                        </p:tav>
                                      </p:tavLst>
                                    </p:anim>
                                  </p:childTnLst>
                                </p:cTn>
                              </p:par>
                              <p:par>
                                <p:cTn id="181" presetID="29" presetClass="exit" presetSubtype="0" fill="hold" grpId="1" nodeType="withEffect">
                                  <p:stCondLst>
                                    <p:cond delay="200"/>
                                  </p:stCondLst>
                                  <p:childTnLst>
                                    <p:anim calcmode="lin" valueType="num">
                                      <p:cBhvr>
                                        <p:cTn id="182" dur="1000"/>
                                        <p:tgtEl>
                                          <p:spTgt spid="25"/>
                                        </p:tgtEl>
                                        <p:attrNameLst>
                                          <p:attrName>ppt_x</p:attrName>
                                        </p:attrNameLst>
                                      </p:cBhvr>
                                      <p:tavLst>
                                        <p:tav tm="0">
                                          <p:val>
                                            <p:strVal val="ppt_x"/>
                                          </p:val>
                                        </p:tav>
                                        <p:tav tm="100000">
                                          <p:val>
                                            <p:strVal val="ppt_x-.2"/>
                                          </p:val>
                                        </p:tav>
                                      </p:tavLst>
                                    </p:anim>
                                    <p:anim calcmode="lin" valueType="num">
                                      <p:cBhvr>
                                        <p:cTn id="183" dur="1000"/>
                                        <p:tgtEl>
                                          <p:spTgt spid="25"/>
                                        </p:tgtEl>
                                        <p:attrNameLst>
                                          <p:attrName>ppt_y</p:attrName>
                                        </p:attrNameLst>
                                      </p:cBhvr>
                                      <p:tavLst>
                                        <p:tav tm="0">
                                          <p:val>
                                            <p:strVal val="ppt_y"/>
                                          </p:val>
                                        </p:tav>
                                        <p:tav tm="100000">
                                          <p:val>
                                            <p:strVal val="ppt_y"/>
                                          </p:val>
                                        </p:tav>
                                      </p:tavLst>
                                    </p:anim>
                                    <p:animEffect transition="out" filter="fade">
                                      <p:cBhvr>
                                        <p:cTn id="184" dur="1000"/>
                                        <p:tgtEl>
                                          <p:spTgt spid="25"/>
                                        </p:tgtEl>
                                      </p:cBhvr>
                                    </p:animEffect>
                                    <p:set>
                                      <p:cBhvr>
                                        <p:cTn id="185" dur="1" fill="hold">
                                          <p:stCondLst>
                                            <p:cond delay="999"/>
                                          </p:stCondLst>
                                        </p:cTn>
                                        <p:tgtEl>
                                          <p:spTgt spid="25"/>
                                        </p:tgtEl>
                                        <p:attrNameLst>
                                          <p:attrName>style.visibility</p:attrName>
                                        </p:attrNameLst>
                                      </p:cBhvr>
                                      <p:to>
                                        <p:strVal val="hidden"/>
                                      </p:to>
                                    </p:set>
                                  </p:childTnLst>
                                </p:cTn>
                              </p:par>
                              <p:par>
                                <p:cTn id="186" presetID="2" presetClass="entr" presetSubtype="8" fill="hold" grpId="0" nodeType="withEffect">
                                  <p:stCondLst>
                                    <p:cond delay="300"/>
                                  </p:stCondLst>
                                  <p:childTnLst>
                                    <p:set>
                                      <p:cBhvr>
                                        <p:cTn id="187" dur="1" fill="hold">
                                          <p:stCondLst>
                                            <p:cond delay="0"/>
                                          </p:stCondLst>
                                        </p:cTn>
                                        <p:tgtEl>
                                          <p:spTgt spid="26"/>
                                        </p:tgtEl>
                                        <p:attrNameLst>
                                          <p:attrName>style.visibility</p:attrName>
                                        </p:attrNameLst>
                                      </p:cBhvr>
                                      <p:to>
                                        <p:strVal val="visible"/>
                                      </p:to>
                                    </p:set>
                                    <p:anim calcmode="lin" valueType="num">
                                      <p:cBhvr additive="base">
                                        <p:cTn id="188" dur="300" fill="hold"/>
                                        <p:tgtEl>
                                          <p:spTgt spid="26"/>
                                        </p:tgtEl>
                                        <p:attrNameLst>
                                          <p:attrName>ppt_x</p:attrName>
                                        </p:attrNameLst>
                                      </p:cBhvr>
                                      <p:tavLst>
                                        <p:tav tm="0">
                                          <p:val>
                                            <p:strVal val="0-#ppt_w/2"/>
                                          </p:val>
                                        </p:tav>
                                        <p:tav tm="100000">
                                          <p:val>
                                            <p:strVal val="#ppt_x"/>
                                          </p:val>
                                        </p:tav>
                                      </p:tavLst>
                                    </p:anim>
                                    <p:anim calcmode="lin" valueType="num">
                                      <p:cBhvr additive="base">
                                        <p:cTn id="189" dur="300" fill="hold"/>
                                        <p:tgtEl>
                                          <p:spTgt spid="26"/>
                                        </p:tgtEl>
                                        <p:attrNameLst>
                                          <p:attrName>ppt_y</p:attrName>
                                        </p:attrNameLst>
                                      </p:cBhvr>
                                      <p:tavLst>
                                        <p:tav tm="0">
                                          <p:val>
                                            <p:strVal val="#ppt_y"/>
                                          </p:val>
                                        </p:tav>
                                        <p:tav tm="100000">
                                          <p:val>
                                            <p:strVal val="#ppt_y"/>
                                          </p:val>
                                        </p:tav>
                                      </p:tavLst>
                                    </p:anim>
                                  </p:childTnLst>
                                </p:cTn>
                              </p:par>
                              <p:par>
                                <p:cTn id="190" presetID="29" presetClass="exit" presetSubtype="0" fill="hold" grpId="1" nodeType="withEffect">
                                  <p:stCondLst>
                                    <p:cond delay="300"/>
                                  </p:stCondLst>
                                  <p:childTnLst>
                                    <p:anim calcmode="lin" valueType="num">
                                      <p:cBhvr>
                                        <p:cTn id="191" dur="1000"/>
                                        <p:tgtEl>
                                          <p:spTgt spid="26"/>
                                        </p:tgtEl>
                                        <p:attrNameLst>
                                          <p:attrName>ppt_x</p:attrName>
                                        </p:attrNameLst>
                                      </p:cBhvr>
                                      <p:tavLst>
                                        <p:tav tm="0">
                                          <p:val>
                                            <p:strVal val="ppt_x"/>
                                          </p:val>
                                        </p:tav>
                                        <p:tav tm="100000">
                                          <p:val>
                                            <p:strVal val="ppt_x-.2"/>
                                          </p:val>
                                        </p:tav>
                                      </p:tavLst>
                                    </p:anim>
                                    <p:anim calcmode="lin" valueType="num">
                                      <p:cBhvr>
                                        <p:cTn id="192" dur="1000"/>
                                        <p:tgtEl>
                                          <p:spTgt spid="26"/>
                                        </p:tgtEl>
                                        <p:attrNameLst>
                                          <p:attrName>ppt_y</p:attrName>
                                        </p:attrNameLst>
                                      </p:cBhvr>
                                      <p:tavLst>
                                        <p:tav tm="0">
                                          <p:val>
                                            <p:strVal val="ppt_y"/>
                                          </p:val>
                                        </p:tav>
                                        <p:tav tm="100000">
                                          <p:val>
                                            <p:strVal val="ppt_y"/>
                                          </p:val>
                                        </p:tav>
                                      </p:tavLst>
                                    </p:anim>
                                    <p:animEffect transition="out" filter="fade">
                                      <p:cBhvr>
                                        <p:cTn id="193" dur="1000"/>
                                        <p:tgtEl>
                                          <p:spTgt spid="26"/>
                                        </p:tgtEl>
                                      </p:cBhvr>
                                    </p:animEffect>
                                    <p:set>
                                      <p:cBhvr>
                                        <p:cTn id="194" dur="1" fill="hold">
                                          <p:stCondLst>
                                            <p:cond delay="999"/>
                                          </p:stCondLst>
                                        </p:cTn>
                                        <p:tgtEl>
                                          <p:spTgt spid="26"/>
                                        </p:tgtEl>
                                        <p:attrNameLst>
                                          <p:attrName>style.visibility</p:attrName>
                                        </p:attrNameLst>
                                      </p:cBhvr>
                                      <p:to>
                                        <p:strVal val="hidden"/>
                                      </p:to>
                                    </p:set>
                                  </p:childTnLst>
                                </p:cTn>
                              </p:par>
                              <p:par>
                                <p:cTn id="195" presetID="2" presetClass="entr" presetSubtype="8" fill="hold" grpId="0" nodeType="withEffect">
                                  <p:stCondLst>
                                    <p:cond delay="400"/>
                                  </p:stCondLst>
                                  <p:childTnLst>
                                    <p:set>
                                      <p:cBhvr>
                                        <p:cTn id="196" dur="1" fill="hold">
                                          <p:stCondLst>
                                            <p:cond delay="0"/>
                                          </p:stCondLst>
                                        </p:cTn>
                                        <p:tgtEl>
                                          <p:spTgt spid="27"/>
                                        </p:tgtEl>
                                        <p:attrNameLst>
                                          <p:attrName>style.visibility</p:attrName>
                                        </p:attrNameLst>
                                      </p:cBhvr>
                                      <p:to>
                                        <p:strVal val="visible"/>
                                      </p:to>
                                    </p:set>
                                    <p:anim calcmode="lin" valueType="num">
                                      <p:cBhvr additive="base">
                                        <p:cTn id="197" dur="300" fill="hold"/>
                                        <p:tgtEl>
                                          <p:spTgt spid="27"/>
                                        </p:tgtEl>
                                        <p:attrNameLst>
                                          <p:attrName>ppt_x</p:attrName>
                                        </p:attrNameLst>
                                      </p:cBhvr>
                                      <p:tavLst>
                                        <p:tav tm="0">
                                          <p:val>
                                            <p:strVal val="0-#ppt_w/2"/>
                                          </p:val>
                                        </p:tav>
                                        <p:tav tm="100000">
                                          <p:val>
                                            <p:strVal val="#ppt_x"/>
                                          </p:val>
                                        </p:tav>
                                      </p:tavLst>
                                    </p:anim>
                                    <p:anim calcmode="lin" valueType="num">
                                      <p:cBhvr additive="base">
                                        <p:cTn id="198" dur="300" fill="hold"/>
                                        <p:tgtEl>
                                          <p:spTgt spid="27"/>
                                        </p:tgtEl>
                                        <p:attrNameLst>
                                          <p:attrName>ppt_y</p:attrName>
                                        </p:attrNameLst>
                                      </p:cBhvr>
                                      <p:tavLst>
                                        <p:tav tm="0">
                                          <p:val>
                                            <p:strVal val="#ppt_y"/>
                                          </p:val>
                                        </p:tav>
                                        <p:tav tm="100000">
                                          <p:val>
                                            <p:strVal val="#ppt_y"/>
                                          </p:val>
                                        </p:tav>
                                      </p:tavLst>
                                    </p:anim>
                                  </p:childTnLst>
                                </p:cTn>
                              </p:par>
                              <p:par>
                                <p:cTn id="199" presetID="29" presetClass="exit" presetSubtype="0" fill="hold" grpId="1" nodeType="withEffect">
                                  <p:stCondLst>
                                    <p:cond delay="400"/>
                                  </p:stCondLst>
                                  <p:childTnLst>
                                    <p:anim calcmode="lin" valueType="num">
                                      <p:cBhvr>
                                        <p:cTn id="200" dur="1000"/>
                                        <p:tgtEl>
                                          <p:spTgt spid="27"/>
                                        </p:tgtEl>
                                        <p:attrNameLst>
                                          <p:attrName>ppt_x</p:attrName>
                                        </p:attrNameLst>
                                      </p:cBhvr>
                                      <p:tavLst>
                                        <p:tav tm="0">
                                          <p:val>
                                            <p:strVal val="ppt_x"/>
                                          </p:val>
                                        </p:tav>
                                        <p:tav tm="100000">
                                          <p:val>
                                            <p:strVal val="ppt_x-.2"/>
                                          </p:val>
                                        </p:tav>
                                      </p:tavLst>
                                    </p:anim>
                                    <p:anim calcmode="lin" valueType="num">
                                      <p:cBhvr>
                                        <p:cTn id="201" dur="1000"/>
                                        <p:tgtEl>
                                          <p:spTgt spid="27"/>
                                        </p:tgtEl>
                                        <p:attrNameLst>
                                          <p:attrName>ppt_y</p:attrName>
                                        </p:attrNameLst>
                                      </p:cBhvr>
                                      <p:tavLst>
                                        <p:tav tm="0">
                                          <p:val>
                                            <p:strVal val="ppt_y"/>
                                          </p:val>
                                        </p:tav>
                                        <p:tav tm="100000">
                                          <p:val>
                                            <p:strVal val="ppt_y"/>
                                          </p:val>
                                        </p:tav>
                                      </p:tavLst>
                                    </p:anim>
                                    <p:animEffect transition="out" filter="fade">
                                      <p:cBhvr>
                                        <p:cTn id="202" dur="1000"/>
                                        <p:tgtEl>
                                          <p:spTgt spid="27"/>
                                        </p:tgtEl>
                                      </p:cBhvr>
                                    </p:animEffect>
                                    <p:set>
                                      <p:cBhvr>
                                        <p:cTn id="203" dur="1" fill="hold">
                                          <p:stCondLst>
                                            <p:cond delay="999"/>
                                          </p:stCondLst>
                                        </p:cTn>
                                        <p:tgtEl>
                                          <p:spTgt spid="27"/>
                                        </p:tgtEl>
                                        <p:attrNameLst>
                                          <p:attrName>style.visibility</p:attrName>
                                        </p:attrNameLst>
                                      </p:cBhvr>
                                      <p:to>
                                        <p:strVal val="hidden"/>
                                      </p:to>
                                    </p:set>
                                  </p:childTnLst>
                                </p:cTn>
                              </p:par>
                              <p:par>
                                <p:cTn id="204" presetID="2" presetClass="entr" presetSubtype="8" fill="hold" grpId="0" nodeType="withEffect">
                                  <p:stCondLst>
                                    <p:cond delay="0"/>
                                  </p:stCondLst>
                                  <p:childTnLst>
                                    <p:set>
                                      <p:cBhvr>
                                        <p:cTn id="205" dur="1" fill="hold">
                                          <p:stCondLst>
                                            <p:cond delay="0"/>
                                          </p:stCondLst>
                                        </p:cTn>
                                        <p:tgtEl>
                                          <p:spTgt spid="28"/>
                                        </p:tgtEl>
                                        <p:attrNameLst>
                                          <p:attrName>style.visibility</p:attrName>
                                        </p:attrNameLst>
                                      </p:cBhvr>
                                      <p:to>
                                        <p:strVal val="visible"/>
                                      </p:to>
                                    </p:set>
                                    <p:anim calcmode="lin" valueType="num">
                                      <p:cBhvr additive="base">
                                        <p:cTn id="206" dur="300" fill="hold"/>
                                        <p:tgtEl>
                                          <p:spTgt spid="28"/>
                                        </p:tgtEl>
                                        <p:attrNameLst>
                                          <p:attrName>ppt_x</p:attrName>
                                        </p:attrNameLst>
                                      </p:cBhvr>
                                      <p:tavLst>
                                        <p:tav tm="0">
                                          <p:val>
                                            <p:strVal val="0-#ppt_w/2"/>
                                          </p:val>
                                        </p:tav>
                                        <p:tav tm="100000">
                                          <p:val>
                                            <p:strVal val="#ppt_x"/>
                                          </p:val>
                                        </p:tav>
                                      </p:tavLst>
                                    </p:anim>
                                    <p:anim calcmode="lin" valueType="num">
                                      <p:cBhvr additive="base">
                                        <p:cTn id="207" dur="300" fill="hold"/>
                                        <p:tgtEl>
                                          <p:spTgt spid="28"/>
                                        </p:tgtEl>
                                        <p:attrNameLst>
                                          <p:attrName>ppt_y</p:attrName>
                                        </p:attrNameLst>
                                      </p:cBhvr>
                                      <p:tavLst>
                                        <p:tav tm="0">
                                          <p:val>
                                            <p:strVal val="#ppt_y"/>
                                          </p:val>
                                        </p:tav>
                                        <p:tav tm="100000">
                                          <p:val>
                                            <p:strVal val="#ppt_y"/>
                                          </p:val>
                                        </p:tav>
                                      </p:tavLst>
                                    </p:anim>
                                  </p:childTnLst>
                                </p:cTn>
                              </p:par>
                              <p:par>
                                <p:cTn id="208" presetID="29" presetClass="exit" presetSubtype="0" fill="hold" grpId="1" nodeType="withEffect">
                                  <p:stCondLst>
                                    <p:cond delay="200"/>
                                  </p:stCondLst>
                                  <p:childTnLst>
                                    <p:anim calcmode="lin" valueType="num">
                                      <p:cBhvr>
                                        <p:cTn id="209" dur="1000"/>
                                        <p:tgtEl>
                                          <p:spTgt spid="28"/>
                                        </p:tgtEl>
                                        <p:attrNameLst>
                                          <p:attrName>ppt_x</p:attrName>
                                        </p:attrNameLst>
                                      </p:cBhvr>
                                      <p:tavLst>
                                        <p:tav tm="0">
                                          <p:val>
                                            <p:strVal val="ppt_x"/>
                                          </p:val>
                                        </p:tav>
                                        <p:tav tm="100000">
                                          <p:val>
                                            <p:strVal val="ppt_x-.2"/>
                                          </p:val>
                                        </p:tav>
                                      </p:tavLst>
                                    </p:anim>
                                    <p:anim calcmode="lin" valueType="num">
                                      <p:cBhvr>
                                        <p:cTn id="210" dur="1000"/>
                                        <p:tgtEl>
                                          <p:spTgt spid="28"/>
                                        </p:tgtEl>
                                        <p:attrNameLst>
                                          <p:attrName>ppt_y</p:attrName>
                                        </p:attrNameLst>
                                      </p:cBhvr>
                                      <p:tavLst>
                                        <p:tav tm="0">
                                          <p:val>
                                            <p:strVal val="ppt_y"/>
                                          </p:val>
                                        </p:tav>
                                        <p:tav tm="100000">
                                          <p:val>
                                            <p:strVal val="ppt_y"/>
                                          </p:val>
                                        </p:tav>
                                      </p:tavLst>
                                    </p:anim>
                                    <p:animEffect transition="out" filter="fade">
                                      <p:cBhvr>
                                        <p:cTn id="211" dur="1000"/>
                                        <p:tgtEl>
                                          <p:spTgt spid="28"/>
                                        </p:tgtEl>
                                      </p:cBhvr>
                                    </p:animEffect>
                                    <p:set>
                                      <p:cBhvr>
                                        <p:cTn id="212" dur="1" fill="hold">
                                          <p:stCondLst>
                                            <p:cond delay="999"/>
                                          </p:stCondLst>
                                        </p:cTn>
                                        <p:tgtEl>
                                          <p:spTgt spid="28"/>
                                        </p:tgtEl>
                                        <p:attrNameLst>
                                          <p:attrName>style.visibility</p:attrName>
                                        </p:attrNameLst>
                                      </p:cBhvr>
                                      <p:to>
                                        <p:strVal val="hidden"/>
                                      </p:to>
                                    </p:set>
                                  </p:childTnLst>
                                </p:cTn>
                              </p:par>
                              <p:par>
                                <p:cTn id="213" presetID="2" presetClass="entr" presetSubtype="8" fill="hold" grpId="0" nodeType="withEffect">
                                  <p:stCondLst>
                                    <p:cond delay="0"/>
                                  </p:stCondLst>
                                  <p:childTnLst>
                                    <p:set>
                                      <p:cBhvr>
                                        <p:cTn id="214" dur="1" fill="hold">
                                          <p:stCondLst>
                                            <p:cond delay="0"/>
                                          </p:stCondLst>
                                        </p:cTn>
                                        <p:tgtEl>
                                          <p:spTgt spid="29"/>
                                        </p:tgtEl>
                                        <p:attrNameLst>
                                          <p:attrName>style.visibility</p:attrName>
                                        </p:attrNameLst>
                                      </p:cBhvr>
                                      <p:to>
                                        <p:strVal val="visible"/>
                                      </p:to>
                                    </p:set>
                                    <p:anim calcmode="lin" valueType="num">
                                      <p:cBhvr additive="base">
                                        <p:cTn id="215" dur="300" fill="hold"/>
                                        <p:tgtEl>
                                          <p:spTgt spid="29"/>
                                        </p:tgtEl>
                                        <p:attrNameLst>
                                          <p:attrName>ppt_x</p:attrName>
                                        </p:attrNameLst>
                                      </p:cBhvr>
                                      <p:tavLst>
                                        <p:tav tm="0">
                                          <p:val>
                                            <p:strVal val="0-#ppt_w/2"/>
                                          </p:val>
                                        </p:tav>
                                        <p:tav tm="100000">
                                          <p:val>
                                            <p:strVal val="#ppt_x"/>
                                          </p:val>
                                        </p:tav>
                                      </p:tavLst>
                                    </p:anim>
                                    <p:anim calcmode="lin" valueType="num">
                                      <p:cBhvr additive="base">
                                        <p:cTn id="216" dur="300" fill="hold"/>
                                        <p:tgtEl>
                                          <p:spTgt spid="29"/>
                                        </p:tgtEl>
                                        <p:attrNameLst>
                                          <p:attrName>ppt_y</p:attrName>
                                        </p:attrNameLst>
                                      </p:cBhvr>
                                      <p:tavLst>
                                        <p:tav tm="0">
                                          <p:val>
                                            <p:strVal val="#ppt_y"/>
                                          </p:val>
                                        </p:tav>
                                        <p:tav tm="100000">
                                          <p:val>
                                            <p:strVal val="#ppt_y"/>
                                          </p:val>
                                        </p:tav>
                                      </p:tavLst>
                                    </p:anim>
                                  </p:childTnLst>
                                </p:cTn>
                              </p:par>
                              <p:par>
                                <p:cTn id="217" presetID="29" presetClass="exit" presetSubtype="0" fill="hold" grpId="1" nodeType="withEffect">
                                  <p:stCondLst>
                                    <p:cond delay="200"/>
                                  </p:stCondLst>
                                  <p:childTnLst>
                                    <p:anim calcmode="lin" valueType="num">
                                      <p:cBhvr>
                                        <p:cTn id="218" dur="1000"/>
                                        <p:tgtEl>
                                          <p:spTgt spid="29"/>
                                        </p:tgtEl>
                                        <p:attrNameLst>
                                          <p:attrName>ppt_x</p:attrName>
                                        </p:attrNameLst>
                                      </p:cBhvr>
                                      <p:tavLst>
                                        <p:tav tm="0">
                                          <p:val>
                                            <p:strVal val="ppt_x"/>
                                          </p:val>
                                        </p:tav>
                                        <p:tav tm="100000">
                                          <p:val>
                                            <p:strVal val="ppt_x-.2"/>
                                          </p:val>
                                        </p:tav>
                                      </p:tavLst>
                                    </p:anim>
                                    <p:anim calcmode="lin" valueType="num">
                                      <p:cBhvr>
                                        <p:cTn id="219" dur="1000"/>
                                        <p:tgtEl>
                                          <p:spTgt spid="29"/>
                                        </p:tgtEl>
                                        <p:attrNameLst>
                                          <p:attrName>ppt_y</p:attrName>
                                        </p:attrNameLst>
                                      </p:cBhvr>
                                      <p:tavLst>
                                        <p:tav tm="0">
                                          <p:val>
                                            <p:strVal val="ppt_y"/>
                                          </p:val>
                                        </p:tav>
                                        <p:tav tm="100000">
                                          <p:val>
                                            <p:strVal val="ppt_y"/>
                                          </p:val>
                                        </p:tav>
                                      </p:tavLst>
                                    </p:anim>
                                    <p:animEffect transition="out" filter="fade">
                                      <p:cBhvr>
                                        <p:cTn id="220" dur="1000"/>
                                        <p:tgtEl>
                                          <p:spTgt spid="29"/>
                                        </p:tgtEl>
                                      </p:cBhvr>
                                    </p:animEffect>
                                    <p:set>
                                      <p:cBhvr>
                                        <p:cTn id="221" dur="1" fill="hold">
                                          <p:stCondLst>
                                            <p:cond delay="999"/>
                                          </p:stCondLst>
                                        </p:cTn>
                                        <p:tgtEl>
                                          <p:spTgt spid="29"/>
                                        </p:tgtEl>
                                        <p:attrNameLst>
                                          <p:attrName>style.visibility</p:attrName>
                                        </p:attrNameLst>
                                      </p:cBhvr>
                                      <p:to>
                                        <p:strVal val="hidden"/>
                                      </p:to>
                                    </p:set>
                                  </p:childTnLst>
                                </p:cTn>
                              </p:par>
                              <p:par>
                                <p:cTn id="222" presetID="2" presetClass="entr" presetSubtype="8" fill="hold" grpId="0" nodeType="withEffect">
                                  <p:stCondLst>
                                    <p:cond delay="100"/>
                                  </p:stCondLst>
                                  <p:childTnLst>
                                    <p:set>
                                      <p:cBhvr>
                                        <p:cTn id="223" dur="1" fill="hold">
                                          <p:stCondLst>
                                            <p:cond delay="0"/>
                                          </p:stCondLst>
                                        </p:cTn>
                                        <p:tgtEl>
                                          <p:spTgt spid="30"/>
                                        </p:tgtEl>
                                        <p:attrNameLst>
                                          <p:attrName>style.visibility</p:attrName>
                                        </p:attrNameLst>
                                      </p:cBhvr>
                                      <p:to>
                                        <p:strVal val="visible"/>
                                      </p:to>
                                    </p:set>
                                    <p:anim calcmode="lin" valueType="num">
                                      <p:cBhvr additive="base">
                                        <p:cTn id="224" dur="300" fill="hold"/>
                                        <p:tgtEl>
                                          <p:spTgt spid="30"/>
                                        </p:tgtEl>
                                        <p:attrNameLst>
                                          <p:attrName>ppt_x</p:attrName>
                                        </p:attrNameLst>
                                      </p:cBhvr>
                                      <p:tavLst>
                                        <p:tav tm="0">
                                          <p:val>
                                            <p:strVal val="0-#ppt_w/2"/>
                                          </p:val>
                                        </p:tav>
                                        <p:tav tm="100000">
                                          <p:val>
                                            <p:strVal val="#ppt_x"/>
                                          </p:val>
                                        </p:tav>
                                      </p:tavLst>
                                    </p:anim>
                                    <p:anim calcmode="lin" valueType="num">
                                      <p:cBhvr additive="base">
                                        <p:cTn id="225" dur="300" fill="hold"/>
                                        <p:tgtEl>
                                          <p:spTgt spid="30"/>
                                        </p:tgtEl>
                                        <p:attrNameLst>
                                          <p:attrName>ppt_y</p:attrName>
                                        </p:attrNameLst>
                                      </p:cBhvr>
                                      <p:tavLst>
                                        <p:tav tm="0">
                                          <p:val>
                                            <p:strVal val="#ppt_y"/>
                                          </p:val>
                                        </p:tav>
                                        <p:tav tm="100000">
                                          <p:val>
                                            <p:strVal val="#ppt_y"/>
                                          </p:val>
                                        </p:tav>
                                      </p:tavLst>
                                    </p:anim>
                                  </p:childTnLst>
                                </p:cTn>
                              </p:par>
                              <p:par>
                                <p:cTn id="226" presetID="29" presetClass="exit" presetSubtype="0" fill="hold" grpId="1" nodeType="withEffect">
                                  <p:stCondLst>
                                    <p:cond delay="100"/>
                                  </p:stCondLst>
                                  <p:childTnLst>
                                    <p:anim calcmode="lin" valueType="num">
                                      <p:cBhvr>
                                        <p:cTn id="227" dur="1000"/>
                                        <p:tgtEl>
                                          <p:spTgt spid="30"/>
                                        </p:tgtEl>
                                        <p:attrNameLst>
                                          <p:attrName>ppt_x</p:attrName>
                                        </p:attrNameLst>
                                      </p:cBhvr>
                                      <p:tavLst>
                                        <p:tav tm="0">
                                          <p:val>
                                            <p:strVal val="ppt_x"/>
                                          </p:val>
                                        </p:tav>
                                        <p:tav tm="100000">
                                          <p:val>
                                            <p:strVal val="ppt_x-.2"/>
                                          </p:val>
                                        </p:tav>
                                      </p:tavLst>
                                    </p:anim>
                                    <p:anim calcmode="lin" valueType="num">
                                      <p:cBhvr>
                                        <p:cTn id="228" dur="1000"/>
                                        <p:tgtEl>
                                          <p:spTgt spid="30"/>
                                        </p:tgtEl>
                                        <p:attrNameLst>
                                          <p:attrName>ppt_y</p:attrName>
                                        </p:attrNameLst>
                                      </p:cBhvr>
                                      <p:tavLst>
                                        <p:tav tm="0">
                                          <p:val>
                                            <p:strVal val="ppt_y"/>
                                          </p:val>
                                        </p:tav>
                                        <p:tav tm="100000">
                                          <p:val>
                                            <p:strVal val="ppt_y"/>
                                          </p:val>
                                        </p:tav>
                                      </p:tavLst>
                                    </p:anim>
                                    <p:animEffect transition="out" filter="fade">
                                      <p:cBhvr>
                                        <p:cTn id="229" dur="1000"/>
                                        <p:tgtEl>
                                          <p:spTgt spid="30"/>
                                        </p:tgtEl>
                                      </p:cBhvr>
                                    </p:animEffect>
                                    <p:set>
                                      <p:cBhvr>
                                        <p:cTn id="230" dur="1" fill="hold">
                                          <p:stCondLst>
                                            <p:cond delay="999"/>
                                          </p:stCondLst>
                                        </p:cTn>
                                        <p:tgtEl>
                                          <p:spTgt spid="30"/>
                                        </p:tgtEl>
                                        <p:attrNameLst>
                                          <p:attrName>style.visibility</p:attrName>
                                        </p:attrNameLst>
                                      </p:cBhvr>
                                      <p:to>
                                        <p:strVal val="hidden"/>
                                      </p:to>
                                    </p:set>
                                  </p:childTnLst>
                                </p:cTn>
                              </p:par>
                              <p:par>
                                <p:cTn id="231" presetID="2" presetClass="entr" presetSubtype="8" fill="hold" grpId="0" nodeType="withEffect">
                                  <p:stCondLst>
                                    <p:cond delay="0"/>
                                  </p:stCondLst>
                                  <p:childTnLst>
                                    <p:set>
                                      <p:cBhvr>
                                        <p:cTn id="232" dur="1" fill="hold">
                                          <p:stCondLst>
                                            <p:cond delay="0"/>
                                          </p:stCondLst>
                                        </p:cTn>
                                        <p:tgtEl>
                                          <p:spTgt spid="31"/>
                                        </p:tgtEl>
                                        <p:attrNameLst>
                                          <p:attrName>style.visibility</p:attrName>
                                        </p:attrNameLst>
                                      </p:cBhvr>
                                      <p:to>
                                        <p:strVal val="visible"/>
                                      </p:to>
                                    </p:set>
                                    <p:anim calcmode="lin" valueType="num">
                                      <p:cBhvr additive="base">
                                        <p:cTn id="233" dur="300" fill="hold"/>
                                        <p:tgtEl>
                                          <p:spTgt spid="31"/>
                                        </p:tgtEl>
                                        <p:attrNameLst>
                                          <p:attrName>ppt_x</p:attrName>
                                        </p:attrNameLst>
                                      </p:cBhvr>
                                      <p:tavLst>
                                        <p:tav tm="0">
                                          <p:val>
                                            <p:strVal val="0-#ppt_w/2"/>
                                          </p:val>
                                        </p:tav>
                                        <p:tav tm="100000">
                                          <p:val>
                                            <p:strVal val="#ppt_x"/>
                                          </p:val>
                                        </p:tav>
                                      </p:tavLst>
                                    </p:anim>
                                    <p:anim calcmode="lin" valueType="num">
                                      <p:cBhvr additive="base">
                                        <p:cTn id="234" dur="300" fill="hold"/>
                                        <p:tgtEl>
                                          <p:spTgt spid="31"/>
                                        </p:tgtEl>
                                        <p:attrNameLst>
                                          <p:attrName>ppt_y</p:attrName>
                                        </p:attrNameLst>
                                      </p:cBhvr>
                                      <p:tavLst>
                                        <p:tav tm="0">
                                          <p:val>
                                            <p:strVal val="#ppt_y"/>
                                          </p:val>
                                        </p:tav>
                                        <p:tav tm="100000">
                                          <p:val>
                                            <p:strVal val="#ppt_y"/>
                                          </p:val>
                                        </p:tav>
                                      </p:tavLst>
                                    </p:anim>
                                  </p:childTnLst>
                                </p:cTn>
                              </p:par>
                              <p:par>
                                <p:cTn id="235" presetID="29" presetClass="exit" presetSubtype="0" fill="hold" grpId="1" nodeType="withEffect">
                                  <p:stCondLst>
                                    <p:cond delay="200"/>
                                  </p:stCondLst>
                                  <p:childTnLst>
                                    <p:anim calcmode="lin" valueType="num">
                                      <p:cBhvr>
                                        <p:cTn id="236" dur="1000"/>
                                        <p:tgtEl>
                                          <p:spTgt spid="31"/>
                                        </p:tgtEl>
                                        <p:attrNameLst>
                                          <p:attrName>ppt_x</p:attrName>
                                        </p:attrNameLst>
                                      </p:cBhvr>
                                      <p:tavLst>
                                        <p:tav tm="0">
                                          <p:val>
                                            <p:strVal val="ppt_x"/>
                                          </p:val>
                                        </p:tav>
                                        <p:tav tm="100000">
                                          <p:val>
                                            <p:strVal val="ppt_x-.2"/>
                                          </p:val>
                                        </p:tav>
                                      </p:tavLst>
                                    </p:anim>
                                    <p:anim calcmode="lin" valueType="num">
                                      <p:cBhvr>
                                        <p:cTn id="237" dur="1000"/>
                                        <p:tgtEl>
                                          <p:spTgt spid="31"/>
                                        </p:tgtEl>
                                        <p:attrNameLst>
                                          <p:attrName>ppt_y</p:attrName>
                                        </p:attrNameLst>
                                      </p:cBhvr>
                                      <p:tavLst>
                                        <p:tav tm="0">
                                          <p:val>
                                            <p:strVal val="ppt_y"/>
                                          </p:val>
                                        </p:tav>
                                        <p:tav tm="100000">
                                          <p:val>
                                            <p:strVal val="ppt_y"/>
                                          </p:val>
                                        </p:tav>
                                      </p:tavLst>
                                    </p:anim>
                                    <p:animEffect transition="out" filter="fade">
                                      <p:cBhvr>
                                        <p:cTn id="238" dur="1000"/>
                                        <p:tgtEl>
                                          <p:spTgt spid="31"/>
                                        </p:tgtEl>
                                      </p:cBhvr>
                                    </p:animEffect>
                                    <p:set>
                                      <p:cBhvr>
                                        <p:cTn id="239" dur="1" fill="hold">
                                          <p:stCondLst>
                                            <p:cond delay="999"/>
                                          </p:stCondLst>
                                        </p:cTn>
                                        <p:tgtEl>
                                          <p:spTgt spid="31"/>
                                        </p:tgtEl>
                                        <p:attrNameLst>
                                          <p:attrName>style.visibility</p:attrName>
                                        </p:attrNameLst>
                                      </p:cBhvr>
                                      <p:to>
                                        <p:strVal val="hidden"/>
                                      </p:to>
                                    </p:set>
                                  </p:childTnLst>
                                </p:cTn>
                              </p:par>
                              <p:par>
                                <p:cTn id="240" presetID="2" presetClass="entr" presetSubtype="8" fill="hold" grpId="0" nodeType="withEffect">
                                  <p:stCondLst>
                                    <p:cond delay="200"/>
                                  </p:stCondLst>
                                  <p:childTnLst>
                                    <p:set>
                                      <p:cBhvr>
                                        <p:cTn id="241" dur="1" fill="hold">
                                          <p:stCondLst>
                                            <p:cond delay="0"/>
                                          </p:stCondLst>
                                        </p:cTn>
                                        <p:tgtEl>
                                          <p:spTgt spid="32"/>
                                        </p:tgtEl>
                                        <p:attrNameLst>
                                          <p:attrName>style.visibility</p:attrName>
                                        </p:attrNameLst>
                                      </p:cBhvr>
                                      <p:to>
                                        <p:strVal val="visible"/>
                                      </p:to>
                                    </p:set>
                                    <p:anim calcmode="lin" valueType="num">
                                      <p:cBhvr additive="base">
                                        <p:cTn id="242" dur="300" fill="hold"/>
                                        <p:tgtEl>
                                          <p:spTgt spid="32"/>
                                        </p:tgtEl>
                                        <p:attrNameLst>
                                          <p:attrName>ppt_x</p:attrName>
                                        </p:attrNameLst>
                                      </p:cBhvr>
                                      <p:tavLst>
                                        <p:tav tm="0">
                                          <p:val>
                                            <p:strVal val="0-#ppt_w/2"/>
                                          </p:val>
                                        </p:tav>
                                        <p:tav tm="100000">
                                          <p:val>
                                            <p:strVal val="#ppt_x"/>
                                          </p:val>
                                        </p:tav>
                                      </p:tavLst>
                                    </p:anim>
                                    <p:anim calcmode="lin" valueType="num">
                                      <p:cBhvr additive="base">
                                        <p:cTn id="243" dur="300" fill="hold"/>
                                        <p:tgtEl>
                                          <p:spTgt spid="32"/>
                                        </p:tgtEl>
                                        <p:attrNameLst>
                                          <p:attrName>ppt_y</p:attrName>
                                        </p:attrNameLst>
                                      </p:cBhvr>
                                      <p:tavLst>
                                        <p:tav tm="0">
                                          <p:val>
                                            <p:strVal val="#ppt_y"/>
                                          </p:val>
                                        </p:tav>
                                        <p:tav tm="100000">
                                          <p:val>
                                            <p:strVal val="#ppt_y"/>
                                          </p:val>
                                        </p:tav>
                                      </p:tavLst>
                                    </p:anim>
                                  </p:childTnLst>
                                </p:cTn>
                              </p:par>
                              <p:par>
                                <p:cTn id="244" presetID="29" presetClass="exit" presetSubtype="0" fill="hold" grpId="1" nodeType="withEffect">
                                  <p:stCondLst>
                                    <p:cond delay="200"/>
                                  </p:stCondLst>
                                  <p:childTnLst>
                                    <p:anim calcmode="lin" valueType="num">
                                      <p:cBhvr>
                                        <p:cTn id="245" dur="1000"/>
                                        <p:tgtEl>
                                          <p:spTgt spid="32"/>
                                        </p:tgtEl>
                                        <p:attrNameLst>
                                          <p:attrName>ppt_x</p:attrName>
                                        </p:attrNameLst>
                                      </p:cBhvr>
                                      <p:tavLst>
                                        <p:tav tm="0">
                                          <p:val>
                                            <p:strVal val="ppt_x"/>
                                          </p:val>
                                        </p:tav>
                                        <p:tav tm="100000">
                                          <p:val>
                                            <p:strVal val="ppt_x-.2"/>
                                          </p:val>
                                        </p:tav>
                                      </p:tavLst>
                                    </p:anim>
                                    <p:anim calcmode="lin" valueType="num">
                                      <p:cBhvr>
                                        <p:cTn id="246" dur="1000"/>
                                        <p:tgtEl>
                                          <p:spTgt spid="32"/>
                                        </p:tgtEl>
                                        <p:attrNameLst>
                                          <p:attrName>ppt_y</p:attrName>
                                        </p:attrNameLst>
                                      </p:cBhvr>
                                      <p:tavLst>
                                        <p:tav tm="0">
                                          <p:val>
                                            <p:strVal val="ppt_y"/>
                                          </p:val>
                                        </p:tav>
                                        <p:tav tm="100000">
                                          <p:val>
                                            <p:strVal val="ppt_y"/>
                                          </p:val>
                                        </p:tav>
                                      </p:tavLst>
                                    </p:anim>
                                    <p:animEffect transition="out" filter="fade">
                                      <p:cBhvr>
                                        <p:cTn id="247" dur="1000"/>
                                        <p:tgtEl>
                                          <p:spTgt spid="32"/>
                                        </p:tgtEl>
                                      </p:cBhvr>
                                    </p:animEffect>
                                    <p:set>
                                      <p:cBhvr>
                                        <p:cTn id="248" dur="1" fill="hold">
                                          <p:stCondLst>
                                            <p:cond delay="999"/>
                                          </p:stCondLst>
                                        </p:cTn>
                                        <p:tgtEl>
                                          <p:spTgt spid="32"/>
                                        </p:tgtEl>
                                        <p:attrNameLst>
                                          <p:attrName>style.visibility</p:attrName>
                                        </p:attrNameLst>
                                      </p:cBhvr>
                                      <p:to>
                                        <p:strVal val="hidden"/>
                                      </p:to>
                                    </p:set>
                                  </p:childTnLst>
                                </p:cTn>
                              </p:par>
                              <p:par>
                                <p:cTn id="249" presetID="2" presetClass="entr" presetSubtype="8" fill="hold" grpId="0" nodeType="withEffect">
                                  <p:stCondLst>
                                    <p:cond delay="400"/>
                                  </p:stCondLst>
                                  <p:childTnLst>
                                    <p:set>
                                      <p:cBhvr>
                                        <p:cTn id="250" dur="1" fill="hold">
                                          <p:stCondLst>
                                            <p:cond delay="0"/>
                                          </p:stCondLst>
                                        </p:cTn>
                                        <p:tgtEl>
                                          <p:spTgt spid="33"/>
                                        </p:tgtEl>
                                        <p:attrNameLst>
                                          <p:attrName>style.visibility</p:attrName>
                                        </p:attrNameLst>
                                      </p:cBhvr>
                                      <p:to>
                                        <p:strVal val="visible"/>
                                      </p:to>
                                    </p:set>
                                    <p:anim calcmode="lin" valueType="num">
                                      <p:cBhvr additive="base">
                                        <p:cTn id="251" dur="300" fill="hold"/>
                                        <p:tgtEl>
                                          <p:spTgt spid="33"/>
                                        </p:tgtEl>
                                        <p:attrNameLst>
                                          <p:attrName>ppt_x</p:attrName>
                                        </p:attrNameLst>
                                      </p:cBhvr>
                                      <p:tavLst>
                                        <p:tav tm="0">
                                          <p:val>
                                            <p:strVal val="0-#ppt_w/2"/>
                                          </p:val>
                                        </p:tav>
                                        <p:tav tm="100000">
                                          <p:val>
                                            <p:strVal val="#ppt_x"/>
                                          </p:val>
                                        </p:tav>
                                      </p:tavLst>
                                    </p:anim>
                                    <p:anim calcmode="lin" valueType="num">
                                      <p:cBhvr additive="base">
                                        <p:cTn id="252" dur="300" fill="hold"/>
                                        <p:tgtEl>
                                          <p:spTgt spid="33"/>
                                        </p:tgtEl>
                                        <p:attrNameLst>
                                          <p:attrName>ppt_y</p:attrName>
                                        </p:attrNameLst>
                                      </p:cBhvr>
                                      <p:tavLst>
                                        <p:tav tm="0">
                                          <p:val>
                                            <p:strVal val="#ppt_y"/>
                                          </p:val>
                                        </p:tav>
                                        <p:tav tm="100000">
                                          <p:val>
                                            <p:strVal val="#ppt_y"/>
                                          </p:val>
                                        </p:tav>
                                      </p:tavLst>
                                    </p:anim>
                                  </p:childTnLst>
                                </p:cTn>
                              </p:par>
                              <p:par>
                                <p:cTn id="253" presetID="29" presetClass="exit" presetSubtype="0" fill="hold" grpId="1" nodeType="withEffect">
                                  <p:stCondLst>
                                    <p:cond delay="400"/>
                                  </p:stCondLst>
                                  <p:childTnLst>
                                    <p:anim calcmode="lin" valueType="num">
                                      <p:cBhvr>
                                        <p:cTn id="254" dur="1000"/>
                                        <p:tgtEl>
                                          <p:spTgt spid="33"/>
                                        </p:tgtEl>
                                        <p:attrNameLst>
                                          <p:attrName>ppt_x</p:attrName>
                                        </p:attrNameLst>
                                      </p:cBhvr>
                                      <p:tavLst>
                                        <p:tav tm="0">
                                          <p:val>
                                            <p:strVal val="ppt_x"/>
                                          </p:val>
                                        </p:tav>
                                        <p:tav tm="100000">
                                          <p:val>
                                            <p:strVal val="ppt_x-.2"/>
                                          </p:val>
                                        </p:tav>
                                      </p:tavLst>
                                    </p:anim>
                                    <p:anim calcmode="lin" valueType="num">
                                      <p:cBhvr>
                                        <p:cTn id="255" dur="1000"/>
                                        <p:tgtEl>
                                          <p:spTgt spid="33"/>
                                        </p:tgtEl>
                                        <p:attrNameLst>
                                          <p:attrName>ppt_y</p:attrName>
                                        </p:attrNameLst>
                                      </p:cBhvr>
                                      <p:tavLst>
                                        <p:tav tm="0">
                                          <p:val>
                                            <p:strVal val="ppt_y"/>
                                          </p:val>
                                        </p:tav>
                                        <p:tav tm="100000">
                                          <p:val>
                                            <p:strVal val="ppt_y"/>
                                          </p:val>
                                        </p:tav>
                                      </p:tavLst>
                                    </p:anim>
                                    <p:animEffect transition="out" filter="fade">
                                      <p:cBhvr>
                                        <p:cTn id="256" dur="1000"/>
                                        <p:tgtEl>
                                          <p:spTgt spid="33"/>
                                        </p:tgtEl>
                                      </p:cBhvr>
                                    </p:animEffect>
                                    <p:set>
                                      <p:cBhvr>
                                        <p:cTn id="257" dur="1" fill="hold">
                                          <p:stCondLst>
                                            <p:cond delay="999"/>
                                          </p:stCondLst>
                                        </p:cTn>
                                        <p:tgtEl>
                                          <p:spTgt spid="33"/>
                                        </p:tgtEl>
                                        <p:attrNameLst>
                                          <p:attrName>style.visibility</p:attrName>
                                        </p:attrNameLst>
                                      </p:cBhvr>
                                      <p:to>
                                        <p:strVal val="hidden"/>
                                      </p:to>
                                    </p:set>
                                  </p:childTnLst>
                                </p:cTn>
                              </p:par>
                              <p:par>
                                <p:cTn id="258" presetID="2" presetClass="entr" presetSubtype="8" fill="hold" grpId="0" nodeType="withEffect">
                                  <p:stCondLst>
                                    <p:cond delay="0"/>
                                  </p:stCondLst>
                                  <p:childTnLst>
                                    <p:set>
                                      <p:cBhvr>
                                        <p:cTn id="259" dur="1" fill="hold">
                                          <p:stCondLst>
                                            <p:cond delay="0"/>
                                          </p:stCondLst>
                                        </p:cTn>
                                        <p:tgtEl>
                                          <p:spTgt spid="34"/>
                                        </p:tgtEl>
                                        <p:attrNameLst>
                                          <p:attrName>style.visibility</p:attrName>
                                        </p:attrNameLst>
                                      </p:cBhvr>
                                      <p:to>
                                        <p:strVal val="visible"/>
                                      </p:to>
                                    </p:set>
                                    <p:anim calcmode="lin" valueType="num">
                                      <p:cBhvr additive="base">
                                        <p:cTn id="260" dur="300" fill="hold"/>
                                        <p:tgtEl>
                                          <p:spTgt spid="34"/>
                                        </p:tgtEl>
                                        <p:attrNameLst>
                                          <p:attrName>ppt_x</p:attrName>
                                        </p:attrNameLst>
                                      </p:cBhvr>
                                      <p:tavLst>
                                        <p:tav tm="0">
                                          <p:val>
                                            <p:strVal val="0-#ppt_w/2"/>
                                          </p:val>
                                        </p:tav>
                                        <p:tav tm="100000">
                                          <p:val>
                                            <p:strVal val="#ppt_x"/>
                                          </p:val>
                                        </p:tav>
                                      </p:tavLst>
                                    </p:anim>
                                    <p:anim calcmode="lin" valueType="num">
                                      <p:cBhvr additive="base">
                                        <p:cTn id="261" dur="300" fill="hold"/>
                                        <p:tgtEl>
                                          <p:spTgt spid="34"/>
                                        </p:tgtEl>
                                        <p:attrNameLst>
                                          <p:attrName>ppt_y</p:attrName>
                                        </p:attrNameLst>
                                      </p:cBhvr>
                                      <p:tavLst>
                                        <p:tav tm="0">
                                          <p:val>
                                            <p:strVal val="#ppt_y"/>
                                          </p:val>
                                        </p:tav>
                                        <p:tav tm="100000">
                                          <p:val>
                                            <p:strVal val="#ppt_y"/>
                                          </p:val>
                                        </p:tav>
                                      </p:tavLst>
                                    </p:anim>
                                  </p:childTnLst>
                                </p:cTn>
                              </p:par>
                              <p:par>
                                <p:cTn id="262" presetID="29" presetClass="exit" presetSubtype="0" fill="hold" grpId="1" nodeType="withEffect">
                                  <p:stCondLst>
                                    <p:cond delay="200"/>
                                  </p:stCondLst>
                                  <p:childTnLst>
                                    <p:anim calcmode="lin" valueType="num">
                                      <p:cBhvr>
                                        <p:cTn id="263" dur="1000"/>
                                        <p:tgtEl>
                                          <p:spTgt spid="34"/>
                                        </p:tgtEl>
                                        <p:attrNameLst>
                                          <p:attrName>ppt_x</p:attrName>
                                        </p:attrNameLst>
                                      </p:cBhvr>
                                      <p:tavLst>
                                        <p:tav tm="0">
                                          <p:val>
                                            <p:strVal val="ppt_x"/>
                                          </p:val>
                                        </p:tav>
                                        <p:tav tm="100000">
                                          <p:val>
                                            <p:strVal val="ppt_x-.2"/>
                                          </p:val>
                                        </p:tav>
                                      </p:tavLst>
                                    </p:anim>
                                    <p:anim calcmode="lin" valueType="num">
                                      <p:cBhvr>
                                        <p:cTn id="264" dur="1000"/>
                                        <p:tgtEl>
                                          <p:spTgt spid="34"/>
                                        </p:tgtEl>
                                        <p:attrNameLst>
                                          <p:attrName>ppt_y</p:attrName>
                                        </p:attrNameLst>
                                      </p:cBhvr>
                                      <p:tavLst>
                                        <p:tav tm="0">
                                          <p:val>
                                            <p:strVal val="ppt_y"/>
                                          </p:val>
                                        </p:tav>
                                        <p:tav tm="100000">
                                          <p:val>
                                            <p:strVal val="ppt_y"/>
                                          </p:val>
                                        </p:tav>
                                      </p:tavLst>
                                    </p:anim>
                                    <p:animEffect transition="out" filter="fade">
                                      <p:cBhvr>
                                        <p:cTn id="265" dur="1000"/>
                                        <p:tgtEl>
                                          <p:spTgt spid="34"/>
                                        </p:tgtEl>
                                      </p:cBhvr>
                                    </p:animEffect>
                                    <p:set>
                                      <p:cBhvr>
                                        <p:cTn id="266" dur="1" fill="hold">
                                          <p:stCondLst>
                                            <p:cond delay="999"/>
                                          </p:stCondLst>
                                        </p:cTn>
                                        <p:tgtEl>
                                          <p:spTgt spid="34"/>
                                        </p:tgtEl>
                                        <p:attrNameLst>
                                          <p:attrName>style.visibility</p:attrName>
                                        </p:attrNameLst>
                                      </p:cBhvr>
                                      <p:to>
                                        <p:strVal val="hidden"/>
                                      </p:to>
                                    </p:set>
                                  </p:childTnLst>
                                </p:cTn>
                              </p:par>
                              <p:par>
                                <p:cTn id="267" presetID="2" presetClass="entr" presetSubtype="8" fill="hold" grpId="0" nodeType="withEffect">
                                  <p:stCondLst>
                                    <p:cond delay="300"/>
                                  </p:stCondLst>
                                  <p:childTnLst>
                                    <p:set>
                                      <p:cBhvr>
                                        <p:cTn id="268" dur="1" fill="hold">
                                          <p:stCondLst>
                                            <p:cond delay="0"/>
                                          </p:stCondLst>
                                        </p:cTn>
                                        <p:tgtEl>
                                          <p:spTgt spid="35"/>
                                        </p:tgtEl>
                                        <p:attrNameLst>
                                          <p:attrName>style.visibility</p:attrName>
                                        </p:attrNameLst>
                                      </p:cBhvr>
                                      <p:to>
                                        <p:strVal val="visible"/>
                                      </p:to>
                                    </p:set>
                                    <p:anim calcmode="lin" valueType="num">
                                      <p:cBhvr additive="base">
                                        <p:cTn id="269" dur="300" fill="hold"/>
                                        <p:tgtEl>
                                          <p:spTgt spid="35"/>
                                        </p:tgtEl>
                                        <p:attrNameLst>
                                          <p:attrName>ppt_x</p:attrName>
                                        </p:attrNameLst>
                                      </p:cBhvr>
                                      <p:tavLst>
                                        <p:tav tm="0">
                                          <p:val>
                                            <p:strVal val="0-#ppt_w/2"/>
                                          </p:val>
                                        </p:tav>
                                        <p:tav tm="100000">
                                          <p:val>
                                            <p:strVal val="#ppt_x"/>
                                          </p:val>
                                        </p:tav>
                                      </p:tavLst>
                                    </p:anim>
                                    <p:anim calcmode="lin" valueType="num">
                                      <p:cBhvr additive="base">
                                        <p:cTn id="270" dur="300" fill="hold"/>
                                        <p:tgtEl>
                                          <p:spTgt spid="35"/>
                                        </p:tgtEl>
                                        <p:attrNameLst>
                                          <p:attrName>ppt_y</p:attrName>
                                        </p:attrNameLst>
                                      </p:cBhvr>
                                      <p:tavLst>
                                        <p:tav tm="0">
                                          <p:val>
                                            <p:strVal val="#ppt_y"/>
                                          </p:val>
                                        </p:tav>
                                        <p:tav tm="100000">
                                          <p:val>
                                            <p:strVal val="#ppt_y"/>
                                          </p:val>
                                        </p:tav>
                                      </p:tavLst>
                                    </p:anim>
                                  </p:childTnLst>
                                </p:cTn>
                              </p:par>
                              <p:par>
                                <p:cTn id="271" presetID="29" presetClass="exit" presetSubtype="0" fill="hold" grpId="1" nodeType="withEffect">
                                  <p:stCondLst>
                                    <p:cond delay="300"/>
                                  </p:stCondLst>
                                  <p:childTnLst>
                                    <p:anim calcmode="lin" valueType="num">
                                      <p:cBhvr>
                                        <p:cTn id="272" dur="1000"/>
                                        <p:tgtEl>
                                          <p:spTgt spid="35"/>
                                        </p:tgtEl>
                                        <p:attrNameLst>
                                          <p:attrName>ppt_x</p:attrName>
                                        </p:attrNameLst>
                                      </p:cBhvr>
                                      <p:tavLst>
                                        <p:tav tm="0">
                                          <p:val>
                                            <p:strVal val="ppt_x"/>
                                          </p:val>
                                        </p:tav>
                                        <p:tav tm="100000">
                                          <p:val>
                                            <p:strVal val="ppt_x-.2"/>
                                          </p:val>
                                        </p:tav>
                                      </p:tavLst>
                                    </p:anim>
                                    <p:anim calcmode="lin" valueType="num">
                                      <p:cBhvr>
                                        <p:cTn id="273" dur="1000"/>
                                        <p:tgtEl>
                                          <p:spTgt spid="35"/>
                                        </p:tgtEl>
                                        <p:attrNameLst>
                                          <p:attrName>ppt_y</p:attrName>
                                        </p:attrNameLst>
                                      </p:cBhvr>
                                      <p:tavLst>
                                        <p:tav tm="0">
                                          <p:val>
                                            <p:strVal val="ppt_y"/>
                                          </p:val>
                                        </p:tav>
                                        <p:tav tm="100000">
                                          <p:val>
                                            <p:strVal val="ppt_y"/>
                                          </p:val>
                                        </p:tav>
                                      </p:tavLst>
                                    </p:anim>
                                    <p:animEffect transition="out" filter="fade">
                                      <p:cBhvr>
                                        <p:cTn id="274" dur="1000"/>
                                        <p:tgtEl>
                                          <p:spTgt spid="35"/>
                                        </p:tgtEl>
                                      </p:cBhvr>
                                    </p:animEffect>
                                    <p:set>
                                      <p:cBhvr>
                                        <p:cTn id="275" dur="1" fill="hold">
                                          <p:stCondLst>
                                            <p:cond delay="999"/>
                                          </p:stCondLst>
                                        </p:cTn>
                                        <p:tgtEl>
                                          <p:spTgt spid="35"/>
                                        </p:tgtEl>
                                        <p:attrNameLst>
                                          <p:attrName>style.visibility</p:attrName>
                                        </p:attrNameLst>
                                      </p:cBhvr>
                                      <p:to>
                                        <p:strVal val="hidden"/>
                                      </p:to>
                                    </p:set>
                                  </p:childTnLst>
                                </p:cTn>
                              </p:par>
                              <p:par>
                                <p:cTn id="276" presetID="2" presetClass="entr" presetSubtype="8" fill="hold" grpId="0" nodeType="withEffect">
                                  <p:stCondLst>
                                    <p:cond delay="0"/>
                                  </p:stCondLst>
                                  <p:childTnLst>
                                    <p:set>
                                      <p:cBhvr>
                                        <p:cTn id="277" dur="1" fill="hold">
                                          <p:stCondLst>
                                            <p:cond delay="0"/>
                                          </p:stCondLst>
                                        </p:cTn>
                                        <p:tgtEl>
                                          <p:spTgt spid="36"/>
                                        </p:tgtEl>
                                        <p:attrNameLst>
                                          <p:attrName>style.visibility</p:attrName>
                                        </p:attrNameLst>
                                      </p:cBhvr>
                                      <p:to>
                                        <p:strVal val="visible"/>
                                      </p:to>
                                    </p:set>
                                    <p:anim calcmode="lin" valueType="num">
                                      <p:cBhvr additive="base">
                                        <p:cTn id="278" dur="300" fill="hold"/>
                                        <p:tgtEl>
                                          <p:spTgt spid="36"/>
                                        </p:tgtEl>
                                        <p:attrNameLst>
                                          <p:attrName>ppt_x</p:attrName>
                                        </p:attrNameLst>
                                      </p:cBhvr>
                                      <p:tavLst>
                                        <p:tav tm="0">
                                          <p:val>
                                            <p:strVal val="0-#ppt_w/2"/>
                                          </p:val>
                                        </p:tav>
                                        <p:tav tm="100000">
                                          <p:val>
                                            <p:strVal val="#ppt_x"/>
                                          </p:val>
                                        </p:tav>
                                      </p:tavLst>
                                    </p:anim>
                                    <p:anim calcmode="lin" valueType="num">
                                      <p:cBhvr additive="base">
                                        <p:cTn id="279" dur="300" fill="hold"/>
                                        <p:tgtEl>
                                          <p:spTgt spid="36"/>
                                        </p:tgtEl>
                                        <p:attrNameLst>
                                          <p:attrName>ppt_y</p:attrName>
                                        </p:attrNameLst>
                                      </p:cBhvr>
                                      <p:tavLst>
                                        <p:tav tm="0">
                                          <p:val>
                                            <p:strVal val="#ppt_y"/>
                                          </p:val>
                                        </p:tav>
                                        <p:tav tm="100000">
                                          <p:val>
                                            <p:strVal val="#ppt_y"/>
                                          </p:val>
                                        </p:tav>
                                      </p:tavLst>
                                    </p:anim>
                                  </p:childTnLst>
                                </p:cTn>
                              </p:par>
                              <p:par>
                                <p:cTn id="280" presetID="29" presetClass="exit" presetSubtype="0" fill="hold" grpId="1" nodeType="withEffect">
                                  <p:stCondLst>
                                    <p:cond delay="200"/>
                                  </p:stCondLst>
                                  <p:childTnLst>
                                    <p:anim calcmode="lin" valueType="num">
                                      <p:cBhvr>
                                        <p:cTn id="281" dur="1000"/>
                                        <p:tgtEl>
                                          <p:spTgt spid="36"/>
                                        </p:tgtEl>
                                        <p:attrNameLst>
                                          <p:attrName>ppt_x</p:attrName>
                                        </p:attrNameLst>
                                      </p:cBhvr>
                                      <p:tavLst>
                                        <p:tav tm="0">
                                          <p:val>
                                            <p:strVal val="ppt_x"/>
                                          </p:val>
                                        </p:tav>
                                        <p:tav tm="100000">
                                          <p:val>
                                            <p:strVal val="ppt_x-.2"/>
                                          </p:val>
                                        </p:tav>
                                      </p:tavLst>
                                    </p:anim>
                                    <p:anim calcmode="lin" valueType="num">
                                      <p:cBhvr>
                                        <p:cTn id="282" dur="1000"/>
                                        <p:tgtEl>
                                          <p:spTgt spid="36"/>
                                        </p:tgtEl>
                                        <p:attrNameLst>
                                          <p:attrName>ppt_y</p:attrName>
                                        </p:attrNameLst>
                                      </p:cBhvr>
                                      <p:tavLst>
                                        <p:tav tm="0">
                                          <p:val>
                                            <p:strVal val="ppt_y"/>
                                          </p:val>
                                        </p:tav>
                                        <p:tav tm="100000">
                                          <p:val>
                                            <p:strVal val="ppt_y"/>
                                          </p:val>
                                        </p:tav>
                                      </p:tavLst>
                                    </p:anim>
                                    <p:animEffect transition="out" filter="fade">
                                      <p:cBhvr>
                                        <p:cTn id="283" dur="1000"/>
                                        <p:tgtEl>
                                          <p:spTgt spid="36"/>
                                        </p:tgtEl>
                                      </p:cBhvr>
                                    </p:animEffect>
                                    <p:set>
                                      <p:cBhvr>
                                        <p:cTn id="284" dur="1" fill="hold">
                                          <p:stCondLst>
                                            <p:cond delay="999"/>
                                          </p:stCondLst>
                                        </p:cTn>
                                        <p:tgtEl>
                                          <p:spTgt spid="36"/>
                                        </p:tgtEl>
                                        <p:attrNameLst>
                                          <p:attrName>style.visibility</p:attrName>
                                        </p:attrNameLst>
                                      </p:cBhvr>
                                      <p:to>
                                        <p:strVal val="hidden"/>
                                      </p:to>
                                    </p:set>
                                  </p:childTnLst>
                                </p:cTn>
                              </p:par>
                              <p:par>
                                <p:cTn id="285" presetID="2" presetClass="entr" presetSubtype="8" fill="hold" grpId="0" nodeType="withEffect">
                                  <p:stCondLst>
                                    <p:cond delay="100"/>
                                  </p:stCondLst>
                                  <p:childTnLst>
                                    <p:set>
                                      <p:cBhvr>
                                        <p:cTn id="286" dur="1" fill="hold">
                                          <p:stCondLst>
                                            <p:cond delay="0"/>
                                          </p:stCondLst>
                                        </p:cTn>
                                        <p:tgtEl>
                                          <p:spTgt spid="37"/>
                                        </p:tgtEl>
                                        <p:attrNameLst>
                                          <p:attrName>style.visibility</p:attrName>
                                        </p:attrNameLst>
                                      </p:cBhvr>
                                      <p:to>
                                        <p:strVal val="visible"/>
                                      </p:to>
                                    </p:set>
                                    <p:anim calcmode="lin" valueType="num">
                                      <p:cBhvr additive="base">
                                        <p:cTn id="287" dur="300" fill="hold"/>
                                        <p:tgtEl>
                                          <p:spTgt spid="37"/>
                                        </p:tgtEl>
                                        <p:attrNameLst>
                                          <p:attrName>ppt_x</p:attrName>
                                        </p:attrNameLst>
                                      </p:cBhvr>
                                      <p:tavLst>
                                        <p:tav tm="0">
                                          <p:val>
                                            <p:strVal val="0-#ppt_w/2"/>
                                          </p:val>
                                        </p:tav>
                                        <p:tav tm="100000">
                                          <p:val>
                                            <p:strVal val="#ppt_x"/>
                                          </p:val>
                                        </p:tav>
                                      </p:tavLst>
                                    </p:anim>
                                    <p:anim calcmode="lin" valueType="num">
                                      <p:cBhvr additive="base">
                                        <p:cTn id="288" dur="300" fill="hold"/>
                                        <p:tgtEl>
                                          <p:spTgt spid="37"/>
                                        </p:tgtEl>
                                        <p:attrNameLst>
                                          <p:attrName>ppt_y</p:attrName>
                                        </p:attrNameLst>
                                      </p:cBhvr>
                                      <p:tavLst>
                                        <p:tav tm="0">
                                          <p:val>
                                            <p:strVal val="#ppt_y"/>
                                          </p:val>
                                        </p:tav>
                                        <p:tav tm="100000">
                                          <p:val>
                                            <p:strVal val="#ppt_y"/>
                                          </p:val>
                                        </p:tav>
                                      </p:tavLst>
                                    </p:anim>
                                  </p:childTnLst>
                                </p:cTn>
                              </p:par>
                              <p:par>
                                <p:cTn id="289" presetID="29" presetClass="exit" presetSubtype="0" fill="hold" grpId="1" nodeType="withEffect">
                                  <p:stCondLst>
                                    <p:cond delay="100"/>
                                  </p:stCondLst>
                                  <p:childTnLst>
                                    <p:anim calcmode="lin" valueType="num">
                                      <p:cBhvr>
                                        <p:cTn id="290" dur="1000"/>
                                        <p:tgtEl>
                                          <p:spTgt spid="37"/>
                                        </p:tgtEl>
                                        <p:attrNameLst>
                                          <p:attrName>ppt_x</p:attrName>
                                        </p:attrNameLst>
                                      </p:cBhvr>
                                      <p:tavLst>
                                        <p:tav tm="0">
                                          <p:val>
                                            <p:strVal val="ppt_x"/>
                                          </p:val>
                                        </p:tav>
                                        <p:tav tm="100000">
                                          <p:val>
                                            <p:strVal val="ppt_x-.2"/>
                                          </p:val>
                                        </p:tav>
                                      </p:tavLst>
                                    </p:anim>
                                    <p:anim calcmode="lin" valueType="num">
                                      <p:cBhvr>
                                        <p:cTn id="291" dur="1000"/>
                                        <p:tgtEl>
                                          <p:spTgt spid="37"/>
                                        </p:tgtEl>
                                        <p:attrNameLst>
                                          <p:attrName>ppt_y</p:attrName>
                                        </p:attrNameLst>
                                      </p:cBhvr>
                                      <p:tavLst>
                                        <p:tav tm="0">
                                          <p:val>
                                            <p:strVal val="ppt_y"/>
                                          </p:val>
                                        </p:tav>
                                        <p:tav tm="100000">
                                          <p:val>
                                            <p:strVal val="ppt_y"/>
                                          </p:val>
                                        </p:tav>
                                      </p:tavLst>
                                    </p:anim>
                                    <p:animEffect transition="out" filter="fade">
                                      <p:cBhvr>
                                        <p:cTn id="292" dur="1000"/>
                                        <p:tgtEl>
                                          <p:spTgt spid="37"/>
                                        </p:tgtEl>
                                      </p:cBhvr>
                                    </p:animEffect>
                                    <p:set>
                                      <p:cBhvr>
                                        <p:cTn id="293" dur="1" fill="hold">
                                          <p:stCondLst>
                                            <p:cond delay="999"/>
                                          </p:stCondLst>
                                        </p:cTn>
                                        <p:tgtEl>
                                          <p:spTgt spid="37"/>
                                        </p:tgtEl>
                                        <p:attrNameLst>
                                          <p:attrName>style.visibility</p:attrName>
                                        </p:attrNameLst>
                                      </p:cBhvr>
                                      <p:to>
                                        <p:strVal val="hidden"/>
                                      </p:to>
                                    </p:set>
                                  </p:childTnLst>
                                </p:cTn>
                              </p:par>
                              <p:par>
                                <p:cTn id="294" presetID="2" presetClass="entr" presetSubtype="8" fill="hold" grpId="0" nodeType="withEffect">
                                  <p:stCondLst>
                                    <p:cond delay="0"/>
                                  </p:stCondLst>
                                  <p:childTnLst>
                                    <p:set>
                                      <p:cBhvr>
                                        <p:cTn id="295" dur="1" fill="hold">
                                          <p:stCondLst>
                                            <p:cond delay="0"/>
                                          </p:stCondLst>
                                        </p:cTn>
                                        <p:tgtEl>
                                          <p:spTgt spid="38"/>
                                        </p:tgtEl>
                                        <p:attrNameLst>
                                          <p:attrName>style.visibility</p:attrName>
                                        </p:attrNameLst>
                                      </p:cBhvr>
                                      <p:to>
                                        <p:strVal val="visible"/>
                                      </p:to>
                                    </p:set>
                                    <p:anim calcmode="lin" valueType="num">
                                      <p:cBhvr additive="base">
                                        <p:cTn id="296" dur="300" fill="hold"/>
                                        <p:tgtEl>
                                          <p:spTgt spid="38"/>
                                        </p:tgtEl>
                                        <p:attrNameLst>
                                          <p:attrName>ppt_x</p:attrName>
                                        </p:attrNameLst>
                                      </p:cBhvr>
                                      <p:tavLst>
                                        <p:tav tm="0">
                                          <p:val>
                                            <p:strVal val="0-#ppt_w/2"/>
                                          </p:val>
                                        </p:tav>
                                        <p:tav tm="100000">
                                          <p:val>
                                            <p:strVal val="#ppt_x"/>
                                          </p:val>
                                        </p:tav>
                                      </p:tavLst>
                                    </p:anim>
                                    <p:anim calcmode="lin" valueType="num">
                                      <p:cBhvr additive="base">
                                        <p:cTn id="297" dur="300" fill="hold"/>
                                        <p:tgtEl>
                                          <p:spTgt spid="38"/>
                                        </p:tgtEl>
                                        <p:attrNameLst>
                                          <p:attrName>ppt_y</p:attrName>
                                        </p:attrNameLst>
                                      </p:cBhvr>
                                      <p:tavLst>
                                        <p:tav tm="0">
                                          <p:val>
                                            <p:strVal val="#ppt_y"/>
                                          </p:val>
                                        </p:tav>
                                        <p:tav tm="100000">
                                          <p:val>
                                            <p:strVal val="#ppt_y"/>
                                          </p:val>
                                        </p:tav>
                                      </p:tavLst>
                                    </p:anim>
                                  </p:childTnLst>
                                </p:cTn>
                              </p:par>
                              <p:par>
                                <p:cTn id="298" presetID="29" presetClass="exit" presetSubtype="0" fill="hold" grpId="1" nodeType="withEffect">
                                  <p:stCondLst>
                                    <p:cond delay="200"/>
                                  </p:stCondLst>
                                  <p:childTnLst>
                                    <p:anim calcmode="lin" valueType="num">
                                      <p:cBhvr>
                                        <p:cTn id="299" dur="1000"/>
                                        <p:tgtEl>
                                          <p:spTgt spid="38"/>
                                        </p:tgtEl>
                                        <p:attrNameLst>
                                          <p:attrName>ppt_x</p:attrName>
                                        </p:attrNameLst>
                                      </p:cBhvr>
                                      <p:tavLst>
                                        <p:tav tm="0">
                                          <p:val>
                                            <p:strVal val="ppt_x"/>
                                          </p:val>
                                        </p:tav>
                                        <p:tav tm="100000">
                                          <p:val>
                                            <p:strVal val="ppt_x-.2"/>
                                          </p:val>
                                        </p:tav>
                                      </p:tavLst>
                                    </p:anim>
                                    <p:anim calcmode="lin" valueType="num">
                                      <p:cBhvr>
                                        <p:cTn id="300" dur="1000"/>
                                        <p:tgtEl>
                                          <p:spTgt spid="38"/>
                                        </p:tgtEl>
                                        <p:attrNameLst>
                                          <p:attrName>ppt_y</p:attrName>
                                        </p:attrNameLst>
                                      </p:cBhvr>
                                      <p:tavLst>
                                        <p:tav tm="0">
                                          <p:val>
                                            <p:strVal val="ppt_y"/>
                                          </p:val>
                                        </p:tav>
                                        <p:tav tm="100000">
                                          <p:val>
                                            <p:strVal val="ppt_y"/>
                                          </p:val>
                                        </p:tav>
                                      </p:tavLst>
                                    </p:anim>
                                    <p:animEffect transition="out" filter="fade">
                                      <p:cBhvr>
                                        <p:cTn id="301" dur="1000"/>
                                        <p:tgtEl>
                                          <p:spTgt spid="38"/>
                                        </p:tgtEl>
                                      </p:cBhvr>
                                    </p:animEffect>
                                    <p:set>
                                      <p:cBhvr>
                                        <p:cTn id="302" dur="1" fill="hold">
                                          <p:stCondLst>
                                            <p:cond delay="999"/>
                                          </p:stCondLst>
                                        </p:cTn>
                                        <p:tgtEl>
                                          <p:spTgt spid="38"/>
                                        </p:tgtEl>
                                        <p:attrNameLst>
                                          <p:attrName>style.visibility</p:attrName>
                                        </p:attrNameLst>
                                      </p:cBhvr>
                                      <p:to>
                                        <p:strVal val="hidden"/>
                                      </p:to>
                                    </p:set>
                                  </p:childTnLst>
                                </p:cTn>
                              </p:par>
                              <p:par>
                                <p:cTn id="303" presetID="2" presetClass="entr" presetSubtype="8" fill="hold" grpId="0" nodeType="withEffect">
                                  <p:stCondLst>
                                    <p:cond delay="200"/>
                                  </p:stCondLst>
                                  <p:childTnLst>
                                    <p:set>
                                      <p:cBhvr>
                                        <p:cTn id="304" dur="1" fill="hold">
                                          <p:stCondLst>
                                            <p:cond delay="0"/>
                                          </p:stCondLst>
                                        </p:cTn>
                                        <p:tgtEl>
                                          <p:spTgt spid="39"/>
                                        </p:tgtEl>
                                        <p:attrNameLst>
                                          <p:attrName>style.visibility</p:attrName>
                                        </p:attrNameLst>
                                      </p:cBhvr>
                                      <p:to>
                                        <p:strVal val="visible"/>
                                      </p:to>
                                    </p:set>
                                    <p:anim calcmode="lin" valueType="num">
                                      <p:cBhvr additive="base">
                                        <p:cTn id="305" dur="300" fill="hold"/>
                                        <p:tgtEl>
                                          <p:spTgt spid="39"/>
                                        </p:tgtEl>
                                        <p:attrNameLst>
                                          <p:attrName>ppt_x</p:attrName>
                                        </p:attrNameLst>
                                      </p:cBhvr>
                                      <p:tavLst>
                                        <p:tav tm="0">
                                          <p:val>
                                            <p:strVal val="0-#ppt_w/2"/>
                                          </p:val>
                                        </p:tav>
                                        <p:tav tm="100000">
                                          <p:val>
                                            <p:strVal val="#ppt_x"/>
                                          </p:val>
                                        </p:tav>
                                      </p:tavLst>
                                    </p:anim>
                                    <p:anim calcmode="lin" valueType="num">
                                      <p:cBhvr additive="base">
                                        <p:cTn id="306" dur="300" fill="hold"/>
                                        <p:tgtEl>
                                          <p:spTgt spid="39"/>
                                        </p:tgtEl>
                                        <p:attrNameLst>
                                          <p:attrName>ppt_y</p:attrName>
                                        </p:attrNameLst>
                                      </p:cBhvr>
                                      <p:tavLst>
                                        <p:tav tm="0">
                                          <p:val>
                                            <p:strVal val="#ppt_y"/>
                                          </p:val>
                                        </p:tav>
                                        <p:tav tm="100000">
                                          <p:val>
                                            <p:strVal val="#ppt_y"/>
                                          </p:val>
                                        </p:tav>
                                      </p:tavLst>
                                    </p:anim>
                                  </p:childTnLst>
                                </p:cTn>
                              </p:par>
                              <p:par>
                                <p:cTn id="307" presetID="29" presetClass="exit" presetSubtype="0" fill="hold" grpId="1" nodeType="withEffect">
                                  <p:stCondLst>
                                    <p:cond delay="200"/>
                                  </p:stCondLst>
                                  <p:childTnLst>
                                    <p:anim calcmode="lin" valueType="num">
                                      <p:cBhvr>
                                        <p:cTn id="308" dur="1000"/>
                                        <p:tgtEl>
                                          <p:spTgt spid="39"/>
                                        </p:tgtEl>
                                        <p:attrNameLst>
                                          <p:attrName>ppt_x</p:attrName>
                                        </p:attrNameLst>
                                      </p:cBhvr>
                                      <p:tavLst>
                                        <p:tav tm="0">
                                          <p:val>
                                            <p:strVal val="ppt_x"/>
                                          </p:val>
                                        </p:tav>
                                        <p:tav tm="100000">
                                          <p:val>
                                            <p:strVal val="ppt_x-.2"/>
                                          </p:val>
                                        </p:tav>
                                      </p:tavLst>
                                    </p:anim>
                                    <p:anim calcmode="lin" valueType="num">
                                      <p:cBhvr>
                                        <p:cTn id="309" dur="1000"/>
                                        <p:tgtEl>
                                          <p:spTgt spid="39"/>
                                        </p:tgtEl>
                                        <p:attrNameLst>
                                          <p:attrName>ppt_y</p:attrName>
                                        </p:attrNameLst>
                                      </p:cBhvr>
                                      <p:tavLst>
                                        <p:tav tm="0">
                                          <p:val>
                                            <p:strVal val="ppt_y"/>
                                          </p:val>
                                        </p:tav>
                                        <p:tav tm="100000">
                                          <p:val>
                                            <p:strVal val="ppt_y"/>
                                          </p:val>
                                        </p:tav>
                                      </p:tavLst>
                                    </p:anim>
                                    <p:animEffect transition="out" filter="fade">
                                      <p:cBhvr>
                                        <p:cTn id="310" dur="1000"/>
                                        <p:tgtEl>
                                          <p:spTgt spid="39"/>
                                        </p:tgtEl>
                                      </p:cBhvr>
                                    </p:animEffect>
                                    <p:set>
                                      <p:cBhvr>
                                        <p:cTn id="311" dur="1" fill="hold">
                                          <p:stCondLst>
                                            <p:cond delay="999"/>
                                          </p:stCondLst>
                                        </p:cTn>
                                        <p:tgtEl>
                                          <p:spTgt spid="39"/>
                                        </p:tgtEl>
                                        <p:attrNameLst>
                                          <p:attrName>style.visibility</p:attrName>
                                        </p:attrNameLst>
                                      </p:cBhvr>
                                      <p:to>
                                        <p:strVal val="hidden"/>
                                      </p:to>
                                    </p:set>
                                  </p:childTnLst>
                                </p:cTn>
                              </p:par>
                              <p:par>
                                <p:cTn id="312" presetID="2" presetClass="entr" presetSubtype="8" fill="hold" grpId="0" nodeType="withEffect">
                                  <p:stCondLst>
                                    <p:cond delay="300"/>
                                  </p:stCondLst>
                                  <p:childTnLst>
                                    <p:set>
                                      <p:cBhvr>
                                        <p:cTn id="313" dur="1" fill="hold">
                                          <p:stCondLst>
                                            <p:cond delay="0"/>
                                          </p:stCondLst>
                                        </p:cTn>
                                        <p:tgtEl>
                                          <p:spTgt spid="40"/>
                                        </p:tgtEl>
                                        <p:attrNameLst>
                                          <p:attrName>style.visibility</p:attrName>
                                        </p:attrNameLst>
                                      </p:cBhvr>
                                      <p:to>
                                        <p:strVal val="visible"/>
                                      </p:to>
                                    </p:set>
                                    <p:anim calcmode="lin" valueType="num">
                                      <p:cBhvr additive="base">
                                        <p:cTn id="314" dur="300" fill="hold"/>
                                        <p:tgtEl>
                                          <p:spTgt spid="40"/>
                                        </p:tgtEl>
                                        <p:attrNameLst>
                                          <p:attrName>ppt_x</p:attrName>
                                        </p:attrNameLst>
                                      </p:cBhvr>
                                      <p:tavLst>
                                        <p:tav tm="0">
                                          <p:val>
                                            <p:strVal val="0-#ppt_w/2"/>
                                          </p:val>
                                        </p:tav>
                                        <p:tav tm="100000">
                                          <p:val>
                                            <p:strVal val="#ppt_x"/>
                                          </p:val>
                                        </p:tav>
                                      </p:tavLst>
                                    </p:anim>
                                    <p:anim calcmode="lin" valueType="num">
                                      <p:cBhvr additive="base">
                                        <p:cTn id="315" dur="300" fill="hold"/>
                                        <p:tgtEl>
                                          <p:spTgt spid="40"/>
                                        </p:tgtEl>
                                        <p:attrNameLst>
                                          <p:attrName>ppt_y</p:attrName>
                                        </p:attrNameLst>
                                      </p:cBhvr>
                                      <p:tavLst>
                                        <p:tav tm="0">
                                          <p:val>
                                            <p:strVal val="#ppt_y"/>
                                          </p:val>
                                        </p:tav>
                                        <p:tav tm="100000">
                                          <p:val>
                                            <p:strVal val="#ppt_y"/>
                                          </p:val>
                                        </p:tav>
                                      </p:tavLst>
                                    </p:anim>
                                  </p:childTnLst>
                                </p:cTn>
                              </p:par>
                              <p:par>
                                <p:cTn id="316" presetID="29" presetClass="exit" presetSubtype="0" fill="hold" grpId="1" nodeType="withEffect">
                                  <p:stCondLst>
                                    <p:cond delay="300"/>
                                  </p:stCondLst>
                                  <p:childTnLst>
                                    <p:anim calcmode="lin" valueType="num">
                                      <p:cBhvr>
                                        <p:cTn id="317" dur="1000"/>
                                        <p:tgtEl>
                                          <p:spTgt spid="40"/>
                                        </p:tgtEl>
                                        <p:attrNameLst>
                                          <p:attrName>ppt_x</p:attrName>
                                        </p:attrNameLst>
                                      </p:cBhvr>
                                      <p:tavLst>
                                        <p:tav tm="0">
                                          <p:val>
                                            <p:strVal val="ppt_x"/>
                                          </p:val>
                                        </p:tav>
                                        <p:tav tm="100000">
                                          <p:val>
                                            <p:strVal val="ppt_x-.2"/>
                                          </p:val>
                                        </p:tav>
                                      </p:tavLst>
                                    </p:anim>
                                    <p:anim calcmode="lin" valueType="num">
                                      <p:cBhvr>
                                        <p:cTn id="318" dur="1000"/>
                                        <p:tgtEl>
                                          <p:spTgt spid="40"/>
                                        </p:tgtEl>
                                        <p:attrNameLst>
                                          <p:attrName>ppt_y</p:attrName>
                                        </p:attrNameLst>
                                      </p:cBhvr>
                                      <p:tavLst>
                                        <p:tav tm="0">
                                          <p:val>
                                            <p:strVal val="ppt_y"/>
                                          </p:val>
                                        </p:tav>
                                        <p:tav tm="100000">
                                          <p:val>
                                            <p:strVal val="ppt_y"/>
                                          </p:val>
                                        </p:tav>
                                      </p:tavLst>
                                    </p:anim>
                                    <p:animEffect transition="out" filter="fade">
                                      <p:cBhvr>
                                        <p:cTn id="319" dur="1000"/>
                                        <p:tgtEl>
                                          <p:spTgt spid="40"/>
                                        </p:tgtEl>
                                      </p:cBhvr>
                                    </p:animEffect>
                                    <p:set>
                                      <p:cBhvr>
                                        <p:cTn id="320" dur="1" fill="hold">
                                          <p:stCondLst>
                                            <p:cond delay="999"/>
                                          </p:stCondLst>
                                        </p:cTn>
                                        <p:tgtEl>
                                          <p:spTgt spid="40"/>
                                        </p:tgtEl>
                                        <p:attrNameLst>
                                          <p:attrName>style.visibility</p:attrName>
                                        </p:attrNameLst>
                                      </p:cBhvr>
                                      <p:to>
                                        <p:strVal val="hidden"/>
                                      </p:to>
                                    </p:set>
                                  </p:childTnLst>
                                </p:cTn>
                              </p:par>
                              <p:par>
                                <p:cTn id="321" presetID="2" presetClass="entr" presetSubtype="8" fill="hold" grpId="0" nodeType="withEffect">
                                  <p:stCondLst>
                                    <p:cond delay="0"/>
                                  </p:stCondLst>
                                  <p:childTnLst>
                                    <p:set>
                                      <p:cBhvr>
                                        <p:cTn id="322" dur="1" fill="hold">
                                          <p:stCondLst>
                                            <p:cond delay="0"/>
                                          </p:stCondLst>
                                        </p:cTn>
                                        <p:tgtEl>
                                          <p:spTgt spid="41"/>
                                        </p:tgtEl>
                                        <p:attrNameLst>
                                          <p:attrName>style.visibility</p:attrName>
                                        </p:attrNameLst>
                                      </p:cBhvr>
                                      <p:to>
                                        <p:strVal val="visible"/>
                                      </p:to>
                                    </p:set>
                                    <p:anim calcmode="lin" valueType="num">
                                      <p:cBhvr additive="base">
                                        <p:cTn id="323" dur="300" fill="hold"/>
                                        <p:tgtEl>
                                          <p:spTgt spid="41"/>
                                        </p:tgtEl>
                                        <p:attrNameLst>
                                          <p:attrName>ppt_x</p:attrName>
                                        </p:attrNameLst>
                                      </p:cBhvr>
                                      <p:tavLst>
                                        <p:tav tm="0">
                                          <p:val>
                                            <p:strVal val="0-#ppt_w/2"/>
                                          </p:val>
                                        </p:tav>
                                        <p:tav tm="100000">
                                          <p:val>
                                            <p:strVal val="#ppt_x"/>
                                          </p:val>
                                        </p:tav>
                                      </p:tavLst>
                                    </p:anim>
                                    <p:anim calcmode="lin" valueType="num">
                                      <p:cBhvr additive="base">
                                        <p:cTn id="324" dur="300" fill="hold"/>
                                        <p:tgtEl>
                                          <p:spTgt spid="41"/>
                                        </p:tgtEl>
                                        <p:attrNameLst>
                                          <p:attrName>ppt_y</p:attrName>
                                        </p:attrNameLst>
                                      </p:cBhvr>
                                      <p:tavLst>
                                        <p:tav tm="0">
                                          <p:val>
                                            <p:strVal val="#ppt_y"/>
                                          </p:val>
                                        </p:tav>
                                        <p:tav tm="100000">
                                          <p:val>
                                            <p:strVal val="#ppt_y"/>
                                          </p:val>
                                        </p:tav>
                                      </p:tavLst>
                                    </p:anim>
                                  </p:childTnLst>
                                </p:cTn>
                              </p:par>
                              <p:par>
                                <p:cTn id="325" presetID="29" presetClass="exit" presetSubtype="0" fill="hold" grpId="1" nodeType="withEffect">
                                  <p:stCondLst>
                                    <p:cond delay="200"/>
                                  </p:stCondLst>
                                  <p:childTnLst>
                                    <p:anim calcmode="lin" valueType="num">
                                      <p:cBhvr>
                                        <p:cTn id="326" dur="1000"/>
                                        <p:tgtEl>
                                          <p:spTgt spid="41"/>
                                        </p:tgtEl>
                                        <p:attrNameLst>
                                          <p:attrName>ppt_x</p:attrName>
                                        </p:attrNameLst>
                                      </p:cBhvr>
                                      <p:tavLst>
                                        <p:tav tm="0">
                                          <p:val>
                                            <p:strVal val="ppt_x"/>
                                          </p:val>
                                        </p:tav>
                                        <p:tav tm="100000">
                                          <p:val>
                                            <p:strVal val="ppt_x-.2"/>
                                          </p:val>
                                        </p:tav>
                                      </p:tavLst>
                                    </p:anim>
                                    <p:anim calcmode="lin" valueType="num">
                                      <p:cBhvr>
                                        <p:cTn id="327" dur="1000"/>
                                        <p:tgtEl>
                                          <p:spTgt spid="41"/>
                                        </p:tgtEl>
                                        <p:attrNameLst>
                                          <p:attrName>ppt_y</p:attrName>
                                        </p:attrNameLst>
                                      </p:cBhvr>
                                      <p:tavLst>
                                        <p:tav tm="0">
                                          <p:val>
                                            <p:strVal val="ppt_y"/>
                                          </p:val>
                                        </p:tav>
                                        <p:tav tm="100000">
                                          <p:val>
                                            <p:strVal val="ppt_y"/>
                                          </p:val>
                                        </p:tav>
                                      </p:tavLst>
                                    </p:anim>
                                    <p:animEffect transition="out" filter="fade">
                                      <p:cBhvr>
                                        <p:cTn id="328" dur="1000"/>
                                        <p:tgtEl>
                                          <p:spTgt spid="41"/>
                                        </p:tgtEl>
                                      </p:cBhvr>
                                    </p:animEffect>
                                    <p:set>
                                      <p:cBhvr>
                                        <p:cTn id="329" dur="1" fill="hold">
                                          <p:stCondLst>
                                            <p:cond delay="999"/>
                                          </p:stCondLst>
                                        </p:cTn>
                                        <p:tgtEl>
                                          <p:spTgt spid="41"/>
                                        </p:tgtEl>
                                        <p:attrNameLst>
                                          <p:attrName>style.visibility</p:attrName>
                                        </p:attrNameLst>
                                      </p:cBhvr>
                                      <p:to>
                                        <p:strVal val="hidden"/>
                                      </p:to>
                                    </p:set>
                                  </p:childTnLst>
                                </p:cTn>
                              </p:par>
                              <p:par>
                                <p:cTn id="330" presetID="2" presetClass="entr" presetSubtype="8" fill="hold" grpId="0" nodeType="withEffect">
                                  <p:stCondLst>
                                    <p:cond delay="100"/>
                                  </p:stCondLst>
                                  <p:childTnLst>
                                    <p:set>
                                      <p:cBhvr>
                                        <p:cTn id="331" dur="1" fill="hold">
                                          <p:stCondLst>
                                            <p:cond delay="0"/>
                                          </p:stCondLst>
                                        </p:cTn>
                                        <p:tgtEl>
                                          <p:spTgt spid="42"/>
                                        </p:tgtEl>
                                        <p:attrNameLst>
                                          <p:attrName>style.visibility</p:attrName>
                                        </p:attrNameLst>
                                      </p:cBhvr>
                                      <p:to>
                                        <p:strVal val="visible"/>
                                      </p:to>
                                    </p:set>
                                    <p:anim calcmode="lin" valueType="num">
                                      <p:cBhvr additive="base">
                                        <p:cTn id="332" dur="300" fill="hold"/>
                                        <p:tgtEl>
                                          <p:spTgt spid="42"/>
                                        </p:tgtEl>
                                        <p:attrNameLst>
                                          <p:attrName>ppt_x</p:attrName>
                                        </p:attrNameLst>
                                      </p:cBhvr>
                                      <p:tavLst>
                                        <p:tav tm="0">
                                          <p:val>
                                            <p:strVal val="0-#ppt_w/2"/>
                                          </p:val>
                                        </p:tav>
                                        <p:tav tm="100000">
                                          <p:val>
                                            <p:strVal val="#ppt_x"/>
                                          </p:val>
                                        </p:tav>
                                      </p:tavLst>
                                    </p:anim>
                                    <p:anim calcmode="lin" valueType="num">
                                      <p:cBhvr additive="base">
                                        <p:cTn id="333" dur="300" fill="hold"/>
                                        <p:tgtEl>
                                          <p:spTgt spid="42"/>
                                        </p:tgtEl>
                                        <p:attrNameLst>
                                          <p:attrName>ppt_y</p:attrName>
                                        </p:attrNameLst>
                                      </p:cBhvr>
                                      <p:tavLst>
                                        <p:tav tm="0">
                                          <p:val>
                                            <p:strVal val="#ppt_y"/>
                                          </p:val>
                                        </p:tav>
                                        <p:tav tm="100000">
                                          <p:val>
                                            <p:strVal val="#ppt_y"/>
                                          </p:val>
                                        </p:tav>
                                      </p:tavLst>
                                    </p:anim>
                                  </p:childTnLst>
                                </p:cTn>
                              </p:par>
                              <p:par>
                                <p:cTn id="334" presetID="29" presetClass="exit" presetSubtype="0" fill="hold" grpId="1" nodeType="withEffect">
                                  <p:stCondLst>
                                    <p:cond delay="100"/>
                                  </p:stCondLst>
                                  <p:childTnLst>
                                    <p:anim calcmode="lin" valueType="num">
                                      <p:cBhvr>
                                        <p:cTn id="335" dur="1000"/>
                                        <p:tgtEl>
                                          <p:spTgt spid="42"/>
                                        </p:tgtEl>
                                        <p:attrNameLst>
                                          <p:attrName>ppt_x</p:attrName>
                                        </p:attrNameLst>
                                      </p:cBhvr>
                                      <p:tavLst>
                                        <p:tav tm="0">
                                          <p:val>
                                            <p:strVal val="ppt_x"/>
                                          </p:val>
                                        </p:tav>
                                        <p:tav tm="100000">
                                          <p:val>
                                            <p:strVal val="ppt_x-.2"/>
                                          </p:val>
                                        </p:tav>
                                      </p:tavLst>
                                    </p:anim>
                                    <p:anim calcmode="lin" valueType="num">
                                      <p:cBhvr>
                                        <p:cTn id="336" dur="1000"/>
                                        <p:tgtEl>
                                          <p:spTgt spid="42"/>
                                        </p:tgtEl>
                                        <p:attrNameLst>
                                          <p:attrName>ppt_y</p:attrName>
                                        </p:attrNameLst>
                                      </p:cBhvr>
                                      <p:tavLst>
                                        <p:tav tm="0">
                                          <p:val>
                                            <p:strVal val="ppt_y"/>
                                          </p:val>
                                        </p:tav>
                                        <p:tav tm="100000">
                                          <p:val>
                                            <p:strVal val="ppt_y"/>
                                          </p:val>
                                        </p:tav>
                                      </p:tavLst>
                                    </p:anim>
                                    <p:animEffect transition="out" filter="fade">
                                      <p:cBhvr>
                                        <p:cTn id="337" dur="1000"/>
                                        <p:tgtEl>
                                          <p:spTgt spid="42"/>
                                        </p:tgtEl>
                                      </p:cBhvr>
                                    </p:animEffect>
                                    <p:set>
                                      <p:cBhvr>
                                        <p:cTn id="338" dur="1" fill="hold">
                                          <p:stCondLst>
                                            <p:cond delay="999"/>
                                          </p:stCondLst>
                                        </p:cTn>
                                        <p:tgtEl>
                                          <p:spTgt spid="42"/>
                                        </p:tgtEl>
                                        <p:attrNameLst>
                                          <p:attrName>style.visibility</p:attrName>
                                        </p:attrNameLst>
                                      </p:cBhvr>
                                      <p:to>
                                        <p:strVal val="hidden"/>
                                      </p:to>
                                    </p:set>
                                  </p:childTnLst>
                                </p:cTn>
                              </p:par>
                              <p:par>
                                <p:cTn id="339" presetID="2" presetClass="entr" presetSubtype="8" fill="hold" grpId="0" nodeType="withEffect">
                                  <p:stCondLst>
                                    <p:cond delay="0"/>
                                  </p:stCondLst>
                                  <p:childTnLst>
                                    <p:set>
                                      <p:cBhvr>
                                        <p:cTn id="340" dur="1" fill="hold">
                                          <p:stCondLst>
                                            <p:cond delay="0"/>
                                          </p:stCondLst>
                                        </p:cTn>
                                        <p:tgtEl>
                                          <p:spTgt spid="43"/>
                                        </p:tgtEl>
                                        <p:attrNameLst>
                                          <p:attrName>style.visibility</p:attrName>
                                        </p:attrNameLst>
                                      </p:cBhvr>
                                      <p:to>
                                        <p:strVal val="visible"/>
                                      </p:to>
                                    </p:set>
                                    <p:anim calcmode="lin" valueType="num">
                                      <p:cBhvr additive="base">
                                        <p:cTn id="341" dur="300" fill="hold"/>
                                        <p:tgtEl>
                                          <p:spTgt spid="43"/>
                                        </p:tgtEl>
                                        <p:attrNameLst>
                                          <p:attrName>ppt_x</p:attrName>
                                        </p:attrNameLst>
                                      </p:cBhvr>
                                      <p:tavLst>
                                        <p:tav tm="0">
                                          <p:val>
                                            <p:strVal val="0-#ppt_w/2"/>
                                          </p:val>
                                        </p:tav>
                                        <p:tav tm="100000">
                                          <p:val>
                                            <p:strVal val="#ppt_x"/>
                                          </p:val>
                                        </p:tav>
                                      </p:tavLst>
                                    </p:anim>
                                    <p:anim calcmode="lin" valueType="num">
                                      <p:cBhvr additive="base">
                                        <p:cTn id="342" dur="300" fill="hold"/>
                                        <p:tgtEl>
                                          <p:spTgt spid="43"/>
                                        </p:tgtEl>
                                        <p:attrNameLst>
                                          <p:attrName>ppt_y</p:attrName>
                                        </p:attrNameLst>
                                      </p:cBhvr>
                                      <p:tavLst>
                                        <p:tav tm="0">
                                          <p:val>
                                            <p:strVal val="#ppt_y"/>
                                          </p:val>
                                        </p:tav>
                                        <p:tav tm="100000">
                                          <p:val>
                                            <p:strVal val="#ppt_y"/>
                                          </p:val>
                                        </p:tav>
                                      </p:tavLst>
                                    </p:anim>
                                  </p:childTnLst>
                                </p:cTn>
                              </p:par>
                              <p:par>
                                <p:cTn id="343" presetID="29" presetClass="exit" presetSubtype="0" fill="hold" grpId="1" nodeType="withEffect">
                                  <p:stCondLst>
                                    <p:cond delay="200"/>
                                  </p:stCondLst>
                                  <p:childTnLst>
                                    <p:anim calcmode="lin" valueType="num">
                                      <p:cBhvr>
                                        <p:cTn id="344" dur="1000"/>
                                        <p:tgtEl>
                                          <p:spTgt spid="43"/>
                                        </p:tgtEl>
                                        <p:attrNameLst>
                                          <p:attrName>ppt_x</p:attrName>
                                        </p:attrNameLst>
                                      </p:cBhvr>
                                      <p:tavLst>
                                        <p:tav tm="0">
                                          <p:val>
                                            <p:strVal val="ppt_x"/>
                                          </p:val>
                                        </p:tav>
                                        <p:tav tm="100000">
                                          <p:val>
                                            <p:strVal val="ppt_x-.2"/>
                                          </p:val>
                                        </p:tav>
                                      </p:tavLst>
                                    </p:anim>
                                    <p:anim calcmode="lin" valueType="num">
                                      <p:cBhvr>
                                        <p:cTn id="345" dur="1000"/>
                                        <p:tgtEl>
                                          <p:spTgt spid="43"/>
                                        </p:tgtEl>
                                        <p:attrNameLst>
                                          <p:attrName>ppt_y</p:attrName>
                                        </p:attrNameLst>
                                      </p:cBhvr>
                                      <p:tavLst>
                                        <p:tav tm="0">
                                          <p:val>
                                            <p:strVal val="ppt_y"/>
                                          </p:val>
                                        </p:tav>
                                        <p:tav tm="100000">
                                          <p:val>
                                            <p:strVal val="ppt_y"/>
                                          </p:val>
                                        </p:tav>
                                      </p:tavLst>
                                    </p:anim>
                                    <p:animEffect transition="out" filter="fade">
                                      <p:cBhvr>
                                        <p:cTn id="346" dur="1000"/>
                                        <p:tgtEl>
                                          <p:spTgt spid="43"/>
                                        </p:tgtEl>
                                      </p:cBhvr>
                                    </p:animEffect>
                                    <p:set>
                                      <p:cBhvr>
                                        <p:cTn id="347" dur="1" fill="hold">
                                          <p:stCondLst>
                                            <p:cond delay="999"/>
                                          </p:stCondLst>
                                        </p:cTn>
                                        <p:tgtEl>
                                          <p:spTgt spid="43"/>
                                        </p:tgtEl>
                                        <p:attrNameLst>
                                          <p:attrName>style.visibility</p:attrName>
                                        </p:attrNameLst>
                                      </p:cBhvr>
                                      <p:to>
                                        <p:strVal val="hidden"/>
                                      </p:to>
                                    </p:set>
                                  </p:childTnLst>
                                </p:cTn>
                              </p:par>
                              <p:par>
                                <p:cTn id="348" presetID="2" presetClass="entr" presetSubtype="8" fill="hold" grpId="0" nodeType="withEffect">
                                  <p:stCondLst>
                                    <p:cond delay="200"/>
                                  </p:stCondLst>
                                  <p:childTnLst>
                                    <p:set>
                                      <p:cBhvr>
                                        <p:cTn id="349" dur="1" fill="hold">
                                          <p:stCondLst>
                                            <p:cond delay="0"/>
                                          </p:stCondLst>
                                        </p:cTn>
                                        <p:tgtEl>
                                          <p:spTgt spid="44"/>
                                        </p:tgtEl>
                                        <p:attrNameLst>
                                          <p:attrName>style.visibility</p:attrName>
                                        </p:attrNameLst>
                                      </p:cBhvr>
                                      <p:to>
                                        <p:strVal val="visible"/>
                                      </p:to>
                                    </p:set>
                                    <p:anim calcmode="lin" valueType="num">
                                      <p:cBhvr additive="base">
                                        <p:cTn id="350" dur="300" fill="hold"/>
                                        <p:tgtEl>
                                          <p:spTgt spid="44"/>
                                        </p:tgtEl>
                                        <p:attrNameLst>
                                          <p:attrName>ppt_x</p:attrName>
                                        </p:attrNameLst>
                                      </p:cBhvr>
                                      <p:tavLst>
                                        <p:tav tm="0">
                                          <p:val>
                                            <p:strVal val="0-#ppt_w/2"/>
                                          </p:val>
                                        </p:tav>
                                        <p:tav tm="100000">
                                          <p:val>
                                            <p:strVal val="#ppt_x"/>
                                          </p:val>
                                        </p:tav>
                                      </p:tavLst>
                                    </p:anim>
                                    <p:anim calcmode="lin" valueType="num">
                                      <p:cBhvr additive="base">
                                        <p:cTn id="351" dur="300" fill="hold"/>
                                        <p:tgtEl>
                                          <p:spTgt spid="44"/>
                                        </p:tgtEl>
                                        <p:attrNameLst>
                                          <p:attrName>ppt_y</p:attrName>
                                        </p:attrNameLst>
                                      </p:cBhvr>
                                      <p:tavLst>
                                        <p:tav tm="0">
                                          <p:val>
                                            <p:strVal val="#ppt_y"/>
                                          </p:val>
                                        </p:tav>
                                        <p:tav tm="100000">
                                          <p:val>
                                            <p:strVal val="#ppt_y"/>
                                          </p:val>
                                        </p:tav>
                                      </p:tavLst>
                                    </p:anim>
                                  </p:childTnLst>
                                </p:cTn>
                              </p:par>
                              <p:par>
                                <p:cTn id="352" presetID="29" presetClass="exit" presetSubtype="0" fill="hold" grpId="1" nodeType="withEffect">
                                  <p:stCondLst>
                                    <p:cond delay="200"/>
                                  </p:stCondLst>
                                  <p:childTnLst>
                                    <p:anim calcmode="lin" valueType="num">
                                      <p:cBhvr>
                                        <p:cTn id="353" dur="1000"/>
                                        <p:tgtEl>
                                          <p:spTgt spid="44"/>
                                        </p:tgtEl>
                                        <p:attrNameLst>
                                          <p:attrName>ppt_x</p:attrName>
                                        </p:attrNameLst>
                                      </p:cBhvr>
                                      <p:tavLst>
                                        <p:tav tm="0">
                                          <p:val>
                                            <p:strVal val="ppt_x"/>
                                          </p:val>
                                        </p:tav>
                                        <p:tav tm="100000">
                                          <p:val>
                                            <p:strVal val="ppt_x-.2"/>
                                          </p:val>
                                        </p:tav>
                                      </p:tavLst>
                                    </p:anim>
                                    <p:anim calcmode="lin" valueType="num">
                                      <p:cBhvr>
                                        <p:cTn id="354" dur="1000"/>
                                        <p:tgtEl>
                                          <p:spTgt spid="44"/>
                                        </p:tgtEl>
                                        <p:attrNameLst>
                                          <p:attrName>ppt_y</p:attrName>
                                        </p:attrNameLst>
                                      </p:cBhvr>
                                      <p:tavLst>
                                        <p:tav tm="0">
                                          <p:val>
                                            <p:strVal val="ppt_y"/>
                                          </p:val>
                                        </p:tav>
                                        <p:tav tm="100000">
                                          <p:val>
                                            <p:strVal val="ppt_y"/>
                                          </p:val>
                                        </p:tav>
                                      </p:tavLst>
                                    </p:anim>
                                    <p:animEffect transition="out" filter="fade">
                                      <p:cBhvr>
                                        <p:cTn id="355" dur="1000"/>
                                        <p:tgtEl>
                                          <p:spTgt spid="44"/>
                                        </p:tgtEl>
                                      </p:cBhvr>
                                    </p:animEffect>
                                    <p:set>
                                      <p:cBhvr>
                                        <p:cTn id="356" dur="1" fill="hold">
                                          <p:stCondLst>
                                            <p:cond delay="999"/>
                                          </p:stCondLst>
                                        </p:cTn>
                                        <p:tgtEl>
                                          <p:spTgt spid="44"/>
                                        </p:tgtEl>
                                        <p:attrNameLst>
                                          <p:attrName>style.visibility</p:attrName>
                                        </p:attrNameLst>
                                      </p:cBhvr>
                                      <p:to>
                                        <p:strVal val="hidden"/>
                                      </p:to>
                                    </p:set>
                                  </p:childTnLst>
                                </p:cTn>
                              </p:par>
                              <p:par>
                                <p:cTn id="357" presetID="2" presetClass="entr" presetSubtype="8" fill="hold" grpId="0" nodeType="withEffect">
                                  <p:stCondLst>
                                    <p:cond delay="300"/>
                                  </p:stCondLst>
                                  <p:childTnLst>
                                    <p:set>
                                      <p:cBhvr>
                                        <p:cTn id="358" dur="1" fill="hold">
                                          <p:stCondLst>
                                            <p:cond delay="0"/>
                                          </p:stCondLst>
                                        </p:cTn>
                                        <p:tgtEl>
                                          <p:spTgt spid="45"/>
                                        </p:tgtEl>
                                        <p:attrNameLst>
                                          <p:attrName>style.visibility</p:attrName>
                                        </p:attrNameLst>
                                      </p:cBhvr>
                                      <p:to>
                                        <p:strVal val="visible"/>
                                      </p:to>
                                    </p:set>
                                    <p:anim calcmode="lin" valueType="num">
                                      <p:cBhvr additive="base">
                                        <p:cTn id="359" dur="300" fill="hold"/>
                                        <p:tgtEl>
                                          <p:spTgt spid="45"/>
                                        </p:tgtEl>
                                        <p:attrNameLst>
                                          <p:attrName>ppt_x</p:attrName>
                                        </p:attrNameLst>
                                      </p:cBhvr>
                                      <p:tavLst>
                                        <p:tav tm="0">
                                          <p:val>
                                            <p:strVal val="0-#ppt_w/2"/>
                                          </p:val>
                                        </p:tav>
                                        <p:tav tm="100000">
                                          <p:val>
                                            <p:strVal val="#ppt_x"/>
                                          </p:val>
                                        </p:tav>
                                      </p:tavLst>
                                    </p:anim>
                                    <p:anim calcmode="lin" valueType="num">
                                      <p:cBhvr additive="base">
                                        <p:cTn id="360" dur="300" fill="hold"/>
                                        <p:tgtEl>
                                          <p:spTgt spid="45"/>
                                        </p:tgtEl>
                                        <p:attrNameLst>
                                          <p:attrName>ppt_y</p:attrName>
                                        </p:attrNameLst>
                                      </p:cBhvr>
                                      <p:tavLst>
                                        <p:tav tm="0">
                                          <p:val>
                                            <p:strVal val="#ppt_y"/>
                                          </p:val>
                                        </p:tav>
                                        <p:tav tm="100000">
                                          <p:val>
                                            <p:strVal val="#ppt_y"/>
                                          </p:val>
                                        </p:tav>
                                      </p:tavLst>
                                    </p:anim>
                                  </p:childTnLst>
                                </p:cTn>
                              </p:par>
                              <p:par>
                                <p:cTn id="361" presetID="29" presetClass="exit" presetSubtype="0" fill="hold" grpId="1" nodeType="withEffect">
                                  <p:stCondLst>
                                    <p:cond delay="300"/>
                                  </p:stCondLst>
                                  <p:childTnLst>
                                    <p:anim calcmode="lin" valueType="num">
                                      <p:cBhvr>
                                        <p:cTn id="362" dur="1000"/>
                                        <p:tgtEl>
                                          <p:spTgt spid="45"/>
                                        </p:tgtEl>
                                        <p:attrNameLst>
                                          <p:attrName>ppt_x</p:attrName>
                                        </p:attrNameLst>
                                      </p:cBhvr>
                                      <p:tavLst>
                                        <p:tav tm="0">
                                          <p:val>
                                            <p:strVal val="ppt_x"/>
                                          </p:val>
                                        </p:tav>
                                        <p:tav tm="100000">
                                          <p:val>
                                            <p:strVal val="ppt_x-.2"/>
                                          </p:val>
                                        </p:tav>
                                      </p:tavLst>
                                    </p:anim>
                                    <p:anim calcmode="lin" valueType="num">
                                      <p:cBhvr>
                                        <p:cTn id="363" dur="1000"/>
                                        <p:tgtEl>
                                          <p:spTgt spid="45"/>
                                        </p:tgtEl>
                                        <p:attrNameLst>
                                          <p:attrName>ppt_y</p:attrName>
                                        </p:attrNameLst>
                                      </p:cBhvr>
                                      <p:tavLst>
                                        <p:tav tm="0">
                                          <p:val>
                                            <p:strVal val="ppt_y"/>
                                          </p:val>
                                        </p:tav>
                                        <p:tav tm="100000">
                                          <p:val>
                                            <p:strVal val="ppt_y"/>
                                          </p:val>
                                        </p:tav>
                                      </p:tavLst>
                                    </p:anim>
                                    <p:animEffect transition="out" filter="fade">
                                      <p:cBhvr>
                                        <p:cTn id="364" dur="1000"/>
                                        <p:tgtEl>
                                          <p:spTgt spid="45"/>
                                        </p:tgtEl>
                                      </p:cBhvr>
                                    </p:animEffect>
                                    <p:set>
                                      <p:cBhvr>
                                        <p:cTn id="365" dur="1" fill="hold">
                                          <p:stCondLst>
                                            <p:cond delay="999"/>
                                          </p:stCondLst>
                                        </p:cTn>
                                        <p:tgtEl>
                                          <p:spTgt spid="45"/>
                                        </p:tgtEl>
                                        <p:attrNameLst>
                                          <p:attrName>style.visibility</p:attrName>
                                        </p:attrNameLst>
                                      </p:cBhvr>
                                      <p:to>
                                        <p:strVal val="hidden"/>
                                      </p:to>
                                    </p:set>
                                  </p:childTnLst>
                                </p:cTn>
                              </p:par>
                              <p:par>
                                <p:cTn id="366" presetID="2" presetClass="entr" presetSubtype="8" fill="hold" grpId="0" nodeType="withEffect">
                                  <p:stCondLst>
                                    <p:cond delay="400"/>
                                  </p:stCondLst>
                                  <p:childTnLst>
                                    <p:set>
                                      <p:cBhvr>
                                        <p:cTn id="367" dur="1" fill="hold">
                                          <p:stCondLst>
                                            <p:cond delay="0"/>
                                          </p:stCondLst>
                                        </p:cTn>
                                        <p:tgtEl>
                                          <p:spTgt spid="46"/>
                                        </p:tgtEl>
                                        <p:attrNameLst>
                                          <p:attrName>style.visibility</p:attrName>
                                        </p:attrNameLst>
                                      </p:cBhvr>
                                      <p:to>
                                        <p:strVal val="visible"/>
                                      </p:to>
                                    </p:set>
                                    <p:anim calcmode="lin" valueType="num">
                                      <p:cBhvr additive="base">
                                        <p:cTn id="368" dur="300" fill="hold"/>
                                        <p:tgtEl>
                                          <p:spTgt spid="46"/>
                                        </p:tgtEl>
                                        <p:attrNameLst>
                                          <p:attrName>ppt_x</p:attrName>
                                        </p:attrNameLst>
                                      </p:cBhvr>
                                      <p:tavLst>
                                        <p:tav tm="0">
                                          <p:val>
                                            <p:strVal val="0-#ppt_w/2"/>
                                          </p:val>
                                        </p:tav>
                                        <p:tav tm="100000">
                                          <p:val>
                                            <p:strVal val="#ppt_x"/>
                                          </p:val>
                                        </p:tav>
                                      </p:tavLst>
                                    </p:anim>
                                    <p:anim calcmode="lin" valueType="num">
                                      <p:cBhvr additive="base">
                                        <p:cTn id="369" dur="300" fill="hold"/>
                                        <p:tgtEl>
                                          <p:spTgt spid="46"/>
                                        </p:tgtEl>
                                        <p:attrNameLst>
                                          <p:attrName>ppt_y</p:attrName>
                                        </p:attrNameLst>
                                      </p:cBhvr>
                                      <p:tavLst>
                                        <p:tav tm="0">
                                          <p:val>
                                            <p:strVal val="#ppt_y"/>
                                          </p:val>
                                        </p:tav>
                                        <p:tav tm="100000">
                                          <p:val>
                                            <p:strVal val="#ppt_y"/>
                                          </p:val>
                                        </p:tav>
                                      </p:tavLst>
                                    </p:anim>
                                  </p:childTnLst>
                                </p:cTn>
                              </p:par>
                              <p:par>
                                <p:cTn id="370" presetID="29" presetClass="exit" presetSubtype="0" fill="hold" grpId="1" nodeType="withEffect">
                                  <p:stCondLst>
                                    <p:cond delay="400"/>
                                  </p:stCondLst>
                                  <p:childTnLst>
                                    <p:anim calcmode="lin" valueType="num">
                                      <p:cBhvr>
                                        <p:cTn id="371" dur="1000"/>
                                        <p:tgtEl>
                                          <p:spTgt spid="46"/>
                                        </p:tgtEl>
                                        <p:attrNameLst>
                                          <p:attrName>ppt_x</p:attrName>
                                        </p:attrNameLst>
                                      </p:cBhvr>
                                      <p:tavLst>
                                        <p:tav tm="0">
                                          <p:val>
                                            <p:strVal val="ppt_x"/>
                                          </p:val>
                                        </p:tav>
                                        <p:tav tm="100000">
                                          <p:val>
                                            <p:strVal val="ppt_x-.2"/>
                                          </p:val>
                                        </p:tav>
                                      </p:tavLst>
                                    </p:anim>
                                    <p:anim calcmode="lin" valueType="num">
                                      <p:cBhvr>
                                        <p:cTn id="372" dur="1000"/>
                                        <p:tgtEl>
                                          <p:spTgt spid="46"/>
                                        </p:tgtEl>
                                        <p:attrNameLst>
                                          <p:attrName>ppt_y</p:attrName>
                                        </p:attrNameLst>
                                      </p:cBhvr>
                                      <p:tavLst>
                                        <p:tav tm="0">
                                          <p:val>
                                            <p:strVal val="ppt_y"/>
                                          </p:val>
                                        </p:tav>
                                        <p:tav tm="100000">
                                          <p:val>
                                            <p:strVal val="ppt_y"/>
                                          </p:val>
                                        </p:tav>
                                      </p:tavLst>
                                    </p:anim>
                                    <p:animEffect transition="out" filter="fade">
                                      <p:cBhvr>
                                        <p:cTn id="373" dur="1000"/>
                                        <p:tgtEl>
                                          <p:spTgt spid="46"/>
                                        </p:tgtEl>
                                      </p:cBhvr>
                                    </p:animEffect>
                                    <p:set>
                                      <p:cBhvr>
                                        <p:cTn id="374" dur="1" fill="hold">
                                          <p:stCondLst>
                                            <p:cond delay="999"/>
                                          </p:stCondLst>
                                        </p:cTn>
                                        <p:tgtEl>
                                          <p:spTgt spid="46"/>
                                        </p:tgtEl>
                                        <p:attrNameLst>
                                          <p:attrName>style.visibility</p:attrName>
                                        </p:attrNameLst>
                                      </p:cBhvr>
                                      <p:to>
                                        <p:strVal val="hidden"/>
                                      </p:to>
                                    </p:set>
                                  </p:childTnLst>
                                </p:cTn>
                              </p:par>
                              <p:par>
                                <p:cTn id="375" presetID="6" presetClass="emph" presetSubtype="0" repeatCount="3000" accel="50000" decel="50000" autoRev="1" fill="hold" grpId="1" nodeType="withEffect">
                                  <p:stCondLst>
                                    <p:cond delay="0"/>
                                  </p:stCondLst>
                                  <p:childTnLst>
                                    <p:animScale>
                                      <p:cBhvr>
                                        <p:cTn id="376" dur="200" fill="hold"/>
                                        <p:tgtEl>
                                          <p:spTgt spid="5"/>
                                        </p:tgtEl>
                                      </p:cBhvr>
                                      <p:by x="110000" y="110000"/>
                                    </p:animScale>
                                  </p:childTnLst>
                                </p:cTn>
                              </p:par>
                            </p:childTnLst>
                          </p:cTn>
                        </p:par>
                        <p:par>
                          <p:cTn id="377" fill="hold">
                            <p:stCondLst>
                              <p:cond delay="2100"/>
                            </p:stCondLst>
                            <p:childTnLst>
                              <p:par>
                                <p:cTn id="378" presetID="10" presetClass="entr" presetSubtype="0" fill="hold" nodeType="afterEffect">
                                  <p:stCondLst>
                                    <p:cond delay="0"/>
                                  </p:stCondLst>
                                  <p:childTnLst>
                                    <p:set>
                                      <p:cBhvr>
                                        <p:cTn id="379" dur="1" fill="hold">
                                          <p:stCondLst>
                                            <p:cond delay="0"/>
                                          </p:stCondLst>
                                        </p:cTn>
                                        <p:tgtEl>
                                          <p:spTgt spid="50"/>
                                        </p:tgtEl>
                                        <p:attrNameLst>
                                          <p:attrName>style.visibility</p:attrName>
                                        </p:attrNameLst>
                                      </p:cBhvr>
                                      <p:to>
                                        <p:strVal val="visible"/>
                                      </p:to>
                                    </p:set>
                                    <p:animEffect transition="in" filter="fade">
                                      <p:cBhvr>
                                        <p:cTn id="380" dur="500"/>
                                        <p:tgtEl>
                                          <p:spTgt spid="50"/>
                                        </p:tgtEl>
                                      </p:cBhvr>
                                    </p:animEffect>
                                  </p:childTnLst>
                                </p:cTn>
                              </p:par>
                              <p:par>
                                <p:cTn id="381" presetID="10" presetClass="entr" presetSubtype="0" fill="hold" nodeType="withEffect">
                                  <p:stCondLst>
                                    <p:cond delay="0"/>
                                  </p:stCondLst>
                                  <p:childTnLst>
                                    <p:set>
                                      <p:cBhvr>
                                        <p:cTn id="382" dur="1" fill="hold">
                                          <p:stCondLst>
                                            <p:cond delay="0"/>
                                          </p:stCondLst>
                                        </p:cTn>
                                        <p:tgtEl>
                                          <p:spTgt spid="47"/>
                                        </p:tgtEl>
                                        <p:attrNameLst>
                                          <p:attrName>style.visibility</p:attrName>
                                        </p:attrNameLst>
                                      </p:cBhvr>
                                      <p:to>
                                        <p:strVal val="visible"/>
                                      </p:to>
                                    </p:set>
                                    <p:animEffect transition="in" filter="fade">
                                      <p:cBhvr>
                                        <p:cTn id="383" dur="500"/>
                                        <p:tgtEl>
                                          <p:spTgt spid="47"/>
                                        </p:tgtEl>
                                      </p:cBhvr>
                                    </p:animEffect>
                                  </p:childTnLst>
                                </p:cTn>
                              </p:par>
                              <p:par>
                                <p:cTn id="384" presetID="10" presetClass="entr" presetSubtype="0" fill="hold" nodeType="withEffect">
                                  <p:stCondLst>
                                    <p:cond delay="250"/>
                                  </p:stCondLst>
                                  <p:childTnLst>
                                    <p:set>
                                      <p:cBhvr>
                                        <p:cTn id="385" dur="1" fill="hold">
                                          <p:stCondLst>
                                            <p:cond delay="0"/>
                                          </p:stCondLst>
                                        </p:cTn>
                                        <p:tgtEl>
                                          <p:spTgt spid="56"/>
                                        </p:tgtEl>
                                        <p:attrNameLst>
                                          <p:attrName>style.visibility</p:attrName>
                                        </p:attrNameLst>
                                      </p:cBhvr>
                                      <p:to>
                                        <p:strVal val="visible"/>
                                      </p:to>
                                    </p:set>
                                    <p:animEffect transition="in" filter="fade">
                                      <p:cBhvr>
                                        <p:cTn id="386" dur="500"/>
                                        <p:tgtEl>
                                          <p:spTgt spid="56"/>
                                        </p:tgtEl>
                                      </p:cBhvr>
                                    </p:animEffect>
                                  </p:childTnLst>
                                </p:cTn>
                              </p:par>
                              <p:par>
                                <p:cTn id="387" presetID="10" presetClass="entr" presetSubtype="0" fill="hold" nodeType="withEffect">
                                  <p:stCondLst>
                                    <p:cond delay="250"/>
                                  </p:stCondLst>
                                  <p:childTnLst>
                                    <p:set>
                                      <p:cBhvr>
                                        <p:cTn id="388" dur="1" fill="hold">
                                          <p:stCondLst>
                                            <p:cond delay="0"/>
                                          </p:stCondLst>
                                        </p:cTn>
                                        <p:tgtEl>
                                          <p:spTgt spid="53"/>
                                        </p:tgtEl>
                                        <p:attrNameLst>
                                          <p:attrName>style.visibility</p:attrName>
                                        </p:attrNameLst>
                                      </p:cBhvr>
                                      <p:to>
                                        <p:strVal val="visible"/>
                                      </p:to>
                                    </p:set>
                                    <p:animEffect transition="in" filter="fade">
                                      <p:cBhvr>
                                        <p:cTn id="389" dur="500"/>
                                        <p:tgtEl>
                                          <p:spTgt spid="53"/>
                                        </p:tgtEl>
                                      </p:cBhvr>
                                    </p:animEffect>
                                  </p:childTnLst>
                                </p:cTn>
                              </p:par>
                              <p:par>
                                <p:cTn id="390" presetID="10" presetClass="entr" presetSubtype="0" fill="hold" nodeType="withEffect">
                                  <p:stCondLst>
                                    <p:cond delay="500"/>
                                  </p:stCondLst>
                                  <p:childTnLst>
                                    <p:set>
                                      <p:cBhvr>
                                        <p:cTn id="391" dur="1" fill="hold">
                                          <p:stCondLst>
                                            <p:cond delay="0"/>
                                          </p:stCondLst>
                                        </p:cTn>
                                        <p:tgtEl>
                                          <p:spTgt spid="62"/>
                                        </p:tgtEl>
                                        <p:attrNameLst>
                                          <p:attrName>style.visibility</p:attrName>
                                        </p:attrNameLst>
                                      </p:cBhvr>
                                      <p:to>
                                        <p:strVal val="visible"/>
                                      </p:to>
                                    </p:set>
                                    <p:animEffect transition="in" filter="fade">
                                      <p:cBhvr>
                                        <p:cTn id="392" dur="500"/>
                                        <p:tgtEl>
                                          <p:spTgt spid="62"/>
                                        </p:tgtEl>
                                      </p:cBhvr>
                                    </p:animEffect>
                                  </p:childTnLst>
                                </p:cTn>
                              </p:par>
                              <p:par>
                                <p:cTn id="393" presetID="10" presetClass="entr" presetSubtype="0" fill="hold" nodeType="withEffect">
                                  <p:stCondLst>
                                    <p:cond delay="500"/>
                                  </p:stCondLst>
                                  <p:childTnLst>
                                    <p:set>
                                      <p:cBhvr>
                                        <p:cTn id="394" dur="1" fill="hold">
                                          <p:stCondLst>
                                            <p:cond delay="0"/>
                                          </p:stCondLst>
                                        </p:cTn>
                                        <p:tgtEl>
                                          <p:spTgt spid="59"/>
                                        </p:tgtEl>
                                        <p:attrNameLst>
                                          <p:attrName>style.visibility</p:attrName>
                                        </p:attrNameLst>
                                      </p:cBhvr>
                                      <p:to>
                                        <p:strVal val="visible"/>
                                      </p:to>
                                    </p:set>
                                    <p:animEffect transition="in" filter="fade">
                                      <p:cBhvr>
                                        <p:cTn id="395" dur="500"/>
                                        <p:tgtEl>
                                          <p:spTgt spid="59"/>
                                        </p:tgtEl>
                                      </p:cBhvr>
                                    </p:animEffect>
                                  </p:childTnLst>
                                </p:cTn>
                              </p:par>
                              <p:par>
                                <p:cTn id="396" presetID="10" presetClass="exit" presetSubtype="0" fill="hold" grpId="2" nodeType="withEffect">
                                  <p:stCondLst>
                                    <p:cond delay="0"/>
                                  </p:stCondLst>
                                  <p:childTnLst>
                                    <p:animEffect transition="out" filter="fade">
                                      <p:cBhvr>
                                        <p:cTn id="397" dur="500"/>
                                        <p:tgtEl>
                                          <p:spTgt spid="5"/>
                                        </p:tgtEl>
                                      </p:cBhvr>
                                    </p:animEffect>
                                    <p:set>
                                      <p:cBhvr>
                                        <p:cTn id="39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5" grpId="2" animBg="1"/>
      <p:bldP spid="6" grpId="0" animBg="1"/>
      <p:bldP spid="6" grpId="1" animBg="1"/>
      <p:bldP spid="7" grpId="0" animBg="1"/>
      <p:bldP spid="7"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itchFamily="34" charset="-122"/>
                <a:ea typeface="微软雅黑" pitchFamily="34" charset="-122"/>
              </a:rPr>
              <a:t>成果形式</a:t>
            </a:r>
          </a:p>
        </p:txBody>
      </p:sp>
      <p:sp>
        <p:nvSpPr>
          <p:cNvPr id="5"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FFFFF"/>
              </a:solidFill>
              <a:latin typeface="微软雅黑" pitchFamily="34" charset="-122"/>
              <a:ea typeface="微软雅黑" pitchFamily="34" charset="-122"/>
            </a:endParaRPr>
          </a:p>
        </p:txBody>
      </p:sp>
      <p:sp>
        <p:nvSpPr>
          <p:cNvPr id="6"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FFFFF"/>
              </a:solidFill>
              <a:latin typeface="微软雅黑" pitchFamily="34" charset="-122"/>
              <a:ea typeface="微软雅黑" pitchFamily="34" charset="-122"/>
            </a:endParaRPr>
          </a:p>
        </p:txBody>
      </p:sp>
      <p:sp>
        <p:nvSpPr>
          <p:cNvPr id="7"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FFFFF"/>
              </a:solidFill>
              <a:latin typeface="微软雅黑" pitchFamily="34" charset="-122"/>
              <a:ea typeface="微软雅黑" pitchFamily="34" charset="-122"/>
            </a:endParaRPr>
          </a:p>
        </p:txBody>
      </p:sp>
      <p:sp>
        <p:nvSpPr>
          <p:cNvPr id="9"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FFFFF"/>
              </a:solidFill>
              <a:latin typeface="微软雅黑" pitchFamily="34" charset="-122"/>
              <a:ea typeface="微软雅黑" pitchFamily="34" charset="-122"/>
            </a:endParaRPr>
          </a:p>
        </p:txBody>
      </p:sp>
      <p:sp>
        <p:nvSpPr>
          <p:cNvPr id="10"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FFFFF"/>
              </a:solidFill>
              <a:latin typeface="微软雅黑" pitchFamily="34" charset="-122"/>
              <a:ea typeface="微软雅黑" pitchFamily="34" charset="-122"/>
            </a:endParaRPr>
          </a:p>
        </p:txBody>
      </p:sp>
      <p:sp>
        <p:nvSpPr>
          <p:cNvPr id="11"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FFFFF"/>
              </a:solidFill>
              <a:latin typeface="微软雅黑" pitchFamily="34" charset="-122"/>
              <a:ea typeface="微软雅黑" pitchFamily="34" charset="-122"/>
            </a:endParaRPr>
          </a:p>
        </p:txBody>
      </p:sp>
      <p:sp>
        <p:nvSpPr>
          <p:cNvPr id="12"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在此输入内容文本</a:t>
            </a:r>
            <a:endParaRPr lang="zh-CN" altLang="en-US" sz="2400" kern="0" dirty="0">
              <a:solidFill>
                <a:srgbClr val="FFFFFF"/>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在此输入内容文本</a:t>
            </a:r>
            <a:endParaRPr lang="zh-CN" altLang="en-US" sz="2400" kern="0" dirty="0">
              <a:solidFill>
                <a:srgbClr val="FFFFFF"/>
              </a:solidFill>
              <a:latin typeface="Arial" pitchFamily="34" charset="0"/>
              <a:ea typeface="宋体" pitchFamily="2" charset="-122"/>
              <a:cs typeface="宋体" pitchFamily="2" charset="-122"/>
            </a:endParaRPr>
          </a:p>
        </p:txBody>
      </p:sp>
      <p:sp>
        <p:nvSpPr>
          <p:cNvPr id="14"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在此输入内容文本</a:t>
            </a:r>
            <a:endParaRPr lang="zh-CN" altLang="en-US" sz="2400" kern="0" dirty="0">
              <a:solidFill>
                <a:srgbClr val="FFFFFF"/>
              </a:solidFill>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在此输入内容文本</a:t>
            </a:r>
            <a:endParaRPr lang="zh-CN" altLang="en-US" sz="2400" kern="0" dirty="0">
              <a:solidFill>
                <a:srgbClr val="FFFFFF"/>
              </a:solidFill>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在此输入内容文本</a:t>
            </a:r>
            <a:endParaRPr lang="zh-CN" altLang="en-US" sz="2400" kern="0" dirty="0">
              <a:solidFill>
                <a:srgbClr val="FFFFFF"/>
              </a:solidFill>
              <a:latin typeface="Arial" pitchFamily="34" charset="0"/>
              <a:ea typeface="宋体" pitchFamily="2" charset="-122"/>
              <a:cs typeface="宋体" pitchFamily="2" charset="-122"/>
            </a:endParaRPr>
          </a:p>
        </p:txBody>
      </p:sp>
      <p:sp>
        <p:nvSpPr>
          <p:cNvPr id="17" name="TextBox 16"/>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在此输入内容文本</a:t>
            </a:r>
            <a:endParaRPr kumimoji="0" lang="zh-CN" altLang="en-US" sz="2400" i="0" u="none" strike="noStrike" kern="0" cap="none" spc="0" normalizeH="0" baseline="0" noProof="0" dirty="0">
              <a:ln>
                <a:noFill/>
              </a:ln>
              <a:solidFill>
                <a:srgbClr val="FFFFFF"/>
              </a:solidFill>
              <a:effectLst/>
              <a:uLnTx/>
              <a:uFillTx/>
              <a:latin typeface="Arial" pitchFamily="34" charset="0"/>
              <a:ea typeface="宋体" pitchFamily="2" charset="-122"/>
              <a:cs typeface="宋体" pitchFamily="2" charset="-122"/>
            </a:endParaRPr>
          </a:p>
        </p:txBody>
      </p:sp>
      <p:grpSp>
        <p:nvGrpSpPr>
          <p:cNvPr id="18" name="组合 17"/>
          <p:cNvGrpSpPr/>
          <p:nvPr/>
        </p:nvGrpSpPr>
        <p:grpSpPr>
          <a:xfrm>
            <a:off x="3910879" y="2268230"/>
            <a:ext cx="1586249" cy="1292655"/>
            <a:chOff x="3910879" y="2268230"/>
            <a:chExt cx="1586249" cy="1292655"/>
          </a:xfrm>
          <a:solidFill>
            <a:srgbClr val="FFC000"/>
          </a:solidFill>
        </p:grpSpPr>
        <p:sp>
          <p:nvSpPr>
            <p:cNvPr id="19" name="AutoShape 17"/>
            <p:cNvSpPr>
              <a:spLocks noChangeArrowheads="1"/>
            </p:cNvSpPr>
            <p:nvPr/>
          </p:nvSpPr>
          <p:spPr bwMode="auto">
            <a:xfrm>
              <a:off x="3910879" y="2268230"/>
              <a:ext cx="1586249" cy="1292655"/>
            </a:xfrm>
            <a:prstGeom prst="hexagon">
              <a:avLst>
                <a:gd name="adj" fmla="val 30740"/>
                <a:gd name="vf" fmla="val 115470"/>
              </a:avLst>
            </a:prstGeom>
            <a:grp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TextBox 19"/>
            <p:cNvSpPr txBox="1"/>
            <p:nvPr/>
          </p:nvSpPr>
          <p:spPr>
            <a:xfrm>
              <a:off x="4252596" y="2474342"/>
              <a:ext cx="902811" cy="954107"/>
            </a:xfrm>
            <a:prstGeom prst="rect">
              <a:avLst/>
            </a:prstGeom>
            <a:grpFill/>
          </p:spPr>
          <p:txBody>
            <a:bodyPr wrap="none" rtlCol="0">
              <a:spAutoFit/>
            </a:bodyPr>
            <a:lstStyle/>
            <a:p>
              <a:pPr algn="ctr"/>
              <a:r>
                <a:rPr lang="zh-CN" altLang="en-US" sz="2800" b="1" dirty="0">
                  <a:solidFill>
                    <a:srgbClr val="FFFFFF"/>
                  </a:solidFill>
                  <a:latin typeface="微软雅黑" pitchFamily="34" charset="-122"/>
                  <a:ea typeface="微软雅黑" pitchFamily="34" charset="-122"/>
                  <a:cs typeface="Arial Unicode MS" pitchFamily="34" charset="-122"/>
                </a:rPr>
                <a:t>点击</a:t>
              </a:r>
              <a:endParaRPr lang="en-US" altLang="zh-CN" sz="2800" b="1" dirty="0">
                <a:solidFill>
                  <a:srgbClr val="FFFFFF"/>
                </a:solidFill>
                <a:latin typeface="微软雅黑" pitchFamily="34" charset="-122"/>
                <a:ea typeface="微软雅黑" pitchFamily="34" charset="-122"/>
                <a:cs typeface="Arial Unicode MS" pitchFamily="34" charset="-122"/>
              </a:endParaRPr>
            </a:p>
            <a:p>
              <a:pPr algn="ctr"/>
              <a:r>
                <a:rPr lang="zh-CN" altLang="en-US" sz="2800" b="1" dirty="0">
                  <a:solidFill>
                    <a:srgbClr val="FFFFFF"/>
                  </a:solidFill>
                  <a:latin typeface="微软雅黑" pitchFamily="34" charset="-122"/>
                  <a:ea typeface="微软雅黑" pitchFamily="34" charset="-122"/>
                  <a:cs typeface="Arial Unicode MS" pitchFamily="34" charset="-122"/>
                </a:rPr>
                <a:t>添加</a:t>
              </a:r>
            </a:p>
          </p:txBody>
        </p:sp>
      </p:grpSp>
    </p:spTree>
    <p:extLst>
      <p:ext uri="{BB962C8B-B14F-4D97-AF65-F5344CB8AC3E}">
        <p14:creationId xmlns:p14="http://schemas.microsoft.com/office/powerpoint/2010/main" val="241173166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31"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 calcmode="lin" valueType="num">
                                      <p:cBhvr>
                                        <p:cTn id="16" dur="1000" fill="hold"/>
                                        <p:tgtEl>
                                          <p:spTgt spid="18"/>
                                        </p:tgtEl>
                                        <p:attrNameLst>
                                          <p:attrName>style.rotation</p:attrName>
                                        </p:attrNameLst>
                                      </p:cBhvr>
                                      <p:tavLst>
                                        <p:tav tm="0">
                                          <p:val>
                                            <p:fltVal val="90"/>
                                          </p:val>
                                        </p:tav>
                                        <p:tav tm="100000">
                                          <p:val>
                                            <p:fltVal val="0"/>
                                          </p:val>
                                        </p:tav>
                                      </p:tavLst>
                                    </p:anim>
                                    <p:animEffect transition="in" filter="fade">
                                      <p:cBhvr>
                                        <p:cTn id="17" dur="1000"/>
                                        <p:tgtEl>
                                          <p:spTgt spid="18"/>
                                        </p:tgtEl>
                                      </p:cBhvr>
                                    </p:animEffect>
                                  </p:childTnLst>
                                </p:cTn>
                              </p:par>
                            </p:childTnLst>
                          </p:cTn>
                        </p:par>
                        <p:par>
                          <p:cTn id="18" fill="hold">
                            <p:stCondLst>
                              <p:cond delay="1700"/>
                            </p:stCondLst>
                            <p:childTnLst>
                              <p:par>
                                <p:cTn id="19"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20" dur="2000" fill="hold"/>
                                        <p:tgtEl>
                                          <p:spTgt spid="18"/>
                                        </p:tgtEl>
                                        <p:attrNameLst>
                                          <p:attrName>ppt_x</p:attrName>
                                          <p:attrName>ppt_y</p:attrName>
                                        </p:attrNameLst>
                                      </p:cBhvr>
                                      <p:rCtr x="-330" y="1080"/>
                                    </p:animMotion>
                                  </p:childTnLst>
                                </p:cTn>
                              </p:par>
                              <p:par>
                                <p:cTn id="21" presetID="10" presetClass="entr" presetSubtype="0" fill="hold" grpId="0" nodeType="withEffect">
                                  <p:stCondLst>
                                    <p:cond delay="6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750"/>
                                        <p:tgtEl>
                                          <p:spTgt spid="7"/>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750"/>
                                        <p:tgtEl>
                                          <p:spTgt spid="11"/>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750"/>
                                        <p:tgtEl>
                                          <p:spTgt spid="10"/>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750"/>
                                        <p:tgtEl>
                                          <p:spTgt spid="5"/>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750"/>
                                        <p:tgtEl>
                                          <p:spTgt spid="6"/>
                                        </p:tgtEl>
                                      </p:cBhvr>
                                    </p:animEffect>
                                  </p:childTnLst>
                                </p:cTn>
                              </p:par>
                            </p:childTnLst>
                          </p:cTn>
                        </p:par>
                        <p:par>
                          <p:cTn id="39" fill="hold">
                            <p:stCondLst>
                              <p:cond delay="4200"/>
                            </p:stCondLst>
                            <p:childTnLst>
                              <p:par>
                                <p:cTn id="40" presetID="38" presetClass="entr" presetSubtype="0" accel="50000" fill="hold" grpId="0" nodeType="afterEffect">
                                  <p:stCondLst>
                                    <p:cond delay="0"/>
                                  </p:stCondLst>
                                  <p:iterate type="lt">
                                    <p:tmPct val="10000"/>
                                  </p:iterate>
                                  <p:childTnLst>
                                    <p:set>
                                      <p:cBhvr>
                                        <p:cTn id="41" dur="1" fill="hold">
                                          <p:stCondLst>
                                            <p:cond delay="0"/>
                                          </p:stCondLst>
                                        </p:cTn>
                                        <p:tgtEl>
                                          <p:spTgt spid="17"/>
                                        </p:tgtEl>
                                        <p:attrNameLst>
                                          <p:attrName>style.visibility</p:attrName>
                                        </p:attrNameLst>
                                      </p:cBhvr>
                                      <p:to>
                                        <p:strVal val="visible"/>
                                      </p:to>
                                    </p:set>
                                    <p:set>
                                      <p:cBhvr>
                                        <p:cTn id="42" dur="455" fill="hold">
                                          <p:stCondLst>
                                            <p:cond delay="0"/>
                                          </p:stCondLst>
                                        </p:cTn>
                                        <p:tgtEl>
                                          <p:spTgt spid="17"/>
                                        </p:tgtEl>
                                        <p:attrNameLst>
                                          <p:attrName>style.rotation</p:attrName>
                                        </p:attrNameLst>
                                      </p:cBhvr>
                                      <p:to>
                                        <p:strVal val="-45.0"/>
                                      </p:to>
                                    </p:set>
                                    <p:anim calcmode="lin" valueType="num">
                                      <p:cBhvr>
                                        <p:cTn id="43" dur="455" fill="hold">
                                          <p:stCondLst>
                                            <p:cond delay="455"/>
                                          </p:stCondLst>
                                        </p:cTn>
                                        <p:tgtEl>
                                          <p:spTgt spid="17"/>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17"/>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17"/>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17"/>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2"/>
                                        </p:tgtEl>
                                        <p:attrNameLst>
                                          <p:attrName>style.visibility</p:attrName>
                                        </p:attrNameLst>
                                      </p:cBhvr>
                                      <p:to>
                                        <p:strVal val="visible"/>
                                      </p:to>
                                    </p:set>
                                    <p:set>
                                      <p:cBhvr>
                                        <p:cTn id="49" dur="455" fill="hold">
                                          <p:stCondLst>
                                            <p:cond delay="0"/>
                                          </p:stCondLst>
                                        </p:cTn>
                                        <p:tgtEl>
                                          <p:spTgt spid="12"/>
                                        </p:tgtEl>
                                        <p:attrNameLst>
                                          <p:attrName>style.rotation</p:attrName>
                                        </p:attrNameLst>
                                      </p:cBhvr>
                                      <p:to>
                                        <p:strVal val="-45.0"/>
                                      </p:to>
                                    </p:set>
                                    <p:anim calcmode="lin" valueType="num">
                                      <p:cBhvr>
                                        <p:cTn id="50"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3"/>
                                        </p:tgtEl>
                                        <p:attrNameLst>
                                          <p:attrName>style.visibility</p:attrName>
                                        </p:attrNameLst>
                                      </p:cBhvr>
                                      <p:to>
                                        <p:strVal val="visible"/>
                                      </p:to>
                                    </p:set>
                                    <p:set>
                                      <p:cBhvr>
                                        <p:cTn id="56" dur="455" fill="hold">
                                          <p:stCondLst>
                                            <p:cond delay="0"/>
                                          </p:stCondLst>
                                        </p:cTn>
                                        <p:tgtEl>
                                          <p:spTgt spid="13"/>
                                        </p:tgtEl>
                                        <p:attrNameLst>
                                          <p:attrName>style.rotation</p:attrName>
                                        </p:attrNameLst>
                                      </p:cBhvr>
                                      <p:to>
                                        <p:strVal val="-45.0"/>
                                      </p:to>
                                    </p:set>
                                    <p:anim calcmode="lin" valueType="num">
                                      <p:cBhvr>
                                        <p:cTn id="57"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4"/>
                                        </p:tgtEl>
                                        <p:attrNameLst>
                                          <p:attrName>style.visibility</p:attrName>
                                        </p:attrNameLst>
                                      </p:cBhvr>
                                      <p:to>
                                        <p:strVal val="visible"/>
                                      </p:to>
                                    </p:set>
                                    <p:set>
                                      <p:cBhvr>
                                        <p:cTn id="63" dur="455" fill="hold">
                                          <p:stCondLst>
                                            <p:cond delay="0"/>
                                          </p:stCondLst>
                                        </p:cTn>
                                        <p:tgtEl>
                                          <p:spTgt spid="14"/>
                                        </p:tgtEl>
                                        <p:attrNameLst>
                                          <p:attrName>style.rotation</p:attrName>
                                        </p:attrNameLst>
                                      </p:cBhvr>
                                      <p:to>
                                        <p:strVal val="-45.0"/>
                                      </p:to>
                                    </p:set>
                                    <p:anim calcmode="lin" valueType="num">
                                      <p:cBhvr>
                                        <p:cTn id="64"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6"/>
                                        </p:tgtEl>
                                        <p:attrNameLst>
                                          <p:attrName>style.visibility</p:attrName>
                                        </p:attrNameLst>
                                      </p:cBhvr>
                                      <p:to>
                                        <p:strVal val="visible"/>
                                      </p:to>
                                    </p:set>
                                    <p:set>
                                      <p:cBhvr>
                                        <p:cTn id="70" dur="455" fill="hold">
                                          <p:stCondLst>
                                            <p:cond delay="0"/>
                                          </p:stCondLst>
                                        </p:cTn>
                                        <p:tgtEl>
                                          <p:spTgt spid="16"/>
                                        </p:tgtEl>
                                        <p:attrNameLst>
                                          <p:attrName>style.rotation</p:attrName>
                                        </p:attrNameLst>
                                      </p:cBhvr>
                                      <p:to>
                                        <p:strVal val="-45.0"/>
                                      </p:to>
                                    </p:set>
                                    <p:anim calcmode="lin" valueType="num">
                                      <p:cBhvr>
                                        <p:cTn id="71" dur="455" fill="hold">
                                          <p:stCondLst>
                                            <p:cond delay="455"/>
                                          </p:stCondLst>
                                        </p:cTn>
                                        <p:tgtEl>
                                          <p:spTgt spid="16"/>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6"/>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6"/>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6"/>
                                        </p:tgtEl>
                                        <p:attrNameLst>
                                          <p:attrName>ppt_y</p:attrName>
                                        </p:attrNameLst>
                                      </p:cBhvr>
                                      <p:tavLst>
                                        <p:tav tm="0">
                                          <p:val>
                                            <p:strVal val="#ppt_y-(0.354*#ppt_w-0.172*#ppt_h)"/>
                                          </p:val>
                                        </p:tav>
                                        <p:tav tm="100000">
                                          <p:val>
                                            <p:strVal val="#ppt_y"/>
                                          </p:val>
                                        </p:tav>
                                      </p:tavLst>
                                    </p:anim>
                                  </p:childTnLst>
                                </p:cTn>
                              </p:par>
                              <p:par>
                                <p:cTn id="75" presetID="38" presetClass="entr" presetSubtype="0" accel="50000" fill="hold" grpId="0" nodeType="withEffect">
                                  <p:stCondLst>
                                    <p:cond delay="0"/>
                                  </p:stCondLst>
                                  <p:iterate type="lt">
                                    <p:tmPct val="10000"/>
                                  </p:iterate>
                                  <p:childTnLst>
                                    <p:set>
                                      <p:cBhvr>
                                        <p:cTn id="76" dur="1" fill="hold">
                                          <p:stCondLst>
                                            <p:cond delay="0"/>
                                          </p:stCondLst>
                                        </p:cTn>
                                        <p:tgtEl>
                                          <p:spTgt spid="15"/>
                                        </p:tgtEl>
                                        <p:attrNameLst>
                                          <p:attrName>style.visibility</p:attrName>
                                        </p:attrNameLst>
                                      </p:cBhvr>
                                      <p:to>
                                        <p:strVal val="visible"/>
                                      </p:to>
                                    </p:set>
                                    <p:set>
                                      <p:cBhvr>
                                        <p:cTn id="77" dur="455" fill="hold">
                                          <p:stCondLst>
                                            <p:cond delay="0"/>
                                          </p:stCondLst>
                                        </p:cTn>
                                        <p:tgtEl>
                                          <p:spTgt spid="15"/>
                                        </p:tgtEl>
                                        <p:attrNameLst>
                                          <p:attrName>style.rotation</p:attrName>
                                        </p:attrNameLst>
                                      </p:cBhvr>
                                      <p:to>
                                        <p:strVal val="-45.0"/>
                                      </p:to>
                                    </p:set>
                                    <p:anim calcmode="lin" valueType="num">
                                      <p:cBhvr>
                                        <p:cTn id="78"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79"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80"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81"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2" grpId="0"/>
      <p:bldP spid="13" grpId="0"/>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4802961" y="3158247"/>
            <a:ext cx="1209199" cy="756084"/>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2760530" y="1790095"/>
            <a:ext cx="1055894" cy="576064"/>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2000385" y="2870215"/>
            <a:ext cx="1792032" cy="532532"/>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4536504" y="1315361"/>
            <a:ext cx="133228" cy="906783"/>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2275920" y="1415966"/>
            <a:ext cx="576064" cy="57606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1</a:t>
            </a:r>
            <a:endParaRPr lang="zh-CN" altLang="en-US" sz="3200" dirty="0"/>
          </a:p>
        </p:txBody>
      </p:sp>
      <p:sp>
        <p:nvSpPr>
          <p:cNvPr id="25" name="椭圆 24"/>
          <p:cNvSpPr/>
          <p:nvPr/>
        </p:nvSpPr>
        <p:spPr>
          <a:xfrm>
            <a:off x="1355865" y="3075806"/>
            <a:ext cx="720080" cy="72008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6</a:t>
            </a:r>
            <a:endParaRPr lang="zh-CN" altLang="en-US" sz="3200" dirty="0"/>
          </a:p>
        </p:txBody>
      </p:sp>
      <p:sp>
        <p:nvSpPr>
          <p:cNvPr id="26" name="椭圆 25"/>
          <p:cNvSpPr/>
          <p:nvPr/>
        </p:nvSpPr>
        <p:spPr>
          <a:xfrm>
            <a:off x="4367999" y="684210"/>
            <a:ext cx="672096" cy="672096"/>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2</a:t>
            </a:r>
            <a:endParaRPr lang="zh-CN" altLang="en-US" sz="3200" dirty="0"/>
          </a:p>
        </p:txBody>
      </p:sp>
      <p:sp>
        <p:nvSpPr>
          <p:cNvPr id="29" name="椭圆 28"/>
          <p:cNvSpPr/>
          <p:nvPr/>
        </p:nvSpPr>
        <p:spPr>
          <a:xfrm>
            <a:off x="5915762" y="3678227"/>
            <a:ext cx="669726" cy="669726"/>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4</a:t>
            </a:r>
            <a:endParaRPr lang="zh-CN" altLang="en-US" sz="3200" dirty="0"/>
          </a:p>
        </p:txBody>
      </p:sp>
      <p:sp>
        <p:nvSpPr>
          <p:cNvPr id="24" name="TextBox 23"/>
          <p:cNvSpPr txBox="1"/>
          <p:nvPr/>
        </p:nvSpPr>
        <p:spPr>
          <a:xfrm>
            <a:off x="1790712" y="771550"/>
            <a:ext cx="1426353" cy="677108"/>
          </a:xfrm>
          <a:prstGeom prst="rect">
            <a:avLst/>
          </a:prstGeom>
          <a:noFill/>
        </p:spPr>
        <p:txBody>
          <a:bodyPr wrap="none" rtlCol="0">
            <a:spAutoFit/>
          </a:bodyPr>
          <a:lstStyle/>
          <a:p>
            <a:pPr algn="ctr"/>
            <a:r>
              <a:rPr lang="zh-CN" altLang="en-US" sz="2400" b="1" dirty="0">
                <a:latin typeface="微软雅黑" pitchFamily="34" charset="-122"/>
                <a:ea typeface="微软雅黑" pitchFamily="34" charset="-122"/>
              </a:rPr>
              <a:t>绪论</a:t>
            </a:r>
            <a:endParaRPr lang="en-US" altLang="zh-CN" sz="2400" b="1" dirty="0">
              <a:latin typeface="微软雅黑" pitchFamily="34" charset="-122"/>
              <a:ea typeface="微软雅黑" pitchFamily="34" charset="-122"/>
            </a:endParaRPr>
          </a:p>
          <a:p>
            <a:pPr algn="ctr"/>
            <a:r>
              <a:rPr lang="en-US" altLang="zh-CN" sz="1400" b="1" dirty="0"/>
              <a:t>The introduction</a:t>
            </a:r>
            <a:endParaRPr lang="zh-CN" altLang="en-US" sz="1400" dirty="0"/>
          </a:p>
        </p:txBody>
      </p:sp>
      <p:sp>
        <p:nvSpPr>
          <p:cNvPr id="31" name="TextBox 30"/>
          <p:cNvSpPr txBox="1"/>
          <p:nvPr/>
        </p:nvSpPr>
        <p:spPr>
          <a:xfrm>
            <a:off x="5205791" y="754801"/>
            <a:ext cx="2289409" cy="530915"/>
          </a:xfrm>
          <a:prstGeom prst="rect">
            <a:avLst/>
          </a:prstGeom>
          <a:noFill/>
        </p:spPr>
        <p:txBody>
          <a:bodyPr wrap="none" rtlCol="0">
            <a:spAutoFit/>
          </a:bodyPr>
          <a:lstStyle/>
          <a:p>
            <a:r>
              <a:rPr lang="zh-CN" altLang="en-US" b="1" dirty="0">
                <a:latin typeface="微软雅黑" pitchFamily="34" charset="-122"/>
                <a:ea typeface="微软雅黑" pitchFamily="34" charset="-122"/>
              </a:rPr>
              <a:t>研究方法与研究思路</a:t>
            </a:r>
            <a:endParaRPr lang="en-US" altLang="zh-CN" b="1" dirty="0">
              <a:latin typeface="微软雅黑" pitchFamily="34" charset="-122"/>
              <a:ea typeface="微软雅黑" pitchFamily="34" charset="-122"/>
            </a:endParaRPr>
          </a:p>
          <a:p>
            <a:r>
              <a:rPr lang="en-US" altLang="zh-CN" sz="1050" b="1" dirty="0"/>
              <a:t>Research methods and research ideas</a:t>
            </a:r>
            <a:endParaRPr lang="zh-CN" altLang="en-US" sz="1050" b="1" dirty="0">
              <a:latin typeface="微软雅黑" pitchFamily="34" charset="-122"/>
              <a:ea typeface="微软雅黑" pitchFamily="34" charset="-122"/>
            </a:endParaRPr>
          </a:p>
        </p:txBody>
      </p:sp>
      <p:sp>
        <p:nvSpPr>
          <p:cNvPr id="32" name="TextBox 31"/>
          <p:cNvSpPr txBox="1"/>
          <p:nvPr/>
        </p:nvSpPr>
        <p:spPr>
          <a:xfrm>
            <a:off x="6764134" y="3795886"/>
            <a:ext cx="1904689" cy="523220"/>
          </a:xfrm>
          <a:prstGeom prst="rect">
            <a:avLst/>
          </a:prstGeom>
          <a:noFill/>
        </p:spPr>
        <p:txBody>
          <a:bodyPr wrap="none" rtlCol="0">
            <a:spAutoFit/>
          </a:bodyPr>
          <a:lstStyle/>
          <a:p>
            <a:r>
              <a:rPr lang="zh-CN" altLang="en-US" b="1" dirty="0">
                <a:latin typeface="微软雅黑" pitchFamily="34" charset="-122"/>
                <a:ea typeface="微软雅黑" pitchFamily="34" charset="-122"/>
              </a:rPr>
              <a:t>研究成果与应用</a:t>
            </a:r>
            <a:endParaRPr lang="en-US" altLang="zh-CN" b="1" dirty="0">
              <a:latin typeface="微软雅黑" pitchFamily="34" charset="-122"/>
              <a:ea typeface="微软雅黑" pitchFamily="34" charset="-122"/>
            </a:endParaRPr>
          </a:p>
          <a:p>
            <a:r>
              <a:rPr lang="en-US" altLang="zh-CN" sz="1000" b="1" dirty="0"/>
              <a:t>Research results and application</a:t>
            </a:r>
            <a:endParaRPr lang="zh-CN" altLang="en-US" sz="1000" b="1" dirty="0">
              <a:latin typeface="微软雅黑" pitchFamily="34" charset="-122"/>
              <a:ea typeface="微软雅黑" pitchFamily="34" charset="-122"/>
            </a:endParaRPr>
          </a:p>
        </p:txBody>
      </p:sp>
      <p:sp>
        <p:nvSpPr>
          <p:cNvPr id="33" name="TextBox 32"/>
          <p:cNvSpPr txBox="1"/>
          <p:nvPr/>
        </p:nvSpPr>
        <p:spPr>
          <a:xfrm>
            <a:off x="998763" y="3939902"/>
            <a:ext cx="1271502" cy="538609"/>
          </a:xfrm>
          <a:prstGeom prst="rect">
            <a:avLst/>
          </a:prstGeom>
          <a:noFill/>
        </p:spPr>
        <p:txBody>
          <a:bodyPr wrap="none" rtlCol="0">
            <a:spAutoFit/>
          </a:bodyPr>
          <a:lstStyle/>
          <a:p>
            <a:r>
              <a:rPr lang="zh-CN" altLang="en-US" b="1" dirty="0">
                <a:latin typeface="微软雅黑" pitchFamily="34" charset="-122"/>
                <a:ea typeface="微软雅黑" pitchFamily="34" charset="-122"/>
              </a:rPr>
              <a:t>论文总结</a:t>
            </a:r>
            <a:endParaRPr lang="en-US" altLang="zh-CN" b="1" dirty="0">
              <a:latin typeface="微软雅黑" pitchFamily="34" charset="-122"/>
              <a:ea typeface="微软雅黑" pitchFamily="34" charset="-122"/>
            </a:endParaRPr>
          </a:p>
          <a:p>
            <a:r>
              <a:rPr lang="en-US" altLang="zh-CN" sz="1100" b="1" dirty="0"/>
              <a:t>Thesis summed up</a:t>
            </a:r>
            <a:endParaRPr lang="zh-CN" altLang="en-US" sz="1100" b="1" dirty="0">
              <a:latin typeface="微软雅黑" pitchFamily="34" charset="-122"/>
              <a:ea typeface="微软雅黑" pitchFamily="34" charset="-122"/>
            </a:endParaRPr>
          </a:p>
        </p:txBody>
      </p:sp>
      <p:cxnSp>
        <p:nvCxnSpPr>
          <p:cNvPr id="17" name="直接连接符 16"/>
          <p:cNvCxnSpPr/>
          <p:nvPr/>
        </p:nvCxnSpPr>
        <p:spPr>
          <a:xfrm flipV="1">
            <a:off x="4966399" y="2294151"/>
            <a:ext cx="1514321" cy="288032"/>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6084168" y="1923678"/>
            <a:ext cx="679965" cy="6799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3</a:t>
            </a:r>
            <a:endParaRPr lang="zh-CN" altLang="en-US" sz="3200" dirty="0"/>
          </a:p>
        </p:txBody>
      </p:sp>
      <p:sp>
        <p:nvSpPr>
          <p:cNvPr id="22" name="TextBox 21"/>
          <p:cNvSpPr txBox="1"/>
          <p:nvPr/>
        </p:nvSpPr>
        <p:spPr>
          <a:xfrm>
            <a:off x="6764134" y="2042044"/>
            <a:ext cx="2295821" cy="507831"/>
          </a:xfrm>
          <a:prstGeom prst="rect">
            <a:avLst/>
          </a:prstGeom>
          <a:noFill/>
        </p:spPr>
        <p:txBody>
          <a:bodyPr wrap="none" rtlCol="0">
            <a:spAutoFit/>
          </a:bodyPr>
          <a:lstStyle/>
          <a:p>
            <a:r>
              <a:rPr lang="zh-CN" altLang="en-US" b="1" dirty="0">
                <a:latin typeface="微软雅黑" pitchFamily="34" charset="-122"/>
                <a:ea typeface="微软雅黑" pitchFamily="34" charset="-122"/>
              </a:rPr>
              <a:t>关键技术与实践难点</a:t>
            </a:r>
            <a:endParaRPr lang="en-US" altLang="zh-CN" b="1" dirty="0">
              <a:latin typeface="微软雅黑" pitchFamily="34" charset="-122"/>
              <a:ea typeface="微软雅黑" pitchFamily="34" charset="-122"/>
            </a:endParaRPr>
          </a:p>
          <a:p>
            <a:r>
              <a:rPr lang="en-US" altLang="zh-CN" sz="900" b="1" dirty="0"/>
              <a:t>The key technology and practical difficulties</a:t>
            </a:r>
            <a:endParaRPr lang="zh-CN" altLang="en-US" sz="900" b="1" dirty="0">
              <a:latin typeface="微软雅黑" pitchFamily="34" charset="-122"/>
              <a:ea typeface="微软雅黑" pitchFamily="34" charset="-122"/>
            </a:endParaRPr>
          </a:p>
        </p:txBody>
      </p:sp>
      <p:cxnSp>
        <p:nvCxnSpPr>
          <p:cNvPr id="27" name="直接连接符 26"/>
          <p:cNvCxnSpPr/>
          <p:nvPr/>
        </p:nvCxnSpPr>
        <p:spPr>
          <a:xfrm flipH="1">
            <a:off x="3658363" y="3230294"/>
            <a:ext cx="553597" cy="1018545"/>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3203848" y="4011910"/>
            <a:ext cx="720080" cy="72008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5</a:t>
            </a:r>
            <a:endParaRPr lang="zh-CN" altLang="en-US" sz="3200" dirty="0"/>
          </a:p>
        </p:txBody>
      </p:sp>
      <p:sp>
        <p:nvSpPr>
          <p:cNvPr id="34" name="TextBox 33"/>
          <p:cNvSpPr txBox="1"/>
          <p:nvPr/>
        </p:nvSpPr>
        <p:spPr>
          <a:xfrm>
            <a:off x="4080058" y="4175122"/>
            <a:ext cx="1362874" cy="538609"/>
          </a:xfrm>
          <a:prstGeom prst="rect">
            <a:avLst/>
          </a:prstGeom>
          <a:noFill/>
        </p:spPr>
        <p:txBody>
          <a:bodyPr wrap="none" rtlCol="0">
            <a:spAutoFit/>
          </a:bodyPr>
          <a:lstStyle/>
          <a:p>
            <a:r>
              <a:rPr lang="zh-CN" altLang="en-US" b="1" dirty="0">
                <a:latin typeface="微软雅黑" pitchFamily="34" charset="-122"/>
                <a:ea typeface="微软雅黑" pitchFamily="34" charset="-122"/>
              </a:rPr>
              <a:t>相关建议</a:t>
            </a:r>
            <a:endParaRPr lang="en-US" altLang="zh-CN" b="1" dirty="0">
              <a:latin typeface="微软雅黑" pitchFamily="34" charset="-122"/>
              <a:ea typeface="微软雅黑" pitchFamily="34" charset="-122"/>
            </a:endParaRPr>
          </a:p>
          <a:p>
            <a:r>
              <a:rPr lang="en-US" altLang="zh-CN" sz="1100" b="1" dirty="0"/>
              <a:t>Related Suggestions</a:t>
            </a:r>
            <a:endParaRPr lang="zh-CN" altLang="en-US" sz="1100" b="1" dirty="0">
              <a:latin typeface="微软雅黑" pitchFamily="34" charset="-122"/>
              <a:ea typeface="微软雅黑" pitchFamily="34" charset="-122"/>
            </a:endParaRPr>
          </a:p>
        </p:txBody>
      </p:sp>
      <p:sp>
        <p:nvSpPr>
          <p:cNvPr id="4" name="椭圆 3"/>
          <p:cNvSpPr/>
          <p:nvPr/>
        </p:nvSpPr>
        <p:spPr>
          <a:xfrm>
            <a:off x="3586788" y="1740987"/>
            <a:ext cx="1970424" cy="1970424"/>
          </a:xfrm>
          <a:prstGeom prst="ellipse">
            <a:avLst/>
          </a:prstGeom>
          <a:solidFill>
            <a:srgbClr val="404040"/>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3876308" y="2571750"/>
            <a:ext cx="1415772" cy="830997"/>
          </a:xfrm>
          <a:prstGeom prst="rect">
            <a:avLst/>
          </a:prstGeom>
          <a:noFill/>
        </p:spPr>
        <p:txBody>
          <a:bodyPr wrap="none" rtlCol="0">
            <a:spAutoFit/>
          </a:bodyPr>
          <a:lstStyle/>
          <a:p>
            <a:pPr algn="ctr"/>
            <a:r>
              <a:rPr lang="zh-CN" altLang="en-US" sz="4800" b="1" dirty="0">
                <a:solidFill>
                  <a:srgbClr val="FFFFFF"/>
                </a:solidFill>
                <a:latin typeface="微软雅黑" pitchFamily="34" charset="-122"/>
                <a:ea typeface="微软雅黑" pitchFamily="34" charset="-122"/>
              </a:rPr>
              <a:t>目录</a:t>
            </a:r>
          </a:p>
        </p:txBody>
      </p:sp>
      <p:pic>
        <p:nvPicPr>
          <p:cNvPr id="1026" name="Picture 2" descr="C:\Users\Administrator\Desktop\未标题-2.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43425" y="2100264"/>
            <a:ext cx="856695" cy="531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5204637"/>
      </p:ext>
    </p:extLst>
  </p:cSld>
  <p:clrMapOvr>
    <a:masterClrMapping/>
  </p:clrMapOvr>
  <mc:AlternateContent xmlns:mc="http://schemas.openxmlformats.org/markup-compatibility/2006" xmlns:p14="http://schemas.microsoft.com/office/powerpoint/2010/main">
    <mc:Choice Requires="p14">
      <p:transition p14:dur="250" advTm="0">
        <p:push dir="u"/>
      </p:transition>
    </mc:Choice>
    <mc:Fallback xmlns="">
      <p:transition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par>
                                <p:cTn id="20" presetID="2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8"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par>
                                <p:cTn id="26" presetID="22" presetClass="entr" presetSubtype="1"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childTnLst>
                          </p:cTn>
                        </p:par>
                        <p:par>
                          <p:cTn id="60" fill="hold">
                            <p:stCondLst>
                              <p:cond delay="1500"/>
                            </p:stCondLst>
                            <p:childTnLst>
                              <p:par>
                                <p:cTn id="61" presetID="26" presetClass="emph" presetSubtype="0" fill="hold" grpId="1" nodeType="afterEffect">
                                  <p:stCondLst>
                                    <p:cond delay="0"/>
                                  </p:stCondLst>
                                  <p:childTnLst>
                                    <p:animEffect transition="out" filter="fade">
                                      <p:cBhvr>
                                        <p:cTn id="62" dur="500" tmFilter="0, 0; .2, .5; .8, .5; 1, 0"/>
                                        <p:tgtEl>
                                          <p:spTgt spid="23"/>
                                        </p:tgtEl>
                                      </p:cBhvr>
                                    </p:animEffect>
                                    <p:animScale>
                                      <p:cBhvr>
                                        <p:cTn id="63" dur="250" autoRev="1" fill="hold"/>
                                        <p:tgtEl>
                                          <p:spTgt spid="23"/>
                                        </p:tgtEl>
                                      </p:cBhvr>
                                      <p:by x="105000" y="105000"/>
                                    </p:animScale>
                                  </p:childTnLst>
                                </p:cTn>
                              </p:par>
                            </p:childTnLst>
                          </p:cTn>
                        </p:par>
                        <p:par>
                          <p:cTn id="64" fill="hold">
                            <p:stCondLst>
                              <p:cond delay="2000"/>
                            </p:stCondLst>
                            <p:childTnLst>
                              <p:par>
                                <p:cTn id="65" presetID="22" presetClass="entr" presetSubtype="4"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down)">
                                      <p:cBhvr>
                                        <p:cTn id="67" dur="500"/>
                                        <p:tgtEl>
                                          <p:spTgt spid="24"/>
                                        </p:tgtEl>
                                      </p:cBhvr>
                                    </p:animEffect>
                                  </p:childTnLst>
                                </p:cTn>
                              </p:par>
                            </p:childTnLst>
                          </p:cTn>
                        </p:par>
                        <p:par>
                          <p:cTn id="68" fill="hold">
                            <p:stCondLst>
                              <p:cond delay="2500"/>
                            </p:stCondLst>
                            <p:childTnLst>
                              <p:par>
                                <p:cTn id="69" presetID="26" presetClass="emph" presetSubtype="0" fill="hold" grpId="1" nodeType="afterEffect">
                                  <p:stCondLst>
                                    <p:cond delay="0"/>
                                  </p:stCondLst>
                                  <p:childTnLst>
                                    <p:animEffect transition="out" filter="fade">
                                      <p:cBhvr>
                                        <p:cTn id="70" dur="500" tmFilter="0, 0; .2, .5; .8, .5; 1, 0"/>
                                        <p:tgtEl>
                                          <p:spTgt spid="26"/>
                                        </p:tgtEl>
                                      </p:cBhvr>
                                    </p:animEffect>
                                    <p:animScale>
                                      <p:cBhvr>
                                        <p:cTn id="71" dur="250" autoRev="1" fill="hold"/>
                                        <p:tgtEl>
                                          <p:spTgt spid="26"/>
                                        </p:tgtEl>
                                      </p:cBhvr>
                                      <p:by x="105000" y="105000"/>
                                    </p:animScale>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childTnLst>
                          </p:cTn>
                        </p:par>
                        <p:par>
                          <p:cTn id="76" fill="hold">
                            <p:stCondLst>
                              <p:cond delay="3500"/>
                            </p:stCondLst>
                            <p:childTnLst>
                              <p:par>
                                <p:cTn id="77" presetID="26" presetClass="emph" presetSubtype="0" fill="hold" grpId="1" nodeType="afterEffect">
                                  <p:stCondLst>
                                    <p:cond delay="0"/>
                                  </p:stCondLst>
                                  <p:childTnLst>
                                    <p:animEffect transition="out" filter="fade">
                                      <p:cBhvr>
                                        <p:cTn id="78" dur="500" tmFilter="0, 0; .2, .5; .8, .5; 1, 0"/>
                                        <p:tgtEl>
                                          <p:spTgt spid="21"/>
                                        </p:tgtEl>
                                      </p:cBhvr>
                                    </p:animEffect>
                                    <p:animScale>
                                      <p:cBhvr>
                                        <p:cTn id="79" dur="250" autoRev="1" fill="hold"/>
                                        <p:tgtEl>
                                          <p:spTgt spid="21"/>
                                        </p:tgtEl>
                                      </p:cBhvr>
                                      <p:by x="105000" y="105000"/>
                                    </p:animScale>
                                  </p:childTnLst>
                                </p:cTn>
                              </p:par>
                            </p:childTnLst>
                          </p:cTn>
                        </p:par>
                        <p:par>
                          <p:cTn id="80" fill="hold">
                            <p:stCondLst>
                              <p:cond delay="4000"/>
                            </p:stCondLst>
                            <p:childTnLst>
                              <p:par>
                                <p:cTn id="81" presetID="22" presetClass="entr" presetSubtype="8"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wipe(left)">
                                      <p:cBhvr>
                                        <p:cTn id="83" dur="500"/>
                                        <p:tgtEl>
                                          <p:spTgt spid="22"/>
                                        </p:tgtEl>
                                      </p:cBhvr>
                                    </p:animEffect>
                                  </p:childTnLst>
                                </p:cTn>
                              </p:par>
                            </p:childTnLst>
                          </p:cTn>
                        </p:par>
                        <p:par>
                          <p:cTn id="84" fill="hold">
                            <p:stCondLst>
                              <p:cond delay="4500"/>
                            </p:stCondLst>
                            <p:childTnLst>
                              <p:par>
                                <p:cTn id="85" presetID="26" presetClass="emph" presetSubtype="0" fill="hold" grpId="1" nodeType="afterEffect">
                                  <p:stCondLst>
                                    <p:cond delay="0"/>
                                  </p:stCondLst>
                                  <p:childTnLst>
                                    <p:animEffect transition="out" filter="fade">
                                      <p:cBhvr>
                                        <p:cTn id="86" dur="500" tmFilter="0, 0; .2, .5; .8, .5; 1, 0"/>
                                        <p:tgtEl>
                                          <p:spTgt spid="29"/>
                                        </p:tgtEl>
                                      </p:cBhvr>
                                    </p:animEffect>
                                    <p:animScale>
                                      <p:cBhvr>
                                        <p:cTn id="87" dur="250" autoRev="1" fill="hold"/>
                                        <p:tgtEl>
                                          <p:spTgt spid="29"/>
                                        </p:tgtEl>
                                      </p:cBhvr>
                                      <p:by x="105000" y="105000"/>
                                    </p:animScale>
                                  </p:childTnLst>
                                </p:cTn>
                              </p:par>
                            </p:childTnLst>
                          </p:cTn>
                        </p:par>
                        <p:par>
                          <p:cTn id="88" fill="hold">
                            <p:stCondLst>
                              <p:cond delay="5000"/>
                            </p:stCondLst>
                            <p:childTnLst>
                              <p:par>
                                <p:cTn id="89" presetID="16" presetClass="entr" presetSubtype="21"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arn(inVertical)">
                                      <p:cBhvr>
                                        <p:cTn id="91" dur="500"/>
                                        <p:tgtEl>
                                          <p:spTgt spid="32"/>
                                        </p:tgtEl>
                                      </p:cBhvr>
                                    </p:animEffect>
                                  </p:childTnLst>
                                </p:cTn>
                              </p:par>
                            </p:childTnLst>
                          </p:cTn>
                        </p:par>
                        <p:par>
                          <p:cTn id="92" fill="hold">
                            <p:stCondLst>
                              <p:cond delay="5500"/>
                            </p:stCondLst>
                            <p:childTnLst>
                              <p:par>
                                <p:cTn id="93" presetID="26" presetClass="emph" presetSubtype="0" fill="hold" grpId="1" nodeType="afterEffect">
                                  <p:stCondLst>
                                    <p:cond delay="0"/>
                                  </p:stCondLst>
                                  <p:childTnLst>
                                    <p:animEffect transition="out" filter="fade">
                                      <p:cBhvr>
                                        <p:cTn id="94" dur="500" tmFilter="0, 0; .2, .5; .8, .5; 1, 0"/>
                                        <p:tgtEl>
                                          <p:spTgt spid="30"/>
                                        </p:tgtEl>
                                      </p:cBhvr>
                                    </p:animEffect>
                                    <p:animScale>
                                      <p:cBhvr>
                                        <p:cTn id="95" dur="250" autoRev="1" fill="hold"/>
                                        <p:tgtEl>
                                          <p:spTgt spid="30"/>
                                        </p:tgtEl>
                                      </p:cBhvr>
                                      <p:by x="105000" y="105000"/>
                                    </p:animScale>
                                  </p:childTnLst>
                                </p:cTn>
                              </p:par>
                            </p:childTnLst>
                          </p:cTn>
                        </p:par>
                        <p:par>
                          <p:cTn id="96" fill="hold">
                            <p:stCondLst>
                              <p:cond delay="6000"/>
                            </p:stCondLst>
                            <p:childTnLst>
                              <p:par>
                                <p:cTn id="97" presetID="22" presetClass="entr" presetSubtype="8" fill="hold" grpId="0" nodeType="after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wipe(left)">
                                      <p:cBhvr>
                                        <p:cTn id="99" dur="500"/>
                                        <p:tgtEl>
                                          <p:spTgt spid="34"/>
                                        </p:tgtEl>
                                      </p:cBhvr>
                                    </p:animEffect>
                                  </p:childTnLst>
                                </p:cTn>
                              </p:par>
                            </p:childTnLst>
                          </p:cTn>
                        </p:par>
                        <p:par>
                          <p:cTn id="100" fill="hold">
                            <p:stCondLst>
                              <p:cond delay="6500"/>
                            </p:stCondLst>
                            <p:childTnLst>
                              <p:par>
                                <p:cTn id="101" presetID="26" presetClass="emph" presetSubtype="0" fill="hold" grpId="1" nodeType="afterEffect">
                                  <p:stCondLst>
                                    <p:cond delay="0"/>
                                  </p:stCondLst>
                                  <p:childTnLst>
                                    <p:animEffect transition="out" filter="fade">
                                      <p:cBhvr>
                                        <p:cTn id="102" dur="500" tmFilter="0, 0; .2, .5; .8, .5; 1, 0"/>
                                        <p:tgtEl>
                                          <p:spTgt spid="25"/>
                                        </p:tgtEl>
                                      </p:cBhvr>
                                    </p:animEffect>
                                    <p:animScale>
                                      <p:cBhvr>
                                        <p:cTn id="103" dur="250" autoRev="1" fill="hold"/>
                                        <p:tgtEl>
                                          <p:spTgt spid="25"/>
                                        </p:tgtEl>
                                      </p:cBhvr>
                                      <p:by x="105000" y="105000"/>
                                    </p:animScale>
                                  </p:childTnLst>
                                </p:cTn>
                              </p:par>
                            </p:childTnLst>
                          </p:cTn>
                        </p:par>
                        <p:par>
                          <p:cTn id="104" fill="hold">
                            <p:stCondLst>
                              <p:cond delay="7000"/>
                            </p:stCondLst>
                            <p:childTnLst>
                              <p:par>
                                <p:cTn id="105" presetID="22" presetClass="entr" presetSubtype="4"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wipe(down)">
                                      <p:cBhvr>
                                        <p:cTn id="10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5" grpId="0" animBg="1"/>
      <p:bldP spid="25" grpId="1" animBg="1"/>
      <p:bldP spid="26" grpId="0" animBg="1"/>
      <p:bldP spid="26" grpId="1" animBg="1"/>
      <p:bldP spid="29" grpId="0" animBg="1"/>
      <p:bldP spid="29" grpId="1" animBg="1"/>
      <p:bldP spid="24" grpId="0"/>
      <p:bldP spid="31" grpId="0"/>
      <p:bldP spid="32" grpId="0"/>
      <p:bldP spid="33" grpId="0"/>
      <p:bldP spid="21" grpId="0" animBg="1"/>
      <p:bldP spid="21" grpId="1" animBg="1"/>
      <p:bldP spid="22" grpId="0"/>
      <p:bldP spid="30" grpId="0" animBg="1"/>
      <p:bldP spid="30" grpId="1" animBg="1"/>
      <p:bldP spid="34" grpId="0"/>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itchFamily="34" charset="-122"/>
                <a:ea typeface="微软雅黑" pitchFamily="34" charset="-122"/>
              </a:rPr>
              <a:t>应用前景</a:t>
            </a:r>
          </a:p>
        </p:txBody>
      </p:sp>
      <p:grpSp>
        <p:nvGrpSpPr>
          <p:cNvPr id="34" name="组合 33"/>
          <p:cNvGrpSpPr/>
          <p:nvPr/>
        </p:nvGrpSpPr>
        <p:grpSpPr>
          <a:xfrm>
            <a:off x="416802" y="2847706"/>
            <a:ext cx="8363729" cy="1884284"/>
            <a:chOff x="416802" y="3527919"/>
            <a:chExt cx="8363729" cy="2512378"/>
          </a:xfrm>
        </p:grpSpPr>
        <p:sp>
          <p:nvSpPr>
            <p:cNvPr id="35"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36" name="矩形 35"/>
            <p:cNvSpPr/>
            <p:nvPr/>
          </p:nvSpPr>
          <p:spPr>
            <a:xfrm>
              <a:off x="1475656"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a:ln>
                    <a:noFill/>
                  </a:ln>
                  <a:solidFill>
                    <a:srgbClr val="7D7D7D"/>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37" name="矩形 36"/>
            <p:cNvSpPr/>
            <p:nvPr/>
          </p:nvSpPr>
          <p:spPr>
            <a:xfrm>
              <a:off x="716428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a:ln>
                    <a:noFill/>
                  </a:ln>
                  <a:solidFill>
                    <a:srgbClr val="7D7D7D"/>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grpSp>
        <p:nvGrpSpPr>
          <p:cNvPr id="38" name="组合 37"/>
          <p:cNvGrpSpPr/>
          <p:nvPr/>
        </p:nvGrpSpPr>
        <p:grpSpPr>
          <a:xfrm>
            <a:off x="3283040" y="2855159"/>
            <a:ext cx="2635846" cy="1876831"/>
            <a:chOff x="3283040" y="3537856"/>
            <a:chExt cx="2635846" cy="2502441"/>
          </a:xfrm>
        </p:grpSpPr>
        <p:sp>
          <p:nvSpPr>
            <p:cNvPr id="39" name="等腰三角形 38"/>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40" name="矩形 39"/>
            <p:cNvSpPr/>
            <p:nvPr/>
          </p:nvSpPr>
          <p:spPr>
            <a:xfrm>
              <a:off x="428396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41" name="组合 20"/>
          <p:cNvGrpSpPr>
            <a:grpSpLocks/>
          </p:cNvGrpSpPr>
          <p:nvPr/>
        </p:nvGrpSpPr>
        <p:grpSpPr bwMode="auto">
          <a:xfrm>
            <a:off x="1849528" y="3107364"/>
            <a:ext cx="1433512" cy="1125861"/>
            <a:chOff x="7242844" y="2761727"/>
            <a:chExt cx="1677511" cy="1374579"/>
          </a:xfrm>
        </p:grpSpPr>
        <p:grpSp>
          <p:nvGrpSpPr>
            <p:cNvPr id="42" name="组合 21"/>
            <p:cNvGrpSpPr>
              <a:grpSpLocks/>
            </p:cNvGrpSpPr>
            <p:nvPr/>
          </p:nvGrpSpPr>
          <p:grpSpPr bwMode="auto">
            <a:xfrm>
              <a:off x="7242844" y="2761727"/>
              <a:ext cx="1677511" cy="1374579"/>
              <a:chOff x="7737176" y="3044094"/>
              <a:chExt cx="1677511" cy="1374579"/>
            </a:xfrm>
          </p:grpSpPr>
          <p:grpSp>
            <p:nvGrpSpPr>
              <p:cNvPr id="54" name="组合 33"/>
              <p:cNvGrpSpPr>
                <a:grpSpLocks/>
              </p:cNvGrpSpPr>
              <p:nvPr/>
            </p:nvGrpSpPr>
            <p:grpSpPr bwMode="auto">
              <a:xfrm>
                <a:off x="7737176" y="3044094"/>
                <a:ext cx="1677511" cy="1374579"/>
                <a:chOff x="7647017" y="2699415"/>
                <a:chExt cx="2617944" cy="2145185"/>
              </a:xfrm>
            </p:grpSpPr>
            <p:sp>
              <p:nvSpPr>
                <p:cNvPr id="56"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7" name="Oval 19"/>
                <p:cNvSpPr>
                  <a:spLocks noChangeArrowheads="1"/>
                </p:cNvSpPr>
                <p:nvPr/>
              </p:nvSpPr>
              <p:spPr bwMode="auto">
                <a:xfrm>
                  <a:off x="8012312" y="2699415"/>
                  <a:ext cx="1930843" cy="1930666"/>
                </a:xfrm>
                <a:prstGeom prst="ellipse">
                  <a:avLst/>
                </a:prstGeom>
                <a:solidFill>
                  <a:srgbClr val="40404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8"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55"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3" name="Group 12"/>
            <p:cNvGrpSpPr>
              <a:grpSpLocks/>
            </p:cNvGrpSpPr>
            <p:nvPr/>
          </p:nvGrpSpPr>
          <p:grpSpPr bwMode="auto">
            <a:xfrm rot="-1693754" flipH="1" flipV="1">
              <a:off x="7549762" y="3711857"/>
              <a:ext cx="1227443" cy="293770"/>
              <a:chOff x="2532" y="1051"/>
              <a:chExt cx="893" cy="246"/>
            </a:xfrm>
          </p:grpSpPr>
          <p:grpSp>
            <p:nvGrpSpPr>
              <p:cNvPr id="44" name="Group 13"/>
              <p:cNvGrpSpPr>
                <a:grpSpLocks/>
              </p:cNvGrpSpPr>
              <p:nvPr/>
            </p:nvGrpSpPr>
            <p:grpSpPr bwMode="auto">
              <a:xfrm>
                <a:off x="2532" y="1051"/>
                <a:ext cx="743" cy="185"/>
                <a:chOff x="1565" y="2568"/>
                <a:chExt cx="1118" cy="279"/>
              </a:xfrm>
            </p:grpSpPr>
            <p:sp>
              <p:nvSpPr>
                <p:cNvPr id="50"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1"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45" name="Group 18"/>
              <p:cNvGrpSpPr>
                <a:grpSpLocks/>
              </p:cNvGrpSpPr>
              <p:nvPr/>
            </p:nvGrpSpPr>
            <p:grpSpPr bwMode="auto">
              <a:xfrm rot="1353540">
                <a:off x="2682" y="1111"/>
                <a:ext cx="743" cy="186"/>
                <a:chOff x="1565" y="2568"/>
                <a:chExt cx="1118" cy="279"/>
              </a:xfrm>
            </p:grpSpPr>
            <p:sp>
              <p:nvSpPr>
                <p:cNvPr id="46"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7"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8"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9"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59" name="组合 57"/>
          <p:cNvGrpSpPr>
            <a:grpSpLocks/>
          </p:cNvGrpSpPr>
          <p:nvPr/>
        </p:nvGrpSpPr>
        <p:grpSpPr bwMode="auto">
          <a:xfrm>
            <a:off x="3881910" y="3133557"/>
            <a:ext cx="1433512" cy="1125861"/>
            <a:chOff x="7242844" y="2761727"/>
            <a:chExt cx="1677511" cy="1374579"/>
          </a:xfrm>
        </p:grpSpPr>
        <p:grpSp>
          <p:nvGrpSpPr>
            <p:cNvPr id="60" name="组合 58"/>
            <p:cNvGrpSpPr>
              <a:grpSpLocks/>
            </p:cNvGrpSpPr>
            <p:nvPr/>
          </p:nvGrpSpPr>
          <p:grpSpPr bwMode="auto">
            <a:xfrm>
              <a:off x="7242844" y="2761727"/>
              <a:ext cx="1677511" cy="1374579"/>
              <a:chOff x="7737176" y="3044094"/>
              <a:chExt cx="1677511" cy="1374579"/>
            </a:xfrm>
          </p:grpSpPr>
          <p:grpSp>
            <p:nvGrpSpPr>
              <p:cNvPr id="72" name="组合 70"/>
              <p:cNvGrpSpPr>
                <a:grpSpLocks/>
              </p:cNvGrpSpPr>
              <p:nvPr/>
            </p:nvGrpSpPr>
            <p:grpSpPr bwMode="auto">
              <a:xfrm>
                <a:off x="7737176" y="3044094"/>
                <a:ext cx="1677511" cy="1374579"/>
                <a:chOff x="7647017" y="2699415"/>
                <a:chExt cx="2617944" cy="2145185"/>
              </a:xfrm>
            </p:grpSpPr>
            <p:sp>
              <p:nvSpPr>
                <p:cNvPr id="74"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75" name="Oval 19"/>
                <p:cNvSpPr>
                  <a:spLocks noChangeArrowheads="1"/>
                </p:cNvSpPr>
                <p:nvPr/>
              </p:nvSpPr>
              <p:spPr bwMode="auto">
                <a:xfrm>
                  <a:off x="8012312" y="2699415"/>
                  <a:ext cx="1930843" cy="1930666"/>
                </a:xfrm>
                <a:prstGeom prst="ellipse">
                  <a:avLst/>
                </a:prstGeom>
                <a:solidFill>
                  <a:srgbClr val="7F7F7F"/>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76"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73"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61" name="Group 12"/>
            <p:cNvGrpSpPr>
              <a:grpSpLocks/>
            </p:cNvGrpSpPr>
            <p:nvPr/>
          </p:nvGrpSpPr>
          <p:grpSpPr bwMode="auto">
            <a:xfrm rot="-1693754" flipH="1" flipV="1">
              <a:off x="7549762" y="3711857"/>
              <a:ext cx="1227443" cy="293770"/>
              <a:chOff x="2532" y="1051"/>
              <a:chExt cx="893" cy="246"/>
            </a:xfrm>
          </p:grpSpPr>
          <p:grpSp>
            <p:nvGrpSpPr>
              <p:cNvPr id="62" name="Group 13"/>
              <p:cNvGrpSpPr>
                <a:grpSpLocks/>
              </p:cNvGrpSpPr>
              <p:nvPr/>
            </p:nvGrpSpPr>
            <p:grpSpPr bwMode="auto">
              <a:xfrm>
                <a:off x="2532" y="1051"/>
                <a:ext cx="743" cy="185"/>
                <a:chOff x="1565" y="2568"/>
                <a:chExt cx="1118" cy="279"/>
              </a:xfrm>
            </p:grpSpPr>
            <p:sp>
              <p:nvSpPr>
                <p:cNvPr id="68"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9"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70"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71"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63" name="Group 18"/>
              <p:cNvGrpSpPr>
                <a:grpSpLocks/>
              </p:cNvGrpSpPr>
              <p:nvPr/>
            </p:nvGrpSpPr>
            <p:grpSpPr bwMode="auto">
              <a:xfrm rot="1353540">
                <a:off x="2682" y="1111"/>
                <a:ext cx="743" cy="186"/>
                <a:chOff x="1565" y="2568"/>
                <a:chExt cx="1118" cy="279"/>
              </a:xfrm>
            </p:grpSpPr>
            <p:sp>
              <p:nvSpPr>
                <p:cNvPr id="64"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5"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6"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67"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77" name="组合 93"/>
          <p:cNvGrpSpPr>
            <a:grpSpLocks/>
          </p:cNvGrpSpPr>
          <p:nvPr/>
        </p:nvGrpSpPr>
        <p:grpSpPr bwMode="auto">
          <a:xfrm>
            <a:off x="6000751" y="3133557"/>
            <a:ext cx="1433513" cy="1125861"/>
            <a:chOff x="7242844" y="2761727"/>
            <a:chExt cx="1677511" cy="1374579"/>
          </a:xfrm>
        </p:grpSpPr>
        <p:grpSp>
          <p:nvGrpSpPr>
            <p:cNvPr id="78" name="组合 94"/>
            <p:cNvGrpSpPr>
              <a:grpSpLocks/>
            </p:cNvGrpSpPr>
            <p:nvPr/>
          </p:nvGrpSpPr>
          <p:grpSpPr bwMode="auto">
            <a:xfrm>
              <a:off x="7242844" y="2761727"/>
              <a:ext cx="1677511" cy="1374579"/>
              <a:chOff x="7737176" y="3044094"/>
              <a:chExt cx="1677511" cy="1374579"/>
            </a:xfrm>
          </p:grpSpPr>
          <p:grpSp>
            <p:nvGrpSpPr>
              <p:cNvPr id="90" name="组合 106"/>
              <p:cNvGrpSpPr>
                <a:grpSpLocks/>
              </p:cNvGrpSpPr>
              <p:nvPr/>
            </p:nvGrpSpPr>
            <p:grpSpPr bwMode="auto">
              <a:xfrm>
                <a:off x="7737176" y="3044094"/>
                <a:ext cx="1677511" cy="1374579"/>
                <a:chOff x="7647017" y="2699415"/>
                <a:chExt cx="2617944" cy="2145185"/>
              </a:xfrm>
            </p:grpSpPr>
            <p:sp>
              <p:nvSpPr>
                <p:cNvPr id="92"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93" name="Oval 19"/>
                <p:cNvSpPr>
                  <a:spLocks noChangeArrowheads="1"/>
                </p:cNvSpPr>
                <p:nvPr/>
              </p:nvSpPr>
              <p:spPr bwMode="auto">
                <a:xfrm>
                  <a:off x="8012311" y="2699415"/>
                  <a:ext cx="1930842" cy="1930666"/>
                </a:xfrm>
                <a:prstGeom prst="ellipse">
                  <a:avLst/>
                </a:prstGeom>
                <a:solidFill>
                  <a:srgbClr val="40404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94"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91"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79" name="Group 12"/>
            <p:cNvGrpSpPr>
              <a:grpSpLocks/>
            </p:cNvGrpSpPr>
            <p:nvPr/>
          </p:nvGrpSpPr>
          <p:grpSpPr bwMode="auto">
            <a:xfrm rot="-1693754" flipH="1" flipV="1">
              <a:off x="7549762" y="3711857"/>
              <a:ext cx="1227443" cy="293770"/>
              <a:chOff x="2532" y="1051"/>
              <a:chExt cx="893" cy="246"/>
            </a:xfrm>
          </p:grpSpPr>
          <p:grpSp>
            <p:nvGrpSpPr>
              <p:cNvPr id="80" name="Group 13"/>
              <p:cNvGrpSpPr>
                <a:grpSpLocks/>
              </p:cNvGrpSpPr>
              <p:nvPr/>
            </p:nvGrpSpPr>
            <p:grpSpPr bwMode="auto">
              <a:xfrm>
                <a:off x="2532" y="1051"/>
                <a:ext cx="743" cy="185"/>
                <a:chOff x="1565" y="2568"/>
                <a:chExt cx="1118" cy="279"/>
              </a:xfrm>
            </p:grpSpPr>
            <p:sp>
              <p:nvSpPr>
                <p:cNvPr id="86"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7"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8"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9"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81" name="Group 18"/>
              <p:cNvGrpSpPr>
                <a:grpSpLocks/>
              </p:cNvGrpSpPr>
              <p:nvPr/>
            </p:nvGrpSpPr>
            <p:grpSpPr bwMode="auto">
              <a:xfrm rot="1353540">
                <a:off x="2682" y="1111"/>
                <a:ext cx="743" cy="186"/>
                <a:chOff x="1565" y="2568"/>
                <a:chExt cx="1118" cy="279"/>
              </a:xfrm>
            </p:grpSpPr>
            <p:sp>
              <p:nvSpPr>
                <p:cNvPr id="82"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3"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4"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85"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95" name="矩形 94"/>
          <p:cNvSpPr/>
          <p:nvPr/>
        </p:nvSpPr>
        <p:spPr>
          <a:xfrm>
            <a:off x="251520" y="1221600"/>
            <a:ext cx="2062861" cy="270030"/>
          </a:xfrm>
          <a:prstGeom prst="rect">
            <a:avLst/>
          </a:prstGeom>
          <a:solidFill>
            <a:srgbClr val="414455"/>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96" name="矩形 95"/>
          <p:cNvSpPr/>
          <p:nvPr/>
        </p:nvSpPr>
        <p:spPr>
          <a:xfrm>
            <a:off x="6717821" y="1245166"/>
            <a:ext cx="2062861" cy="270030"/>
          </a:xfrm>
          <a:prstGeom prst="rect">
            <a:avLst/>
          </a:prstGeom>
          <a:solidFill>
            <a:srgbClr val="414455"/>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97" name="矩形 96"/>
          <p:cNvSpPr/>
          <p:nvPr/>
        </p:nvSpPr>
        <p:spPr>
          <a:xfrm>
            <a:off x="2483768" y="1245166"/>
            <a:ext cx="4104456" cy="354476"/>
          </a:xfrm>
          <a:prstGeom prst="rect">
            <a:avLst/>
          </a:prstGeom>
          <a:solidFill>
            <a:srgbClr val="7F7F7F"/>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98" name="矩形 97"/>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99" name="矩形 98"/>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100" name="矩形 99"/>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41173166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22" presetClass="entr" presetSubtype="4"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down)">
                                      <p:cBhvr>
                                        <p:cTn id="14" dur="500"/>
                                        <p:tgtEl>
                                          <p:spTgt spid="34"/>
                                        </p:tgtEl>
                                      </p:cBhvr>
                                    </p:animEffect>
                                  </p:childTnLst>
                                </p:cTn>
                              </p:par>
                              <p:par>
                                <p:cTn id="15" presetID="22" presetClass="entr" presetSubtype="4"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down)">
                                      <p:cBhvr>
                                        <p:cTn id="17" dur="750"/>
                                        <p:tgtEl>
                                          <p:spTgt spid="38"/>
                                        </p:tgtEl>
                                      </p:cBhvr>
                                    </p:animEffect>
                                  </p:childTnLst>
                                </p:cTn>
                              </p:par>
                            </p:childTnLst>
                          </p:cTn>
                        </p:par>
                        <p:par>
                          <p:cTn id="18" fill="hold">
                            <p:stCondLst>
                              <p:cond delay="1450"/>
                            </p:stCondLst>
                            <p:childTnLst>
                              <p:par>
                                <p:cTn id="19" presetID="53" presetClass="entr" presetSubtype="16"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p:cTn id="21" dur="500" fill="hold"/>
                                        <p:tgtEl>
                                          <p:spTgt spid="59"/>
                                        </p:tgtEl>
                                        <p:attrNameLst>
                                          <p:attrName>ppt_w</p:attrName>
                                        </p:attrNameLst>
                                      </p:cBhvr>
                                      <p:tavLst>
                                        <p:tav tm="0">
                                          <p:val>
                                            <p:fltVal val="0"/>
                                          </p:val>
                                        </p:tav>
                                        <p:tav tm="100000">
                                          <p:val>
                                            <p:strVal val="#ppt_w"/>
                                          </p:val>
                                        </p:tav>
                                      </p:tavLst>
                                    </p:anim>
                                    <p:anim calcmode="lin" valueType="num">
                                      <p:cBhvr>
                                        <p:cTn id="22" dur="500" fill="hold"/>
                                        <p:tgtEl>
                                          <p:spTgt spid="59"/>
                                        </p:tgtEl>
                                        <p:attrNameLst>
                                          <p:attrName>ppt_h</p:attrName>
                                        </p:attrNameLst>
                                      </p:cBhvr>
                                      <p:tavLst>
                                        <p:tav tm="0">
                                          <p:val>
                                            <p:fltVal val="0"/>
                                          </p:val>
                                        </p:tav>
                                        <p:tav tm="100000">
                                          <p:val>
                                            <p:strVal val="#ppt_h"/>
                                          </p:val>
                                        </p:tav>
                                      </p:tavLst>
                                    </p:anim>
                                    <p:animEffect transition="in" filter="fade">
                                      <p:cBhvr>
                                        <p:cTn id="23" dur="500"/>
                                        <p:tgtEl>
                                          <p:spTgt spid="59"/>
                                        </p:tgtEl>
                                      </p:cBhvr>
                                    </p:animEffect>
                                  </p:childTnLst>
                                </p:cTn>
                              </p:par>
                            </p:childTnLst>
                          </p:cTn>
                        </p:par>
                        <p:par>
                          <p:cTn id="24" fill="hold">
                            <p:stCondLst>
                              <p:cond delay="1950"/>
                            </p:stCondLst>
                            <p:childTnLst>
                              <p:par>
                                <p:cTn id="25" presetID="16" presetClass="entr" presetSubtype="21" fill="hold" grpId="0" nodeType="after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barn(inVertical)">
                                      <p:cBhvr>
                                        <p:cTn id="27" dur="500"/>
                                        <p:tgtEl>
                                          <p:spTgt spid="97"/>
                                        </p:tgtEl>
                                      </p:cBhvr>
                                    </p:animEffect>
                                  </p:childTnLst>
                                </p:cTn>
                              </p:par>
                            </p:childTnLst>
                          </p:cTn>
                        </p:par>
                        <p:par>
                          <p:cTn id="28" fill="hold">
                            <p:stCondLst>
                              <p:cond delay="2450"/>
                            </p:stCondLst>
                            <p:childTnLst>
                              <p:par>
                                <p:cTn id="29" presetID="22" presetClass="entr" presetSubtype="1"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wipe(up)">
                                      <p:cBhvr>
                                        <p:cTn id="31" dur="500"/>
                                        <p:tgtEl>
                                          <p:spTgt spid="100"/>
                                        </p:tgtEl>
                                      </p:cBhvr>
                                    </p:animEffect>
                                  </p:childTnLst>
                                </p:cTn>
                              </p:par>
                            </p:childTnLst>
                          </p:cTn>
                        </p:par>
                        <p:par>
                          <p:cTn id="32" fill="hold">
                            <p:stCondLst>
                              <p:cond delay="2950"/>
                            </p:stCondLst>
                            <p:childTnLst>
                              <p:par>
                                <p:cTn id="33" presetID="53" presetClass="entr" presetSubtype="16"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childTnLst>
                          </p:cTn>
                        </p:par>
                        <p:par>
                          <p:cTn id="38" fill="hold">
                            <p:stCondLst>
                              <p:cond delay="3450"/>
                            </p:stCondLst>
                            <p:childTnLst>
                              <p:par>
                                <p:cTn id="39" presetID="16" presetClass="entr" presetSubtype="21"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Effect transition="in" filter="barn(inVertical)">
                                      <p:cBhvr>
                                        <p:cTn id="41" dur="500"/>
                                        <p:tgtEl>
                                          <p:spTgt spid="95"/>
                                        </p:tgtEl>
                                      </p:cBhvr>
                                    </p:animEffect>
                                  </p:childTnLst>
                                </p:cTn>
                              </p:par>
                            </p:childTnLst>
                          </p:cTn>
                        </p:par>
                        <p:par>
                          <p:cTn id="42" fill="hold">
                            <p:stCondLst>
                              <p:cond delay="3950"/>
                            </p:stCondLst>
                            <p:childTnLst>
                              <p:par>
                                <p:cTn id="43" presetID="22" presetClass="entr" presetSubtype="1" fill="hold" grpId="0" nodeType="afterEffect">
                                  <p:stCondLst>
                                    <p:cond delay="0"/>
                                  </p:stCondLst>
                                  <p:childTnLst>
                                    <p:set>
                                      <p:cBhvr>
                                        <p:cTn id="44" dur="1" fill="hold">
                                          <p:stCondLst>
                                            <p:cond delay="0"/>
                                          </p:stCondLst>
                                        </p:cTn>
                                        <p:tgtEl>
                                          <p:spTgt spid="98"/>
                                        </p:tgtEl>
                                        <p:attrNameLst>
                                          <p:attrName>style.visibility</p:attrName>
                                        </p:attrNameLst>
                                      </p:cBhvr>
                                      <p:to>
                                        <p:strVal val="visible"/>
                                      </p:to>
                                    </p:set>
                                    <p:animEffect transition="in" filter="wipe(up)">
                                      <p:cBhvr>
                                        <p:cTn id="45" dur="500"/>
                                        <p:tgtEl>
                                          <p:spTgt spid="98"/>
                                        </p:tgtEl>
                                      </p:cBhvr>
                                    </p:animEffect>
                                  </p:childTnLst>
                                </p:cTn>
                              </p:par>
                            </p:childTnLst>
                          </p:cTn>
                        </p:par>
                        <p:par>
                          <p:cTn id="46" fill="hold">
                            <p:stCondLst>
                              <p:cond delay="4450"/>
                            </p:stCondLst>
                            <p:childTnLst>
                              <p:par>
                                <p:cTn id="47" presetID="53" presetClass="entr" presetSubtype="16" fill="hold" nodeType="after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Effect transition="in" filter="fade">
                                      <p:cBhvr>
                                        <p:cTn id="51" dur="500"/>
                                        <p:tgtEl>
                                          <p:spTgt spid="77"/>
                                        </p:tgtEl>
                                      </p:cBhvr>
                                    </p:animEffect>
                                  </p:childTnLst>
                                </p:cTn>
                              </p:par>
                            </p:childTnLst>
                          </p:cTn>
                        </p:par>
                        <p:par>
                          <p:cTn id="52" fill="hold">
                            <p:stCondLst>
                              <p:cond delay="4950"/>
                            </p:stCondLst>
                            <p:childTnLst>
                              <p:par>
                                <p:cTn id="53" presetID="16" presetClass="entr" presetSubtype="21" fill="hold" grpId="0" nodeType="after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inVertical)">
                                      <p:cBhvr>
                                        <p:cTn id="55" dur="500"/>
                                        <p:tgtEl>
                                          <p:spTgt spid="96"/>
                                        </p:tgtEl>
                                      </p:cBhvr>
                                    </p:animEffect>
                                  </p:childTnLst>
                                </p:cTn>
                              </p:par>
                            </p:childTnLst>
                          </p:cTn>
                        </p:par>
                        <p:par>
                          <p:cTn id="56" fill="hold">
                            <p:stCondLst>
                              <p:cond delay="5450"/>
                            </p:stCondLst>
                            <p:childTnLst>
                              <p:par>
                                <p:cTn id="57" presetID="22" presetClass="entr" presetSubtype="1" fill="hold" grpId="0" nodeType="afterEffect">
                                  <p:stCondLst>
                                    <p:cond delay="0"/>
                                  </p:stCondLst>
                                  <p:childTnLst>
                                    <p:set>
                                      <p:cBhvr>
                                        <p:cTn id="58" dur="1" fill="hold">
                                          <p:stCondLst>
                                            <p:cond delay="0"/>
                                          </p:stCondLst>
                                        </p:cTn>
                                        <p:tgtEl>
                                          <p:spTgt spid="99"/>
                                        </p:tgtEl>
                                        <p:attrNameLst>
                                          <p:attrName>style.visibility</p:attrName>
                                        </p:attrNameLst>
                                      </p:cBhvr>
                                      <p:to>
                                        <p:strVal val="visible"/>
                                      </p:to>
                                    </p:set>
                                    <p:animEffect transition="in" filter="wipe(up)">
                                      <p:cBhvr>
                                        <p:cTn id="5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5" grpId="0" animBg="1"/>
      <p:bldP spid="96" grpId="0" animBg="1"/>
      <p:bldP spid="97" grpId="0" animBg="1"/>
      <p:bldP spid="98" grpId="0" animBg="1"/>
      <p:bldP spid="99" grpId="0" animBg="1"/>
      <p:bldP spid="10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4" name="Freeform 7"/>
          <p:cNvSpPr>
            <a:spLocks/>
          </p:cNvSpPr>
          <p:nvPr/>
        </p:nvSpPr>
        <p:spPr bwMode="auto">
          <a:xfrm>
            <a:off x="2623331" y="3411175"/>
            <a:ext cx="5405054" cy="960775"/>
          </a:xfrm>
          <a:custGeom>
            <a:avLst/>
            <a:gdLst>
              <a:gd name="T0" fmla="*/ 417 w 417"/>
              <a:gd name="T1" fmla="*/ 15 h 139"/>
              <a:gd name="T2" fmla="*/ 121 w 417"/>
              <a:gd name="T3" fmla="*/ 0 h 139"/>
              <a:gd name="T4" fmla="*/ 53 w 417"/>
              <a:gd name="T5" fmla="*/ 50 h 139"/>
              <a:gd name="T6" fmla="*/ 0 w 417"/>
              <a:gd name="T7" fmla="*/ 139 h 139"/>
              <a:gd name="T8" fmla="*/ 417 w 417"/>
              <a:gd name="T9" fmla="*/ 15 h 139"/>
              <a:gd name="connsiteX0" fmla="*/ 10000 w 10000"/>
              <a:gd name="connsiteY0" fmla="*/ 1373 h 10294"/>
              <a:gd name="connsiteX1" fmla="*/ 2902 w 10000"/>
              <a:gd name="connsiteY1" fmla="*/ 294 h 10294"/>
              <a:gd name="connsiteX2" fmla="*/ 775 w 10000"/>
              <a:gd name="connsiteY2" fmla="*/ 0 h 10294"/>
              <a:gd name="connsiteX3" fmla="*/ 0 w 10000"/>
              <a:gd name="connsiteY3" fmla="*/ 10294 h 10294"/>
              <a:gd name="connsiteX4" fmla="*/ 10000 w 10000"/>
              <a:gd name="connsiteY4" fmla="*/ 1373 h 10294"/>
              <a:gd name="connsiteX0" fmla="*/ 10000 w 10000"/>
              <a:gd name="connsiteY0" fmla="*/ 3673 h 12594"/>
              <a:gd name="connsiteX1" fmla="*/ 2902 w 10000"/>
              <a:gd name="connsiteY1" fmla="*/ 0 h 12594"/>
              <a:gd name="connsiteX2" fmla="*/ 775 w 10000"/>
              <a:gd name="connsiteY2" fmla="*/ 2300 h 12594"/>
              <a:gd name="connsiteX3" fmla="*/ 0 w 10000"/>
              <a:gd name="connsiteY3" fmla="*/ 12594 h 12594"/>
              <a:gd name="connsiteX4" fmla="*/ 10000 w 10000"/>
              <a:gd name="connsiteY4" fmla="*/ 3673 h 1259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3374">
                <a:moveTo>
                  <a:pt x="10000" y="4453"/>
                </a:moveTo>
                <a:lnTo>
                  <a:pt x="2902" y="780"/>
                </a:lnTo>
                <a:lnTo>
                  <a:pt x="560" y="0"/>
                </a:lnTo>
                <a:cubicBezTo>
                  <a:pt x="403" y="3755"/>
                  <a:pt x="172" y="9295"/>
                  <a:pt x="0" y="13374"/>
                </a:cubicBezTo>
                <a:lnTo>
                  <a:pt x="10000" y="4453"/>
                </a:lnTo>
              </a:path>
            </a:pathLst>
          </a:custGeom>
          <a:solidFill>
            <a:srgbClr val="FFC000">
              <a:alpha val="8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1210263" y="1376194"/>
            <a:ext cx="6779000" cy="2383324"/>
          </a:xfrm>
          <a:custGeom>
            <a:avLst/>
            <a:gdLst>
              <a:gd name="T0" fmla="*/ 0 w 523"/>
              <a:gd name="T1" fmla="*/ 157 h 182"/>
              <a:gd name="T2" fmla="*/ 7 w 523"/>
              <a:gd name="T3" fmla="*/ 12 h 182"/>
              <a:gd name="T4" fmla="*/ 519 w 523"/>
              <a:gd name="T5" fmla="*/ 0 h 182"/>
              <a:gd name="T6" fmla="*/ 523 w 523"/>
              <a:gd name="T7" fmla="*/ 182 h 182"/>
              <a:gd name="T8" fmla="*/ 0 w 523"/>
              <a:gd name="T9" fmla="*/ 157 h 182"/>
              <a:gd name="connsiteX0" fmla="*/ 0 w 10000"/>
              <a:gd name="connsiteY0" fmla="*/ 8626 h 10000"/>
              <a:gd name="connsiteX1" fmla="*/ 148 w 10000"/>
              <a:gd name="connsiteY1" fmla="*/ 1778 h 10000"/>
              <a:gd name="connsiteX2" fmla="*/ 9924 w 10000"/>
              <a:gd name="connsiteY2" fmla="*/ 0 h 10000"/>
              <a:gd name="connsiteX3" fmla="*/ 10000 w 10000"/>
              <a:gd name="connsiteY3" fmla="*/ 10000 h 10000"/>
              <a:gd name="connsiteX4" fmla="*/ 0 w 10000"/>
              <a:gd name="connsiteY4" fmla="*/ 8626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8626"/>
                </a:moveTo>
                <a:cubicBezTo>
                  <a:pt x="49" y="6343"/>
                  <a:pt x="99" y="4061"/>
                  <a:pt x="148" y="1778"/>
                </a:cubicBezTo>
                <a:lnTo>
                  <a:pt x="9924" y="0"/>
                </a:lnTo>
                <a:cubicBezTo>
                  <a:pt x="9949" y="3333"/>
                  <a:pt x="9975" y="6667"/>
                  <a:pt x="10000" y="10000"/>
                </a:cubicBezTo>
                <a:lnTo>
                  <a:pt x="0" y="8626"/>
                </a:lnTo>
              </a:path>
            </a:pathLst>
          </a:custGeom>
          <a:solidFill>
            <a:srgbClr val="40404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1331640" y="1074390"/>
            <a:ext cx="1826141" cy="584775"/>
          </a:xfrm>
          <a:prstGeom prst="rect">
            <a:avLst/>
          </a:prstGeom>
          <a:noFill/>
        </p:spPr>
        <p:txBody>
          <a:bodyPr wrap="none" rtlCol="0">
            <a:spAutoFit/>
          </a:bodyPr>
          <a:lstStyle/>
          <a:p>
            <a:r>
              <a:rPr lang="zh-CN" altLang="en-US" sz="3200" b="1" dirty="0">
                <a:solidFill>
                  <a:srgbClr val="414455"/>
                </a:solidFill>
                <a:latin typeface="微软雅黑" pitchFamily="34" charset="-122"/>
                <a:ea typeface="微软雅黑" pitchFamily="34" charset="-122"/>
              </a:rPr>
              <a:t>相关建议</a:t>
            </a:r>
          </a:p>
        </p:txBody>
      </p:sp>
      <p:sp>
        <p:nvSpPr>
          <p:cNvPr id="8" name="TextBox 7"/>
          <p:cNvSpPr txBox="1"/>
          <p:nvPr/>
        </p:nvSpPr>
        <p:spPr>
          <a:xfrm>
            <a:off x="1952931" y="2093692"/>
            <a:ext cx="2012089"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案例对比分析</a:t>
            </a:r>
          </a:p>
        </p:txBody>
      </p:sp>
      <p:sp>
        <p:nvSpPr>
          <p:cNvPr id="9" name="TextBox 8"/>
          <p:cNvSpPr txBox="1"/>
          <p:nvPr/>
        </p:nvSpPr>
        <p:spPr>
          <a:xfrm>
            <a:off x="4283968" y="2089866"/>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问题评估</a:t>
            </a:r>
          </a:p>
        </p:txBody>
      </p:sp>
      <p:sp>
        <p:nvSpPr>
          <p:cNvPr id="13" name="TextBox 12"/>
          <p:cNvSpPr txBox="1"/>
          <p:nvPr/>
        </p:nvSpPr>
        <p:spPr>
          <a:xfrm>
            <a:off x="1966829" y="2698371"/>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相关对策</a:t>
            </a:r>
          </a:p>
        </p:txBody>
      </p:sp>
    </p:spTree>
    <p:extLst>
      <p:ext uri="{BB962C8B-B14F-4D97-AF65-F5344CB8AC3E}">
        <p14:creationId xmlns:p14="http://schemas.microsoft.com/office/powerpoint/2010/main" val="3987557853"/>
      </p:ext>
    </p:extLst>
  </p:cSld>
  <p:clrMapOvr>
    <a:masterClrMapping/>
  </p:clrMapOvr>
  <p:transition spd="slow" advTm="1316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8" grpId="0"/>
      <p:bldP spid="9" grpId="0"/>
      <p:bldP spid="13" grpId="0"/>
    </p:bldLst>
  </p:timing>
  <p:extLst mod="1">
    <p:ext uri="{E180D4A7-C9FB-4DFB-919C-405C955672EB}">
      <p14:showEvtLst xmlns:p14="http://schemas.microsoft.com/office/powerpoint/2010/main">
        <p14:playEvt time="0" objId="16"/>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rgbClr val="FFFFFF"/>
                </a:solidFill>
                <a:latin typeface="微软雅黑" pitchFamily="34" charset="-122"/>
                <a:ea typeface="微软雅黑" pitchFamily="34" charset="-122"/>
              </a:rPr>
              <a:t>案例对比分析</a:t>
            </a:r>
          </a:p>
        </p:txBody>
      </p:sp>
      <p:sp>
        <p:nvSpPr>
          <p:cNvPr id="35" name="AutoShape 3"/>
          <p:cNvSpPr>
            <a:spLocks noChangeArrowheads="1"/>
          </p:cNvSpPr>
          <p:nvPr/>
        </p:nvSpPr>
        <p:spPr bwMode="blackWhite">
          <a:xfrm>
            <a:off x="1547933" y="2412593"/>
            <a:ext cx="3498855" cy="1749325"/>
          </a:xfrm>
          <a:prstGeom prst="curvedUpArrow">
            <a:avLst>
              <a:gd name="adj1" fmla="val 42347"/>
              <a:gd name="adj2" fmla="val 72347"/>
              <a:gd name="adj3" fmla="val 33333"/>
            </a:avLst>
          </a:prstGeom>
          <a:solidFill>
            <a:srgbClr val="FFC000"/>
          </a:soli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36" name="TextBox 20"/>
          <p:cNvSpPr txBox="1"/>
          <p:nvPr/>
        </p:nvSpPr>
        <p:spPr bwMode="auto">
          <a:xfrm>
            <a:off x="4752209" y="3334088"/>
            <a:ext cx="1764007" cy="110987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1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7" name="TextBox 19"/>
          <p:cNvSpPr txBox="1">
            <a:spLocks noChangeArrowheads="1"/>
          </p:cNvSpPr>
          <p:nvPr/>
        </p:nvSpPr>
        <p:spPr bwMode="auto">
          <a:xfrm>
            <a:off x="4752210" y="3110173"/>
            <a:ext cx="176400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4D4D4D"/>
                </a:solidFill>
                <a:latin typeface="微软雅黑" pitchFamily="34" charset="-122"/>
                <a:ea typeface="微软雅黑" pitchFamily="34" charset="-122"/>
                <a:cs typeface="宋体" pitchFamily="2" charset="-122"/>
              </a:rPr>
              <a:t>单击此处添加标题</a:t>
            </a:r>
          </a:p>
        </p:txBody>
      </p:sp>
      <p:sp>
        <p:nvSpPr>
          <p:cNvPr id="38" name="AutoShape 4"/>
          <p:cNvSpPr>
            <a:spLocks noChangeArrowheads="1"/>
          </p:cNvSpPr>
          <p:nvPr/>
        </p:nvSpPr>
        <p:spPr bwMode="blackWhite">
          <a:xfrm flipV="1">
            <a:off x="2639010" y="1107888"/>
            <a:ext cx="3498855" cy="1749325"/>
          </a:xfrm>
          <a:prstGeom prst="curvedUpArrow">
            <a:avLst>
              <a:gd name="adj1" fmla="val 42347"/>
              <a:gd name="adj2" fmla="val 72347"/>
              <a:gd name="adj3" fmla="val 33333"/>
            </a:avLst>
          </a:pr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39" name="TextBox 20"/>
          <p:cNvSpPr txBox="1"/>
          <p:nvPr/>
        </p:nvSpPr>
        <p:spPr bwMode="auto">
          <a:xfrm>
            <a:off x="6120361" y="1348935"/>
            <a:ext cx="1764007" cy="110987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1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0" name="TextBox 19"/>
          <p:cNvSpPr txBox="1">
            <a:spLocks noChangeArrowheads="1"/>
          </p:cNvSpPr>
          <p:nvPr/>
        </p:nvSpPr>
        <p:spPr bwMode="auto">
          <a:xfrm>
            <a:off x="6120361" y="1125020"/>
            <a:ext cx="176400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4D4D4D"/>
                </a:solidFill>
                <a:latin typeface="微软雅黑" pitchFamily="34" charset="-122"/>
                <a:ea typeface="微软雅黑" pitchFamily="34" charset="-122"/>
                <a:cs typeface="宋体" pitchFamily="2" charset="-122"/>
              </a:rPr>
              <a:t>单击此处添加标题</a:t>
            </a:r>
          </a:p>
        </p:txBody>
      </p:sp>
    </p:spTree>
    <p:extLst>
      <p:ext uri="{BB962C8B-B14F-4D97-AF65-F5344CB8AC3E}">
        <p14:creationId xmlns:p14="http://schemas.microsoft.com/office/powerpoint/2010/main" val="57489296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21" presetClass="entr" presetSubtype="1"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heel(1)">
                                      <p:cBhvr>
                                        <p:cTn id="14" dur="2000"/>
                                        <p:tgtEl>
                                          <p:spTgt spid="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1250" fill="hold"/>
                                        <p:tgtEl>
                                          <p:spTgt spid="35"/>
                                        </p:tgtEl>
                                        <p:attrNameLst>
                                          <p:attrName>ppt_w</p:attrName>
                                        </p:attrNameLst>
                                      </p:cBhvr>
                                      <p:tavLst>
                                        <p:tav tm="0">
                                          <p:val>
                                            <p:fltVal val="0"/>
                                          </p:val>
                                        </p:tav>
                                        <p:tav tm="100000">
                                          <p:val>
                                            <p:strVal val="#ppt_w"/>
                                          </p:val>
                                        </p:tav>
                                      </p:tavLst>
                                    </p:anim>
                                    <p:anim calcmode="lin" valueType="num">
                                      <p:cBhvr>
                                        <p:cTn id="18" dur="1250" fill="hold"/>
                                        <p:tgtEl>
                                          <p:spTgt spid="35"/>
                                        </p:tgtEl>
                                        <p:attrNameLst>
                                          <p:attrName>ppt_h</p:attrName>
                                        </p:attrNameLst>
                                      </p:cBhvr>
                                      <p:tavLst>
                                        <p:tav tm="0">
                                          <p:val>
                                            <p:fltVal val="0"/>
                                          </p:val>
                                        </p:tav>
                                        <p:tav tm="100000">
                                          <p:val>
                                            <p:strVal val="#ppt_h"/>
                                          </p:val>
                                        </p:tav>
                                      </p:tavLst>
                                    </p:anim>
                                    <p:animEffect transition="in" filter="fade">
                                      <p:cBhvr>
                                        <p:cTn id="19" dur="1250"/>
                                        <p:tgtEl>
                                          <p:spTgt spid="35"/>
                                        </p:tgtEl>
                                      </p:cBhvr>
                                    </p:animEffect>
                                  </p:childTnLst>
                                </p:cTn>
                              </p:par>
                            </p:childTnLst>
                          </p:cTn>
                        </p:par>
                        <p:par>
                          <p:cTn id="20" fill="hold">
                            <p:stCondLst>
                              <p:cond delay="2700"/>
                            </p:stCondLst>
                            <p:childTnLst>
                              <p:par>
                                <p:cTn id="21" presetID="42"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1000"/>
                                        <p:tgtEl>
                                          <p:spTgt spid="37"/>
                                        </p:tgtEl>
                                      </p:cBhvr>
                                    </p:animEffect>
                                    <p:anim calcmode="lin" valueType="num">
                                      <p:cBhvr>
                                        <p:cTn id="29" dur="1000" fill="hold"/>
                                        <p:tgtEl>
                                          <p:spTgt spid="37"/>
                                        </p:tgtEl>
                                        <p:attrNameLst>
                                          <p:attrName>ppt_x</p:attrName>
                                        </p:attrNameLst>
                                      </p:cBhvr>
                                      <p:tavLst>
                                        <p:tav tm="0">
                                          <p:val>
                                            <p:strVal val="#ppt_x"/>
                                          </p:val>
                                        </p:tav>
                                        <p:tav tm="100000">
                                          <p:val>
                                            <p:strVal val="#ppt_x"/>
                                          </p:val>
                                        </p:tav>
                                      </p:tavLst>
                                    </p:anim>
                                    <p:anim calcmode="lin" valueType="num">
                                      <p:cBhvr>
                                        <p:cTn id="30" dur="1000" fill="hold"/>
                                        <p:tgtEl>
                                          <p:spTgt spid="3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anim calcmode="lin" valueType="num">
                                      <p:cBhvr>
                                        <p:cTn id="39" dur="1000" fill="hold"/>
                                        <p:tgtEl>
                                          <p:spTgt spid="40"/>
                                        </p:tgtEl>
                                        <p:attrNameLst>
                                          <p:attrName>ppt_x</p:attrName>
                                        </p:attrNameLst>
                                      </p:cBhvr>
                                      <p:tavLst>
                                        <p:tav tm="0">
                                          <p:val>
                                            <p:strVal val="#ppt_x"/>
                                          </p:val>
                                        </p:tav>
                                        <p:tav tm="100000">
                                          <p:val>
                                            <p:strVal val="#ppt_x"/>
                                          </p:val>
                                        </p:tav>
                                      </p:tavLst>
                                    </p:anim>
                                    <p:anim calcmode="lin" valueType="num">
                                      <p:cBhvr>
                                        <p:cTn id="40"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5" grpId="0" animBg="1"/>
      <p:bldP spid="36" grpId="0"/>
      <p:bldP spid="37" grpId="0"/>
      <p:bldP spid="38" grpId="0" animBg="1"/>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问题评估</a:t>
            </a:r>
            <a:endParaRPr lang="zh-CN" altLang="en-US" b="1" dirty="0">
              <a:latin typeface="微软雅黑" pitchFamily="34" charset="-122"/>
              <a:ea typeface="微软雅黑" pitchFamily="34" charset="-122"/>
            </a:endParaRPr>
          </a:p>
        </p:txBody>
      </p:sp>
      <p:sp>
        <p:nvSpPr>
          <p:cNvPr id="5" name="椭圆 6"/>
          <p:cNvSpPr/>
          <p:nvPr/>
        </p:nvSpPr>
        <p:spPr>
          <a:xfrm>
            <a:off x="1834829" y="2930808"/>
            <a:ext cx="5372650" cy="1207848"/>
          </a:xfrm>
          <a:custGeom>
            <a:avLst/>
            <a:gdLst/>
            <a:ahLst/>
            <a:cxnLst/>
            <a:rect l="l" t="t" r="r" b="b"/>
            <a:pathLst>
              <a:path w="5372650" h="1610464">
                <a:moveTo>
                  <a:pt x="2686326" y="64479"/>
                </a:moveTo>
                <a:cubicBezTo>
                  <a:pt x="1357596" y="64479"/>
                  <a:pt x="280448" y="329962"/>
                  <a:pt x="280448" y="657452"/>
                </a:cubicBezTo>
                <a:cubicBezTo>
                  <a:pt x="280448" y="984942"/>
                  <a:pt x="1357596" y="1250425"/>
                  <a:pt x="2686326" y="1250425"/>
                </a:cubicBezTo>
                <a:cubicBezTo>
                  <a:pt x="4015056" y="1250425"/>
                  <a:pt x="5092204" y="984942"/>
                  <a:pt x="5092204" y="657452"/>
                </a:cubicBezTo>
                <a:cubicBezTo>
                  <a:pt x="5092204" y="329962"/>
                  <a:pt x="4015056" y="64479"/>
                  <a:pt x="2686326" y="64479"/>
                </a:cubicBezTo>
                <a:close/>
                <a:moveTo>
                  <a:pt x="2686325" y="0"/>
                </a:moveTo>
                <a:cubicBezTo>
                  <a:pt x="4169941" y="0"/>
                  <a:pt x="5372650" y="360515"/>
                  <a:pt x="5372650" y="805232"/>
                </a:cubicBezTo>
                <a:cubicBezTo>
                  <a:pt x="5372650" y="1249949"/>
                  <a:pt x="4169941" y="1610464"/>
                  <a:pt x="2686325" y="1610464"/>
                </a:cubicBezTo>
                <a:cubicBezTo>
                  <a:pt x="1202709" y="1610464"/>
                  <a:pt x="0" y="1249949"/>
                  <a:pt x="0" y="805232"/>
                </a:cubicBezTo>
                <a:cubicBezTo>
                  <a:pt x="0" y="360515"/>
                  <a:pt x="1202709" y="0"/>
                  <a:pt x="2686325" y="0"/>
                </a:cubicBezTo>
                <a:close/>
              </a:path>
            </a:pathLst>
          </a:custGeom>
          <a:solidFill>
            <a:srgbClr val="40404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grpSp>
        <p:nvGrpSpPr>
          <p:cNvPr id="6" name="组合 5"/>
          <p:cNvGrpSpPr/>
          <p:nvPr/>
        </p:nvGrpSpPr>
        <p:grpSpPr>
          <a:xfrm>
            <a:off x="1988977" y="1479824"/>
            <a:ext cx="1447800" cy="2010965"/>
            <a:chOff x="2039823" y="1840595"/>
            <a:chExt cx="1447800" cy="2681287"/>
          </a:xfrm>
        </p:grpSpPr>
        <p:cxnSp>
          <p:nvCxnSpPr>
            <p:cNvPr id="7" name="直接连接符 6"/>
            <p:cNvCxnSpPr>
              <a:stCxn id="9" idx="2"/>
            </p:cNvCxnSpPr>
            <p:nvPr/>
          </p:nvCxnSpPr>
          <p:spPr>
            <a:xfrm>
              <a:off x="2625655" y="2563842"/>
              <a:ext cx="861968" cy="1958040"/>
            </a:xfrm>
            <a:prstGeom prst="line">
              <a:avLst/>
            </a:prstGeom>
            <a:noFill/>
            <a:ln w="9525" cap="flat" cmpd="sng" algn="ctr">
              <a:solidFill>
                <a:sysClr val="window" lastClr="FFFFFF">
                  <a:lumMod val="50000"/>
                </a:sysClr>
              </a:solidFill>
              <a:prstDash val="solid"/>
            </a:ln>
            <a:effectLst/>
          </p:spPr>
        </p:cxnSp>
        <p:sp>
          <p:nvSpPr>
            <p:cNvPr id="9" name="矩形 8"/>
            <p:cNvSpPr/>
            <p:nvPr/>
          </p:nvSpPr>
          <p:spPr>
            <a:xfrm rot="20389821">
              <a:off x="2039823" y="1840595"/>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1</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665628" y="1460774"/>
            <a:ext cx="1325563" cy="2030015"/>
            <a:chOff x="5716473" y="1815195"/>
            <a:chExt cx="1325563" cy="2706687"/>
          </a:xfrm>
        </p:grpSpPr>
        <p:cxnSp>
          <p:nvCxnSpPr>
            <p:cNvPr id="11" name="直接连接符 10"/>
            <p:cNvCxnSpPr>
              <a:stCxn id="12" idx="2"/>
            </p:cNvCxnSpPr>
            <p:nvPr/>
          </p:nvCxnSpPr>
          <p:spPr>
            <a:xfrm flipH="1">
              <a:off x="5716473" y="2548620"/>
              <a:ext cx="776288" cy="1973262"/>
            </a:xfrm>
            <a:prstGeom prst="line">
              <a:avLst/>
            </a:prstGeom>
            <a:noFill/>
            <a:ln w="9525" cap="flat" cmpd="sng" algn="ctr">
              <a:solidFill>
                <a:sysClr val="window" lastClr="FFFFFF">
                  <a:lumMod val="50000"/>
                </a:sysClr>
              </a:solidFill>
              <a:prstDash val="solid"/>
            </a:ln>
            <a:effectLst/>
          </p:spPr>
        </p:cxnSp>
        <p:sp>
          <p:nvSpPr>
            <p:cNvPr id="12" name="矩形 11"/>
            <p:cNvSpPr/>
            <p:nvPr/>
          </p:nvSpPr>
          <p:spPr>
            <a:xfrm rot="864364">
              <a:off x="6127636" y="1815195"/>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5</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5043327" y="1311945"/>
            <a:ext cx="914400" cy="2178844"/>
            <a:chOff x="5094173" y="1616757"/>
            <a:chExt cx="914400" cy="2905125"/>
          </a:xfrm>
        </p:grpSpPr>
        <p:cxnSp>
          <p:nvCxnSpPr>
            <p:cNvPr id="14" name="直接连接符 13"/>
            <p:cNvCxnSpPr>
              <a:stCxn id="15" idx="2"/>
            </p:cNvCxnSpPr>
            <p:nvPr/>
          </p:nvCxnSpPr>
          <p:spPr>
            <a:xfrm flipH="1">
              <a:off x="5192598" y="2356532"/>
              <a:ext cx="295275" cy="2165350"/>
            </a:xfrm>
            <a:prstGeom prst="line">
              <a:avLst/>
            </a:prstGeom>
            <a:noFill/>
            <a:ln w="9525" cap="flat" cmpd="sng" algn="ctr">
              <a:solidFill>
                <a:sysClr val="window" lastClr="FFFFFF">
                  <a:lumMod val="50000"/>
                </a:sysClr>
              </a:solidFill>
              <a:prstDash val="solid"/>
            </a:ln>
            <a:effectLst/>
          </p:spPr>
        </p:cxnSp>
        <p:sp>
          <p:nvSpPr>
            <p:cNvPr id="15" name="矩形 14"/>
            <p:cNvSpPr/>
            <p:nvPr/>
          </p:nvSpPr>
          <p:spPr>
            <a:xfrm rot="591453">
              <a:off x="5094173" y="1616757"/>
              <a:ext cx="914400" cy="7445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4</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16" name="组合 15"/>
          <p:cNvGrpSpPr/>
          <p:nvPr/>
        </p:nvGrpSpPr>
        <p:grpSpPr>
          <a:xfrm>
            <a:off x="2522377" y="2041799"/>
            <a:ext cx="914400" cy="1448990"/>
            <a:chOff x="2573223" y="2589895"/>
            <a:chExt cx="914400" cy="1931987"/>
          </a:xfrm>
        </p:grpSpPr>
        <p:sp>
          <p:nvSpPr>
            <p:cNvPr id="17" name="矩形 16"/>
            <p:cNvSpPr/>
            <p:nvPr/>
          </p:nvSpPr>
          <p:spPr>
            <a:xfrm rot="21303428">
              <a:off x="2573223" y="25898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6</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18" name="直接连接符 17"/>
            <p:cNvCxnSpPr>
              <a:stCxn id="17" idx="2"/>
            </p:cNvCxnSpPr>
            <p:nvPr/>
          </p:nvCxnSpPr>
          <p:spPr>
            <a:xfrm>
              <a:off x="3062499" y="3333048"/>
              <a:ext cx="185412" cy="1188834"/>
            </a:xfrm>
            <a:prstGeom prst="line">
              <a:avLst/>
            </a:prstGeom>
            <a:noFill/>
            <a:ln w="9525" cap="flat" cmpd="sng" algn="ctr">
              <a:solidFill>
                <a:sysClr val="window" lastClr="FFFFFF">
                  <a:lumMod val="50000"/>
                </a:sysClr>
              </a:solidFill>
              <a:prstDash val="solid"/>
            </a:ln>
            <a:effectLst/>
          </p:spPr>
        </p:cxnSp>
      </p:grpSp>
      <p:grpSp>
        <p:nvGrpSpPr>
          <p:cNvPr id="19" name="组合 18"/>
          <p:cNvGrpSpPr/>
          <p:nvPr/>
        </p:nvGrpSpPr>
        <p:grpSpPr>
          <a:xfrm>
            <a:off x="2925602" y="1266701"/>
            <a:ext cx="914400" cy="2224088"/>
            <a:chOff x="2976448" y="1556432"/>
            <a:chExt cx="914400" cy="2965450"/>
          </a:xfrm>
        </p:grpSpPr>
        <p:sp>
          <p:nvSpPr>
            <p:cNvPr id="20" name="矩形 19"/>
            <p:cNvSpPr/>
            <p:nvPr/>
          </p:nvSpPr>
          <p:spPr>
            <a:xfrm rot="21156414">
              <a:off x="2976448" y="1556432"/>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2</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1" name="直接连接符 20"/>
            <p:cNvCxnSpPr>
              <a:stCxn id="20" idx="2"/>
            </p:cNvCxnSpPr>
            <p:nvPr/>
          </p:nvCxnSpPr>
          <p:spPr>
            <a:xfrm>
              <a:off x="3481652" y="2299456"/>
              <a:ext cx="269496" cy="2222426"/>
            </a:xfrm>
            <a:prstGeom prst="line">
              <a:avLst/>
            </a:prstGeom>
            <a:noFill/>
            <a:ln w="9525" cap="flat" cmpd="sng" algn="ctr">
              <a:solidFill>
                <a:sysClr val="window" lastClr="FFFFFF">
                  <a:lumMod val="50000"/>
                </a:sysClr>
              </a:solidFill>
              <a:prstDash val="solid"/>
            </a:ln>
            <a:effectLst/>
          </p:spPr>
        </p:cxnSp>
      </p:grpSp>
      <p:grpSp>
        <p:nvGrpSpPr>
          <p:cNvPr id="22" name="组合 21"/>
          <p:cNvGrpSpPr/>
          <p:nvPr/>
        </p:nvGrpSpPr>
        <p:grpSpPr>
          <a:xfrm>
            <a:off x="3539965" y="1870349"/>
            <a:ext cx="914400" cy="1620440"/>
            <a:chOff x="3590811" y="2361295"/>
            <a:chExt cx="914400" cy="2160587"/>
          </a:xfrm>
        </p:grpSpPr>
        <p:sp>
          <p:nvSpPr>
            <p:cNvPr id="23" name="矩形 22"/>
            <p:cNvSpPr/>
            <p:nvPr/>
          </p:nvSpPr>
          <p:spPr>
            <a:xfrm>
              <a:off x="3590811" y="23612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7</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4" name="直接连接符 23"/>
            <p:cNvCxnSpPr>
              <a:stCxn id="23" idx="2"/>
            </p:cNvCxnSpPr>
            <p:nvPr/>
          </p:nvCxnSpPr>
          <p:spPr>
            <a:xfrm>
              <a:off x="4048011" y="3105832"/>
              <a:ext cx="163949" cy="1416050"/>
            </a:xfrm>
            <a:prstGeom prst="line">
              <a:avLst/>
            </a:prstGeom>
            <a:noFill/>
            <a:ln w="9525" cap="flat" cmpd="sng" algn="ctr">
              <a:solidFill>
                <a:sysClr val="window" lastClr="FFFFFF">
                  <a:lumMod val="50000"/>
                </a:sysClr>
              </a:solidFill>
              <a:prstDash val="solid"/>
            </a:ln>
            <a:effectLst/>
          </p:spPr>
        </p:cxnSp>
      </p:grpSp>
      <p:grpSp>
        <p:nvGrpSpPr>
          <p:cNvPr id="25" name="组合 24"/>
          <p:cNvGrpSpPr/>
          <p:nvPr/>
        </p:nvGrpSpPr>
        <p:grpSpPr>
          <a:xfrm>
            <a:off x="4033015" y="1203598"/>
            <a:ext cx="914400" cy="2296698"/>
            <a:chOff x="4083861" y="1472295"/>
            <a:chExt cx="914400" cy="3062264"/>
          </a:xfrm>
        </p:grpSpPr>
        <p:sp>
          <p:nvSpPr>
            <p:cNvPr id="26" name="矩形 25"/>
            <p:cNvSpPr/>
            <p:nvPr/>
          </p:nvSpPr>
          <p:spPr>
            <a:xfrm>
              <a:off x="4083861" y="14722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3</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7" name="直接连接符 26"/>
            <p:cNvCxnSpPr>
              <a:stCxn id="26" idx="2"/>
            </p:cNvCxnSpPr>
            <p:nvPr/>
          </p:nvCxnSpPr>
          <p:spPr>
            <a:xfrm flipH="1">
              <a:off x="4528361" y="2216832"/>
              <a:ext cx="12700" cy="2317727"/>
            </a:xfrm>
            <a:prstGeom prst="line">
              <a:avLst/>
            </a:prstGeom>
            <a:noFill/>
            <a:ln w="9525" cap="flat" cmpd="sng" algn="ctr">
              <a:solidFill>
                <a:sysClr val="window" lastClr="FFFFFF">
                  <a:lumMod val="50000"/>
                </a:sysClr>
              </a:solidFill>
              <a:prstDash val="solid"/>
            </a:ln>
            <a:effectLst/>
          </p:spPr>
        </p:cxnSp>
      </p:grpSp>
      <p:grpSp>
        <p:nvGrpSpPr>
          <p:cNvPr id="28" name="组合 27"/>
          <p:cNvGrpSpPr/>
          <p:nvPr/>
        </p:nvGrpSpPr>
        <p:grpSpPr>
          <a:xfrm>
            <a:off x="4519452" y="1959645"/>
            <a:ext cx="914400" cy="1575087"/>
            <a:chOff x="4570298" y="2480357"/>
            <a:chExt cx="914400" cy="2100116"/>
          </a:xfrm>
        </p:grpSpPr>
        <p:sp>
          <p:nvSpPr>
            <p:cNvPr id="29" name="矩形 28"/>
            <p:cNvSpPr/>
            <p:nvPr/>
          </p:nvSpPr>
          <p:spPr>
            <a:xfrm>
              <a:off x="4570298" y="2480357"/>
              <a:ext cx="914400" cy="7445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8</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30" name="直接连接符 29"/>
            <p:cNvCxnSpPr/>
            <p:nvPr/>
          </p:nvCxnSpPr>
          <p:spPr>
            <a:xfrm flipH="1">
              <a:off x="4788024" y="3224895"/>
              <a:ext cx="239475" cy="1355578"/>
            </a:xfrm>
            <a:prstGeom prst="line">
              <a:avLst/>
            </a:prstGeom>
            <a:noFill/>
            <a:ln w="9525" cap="flat" cmpd="sng" algn="ctr">
              <a:solidFill>
                <a:sysClr val="window" lastClr="FFFFFF">
                  <a:lumMod val="50000"/>
                </a:sysClr>
              </a:solidFill>
              <a:prstDash val="solid"/>
            </a:ln>
            <a:effectLst/>
          </p:spPr>
        </p:cxnSp>
      </p:grpSp>
      <p:grpSp>
        <p:nvGrpSpPr>
          <p:cNvPr id="31" name="组合 30"/>
          <p:cNvGrpSpPr/>
          <p:nvPr/>
        </p:nvGrpSpPr>
        <p:grpSpPr>
          <a:xfrm>
            <a:off x="5433853" y="2085851"/>
            <a:ext cx="981075" cy="1513285"/>
            <a:chOff x="5484698" y="2648632"/>
            <a:chExt cx="981075" cy="2017713"/>
          </a:xfrm>
        </p:grpSpPr>
        <p:sp>
          <p:nvSpPr>
            <p:cNvPr id="32" name="矩形 31"/>
            <p:cNvSpPr/>
            <p:nvPr/>
          </p:nvSpPr>
          <p:spPr>
            <a:xfrm rot="815004">
              <a:off x="5551373" y="2648632"/>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9</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33" name="直接连接符 32"/>
            <p:cNvCxnSpPr>
              <a:stCxn id="32" idx="2"/>
            </p:cNvCxnSpPr>
            <p:nvPr/>
          </p:nvCxnSpPr>
          <p:spPr>
            <a:xfrm flipH="1">
              <a:off x="5484698" y="3384322"/>
              <a:ext cx="436257" cy="1282023"/>
            </a:xfrm>
            <a:prstGeom prst="line">
              <a:avLst/>
            </a:prstGeom>
            <a:noFill/>
            <a:ln w="9525" cap="flat" cmpd="sng" algn="ctr">
              <a:solidFill>
                <a:sysClr val="window" lastClr="FFFFFF">
                  <a:lumMod val="50000"/>
                </a:sysClr>
              </a:solidFill>
              <a:prstDash val="solid"/>
            </a:ln>
            <a:effectLst/>
          </p:spPr>
        </p:cxnSp>
      </p:grpSp>
      <p:pic>
        <p:nvPicPr>
          <p:cNvPr id="34" name="图片 33" descr="未标题-3.png"/>
          <p:cNvPicPr>
            <a:picLocks noChangeAspect="1"/>
          </p:cNvPicPr>
          <p:nvPr/>
        </p:nvPicPr>
        <p:blipFill>
          <a:blip r:embed="rId3"/>
          <a:stretch>
            <a:fillRect/>
          </a:stretch>
        </p:blipFill>
        <p:spPr>
          <a:xfrm>
            <a:off x="6543466" y="1740704"/>
            <a:ext cx="2139078" cy="2939874"/>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57489296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53" presetClass="entr" presetSubtype="16"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200"/>
                            </p:stCondLst>
                            <p:childTnLst>
                              <p:par>
                                <p:cTn id="18" presetID="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childTnLst>
                          </p:cTn>
                        </p:par>
                        <p:par>
                          <p:cTn id="22" fill="hold">
                            <p:stCondLst>
                              <p:cond delay="1700"/>
                            </p:stCondLst>
                            <p:childTnLst>
                              <p:par>
                                <p:cTn id="23" presetID="2" presetClass="entr" presetSubtype="1"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0-#ppt_h/2"/>
                                          </p:val>
                                        </p:tav>
                                        <p:tav tm="100000">
                                          <p:val>
                                            <p:strVal val="#ppt_y"/>
                                          </p:val>
                                        </p:tav>
                                      </p:tavLst>
                                    </p:anim>
                                  </p:childTnLst>
                                </p:cTn>
                              </p:par>
                            </p:childTnLst>
                          </p:cTn>
                        </p:par>
                        <p:par>
                          <p:cTn id="27" fill="hold">
                            <p:stCondLst>
                              <p:cond delay="2200"/>
                            </p:stCondLst>
                            <p:childTnLst>
                              <p:par>
                                <p:cTn id="28" presetID="2" presetClass="entr" presetSubtype="1"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0-#ppt_h/2"/>
                                          </p:val>
                                        </p:tav>
                                        <p:tav tm="100000">
                                          <p:val>
                                            <p:strVal val="#ppt_y"/>
                                          </p:val>
                                        </p:tav>
                                      </p:tavLst>
                                    </p:anim>
                                  </p:childTnLst>
                                </p:cTn>
                              </p:par>
                            </p:childTnLst>
                          </p:cTn>
                        </p:par>
                        <p:par>
                          <p:cTn id="32" fill="hold">
                            <p:stCondLst>
                              <p:cond delay="2700"/>
                            </p:stCondLst>
                            <p:childTnLst>
                              <p:par>
                                <p:cTn id="33" presetID="2" presetClass="entr" presetSubtype="9"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0-#ppt_w/2"/>
                                          </p:val>
                                        </p:tav>
                                        <p:tav tm="100000">
                                          <p:val>
                                            <p:strVal val="#ppt_x"/>
                                          </p:val>
                                        </p:tav>
                                      </p:tavLst>
                                    </p:anim>
                                    <p:anim calcmode="lin" valueType="num">
                                      <p:cBhvr additive="base">
                                        <p:cTn id="36" dur="500" fill="hold"/>
                                        <p:tgtEl>
                                          <p:spTgt spid="19"/>
                                        </p:tgtEl>
                                        <p:attrNameLst>
                                          <p:attrName>ppt_y</p:attrName>
                                        </p:attrNameLst>
                                      </p:cBhvr>
                                      <p:tavLst>
                                        <p:tav tm="0">
                                          <p:val>
                                            <p:strVal val="0-#ppt_h/2"/>
                                          </p:val>
                                        </p:tav>
                                        <p:tav tm="100000">
                                          <p:val>
                                            <p:strVal val="#ppt_y"/>
                                          </p:val>
                                        </p:tav>
                                      </p:tavLst>
                                    </p:anim>
                                  </p:childTnLst>
                                </p:cTn>
                              </p:par>
                            </p:childTnLst>
                          </p:cTn>
                        </p:par>
                        <p:par>
                          <p:cTn id="37" fill="hold">
                            <p:stCondLst>
                              <p:cond delay="3200"/>
                            </p:stCondLst>
                            <p:childTnLst>
                              <p:par>
                                <p:cTn id="38" presetID="2" presetClass="entr" presetSubtype="3"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1+#ppt_w/2"/>
                                          </p:val>
                                        </p:tav>
                                        <p:tav tm="100000">
                                          <p:val>
                                            <p:strVal val="#ppt_x"/>
                                          </p:val>
                                        </p:tav>
                                      </p:tavLst>
                                    </p:anim>
                                    <p:anim calcmode="lin" valueType="num">
                                      <p:cBhvr additive="base">
                                        <p:cTn id="41" dur="500" fill="hold"/>
                                        <p:tgtEl>
                                          <p:spTgt spid="10"/>
                                        </p:tgtEl>
                                        <p:attrNameLst>
                                          <p:attrName>ppt_y</p:attrName>
                                        </p:attrNameLst>
                                      </p:cBhvr>
                                      <p:tavLst>
                                        <p:tav tm="0">
                                          <p:val>
                                            <p:strVal val="0-#ppt_h/2"/>
                                          </p:val>
                                        </p:tav>
                                        <p:tav tm="100000">
                                          <p:val>
                                            <p:strVal val="#ppt_y"/>
                                          </p:val>
                                        </p:tav>
                                      </p:tavLst>
                                    </p:anim>
                                  </p:childTnLst>
                                </p:cTn>
                              </p:par>
                            </p:childTnLst>
                          </p:cTn>
                        </p:par>
                        <p:par>
                          <p:cTn id="42" fill="hold">
                            <p:stCondLst>
                              <p:cond delay="3700"/>
                            </p:stCondLst>
                            <p:childTnLst>
                              <p:par>
                                <p:cTn id="43" presetID="2" presetClass="entr" presetSubtype="3"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1+#ppt_w/2"/>
                                          </p:val>
                                        </p:tav>
                                        <p:tav tm="100000">
                                          <p:val>
                                            <p:strVal val="#ppt_x"/>
                                          </p:val>
                                        </p:tav>
                                      </p:tavLst>
                                    </p:anim>
                                    <p:anim calcmode="lin" valueType="num">
                                      <p:cBhvr additive="base">
                                        <p:cTn id="46" dur="500" fill="hold"/>
                                        <p:tgtEl>
                                          <p:spTgt spid="28"/>
                                        </p:tgtEl>
                                        <p:attrNameLst>
                                          <p:attrName>ppt_y</p:attrName>
                                        </p:attrNameLst>
                                      </p:cBhvr>
                                      <p:tavLst>
                                        <p:tav tm="0">
                                          <p:val>
                                            <p:strVal val="0-#ppt_h/2"/>
                                          </p:val>
                                        </p:tav>
                                        <p:tav tm="100000">
                                          <p:val>
                                            <p:strVal val="#ppt_y"/>
                                          </p:val>
                                        </p:tav>
                                      </p:tavLst>
                                    </p:anim>
                                  </p:childTnLst>
                                </p:cTn>
                              </p:par>
                            </p:childTnLst>
                          </p:cTn>
                        </p:par>
                        <p:par>
                          <p:cTn id="47" fill="hold">
                            <p:stCondLst>
                              <p:cond delay="4200"/>
                            </p:stCondLst>
                            <p:childTnLst>
                              <p:par>
                                <p:cTn id="48" presetID="2" presetClass="entr" presetSubtype="1" fill="hold"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0-#ppt_h/2"/>
                                          </p:val>
                                        </p:tav>
                                        <p:tav tm="100000">
                                          <p:val>
                                            <p:strVal val="#ppt_y"/>
                                          </p:val>
                                        </p:tav>
                                      </p:tavLst>
                                    </p:anim>
                                  </p:childTnLst>
                                </p:cTn>
                              </p:par>
                            </p:childTnLst>
                          </p:cTn>
                        </p:par>
                        <p:par>
                          <p:cTn id="52" fill="hold">
                            <p:stCondLst>
                              <p:cond delay="4700"/>
                            </p:stCondLst>
                            <p:childTnLst>
                              <p:par>
                                <p:cTn id="53" presetID="2" presetClass="entr" presetSubtype="3"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1+#ppt_w/2"/>
                                          </p:val>
                                        </p:tav>
                                        <p:tav tm="100000">
                                          <p:val>
                                            <p:strVal val="#ppt_x"/>
                                          </p:val>
                                        </p:tav>
                                      </p:tavLst>
                                    </p:anim>
                                    <p:anim calcmode="lin" valueType="num">
                                      <p:cBhvr additive="base">
                                        <p:cTn id="56" dur="500" fill="hold"/>
                                        <p:tgtEl>
                                          <p:spTgt spid="13"/>
                                        </p:tgtEl>
                                        <p:attrNameLst>
                                          <p:attrName>ppt_y</p:attrName>
                                        </p:attrNameLst>
                                      </p:cBhvr>
                                      <p:tavLst>
                                        <p:tav tm="0">
                                          <p:val>
                                            <p:strVal val="0-#ppt_h/2"/>
                                          </p:val>
                                        </p:tav>
                                        <p:tav tm="100000">
                                          <p:val>
                                            <p:strVal val="#ppt_y"/>
                                          </p:val>
                                        </p:tav>
                                      </p:tavLst>
                                    </p:anim>
                                  </p:childTnLst>
                                </p:cTn>
                              </p:par>
                            </p:childTnLst>
                          </p:cTn>
                        </p:par>
                        <p:par>
                          <p:cTn id="57" fill="hold">
                            <p:stCondLst>
                              <p:cond delay="5200"/>
                            </p:stCondLst>
                            <p:childTnLst>
                              <p:par>
                                <p:cTn id="58" presetID="2" presetClass="entr" presetSubtype="9"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0-#ppt_w/2"/>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childTnLst>
                          </p:cTn>
                        </p:par>
                        <p:par>
                          <p:cTn id="62" fill="hold">
                            <p:stCondLst>
                              <p:cond delay="5700"/>
                            </p:stCondLst>
                            <p:childTnLst>
                              <p:par>
                                <p:cTn id="63" presetID="47" presetClass="entr" presetSubtype="0" fill="hold"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相关对策</a:t>
            </a:r>
          </a:p>
        </p:txBody>
      </p:sp>
      <p:sp>
        <p:nvSpPr>
          <p:cNvPr id="5" name="流程图: 可选过程 4"/>
          <p:cNvSpPr>
            <a:spLocks noChangeArrowheads="1"/>
          </p:cNvSpPr>
          <p:nvPr/>
        </p:nvSpPr>
        <p:spPr bwMode="auto">
          <a:xfrm>
            <a:off x="3168650" y="12170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流程图: 可选过程 5"/>
          <p:cNvSpPr>
            <a:spLocks noChangeArrowheads="1"/>
          </p:cNvSpPr>
          <p:nvPr/>
        </p:nvSpPr>
        <p:spPr bwMode="auto">
          <a:xfrm>
            <a:off x="3168650" y="1236126"/>
            <a:ext cx="3667125" cy="250825"/>
          </a:xfrm>
          <a:prstGeom prst="flowChartAlternateProcess">
            <a:avLst/>
          </a:prstGeom>
          <a:solidFill>
            <a:srgbClr val="404040"/>
          </a:solidFill>
          <a:ln>
            <a:noFill/>
          </a:ln>
          <a:extLst/>
        </p:spPr>
        <p:txBody>
          <a:bodyPr anchor="ctr"/>
          <a:lstStyle/>
          <a:p>
            <a:pPr algn="ctr"/>
            <a:endParaRPr lang="zh-CN" altLang="zh-CN">
              <a:latin typeface="宋体" pitchFamily="2" charset="-122"/>
              <a:sym typeface="宋体" pitchFamily="2" charset="-122"/>
            </a:endParaRPr>
          </a:p>
        </p:txBody>
      </p:sp>
      <p:sp>
        <p:nvSpPr>
          <p:cNvPr id="7" name="圆角矩形标注 6"/>
          <p:cNvSpPr>
            <a:spLocks noChangeArrowheads="1"/>
          </p:cNvSpPr>
          <p:nvPr/>
        </p:nvSpPr>
        <p:spPr bwMode="auto">
          <a:xfrm>
            <a:off x="5651500" y="1685389"/>
            <a:ext cx="504825" cy="252412"/>
          </a:xfrm>
          <a:prstGeom prst="wedgeRoundRectCallout">
            <a:avLst>
              <a:gd name="adj1" fmla="val -24569"/>
              <a:gd name="adj2" fmla="val 69968"/>
              <a:gd name="adj3" fmla="val 16667"/>
            </a:avLst>
          </a:prstGeom>
          <a:solidFill>
            <a:srgbClr val="404040"/>
          </a:solidFill>
          <a:ln>
            <a:noFill/>
          </a:ln>
        </p:spPr>
        <p:txBody>
          <a:bodyPr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9" name="流程图: 可选过程 8"/>
          <p:cNvSpPr>
            <a:spLocks noChangeArrowheads="1"/>
          </p:cNvSpPr>
          <p:nvPr/>
        </p:nvSpPr>
        <p:spPr bwMode="auto">
          <a:xfrm>
            <a:off x="3168650" y="20092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流程图: 可选过程 9"/>
          <p:cNvSpPr>
            <a:spLocks noChangeArrowheads="1"/>
          </p:cNvSpPr>
          <p:nvPr/>
        </p:nvSpPr>
        <p:spPr bwMode="auto">
          <a:xfrm>
            <a:off x="3168650" y="2026701"/>
            <a:ext cx="2627313" cy="252413"/>
          </a:xfrm>
          <a:prstGeom prst="flowChartAlternateProcess">
            <a:avLst/>
          </a:prstGeom>
          <a:solidFill>
            <a:srgbClr val="404040"/>
          </a:solidFill>
          <a:ln>
            <a:noFill/>
          </a:ln>
        </p:spPr>
        <p:txBody>
          <a:bodyPr anchor="ctr"/>
          <a:lstStyle/>
          <a:p>
            <a:pPr algn="ctr"/>
            <a:endParaRPr lang="zh-CN" altLang="zh-CN">
              <a:latin typeface="宋体" pitchFamily="2" charset="-122"/>
              <a:sym typeface="宋体" pitchFamily="2" charset="-122"/>
            </a:endParaRPr>
          </a:p>
        </p:txBody>
      </p:sp>
      <p:sp>
        <p:nvSpPr>
          <p:cNvPr id="11" name="流程图: 可选过程 10"/>
          <p:cNvSpPr>
            <a:spLocks noChangeArrowheads="1"/>
          </p:cNvSpPr>
          <p:nvPr/>
        </p:nvSpPr>
        <p:spPr bwMode="auto">
          <a:xfrm>
            <a:off x="3203575" y="2729964"/>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 name="流程图: 可选过程 11"/>
          <p:cNvSpPr>
            <a:spLocks noChangeArrowheads="1"/>
          </p:cNvSpPr>
          <p:nvPr/>
        </p:nvSpPr>
        <p:spPr bwMode="auto">
          <a:xfrm>
            <a:off x="3203575" y="2747426"/>
            <a:ext cx="1797050" cy="252413"/>
          </a:xfrm>
          <a:prstGeom prst="flowChartAlternateProcess">
            <a:avLst/>
          </a:prstGeom>
          <a:solidFill>
            <a:srgbClr val="404040"/>
          </a:solidFill>
          <a:ln>
            <a:noFill/>
          </a:ln>
        </p:spPr>
        <p:txBody>
          <a:bodyPr anchor="ctr"/>
          <a:lstStyle/>
          <a:p>
            <a:pPr algn="ctr"/>
            <a:endParaRPr lang="zh-CN" altLang="zh-CN">
              <a:latin typeface="宋体" pitchFamily="2" charset="-122"/>
              <a:sym typeface="宋体" pitchFamily="2" charset="-122"/>
            </a:endParaRPr>
          </a:p>
        </p:txBody>
      </p:sp>
      <p:sp>
        <p:nvSpPr>
          <p:cNvPr id="13" name="流程图: 可选过程 12"/>
          <p:cNvSpPr>
            <a:spLocks noChangeArrowheads="1"/>
          </p:cNvSpPr>
          <p:nvPr/>
        </p:nvSpPr>
        <p:spPr bwMode="auto">
          <a:xfrm>
            <a:off x="3203575" y="35221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流程图: 可选过程 13"/>
          <p:cNvSpPr>
            <a:spLocks noChangeArrowheads="1"/>
          </p:cNvSpPr>
          <p:nvPr/>
        </p:nvSpPr>
        <p:spPr bwMode="auto">
          <a:xfrm>
            <a:off x="3203575" y="3539589"/>
            <a:ext cx="4464050" cy="252412"/>
          </a:xfrm>
          <a:prstGeom prst="flowChartAlternateProcess">
            <a:avLst/>
          </a:prstGeom>
          <a:solidFill>
            <a:srgbClr val="404040"/>
          </a:solidFill>
          <a:ln>
            <a:noFill/>
          </a:ln>
        </p:spPr>
        <p:txBody>
          <a:bodyPr anchor="ctr"/>
          <a:lstStyle/>
          <a:p>
            <a:pPr algn="ctr"/>
            <a:endParaRPr lang="zh-CN" altLang="zh-CN">
              <a:latin typeface="宋体" pitchFamily="2" charset="-122"/>
              <a:sym typeface="宋体" pitchFamily="2" charset="-122"/>
            </a:endParaRPr>
          </a:p>
        </p:txBody>
      </p:sp>
      <p:sp>
        <p:nvSpPr>
          <p:cNvPr id="15" name="圆角矩形标注 14"/>
          <p:cNvSpPr>
            <a:spLocks noChangeArrowheads="1"/>
          </p:cNvSpPr>
          <p:nvPr/>
        </p:nvSpPr>
        <p:spPr bwMode="auto">
          <a:xfrm>
            <a:off x="4860925" y="2406114"/>
            <a:ext cx="503238" cy="252412"/>
          </a:xfrm>
          <a:prstGeom prst="wedgeRoundRectCallout">
            <a:avLst>
              <a:gd name="adj1" fmla="val -24569"/>
              <a:gd name="adj2" fmla="val 69968"/>
              <a:gd name="adj3" fmla="val 16667"/>
            </a:avLst>
          </a:prstGeom>
          <a:solidFill>
            <a:srgbClr val="40404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6" name="圆角矩形标注 15"/>
          <p:cNvSpPr>
            <a:spLocks noChangeArrowheads="1"/>
          </p:cNvSpPr>
          <p:nvPr/>
        </p:nvSpPr>
        <p:spPr bwMode="auto">
          <a:xfrm>
            <a:off x="6661150" y="893226"/>
            <a:ext cx="503238" cy="252413"/>
          </a:xfrm>
          <a:prstGeom prst="wedgeRoundRectCallout">
            <a:avLst>
              <a:gd name="adj1" fmla="val -24569"/>
              <a:gd name="adj2" fmla="val 69968"/>
              <a:gd name="adj3" fmla="val 16667"/>
            </a:avLst>
          </a:prstGeom>
          <a:solidFill>
            <a:srgbClr val="404040"/>
          </a:solidFill>
          <a:ln>
            <a:noFill/>
          </a:ln>
          <a:extLst/>
        </p:spPr>
        <p:txBody>
          <a:bodyPr anchor="ctr"/>
          <a:lstStyle/>
          <a:p>
            <a:pPr algn="ctr"/>
            <a:r>
              <a:rPr lang="en-US" dirty="0">
                <a:solidFill>
                  <a:schemeClr val="bg1"/>
                </a:solidFill>
                <a:latin typeface="Calibri" pitchFamily="34" charset="0"/>
                <a:cs typeface="Calibri" pitchFamily="34" charset="0"/>
                <a:sym typeface="Calibri" pitchFamily="34" charset="0"/>
              </a:rPr>
              <a:t>65</a:t>
            </a:r>
            <a:endParaRPr lang="zh-CN" altLang="en-US" dirty="0">
              <a:solidFill>
                <a:schemeClr val="bg1"/>
              </a:solidFill>
            </a:endParaRPr>
          </a:p>
        </p:txBody>
      </p:sp>
      <p:sp>
        <p:nvSpPr>
          <p:cNvPr id="17" name="圆角矩形标注 16"/>
          <p:cNvSpPr>
            <a:spLocks noChangeArrowheads="1"/>
          </p:cNvSpPr>
          <p:nvPr/>
        </p:nvSpPr>
        <p:spPr bwMode="auto">
          <a:xfrm>
            <a:off x="7524750" y="3161764"/>
            <a:ext cx="503238" cy="252412"/>
          </a:xfrm>
          <a:prstGeom prst="wedgeRoundRectCallout">
            <a:avLst>
              <a:gd name="adj1" fmla="val -24569"/>
              <a:gd name="adj2" fmla="val 69968"/>
              <a:gd name="adj3" fmla="val 16667"/>
            </a:avLst>
          </a:prstGeom>
          <a:solidFill>
            <a:srgbClr val="40404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18" name="直接连接符 17"/>
          <p:cNvSpPr>
            <a:spLocks noChangeShapeType="1"/>
          </p:cNvSpPr>
          <p:nvPr/>
        </p:nvSpPr>
        <p:spPr bwMode="auto">
          <a:xfrm>
            <a:off x="2987675" y="11091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8DCB"/>
              </a:solidFill>
            </a:endParaRPr>
          </a:p>
        </p:txBody>
      </p:sp>
      <p:sp>
        <p:nvSpPr>
          <p:cNvPr id="19" name="TextBox 16"/>
          <p:cNvSpPr>
            <a:spLocks noChangeArrowheads="1"/>
          </p:cNvSpPr>
          <p:nvPr/>
        </p:nvSpPr>
        <p:spPr bwMode="auto">
          <a:xfrm>
            <a:off x="755799" y="893499"/>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300000"/>
              </a:lnSpc>
            </a:pPr>
            <a:r>
              <a:rPr lang="zh-CN" altLang="en-US" sz="1600" b="1" dirty="0">
                <a:solidFill>
                  <a:srgbClr val="414455"/>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414455"/>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414455"/>
                </a:solidFill>
                <a:latin typeface="微软雅黑" pitchFamily="34" charset="-122"/>
                <a:ea typeface="微软雅黑" pitchFamily="34" charset="-122"/>
                <a:sym typeface="微软雅黑" pitchFamily="34" charset="-122"/>
              </a:rPr>
              <a:t>点击添加图表说明</a:t>
            </a:r>
            <a:endParaRPr lang="en-US" altLang="zh-CN" sz="1600" b="1" dirty="0">
              <a:solidFill>
                <a:srgbClr val="414455"/>
              </a:solidFill>
              <a:latin typeface="微软雅黑" pitchFamily="34" charset="-122"/>
              <a:ea typeface="微软雅黑" pitchFamily="34" charset="-122"/>
              <a:sym typeface="微软雅黑" pitchFamily="34" charset="-122"/>
            </a:endParaRPr>
          </a:p>
          <a:p>
            <a:pPr algn="ctr">
              <a:lnSpc>
                <a:spcPct val="300000"/>
              </a:lnSpc>
            </a:pPr>
            <a:r>
              <a:rPr lang="zh-CN" altLang="en-US" sz="1600" b="1" dirty="0">
                <a:solidFill>
                  <a:srgbClr val="414455"/>
                </a:solidFill>
                <a:latin typeface="微软雅黑" pitchFamily="34" charset="-122"/>
                <a:ea typeface="微软雅黑" pitchFamily="34" charset="-122"/>
                <a:sym typeface="微软雅黑" pitchFamily="34" charset="-122"/>
              </a:rPr>
              <a:t>点击添加图表说明</a:t>
            </a:r>
            <a:endParaRPr lang="zh-CN" altLang="en-US" sz="1600" b="1" dirty="0">
              <a:solidFill>
                <a:srgbClr val="414455"/>
              </a:solidFill>
            </a:endParaRPr>
          </a:p>
        </p:txBody>
      </p:sp>
    </p:spTree>
    <p:extLst>
      <p:ext uri="{BB962C8B-B14F-4D97-AF65-F5344CB8AC3E}">
        <p14:creationId xmlns:p14="http://schemas.microsoft.com/office/powerpoint/2010/main" val="57489296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10"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childTnLst>
                                </p:cTn>
                              </p:par>
                            </p:childTnLst>
                          </p:cTn>
                        </p:par>
                        <p:par>
                          <p:cTn id="15" fill="hold">
                            <p:stCondLst>
                              <p:cond delay="1700"/>
                            </p:stCondLst>
                            <p:childTnLst>
                              <p:par>
                                <p:cTn id="16" presetID="10"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22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7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22" presetClass="entr" presetSubtype="8" fill="hold" grpId="0" nodeType="withEffect">
                                  <p:stCondLst>
                                    <p:cond delay="50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par>
                                <p:cTn id="45" presetID="22" presetClass="entr" presetSubtype="8" fill="hold" grpId="0" nodeType="withEffect">
                                  <p:stCondLst>
                                    <p:cond delay="100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par>
                                <p:cTn id="48" presetID="10" presetClass="entr" presetSubtype="0" fill="hold" grpId="0" nodeType="withEffect">
                                  <p:stCondLst>
                                    <p:cond delay="15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22" presetClass="entr" presetSubtype="8" fill="hold" grpId="0" nodeType="withEffect">
                                  <p:stCondLst>
                                    <p:cond delay="150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10" presetClass="entr" presetSubtype="0" fill="hold" grpId="0" nodeType="withEffect">
                                  <p:stCondLst>
                                    <p:cond delay="20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4" name="Freeform 7"/>
          <p:cNvSpPr>
            <a:spLocks/>
          </p:cNvSpPr>
          <p:nvPr/>
        </p:nvSpPr>
        <p:spPr bwMode="auto">
          <a:xfrm>
            <a:off x="2623331" y="3411175"/>
            <a:ext cx="5405054" cy="960775"/>
          </a:xfrm>
          <a:custGeom>
            <a:avLst/>
            <a:gdLst>
              <a:gd name="T0" fmla="*/ 417 w 417"/>
              <a:gd name="T1" fmla="*/ 15 h 139"/>
              <a:gd name="T2" fmla="*/ 121 w 417"/>
              <a:gd name="T3" fmla="*/ 0 h 139"/>
              <a:gd name="T4" fmla="*/ 53 w 417"/>
              <a:gd name="T5" fmla="*/ 50 h 139"/>
              <a:gd name="T6" fmla="*/ 0 w 417"/>
              <a:gd name="T7" fmla="*/ 139 h 139"/>
              <a:gd name="T8" fmla="*/ 417 w 417"/>
              <a:gd name="T9" fmla="*/ 15 h 139"/>
              <a:gd name="connsiteX0" fmla="*/ 10000 w 10000"/>
              <a:gd name="connsiteY0" fmla="*/ 1373 h 10294"/>
              <a:gd name="connsiteX1" fmla="*/ 2902 w 10000"/>
              <a:gd name="connsiteY1" fmla="*/ 294 h 10294"/>
              <a:gd name="connsiteX2" fmla="*/ 775 w 10000"/>
              <a:gd name="connsiteY2" fmla="*/ 0 h 10294"/>
              <a:gd name="connsiteX3" fmla="*/ 0 w 10000"/>
              <a:gd name="connsiteY3" fmla="*/ 10294 h 10294"/>
              <a:gd name="connsiteX4" fmla="*/ 10000 w 10000"/>
              <a:gd name="connsiteY4" fmla="*/ 1373 h 10294"/>
              <a:gd name="connsiteX0" fmla="*/ 10000 w 10000"/>
              <a:gd name="connsiteY0" fmla="*/ 3673 h 12594"/>
              <a:gd name="connsiteX1" fmla="*/ 2902 w 10000"/>
              <a:gd name="connsiteY1" fmla="*/ 0 h 12594"/>
              <a:gd name="connsiteX2" fmla="*/ 775 w 10000"/>
              <a:gd name="connsiteY2" fmla="*/ 2300 h 12594"/>
              <a:gd name="connsiteX3" fmla="*/ 0 w 10000"/>
              <a:gd name="connsiteY3" fmla="*/ 12594 h 12594"/>
              <a:gd name="connsiteX4" fmla="*/ 10000 w 10000"/>
              <a:gd name="connsiteY4" fmla="*/ 3673 h 1259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3374">
                <a:moveTo>
                  <a:pt x="10000" y="4453"/>
                </a:moveTo>
                <a:lnTo>
                  <a:pt x="2902" y="780"/>
                </a:lnTo>
                <a:lnTo>
                  <a:pt x="560" y="0"/>
                </a:lnTo>
                <a:cubicBezTo>
                  <a:pt x="403" y="3755"/>
                  <a:pt x="172" y="9295"/>
                  <a:pt x="0" y="13374"/>
                </a:cubicBezTo>
                <a:lnTo>
                  <a:pt x="10000" y="4453"/>
                </a:lnTo>
              </a:path>
            </a:pathLst>
          </a:custGeom>
          <a:solidFill>
            <a:srgbClr val="FFC000">
              <a:alpha val="8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1210263" y="1376194"/>
            <a:ext cx="6779000" cy="2383324"/>
          </a:xfrm>
          <a:custGeom>
            <a:avLst/>
            <a:gdLst>
              <a:gd name="T0" fmla="*/ 0 w 523"/>
              <a:gd name="T1" fmla="*/ 157 h 182"/>
              <a:gd name="T2" fmla="*/ 7 w 523"/>
              <a:gd name="T3" fmla="*/ 12 h 182"/>
              <a:gd name="T4" fmla="*/ 519 w 523"/>
              <a:gd name="T5" fmla="*/ 0 h 182"/>
              <a:gd name="T6" fmla="*/ 523 w 523"/>
              <a:gd name="T7" fmla="*/ 182 h 182"/>
              <a:gd name="T8" fmla="*/ 0 w 523"/>
              <a:gd name="T9" fmla="*/ 157 h 182"/>
              <a:gd name="connsiteX0" fmla="*/ 0 w 10000"/>
              <a:gd name="connsiteY0" fmla="*/ 8626 h 10000"/>
              <a:gd name="connsiteX1" fmla="*/ 148 w 10000"/>
              <a:gd name="connsiteY1" fmla="*/ 1778 h 10000"/>
              <a:gd name="connsiteX2" fmla="*/ 9924 w 10000"/>
              <a:gd name="connsiteY2" fmla="*/ 0 h 10000"/>
              <a:gd name="connsiteX3" fmla="*/ 10000 w 10000"/>
              <a:gd name="connsiteY3" fmla="*/ 10000 h 10000"/>
              <a:gd name="connsiteX4" fmla="*/ 0 w 10000"/>
              <a:gd name="connsiteY4" fmla="*/ 8626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8626"/>
                </a:moveTo>
                <a:cubicBezTo>
                  <a:pt x="49" y="6343"/>
                  <a:pt x="99" y="4061"/>
                  <a:pt x="148" y="1778"/>
                </a:cubicBezTo>
                <a:lnTo>
                  <a:pt x="9924" y="0"/>
                </a:lnTo>
                <a:cubicBezTo>
                  <a:pt x="9949" y="3333"/>
                  <a:pt x="9975" y="6667"/>
                  <a:pt x="10000" y="10000"/>
                </a:cubicBezTo>
                <a:lnTo>
                  <a:pt x="0" y="8626"/>
                </a:lnTo>
              </a:path>
            </a:pathLst>
          </a:custGeom>
          <a:solidFill>
            <a:srgbClr val="40404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1331640" y="1074390"/>
            <a:ext cx="1826141" cy="584775"/>
          </a:xfrm>
          <a:prstGeom prst="rect">
            <a:avLst/>
          </a:prstGeom>
          <a:noFill/>
        </p:spPr>
        <p:txBody>
          <a:bodyPr wrap="none" rtlCol="0">
            <a:spAutoFit/>
          </a:bodyPr>
          <a:lstStyle/>
          <a:p>
            <a:r>
              <a:rPr lang="zh-CN" altLang="en-US" sz="3200" b="1" dirty="0">
                <a:solidFill>
                  <a:srgbClr val="414455"/>
                </a:solidFill>
                <a:latin typeface="微软雅黑" pitchFamily="34" charset="-122"/>
                <a:ea typeface="微软雅黑" pitchFamily="34" charset="-122"/>
              </a:rPr>
              <a:t>论文总结</a:t>
            </a:r>
          </a:p>
        </p:txBody>
      </p:sp>
      <p:sp>
        <p:nvSpPr>
          <p:cNvPr id="10" name="TextBox 9"/>
          <p:cNvSpPr txBox="1"/>
          <p:nvPr/>
        </p:nvSpPr>
        <p:spPr>
          <a:xfrm>
            <a:off x="1736907" y="2099632"/>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研究总结</a:t>
            </a:r>
          </a:p>
        </p:txBody>
      </p:sp>
      <p:sp>
        <p:nvSpPr>
          <p:cNvPr id="11" name="TextBox 10"/>
          <p:cNvSpPr txBox="1"/>
          <p:nvPr/>
        </p:nvSpPr>
        <p:spPr>
          <a:xfrm>
            <a:off x="4067944" y="2095806"/>
            <a:ext cx="1755609"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亮点与不足</a:t>
            </a:r>
          </a:p>
        </p:txBody>
      </p:sp>
    </p:spTree>
    <p:extLst>
      <p:ext uri="{BB962C8B-B14F-4D97-AF65-F5344CB8AC3E}">
        <p14:creationId xmlns:p14="http://schemas.microsoft.com/office/powerpoint/2010/main" val="3664452899"/>
      </p:ext>
    </p:extLst>
  </p:cSld>
  <p:clrMapOvr>
    <a:masterClrMapping/>
  </p:clrMapOvr>
  <p:transition spd="slow" advTm="1316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10" grpId="0"/>
      <p:bldP spid="11" grpId="0"/>
    </p:bldLst>
  </p:timing>
  <p:extLst mod="1">
    <p:ext uri="{E180D4A7-C9FB-4DFB-919C-405C955672EB}">
      <p14:showEvtLst xmlns:p14="http://schemas.microsoft.com/office/powerpoint/2010/main">
        <p14:playEvt time="0" objId="16"/>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研究总结</a:t>
            </a:r>
          </a:p>
        </p:txBody>
      </p:sp>
      <p:sp>
        <p:nvSpPr>
          <p:cNvPr id="5" name="齿轮1"/>
          <p:cNvSpPr/>
          <p:nvPr/>
        </p:nvSpPr>
        <p:spPr>
          <a:xfrm>
            <a:off x="4164617" y="2499742"/>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404040"/>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Calibri"/>
                <a:ea typeface="微软雅黑" pitchFamily="34" charset="-122"/>
                <a:cs typeface="+mn-cs"/>
              </a:rPr>
              <a:t>文本</a:t>
            </a:r>
            <a:r>
              <a:rPr kumimoji="0" lang="en-US" altLang="zh-CN" sz="2800" b="1" i="0" u="none" strike="noStrike" kern="0" cap="none" spc="0" normalizeH="0" baseline="0" noProof="0" dirty="0">
                <a:ln>
                  <a:noFill/>
                </a:ln>
                <a:solidFill>
                  <a:sysClr val="window" lastClr="FFFFFF"/>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6" name="齿轮2"/>
          <p:cNvSpPr/>
          <p:nvPr/>
        </p:nvSpPr>
        <p:spPr>
          <a:xfrm>
            <a:off x="2925024" y="1984253"/>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7" name="齿轮3"/>
          <p:cNvSpPr/>
          <p:nvPr/>
        </p:nvSpPr>
        <p:spPr>
          <a:xfrm>
            <a:off x="3656543" y="683772"/>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3</a:t>
            </a:r>
            <a:endParaRPr kumimoji="0" lang="zh-CN" altLang="en-US" sz="18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9" name="箭头1"/>
          <p:cNvSpPr/>
          <p:nvPr/>
        </p:nvSpPr>
        <p:spPr>
          <a:xfrm>
            <a:off x="4052209" y="2176093"/>
            <a:ext cx="2861056"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10" name="箭头2"/>
          <p:cNvSpPr/>
          <p:nvPr/>
        </p:nvSpPr>
        <p:spPr>
          <a:xfrm>
            <a:off x="2637133" y="1625128"/>
            <a:ext cx="2078736" cy="2078736"/>
          </a:xfrm>
          <a:prstGeom prst="leftCircularArrow">
            <a:avLst>
              <a:gd name="adj1" fmla="val 6452"/>
              <a:gd name="adj2" fmla="val 429999"/>
              <a:gd name="adj3" fmla="val 10489124"/>
              <a:gd name="adj4" fmla="val 14837806"/>
              <a:gd name="adj5" fmla="val 7527"/>
            </a:avLst>
          </a:prstGeom>
          <a:solidFill>
            <a:srgbClr val="404040"/>
          </a:solidFill>
          <a:ln w="25400" cap="flat" cmpd="sng" algn="ctr">
            <a:noFill/>
            <a:prstDash val="solid"/>
          </a:ln>
          <a:effectLst>
            <a:outerShdw blurRad="50800" dist="38100" algn="l" rotWithShape="0">
              <a:prstClr val="black">
                <a:alpha val="40000"/>
              </a:prstClr>
            </a:outerShdw>
          </a:effectLst>
        </p:spPr>
      </p:sp>
      <p:sp>
        <p:nvSpPr>
          <p:cNvPr id="11" name="Text Box 40"/>
          <p:cNvSpPr txBox="1">
            <a:spLocks noChangeArrowheads="1"/>
          </p:cNvSpPr>
          <p:nvPr/>
        </p:nvSpPr>
        <p:spPr bwMode="gray">
          <a:xfrm>
            <a:off x="812608" y="4028740"/>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12" name="Rectangle 11"/>
          <p:cNvSpPr>
            <a:spLocks noChangeArrowheads="1"/>
          </p:cNvSpPr>
          <p:nvPr/>
        </p:nvSpPr>
        <p:spPr bwMode="gray">
          <a:xfrm>
            <a:off x="886628" y="3651870"/>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单击此处输入小标题</a:t>
            </a:r>
          </a:p>
        </p:txBody>
      </p:sp>
      <p:sp>
        <p:nvSpPr>
          <p:cNvPr id="13" name="Text Box 40"/>
          <p:cNvSpPr txBox="1">
            <a:spLocks noChangeArrowheads="1"/>
          </p:cNvSpPr>
          <p:nvPr/>
        </p:nvSpPr>
        <p:spPr bwMode="gray">
          <a:xfrm>
            <a:off x="5652120" y="1386288"/>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14" name="Rectangle 11"/>
          <p:cNvSpPr>
            <a:spLocks noChangeArrowheads="1"/>
          </p:cNvSpPr>
          <p:nvPr/>
        </p:nvSpPr>
        <p:spPr bwMode="gray">
          <a:xfrm>
            <a:off x="5726140" y="1009418"/>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单击此处输入小标题</a:t>
            </a:r>
          </a:p>
        </p:txBody>
      </p:sp>
    </p:spTree>
    <p:extLst>
      <p:ext uri="{BB962C8B-B14F-4D97-AF65-F5344CB8AC3E}">
        <p14:creationId xmlns:p14="http://schemas.microsoft.com/office/powerpoint/2010/main" val="119410003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200"/>
                            </p:stCondLst>
                            <p:childTnLst>
                              <p:par>
                                <p:cTn id="16" presetID="22" presetClass="entr" presetSubtype="1"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par>
                          <p:cTn id="19" fill="hold">
                            <p:stCondLst>
                              <p:cond delay="1700"/>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2200"/>
                            </p:stCondLst>
                            <p:childTnLst>
                              <p:par>
                                <p:cTn id="24" presetID="22" presetClass="entr" presetSubtype="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par>
                          <p:cTn id="27" fill="hold">
                            <p:stCondLst>
                              <p:cond delay="27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200"/>
                            </p:stCondLst>
                            <p:childTnLst>
                              <p:par>
                                <p:cTn id="32" presetID="8" presetClass="emph" presetSubtype="0" repeatCount="indefinite" fill="hold" grpId="1" nodeType="afterEffect">
                                  <p:stCondLst>
                                    <p:cond delay="0"/>
                                  </p:stCondLst>
                                  <p:childTnLst>
                                    <p:animRot by="21600000">
                                      <p:cBhvr>
                                        <p:cTn id="33" dur="3000" fill="hold"/>
                                        <p:tgtEl>
                                          <p:spTgt spid="5"/>
                                        </p:tgtEl>
                                        <p:attrNameLst>
                                          <p:attrName>r</p:attrName>
                                        </p:attrNameLst>
                                      </p:cBhvr>
                                    </p:animRot>
                                  </p:childTnLst>
                                </p:cTn>
                              </p:par>
                              <p:par>
                                <p:cTn id="34" presetID="8" presetClass="emph" presetSubtype="0" repeatCount="indefinite" fill="hold" grpId="1" nodeType="withEffect">
                                  <p:stCondLst>
                                    <p:cond delay="0"/>
                                  </p:stCondLst>
                                  <p:childTnLst>
                                    <p:animRot by="-21600000">
                                      <p:cBhvr>
                                        <p:cTn id="35" dur="2000" fill="hold"/>
                                        <p:tgtEl>
                                          <p:spTgt spid="6"/>
                                        </p:tgtEl>
                                        <p:attrNameLst>
                                          <p:attrName>r</p:attrName>
                                        </p:attrNameLst>
                                      </p:cBhvr>
                                    </p:animRot>
                                  </p:childTnLst>
                                </p:cTn>
                              </p:par>
                              <p:par>
                                <p:cTn id="36" presetID="8" presetClass="emph" presetSubtype="0" repeatCount="indefinite" fill="hold" grpId="1" nodeType="withEffect">
                                  <p:stCondLst>
                                    <p:cond delay="0"/>
                                  </p:stCondLst>
                                  <p:childTnLst>
                                    <p:animRot by="21600000">
                                      <p:cBhvr>
                                        <p:cTn id="37" dur="2000" fill="hold"/>
                                        <p:tgtEl>
                                          <p:spTgt spid="7"/>
                                        </p:tgtEl>
                                        <p:attrNameLst>
                                          <p:attrName>r</p:attrName>
                                        </p:attrNameLst>
                                      </p:cBhvr>
                                    </p:animRot>
                                  </p:childTnLst>
                                </p:cTn>
                              </p:par>
                            </p:childTnLst>
                          </p:cTn>
                        </p:par>
                        <p:par>
                          <p:cTn id="38" fill="hold">
                            <p:stCondLst>
                              <p:cond delay="62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2"/>
                                        </p:tgtEl>
                                        <p:attrNameLst>
                                          <p:attrName>ppt_y</p:attrName>
                                        </p:attrNameLst>
                                      </p:cBhvr>
                                      <p:tavLst>
                                        <p:tav tm="0">
                                          <p:val>
                                            <p:strVal val="#ppt_y"/>
                                          </p:val>
                                        </p:tav>
                                        <p:tav tm="100000">
                                          <p:val>
                                            <p:strVal val="#ppt_y"/>
                                          </p:val>
                                        </p:tav>
                                      </p:tavLst>
                                    </p:anim>
                                    <p:anim calcmode="lin" valueType="num">
                                      <p:cBhvr>
                                        <p:cTn id="4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2"/>
                                        </p:tgtEl>
                                      </p:cBhvr>
                                    </p:animEffect>
                                  </p:childTnLst>
                                </p:cTn>
                              </p:par>
                            </p:childTnLst>
                          </p:cTn>
                        </p:par>
                        <p:par>
                          <p:cTn id="46" fill="hold">
                            <p:stCondLst>
                              <p:cond delay="71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750"/>
                                        <p:tgtEl>
                                          <p:spTgt spid="11"/>
                                        </p:tgtEl>
                                      </p:cBhvr>
                                    </p:animEffect>
                                    <p:anim calcmode="lin" valueType="num">
                                      <p:cBhvr>
                                        <p:cTn id="50" dur="750" fill="hold"/>
                                        <p:tgtEl>
                                          <p:spTgt spid="11"/>
                                        </p:tgtEl>
                                        <p:attrNameLst>
                                          <p:attrName>ppt_x</p:attrName>
                                        </p:attrNameLst>
                                      </p:cBhvr>
                                      <p:tavLst>
                                        <p:tav tm="0">
                                          <p:val>
                                            <p:strVal val="#ppt_x"/>
                                          </p:val>
                                        </p:tav>
                                        <p:tav tm="100000">
                                          <p:val>
                                            <p:strVal val="#ppt_x"/>
                                          </p:val>
                                        </p:tav>
                                      </p:tavLst>
                                    </p:anim>
                                    <p:anim calcmode="lin" valueType="num">
                                      <p:cBhvr>
                                        <p:cTn id="51" dur="75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785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4"/>
                                        </p:tgtEl>
                                        <p:attrNameLst>
                                          <p:attrName>ppt_y</p:attrName>
                                        </p:attrNameLst>
                                      </p:cBhvr>
                                      <p:tavLst>
                                        <p:tav tm="0">
                                          <p:val>
                                            <p:strVal val="#ppt_y"/>
                                          </p:val>
                                        </p:tav>
                                        <p:tav tm="100000">
                                          <p:val>
                                            <p:strVal val="#ppt_y"/>
                                          </p:val>
                                        </p:tav>
                                      </p:tavLst>
                                    </p:anim>
                                    <p:anim calcmode="lin" valueType="num">
                                      <p:cBhvr>
                                        <p:cTn id="5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4"/>
                                        </p:tgtEl>
                                      </p:cBhvr>
                                    </p:animEffect>
                                  </p:childTnLst>
                                </p:cTn>
                              </p:par>
                            </p:childTnLst>
                          </p:cTn>
                        </p:par>
                        <p:par>
                          <p:cTn id="60" fill="hold">
                            <p:stCondLst>
                              <p:cond delay="8750"/>
                            </p:stCondLst>
                            <p:childTnLst>
                              <p:par>
                                <p:cTn id="61" presetID="42" presetClass="entr" presetSubtype="0"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750"/>
                                        <p:tgtEl>
                                          <p:spTgt spid="13"/>
                                        </p:tgtEl>
                                      </p:cBhvr>
                                    </p:animEffect>
                                    <p:anim calcmode="lin" valueType="num">
                                      <p:cBhvr>
                                        <p:cTn id="64" dur="750" fill="hold"/>
                                        <p:tgtEl>
                                          <p:spTgt spid="13"/>
                                        </p:tgtEl>
                                        <p:attrNameLst>
                                          <p:attrName>ppt_x</p:attrName>
                                        </p:attrNameLst>
                                      </p:cBhvr>
                                      <p:tavLst>
                                        <p:tav tm="0">
                                          <p:val>
                                            <p:strVal val="#ppt_x"/>
                                          </p:val>
                                        </p:tav>
                                        <p:tav tm="100000">
                                          <p:val>
                                            <p:strVal val="#ppt_x"/>
                                          </p:val>
                                        </p:tav>
                                      </p:tavLst>
                                    </p:anim>
                                    <p:anim calcmode="lin" valueType="num">
                                      <p:cBhvr>
                                        <p:cTn id="65"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6" grpId="0" animBg="1"/>
      <p:bldP spid="6" grpId="1" animBg="1"/>
      <p:bldP spid="7" grpId="0" animBg="1"/>
      <p:bldP spid="7" grpId="1" animBg="1"/>
      <p:bldP spid="11" grpId="0"/>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亮点与不足</a:t>
            </a:r>
          </a:p>
        </p:txBody>
      </p:sp>
      <p:grpSp>
        <p:nvGrpSpPr>
          <p:cNvPr id="5" name="Group 2"/>
          <p:cNvGrpSpPr>
            <a:grpSpLocks/>
          </p:cNvGrpSpPr>
          <p:nvPr/>
        </p:nvGrpSpPr>
        <p:grpSpPr bwMode="auto">
          <a:xfrm>
            <a:off x="2908300" y="2311400"/>
            <a:ext cx="1395413" cy="808038"/>
            <a:chOff x="0" y="0"/>
            <a:chExt cx="1712377" cy="990764"/>
          </a:xfrm>
        </p:grpSpPr>
        <p:sp>
          <p:nvSpPr>
            <p:cNvPr id="6" name="Freeform 7"/>
            <p:cNvSpPr>
              <a:spLocks noChangeArrowheads="1"/>
            </p:cNvSpPr>
            <p:nvPr/>
          </p:nvSpPr>
          <p:spPr bwMode="auto">
            <a:xfrm>
              <a:off x="0" y="765260"/>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gs>
                <a:gs pos="100000">
                  <a:srgbClr val="66666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7" name="Freeform 12"/>
            <p:cNvSpPr>
              <a:spLocks noChangeArrowheads="1"/>
            </p:cNvSpPr>
            <p:nvPr/>
          </p:nvSpPr>
          <p:spPr bwMode="auto">
            <a:xfrm>
              <a:off x="781263" y="0"/>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9" name="Freeform 13"/>
            <p:cNvSpPr>
              <a:spLocks noChangeArrowheads="1"/>
            </p:cNvSpPr>
            <p:nvPr/>
          </p:nvSpPr>
          <p:spPr bwMode="auto">
            <a:xfrm>
              <a:off x="711430" y="0"/>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grpSp>
      <p:grpSp>
        <p:nvGrpSpPr>
          <p:cNvPr id="10" name="Group 6"/>
          <p:cNvGrpSpPr>
            <a:grpSpLocks/>
          </p:cNvGrpSpPr>
          <p:nvPr/>
        </p:nvGrpSpPr>
        <p:grpSpPr bwMode="auto">
          <a:xfrm>
            <a:off x="1720850" y="2262188"/>
            <a:ext cx="1446213" cy="900112"/>
            <a:chOff x="0" y="0"/>
            <a:chExt cx="1773483" cy="1102788"/>
          </a:xfrm>
        </p:grpSpPr>
        <p:sp>
          <p:nvSpPr>
            <p:cNvPr id="11" name="Freeform 6"/>
            <p:cNvSpPr>
              <a:spLocks noChangeArrowheads="1"/>
            </p:cNvSpPr>
            <p:nvPr/>
          </p:nvSpPr>
          <p:spPr bwMode="auto">
            <a:xfrm>
              <a:off x="0" y="741981"/>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gs>
                <a:gs pos="100000">
                  <a:srgbClr val="66666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12" name="Freeform 10"/>
            <p:cNvSpPr>
              <a:spLocks noChangeArrowheads="1"/>
            </p:cNvSpPr>
            <p:nvPr/>
          </p:nvSpPr>
          <p:spPr bwMode="auto">
            <a:xfrm>
              <a:off x="781264" y="13094"/>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13" name="Freeform 11"/>
            <p:cNvSpPr>
              <a:spLocks noChangeArrowheads="1"/>
            </p:cNvSpPr>
            <p:nvPr/>
          </p:nvSpPr>
          <p:spPr bwMode="auto">
            <a:xfrm>
              <a:off x="589222" y="0"/>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grpSp>
      <p:grpSp>
        <p:nvGrpSpPr>
          <p:cNvPr id="14" name="Group 10"/>
          <p:cNvGrpSpPr>
            <a:grpSpLocks/>
          </p:cNvGrpSpPr>
          <p:nvPr/>
        </p:nvGrpSpPr>
        <p:grpSpPr bwMode="auto">
          <a:xfrm>
            <a:off x="4733925" y="2311400"/>
            <a:ext cx="1403350" cy="808038"/>
            <a:chOff x="0" y="0"/>
            <a:chExt cx="1719651" cy="990764"/>
          </a:xfrm>
        </p:grpSpPr>
        <p:sp>
          <p:nvSpPr>
            <p:cNvPr id="15" name="Freeform 2"/>
            <p:cNvSpPr>
              <a:spLocks noChangeArrowheads="1"/>
            </p:cNvSpPr>
            <p:nvPr/>
          </p:nvSpPr>
          <p:spPr bwMode="auto">
            <a:xfrm flipH="1">
              <a:off x="916565" y="765260"/>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gs>
                <a:gs pos="100000">
                  <a:srgbClr val="66666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16" name="Freeform 18"/>
            <p:cNvSpPr>
              <a:spLocks noChangeArrowheads="1"/>
            </p:cNvSpPr>
            <p:nvPr/>
          </p:nvSpPr>
          <p:spPr bwMode="auto">
            <a:xfrm flipH="1">
              <a:off x="0" y="0"/>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17" name="Freeform 19"/>
            <p:cNvSpPr>
              <a:spLocks noChangeArrowheads="1"/>
            </p:cNvSpPr>
            <p:nvPr/>
          </p:nvSpPr>
          <p:spPr bwMode="auto">
            <a:xfrm flipH="1">
              <a:off x="931114" y="0"/>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grpSp>
      <p:grpSp>
        <p:nvGrpSpPr>
          <p:cNvPr id="18" name="Group 14"/>
          <p:cNvGrpSpPr>
            <a:grpSpLocks/>
          </p:cNvGrpSpPr>
          <p:nvPr/>
        </p:nvGrpSpPr>
        <p:grpSpPr bwMode="auto">
          <a:xfrm>
            <a:off x="5851525" y="2262188"/>
            <a:ext cx="1446213" cy="893762"/>
            <a:chOff x="0" y="0"/>
            <a:chExt cx="1772026" cy="1095515"/>
          </a:xfrm>
        </p:grpSpPr>
        <p:sp>
          <p:nvSpPr>
            <p:cNvPr id="19" name="Freeform 4"/>
            <p:cNvSpPr>
              <a:spLocks noChangeArrowheads="1"/>
            </p:cNvSpPr>
            <p:nvPr/>
          </p:nvSpPr>
          <p:spPr bwMode="auto">
            <a:xfrm flipH="1">
              <a:off x="980579" y="739072"/>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gs>
                <a:gs pos="100000">
                  <a:srgbClr val="66666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20" name="Freeform 16"/>
            <p:cNvSpPr>
              <a:spLocks noChangeArrowheads="1"/>
            </p:cNvSpPr>
            <p:nvPr/>
          </p:nvSpPr>
          <p:spPr bwMode="auto">
            <a:xfrm flipH="1">
              <a:off x="0" y="0"/>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21" name="Freeform 17"/>
            <p:cNvSpPr>
              <a:spLocks noChangeArrowheads="1"/>
            </p:cNvSpPr>
            <p:nvPr/>
          </p:nvSpPr>
          <p:spPr bwMode="auto">
            <a:xfrm flipH="1">
              <a:off x="992218" y="0"/>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grpSp>
      <p:sp>
        <p:nvSpPr>
          <p:cNvPr id="22" name="Rectangle 20"/>
          <p:cNvSpPr>
            <a:spLocks noChangeArrowheads="1"/>
          </p:cNvSpPr>
          <p:nvPr/>
        </p:nvSpPr>
        <p:spPr bwMode="auto">
          <a:xfrm>
            <a:off x="887413" y="1346200"/>
            <a:ext cx="14239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b="1" dirty="0">
                <a:solidFill>
                  <a:srgbClr val="414455"/>
                </a:solidFill>
                <a:latin typeface="微软雅黑" pitchFamily="34" charset="-122"/>
                <a:ea typeface="微软雅黑" pitchFamily="34" charset="-122"/>
                <a:sym typeface="微软雅黑" pitchFamily="34" charset="-122"/>
              </a:rPr>
              <a:t>单击添加文字</a:t>
            </a:r>
            <a:endParaRPr lang="zh-CN" altLang="en-US" sz="1200" b="1" dirty="0">
              <a:solidFill>
                <a:srgbClr val="414455"/>
              </a:solidFill>
              <a:latin typeface="微软雅黑" pitchFamily="34" charset="-122"/>
              <a:ea typeface="微软雅黑" pitchFamily="34" charset="-122"/>
              <a:sym typeface="微软雅黑" pitchFamily="34" charset="-122"/>
            </a:endParaRPr>
          </a:p>
          <a:p>
            <a:pPr>
              <a:lnSpc>
                <a:spcPct val="120000"/>
              </a:lnSpc>
            </a:pPr>
            <a:r>
              <a:rPr lang="zh-CN" altLang="en-US" sz="1200" dirty="0">
                <a:solidFill>
                  <a:srgbClr val="414455"/>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200" dirty="0">
                <a:solidFill>
                  <a:srgbClr val="414455"/>
                </a:solidFill>
                <a:latin typeface="微软雅黑" pitchFamily="34" charset="-122"/>
                <a:ea typeface="微软雅黑" pitchFamily="34" charset="-122"/>
                <a:sym typeface="微软雅黑" pitchFamily="34" charset="-122"/>
              </a:rPr>
              <a:t>单击此处添加文字</a:t>
            </a:r>
            <a:endParaRPr lang="zh-CN" altLang="en-US" dirty="0">
              <a:solidFill>
                <a:srgbClr val="414455"/>
              </a:solidFill>
            </a:endParaRPr>
          </a:p>
        </p:txBody>
      </p:sp>
      <p:sp>
        <p:nvSpPr>
          <p:cNvPr id="23" name="Line 21"/>
          <p:cNvSpPr>
            <a:spLocks noChangeShapeType="1"/>
          </p:cNvSpPr>
          <p:nvPr/>
        </p:nvSpPr>
        <p:spPr bwMode="auto">
          <a:xfrm flipV="1">
            <a:off x="904875" y="1431925"/>
            <a:ext cx="0" cy="868363"/>
          </a:xfrm>
          <a:prstGeom prst="line">
            <a:avLst/>
          </a:prstGeom>
          <a:noFill/>
          <a:ln w="12700" cmpd="sng">
            <a:solidFill>
              <a:srgbClr val="41445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rgbClr val="000000"/>
              </a:solidFill>
              <a:ea typeface="微软雅黑" pitchFamily="34" charset="-122"/>
            </a:endParaRPr>
          </a:p>
        </p:txBody>
      </p:sp>
      <p:sp>
        <p:nvSpPr>
          <p:cNvPr id="24" name="Rectangle 22"/>
          <p:cNvSpPr>
            <a:spLocks noChangeArrowheads="1"/>
          </p:cNvSpPr>
          <p:nvPr/>
        </p:nvSpPr>
        <p:spPr bwMode="auto">
          <a:xfrm>
            <a:off x="3570288" y="1346200"/>
            <a:ext cx="14239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a:solidFill>
                  <a:srgbClr val="3F3F3F"/>
                </a:solidFill>
                <a:latin typeface="微软雅黑" pitchFamily="34" charset="-122"/>
                <a:ea typeface="微软雅黑" pitchFamily="34" charset="-122"/>
                <a:sym typeface="微软雅黑" pitchFamily="34" charset="-122"/>
              </a:rPr>
              <a:t>单击添加文字</a:t>
            </a:r>
            <a:endParaRPr lang="zh-CN" altLang="en-US" sz="1200">
              <a:solidFill>
                <a:srgbClr val="3F3F3F"/>
              </a:solidFill>
              <a:latin typeface="微软雅黑" pitchFamily="34" charset="-122"/>
              <a:ea typeface="微软雅黑" pitchFamily="34" charset="-122"/>
              <a:sym typeface="微软雅黑" pitchFamily="34" charset="-122"/>
            </a:endParaRP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endParaRPr lang="zh-CN" altLang="en-US"/>
          </a:p>
        </p:txBody>
      </p:sp>
      <p:sp>
        <p:nvSpPr>
          <p:cNvPr id="25" name="Line 23"/>
          <p:cNvSpPr>
            <a:spLocks noChangeShapeType="1"/>
          </p:cNvSpPr>
          <p:nvPr/>
        </p:nvSpPr>
        <p:spPr bwMode="auto">
          <a:xfrm flipV="1">
            <a:off x="3582988" y="1443038"/>
            <a:ext cx="1587" cy="868362"/>
          </a:xfrm>
          <a:prstGeom prst="line">
            <a:avLst/>
          </a:prstGeom>
          <a:noFill/>
          <a:ln w="12700" cmpd="sng">
            <a:solidFill>
              <a:srgbClr val="808080"/>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rgbClr val="000000"/>
              </a:solidFill>
              <a:ea typeface="微软雅黑" pitchFamily="34" charset="-122"/>
            </a:endParaRPr>
          </a:p>
        </p:txBody>
      </p:sp>
      <p:sp>
        <p:nvSpPr>
          <p:cNvPr id="26" name="Rectangle 24"/>
          <p:cNvSpPr>
            <a:spLocks noChangeArrowheads="1"/>
          </p:cNvSpPr>
          <p:nvPr/>
        </p:nvSpPr>
        <p:spPr bwMode="auto">
          <a:xfrm>
            <a:off x="5867400" y="1346200"/>
            <a:ext cx="1422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a:solidFill>
                  <a:srgbClr val="3F3F3F"/>
                </a:solidFill>
                <a:latin typeface="微软雅黑" pitchFamily="34" charset="-122"/>
                <a:ea typeface="微软雅黑" pitchFamily="34" charset="-122"/>
                <a:sym typeface="微软雅黑" pitchFamily="34" charset="-122"/>
              </a:rPr>
              <a:t>单击添加文字</a:t>
            </a:r>
            <a:endParaRPr lang="zh-CN" altLang="en-US" sz="1200">
              <a:solidFill>
                <a:srgbClr val="3F3F3F"/>
              </a:solidFill>
              <a:latin typeface="微软雅黑" pitchFamily="34" charset="-122"/>
              <a:ea typeface="微软雅黑" pitchFamily="34" charset="-122"/>
              <a:sym typeface="微软雅黑" pitchFamily="34" charset="-122"/>
            </a:endParaRP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endParaRPr lang="zh-CN" altLang="en-US"/>
          </a:p>
        </p:txBody>
      </p:sp>
      <p:sp>
        <p:nvSpPr>
          <p:cNvPr id="27" name="Line 25"/>
          <p:cNvSpPr>
            <a:spLocks noChangeShapeType="1"/>
          </p:cNvSpPr>
          <p:nvPr/>
        </p:nvSpPr>
        <p:spPr bwMode="auto">
          <a:xfrm flipV="1">
            <a:off x="5867400" y="1441450"/>
            <a:ext cx="0" cy="868363"/>
          </a:xfrm>
          <a:prstGeom prst="line">
            <a:avLst/>
          </a:prstGeom>
          <a:noFill/>
          <a:ln w="12700" cmpd="sng">
            <a:solidFill>
              <a:srgbClr val="808080"/>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rgbClr val="000000"/>
              </a:solidFill>
              <a:ea typeface="微软雅黑" pitchFamily="34" charset="-122"/>
            </a:endParaRPr>
          </a:p>
        </p:txBody>
      </p:sp>
      <p:sp>
        <p:nvSpPr>
          <p:cNvPr id="28" name="Rectangle 26"/>
          <p:cNvSpPr>
            <a:spLocks noChangeArrowheads="1"/>
          </p:cNvSpPr>
          <p:nvPr/>
        </p:nvSpPr>
        <p:spPr bwMode="auto">
          <a:xfrm>
            <a:off x="2365375" y="3557588"/>
            <a:ext cx="14239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a:solidFill>
                  <a:srgbClr val="3F3F3F"/>
                </a:solidFill>
                <a:latin typeface="微软雅黑" pitchFamily="34" charset="-122"/>
                <a:ea typeface="微软雅黑" pitchFamily="34" charset="-122"/>
                <a:sym typeface="微软雅黑" pitchFamily="34" charset="-122"/>
              </a:rPr>
              <a:t>单击添加文字</a:t>
            </a:r>
            <a:endParaRPr lang="zh-CN" altLang="en-US" sz="1200">
              <a:solidFill>
                <a:srgbClr val="3F3F3F"/>
              </a:solidFill>
              <a:latin typeface="微软雅黑" pitchFamily="34" charset="-122"/>
              <a:ea typeface="微软雅黑" pitchFamily="34" charset="-122"/>
              <a:sym typeface="微软雅黑" pitchFamily="34" charset="-122"/>
            </a:endParaRP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endParaRPr lang="zh-CN" altLang="en-US"/>
          </a:p>
        </p:txBody>
      </p:sp>
      <p:sp>
        <p:nvSpPr>
          <p:cNvPr id="29" name="Line 27"/>
          <p:cNvSpPr>
            <a:spLocks noChangeShapeType="1"/>
          </p:cNvSpPr>
          <p:nvPr/>
        </p:nvSpPr>
        <p:spPr bwMode="auto">
          <a:xfrm flipV="1">
            <a:off x="2384425" y="3095625"/>
            <a:ext cx="0" cy="900113"/>
          </a:xfrm>
          <a:prstGeom prst="line">
            <a:avLst/>
          </a:prstGeom>
          <a:noFill/>
          <a:ln w="12700" cmpd="sng">
            <a:solidFill>
              <a:srgbClr val="808080"/>
            </a:solidFill>
            <a:miter lim="800000"/>
            <a:headEnd type="triangle" w="med" len="med"/>
            <a:tailEnd/>
          </a:ln>
          <a:extLst>
            <a:ext uri="{909E8E84-426E-40DD-AFC4-6F175D3DCCD1}">
              <a14:hiddenFill xmlns:a14="http://schemas.microsoft.com/office/drawing/2010/main">
                <a:noFill/>
              </a14:hiddenFill>
            </a:ext>
          </a:extLst>
        </p:spPr>
        <p:txBody>
          <a:bodyPr/>
          <a:lstStyle/>
          <a:p>
            <a:endParaRPr lang="zh-CN" altLang="en-US">
              <a:solidFill>
                <a:srgbClr val="000000"/>
              </a:solidFill>
              <a:ea typeface="微软雅黑" pitchFamily="34" charset="-122"/>
            </a:endParaRPr>
          </a:p>
        </p:txBody>
      </p:sp>
      <p:sp>
        <p:nvSpPr>
          <p:cNvPr id="30" name="Rectangle 28"/>
          <p:cNvSpPr>
            <a:spLocks noChangeArrowheads="1"/>
          </p:cNvSpPr>
          <p:nvPr/>
        </p:nvSpPr>
        <p:spPr bwMode="auto">
          <a:xfrm>
            <a:off x="4745038" y="3565525"/>
            <a:ext cx="14239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a:solidFill>
                  <a:srgbClr val="3F3F3F"/>
                </a:solidFill>
                <a:latin typeface="微软雅黑" pitchFamily="34" charset="-122"/>
                <a:ea typeface="微软雅黑" pitchFamily="34" charset="-122"/>
                <a:sym typeface="微软雅黑" pitchFamily="34" charset="-122"/>
              </a:rPr>
              <a:t>单击添加文字</a:t>
            </a:r>
            <a:endParaRPr lang="zh-CN" altLang="en-US" sz="1200">
              <a:solidFill>
                <a:srgbClr val="3F3F3F"/>
              </a:solidFill>
              <a:latin typeface="微软雅黑" pitchFamily="34" charset="-122"/>
              <a:ea typeface="微软雅黑" pitchFamily="34" charset="-122"/>
              <a:sym typeface="微软雅黑" pitchFamily="34" charset="-122"/>
            </a:endParaRP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200">
                <a:solidFill>
                  <a:srgbClr val="3F3F3F"/>
                </a:solidFill>
                <a:latin typeface="微软雅黑" pitchFamily="34" charset="-122"/>
                <a:ea typeface="微软雅黑" pitchFamily="34" charset="-122"/>
                <a:sym typeface="微软雅黑" pitchFamily="34" charset="-122"/>
              </a:rPr>
              <a:t>单击此处添加文字</a:t>
            </a:r>
            <a:endParaRPr lang="zh-CN" altLang="en-US"/>
          </a:p>
        </p:txBody>
      </p:sp>
      <p:sp>
        <p:nvSpPr>
          <p:cNvPr id="31" name="Line 29"/>
          <p:cNvSpPr>
            <a:spLocks noChangeShapeType="1"/>
          </p:cNvSpPr>
          <p:nvPr/>
        </p:nvSpPr>
        <p:spPr bwMode="auto">
          <a:xfrm flipV="1">
            <a:off x="4752975" y="3030538"/>
            <a:ext cx="1588" cy="973137"/>
          </a:xfrm>
          <a:prstGeom prst="line">
            <a:avLst/>
          </a:prstGeom>
          <a:noFill/>
          <a:ln w="12700" cmpd="sng">
            <a:solidFill>
              <a:srgbClr val="808080"/>
            </a:solidFill>
            <a:miter lim="800000"/>
            <a:headEnd type="triangle" w="med" len="med"/>
            <a:tailEnd/>
          </a:ln>
          <a:extLst>
            <a:ext uri="{909E8E84-426E-40DD-AFC4-6F175D3DCCD1}">
              <a14:hiddenFill xmlns:a14="http://schemas.microsoft.com/office/drawing/2010/main">
                <a:noFill/>
              </a14:hiddenFill>
            </a:ext>
          </a:extLst>
        </p:spPr>
        <p:txBody>
          <a:bodyPr/>
          <a:lstStyle/>
          <a:p>
            <a:endParaRPr lang="zh-CN" altLang="en-US">
              <a:solidFill>
                <a:srgbClr val="000000"/>
              </a:solidFill>
              <a:ea typeface="微软雅黑" pitchFamily="34" charset="-122"/>
            </a:endParaRPr>
          </a:p>
        </p:txBody>
      </p:sp>
      <p:sp>
        <p:nvSpPr>
          <p:cNvPr id="32" name="Rectangle 30"/>
          <p:cNvSpPr>
            <a:spLocks noChangeArrowheads="1"/>
          </p:cNvSpPr>
          <p:nvPr/>
        </p:nvSpPr>
        <p:spPr bwMode="auto">
          <a:xfrm>
            <a:off x="7091363" y="3565525"/>
            <a:ext cx="14239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dirty="0">
                <a:solidFill>
                  <a:srgbClr val="3F3F3F"/>
                </a:solidFill>
                <a:latin typeface="微软雅黑" pitchFamily="34" charset="-122"/>
                <a:ea typeface="微软雅黑" pitchFamily="34" charset="-122"/>
                <a:sym typeface="微软雅黑" pitchFamily="34" charset="-122"/>
              </a:rPr>
              <a:t>单击添加文字</a:t>
            </a:r>
            <a:endParaRPr lang="zh-CN" altLang="en-US" sz="1200" dirty="0">
              <a:solidFill>
                <a:srgbClr val="3F3F3F"/>
              </a:solidFill>
              <a:latin typeface="微软雅黑" pitchFamily="34" charset="-122"/>
              <a:ea typeface="微软雅黑" pitchFamily="34" charset="-122"/>
              <a:sym typeface="微软雅黑" pitchFamily="34" charset="-122"/>
            </a:endParaRPr>
          </a:p>
          <a:p>
            <a:pPr>
              <a:lnSpc>
                <a:spcPct val="120000"/>
              </a:lnSpc>
            </a:pPr>
            <a:r>
              <a:rPr lang="zh-CN" altLang="en-US" sz="1200" dirty="0">
                <a:solidFill>
                  <a:srgbClr val="3F3F3F"/>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200" dirty="0">
                <a:solidFill>
                  <a:srgbClr val="3F3F3F"/>
                </a:solidFill>
                <a:latin typeface="微软雅黑" pitchFamily="34" charset="-122"/>
                <a:ea typeface="微软雅黑" pitchFamily="34" charset="-122"/>
                <a:sym typeface="微软雅黑" pitchFamily="34" charset="-122"/>
              </a:rPr>
              <a:t>单击此处添加文字</a:t>
            </a:r>
            <a:endParaRPr lang="zh-CN" altLang="en-US" dirty="0"/>
          </a:p>
        </p:txBody>
      </p:sp>
      <p:sp>
        <p:nvSpPr>
          <p:cNvPr id="33" name="Line 31"/>
          <p:cNvSpPr>
            <a:spLocks noChangeShapeType="1"/>
          </p:cNvSpPr>
          <p:nvPr/>
        </p:nvSpPr>
        <p:spPr bwMode="auto">
          <a:xfrm flipV="1">
            <a:off x="7100888" y="3133725"/>
            <a:ext cx="0" cy="892175"/>
          </a:xfrm>
          <a:prstGeom prst="line">
            <a:avLst/>
          </a:prstGeom>
          <a:noFill/>
          <a:ln w="12700" cmpd="sng">
            <a:solidFill>
              <a:srgbClr val="808080"/>
            </a:solidFill>
            <a:miter lim="800000"/>
            <a:headEnd type="triangle" w="med" len="med"/>
            <a:tailEnd/>
          </a:ln>
          <a:extLst>
            <a:ext uri="{909E8E84-426E-40DD-AFC4-6F175D3DCCD1}">
              <a14:hiddenFill xmlns:a14="http://schemas.microsoft.com/office/drawing/2010/main">
                <a:noFill/>
              </a14:hiddenFill>
            </a:ext>
          </a:extLst>
        </p:spPr>
        <p:txBody>
          <a:bodyPr/>
          <a:lstStyle/>
          <a:p>
            <a:endParaRPr lang="zh-CN" altLang="en-US">
              <a:solidFill>
                <a:srgbClr val="000000"/>
              </a:solidFill>
              <a:ea typeface="微软雅黑" pitchFamily="34" charset="-122"/>
            </a:endParaRPr>
          </a:p>
        </p:txBody>
      </p:sp>
      <p:sp>
        <p:nvSpPr>
          <p:cNvPr id="34" name="WordArt 34"/>
          <p:cNvSpPr>
            <a:spLocks noChangeArrowheads="1" noChangeShapeType="1" noTextEdit="1"/>
          </p:cNvSpPr>
          <p:nvPr/>
        </p:nvSpPr>
        <p:spPr bwMode="auto">
          <a:xfrm>
            <a:off x="2586038" y="2820988"/>
            <a:ext cx="130175" cy="2095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a:solidFill>
                  <a:srgbClr val="000000"/>
                </a:solidFill>
                <a:latin typeface="微软雅黑"/>
                <a:ea typeface="微软雅黑"/>
              </a:rPr>
              <a:t>2</a:t>
            </a:r>
            <a:endParaRPr lang="zh-CN" altLang="en-US" sz="3600">
              <a:solidFill>
                <a:srgbClr val="000000"/>
              </a:solidFill>
              <a:latin typeface="微软雅黑"/>
              <a:ea typeface="微软雅黑"/>
            </a:endParaRPr>
          </a:p>
        </p:txBody>
      </p:sp>
      <p:sp>
        <p:nvSpPr>
          <p:cNvPr id="35" name="WordArt 35"/>
          <p:cNvSpPr>
            <a:spLocks noChangeArrowheads="1" noChangeShapeType="1" noTextEdit="1"/>
          </p:cNvSpPr>
          <p:nvPr/>
        </p:nvSpPr>
        <p:spPr bwMode="auto">
          <a:xfrm>
            <a:off x="3765550" y="2814638"/>
            <a:ext cx="130175" cy="21113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a:solidFill>
                  <a:srgbClr val="000000"/>
                </a:solidFill>
                <a:latin typeface="微软雅黑"/>
                <a:ea typeface="微软雅黑"/>
              </a:rPr>
              <a:t>3</a:t>
            </a:r>
            <a:endParaRPr lang="zh-CN" altLang="en-US" sz="3600">
              <a:solidFill>
                <a:srgbClr val="000000"/>
              </a:solidFill>
              <a:latin typeface="微软雅黑"/>
              <a:ea typeface="微软雅黑"/>
            </a:endParaRPr>
          </a:p>
        </p:txBody>
      </p:sp>
      <p:sp>
        <p:nvSpPr>
          <p:cNvPr id="36" name="WordArt 36"/>
          <p:cNvSpPr>
            <a:spLocks noChangeArrowheads="1" noChangeShapeType="1" noTextEdit="1"/>
          </p:cNvSpPr>
          <p:nvPr/>
        </p:nvSpPr>
        <p:spPr bwMode="auto">
          <a:xfrm>
            <a:off x="4806950" y="2814638"/>
            <a:ext cx="131763" cy="21113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a:solidFill>
                  <a:srgbClr val="000000"/>
                </a:solidFill>
                <a:latin typeface="微软雅黑"/>
                <a:ea typeface="微软雅黑"/>
              </a:rPr>
              <a:t>4</a:t>
            </a:r>
            <a:endParaRPr lang="zh-CN" altLang="en-US" sz="3600">
              <a:solidFill>
                <a:srgbClr val="000000"/>
              </a:solidFill>
              <a:latin typeface="微软雅黑"/>
              <a:ea typeface="微软雅黑"/>
            </a:endParaRPr>
          </a:p>
        </p:txBody>
      </p:sp>
      <p:sp>
        <p:nvSpPr>
          <p:cNvPr id="37" name="WordArt 37"/>
          <p:cNvSpPr>
            <a:spLocks noChangeArrowheads="1" noChangeShapeType="1" noTextEdit="1"/>
          </p:cNvSpPr>
          <p:nvPr/>
        </p:nvSpPr>
        <p:spPr bwMode="auto">
          <a:xfrm>
            <a:off x="5934075" y="2820988"/>
            <a:ext cx="130175" cy="2095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a:solidFill>
                  <a:srgbClr val="000000"/>
                </a:solidFill>
                <a:latin typeface="微软雅黑"/>
                <a:ea typeface="微软雅黑"/>
              </a:rPr>
              <a:t>5</a:t>
            </a:r>
            <a:endParaRPr lang="zh-CN" altLang="en-US" sz="3600">
              <a:solidFill>
                <a:srgbClr val="000000"/>
              </a:solidFill>
              <a:latin typeface="微软雅黑"/>
              <a:ea typeface="微软雅黑"/>
            </a:endParaRPr>
          </a:p>
        </p:txBody>
      </p:sp>
      <p:sp>
        <p:nvSpPr>
          <p:cNvPr id="38" name="Freeform 39"/>
          <p:cNvSpPr>
            <a:spLocks noChangeArrowheads="1"/>
          </p:cNvSpPr>
          <p:nvPr/>
        </p:nvSpPr>
        <p:spPr bwMode="auto">
          <a:xfrm>
            <a:off x="1985963" y="3592513"/>
            <a:ext cx="685800" cy="4603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grpSp>
        <p:nvGrpSpPr>
          <p:cNvPr id="39" name="Group 35"/>
          <p:cNvGrpSpPr>
            <a:grpSpLocks/>
          </p:cNvGrpSpPr>
          <p:nvPr/>
        </p:nvGrpSpPr>
        <p:grpSpPr bwMode="auto">
          <a:xfrm>
            <a:off x="7100888" y="2187575"/>
            <a:ext cx="1465262" cy="1039813"/>
            <a:chOff x="0" y="0"/>
            <a:chExt cx="1798214" cy="1275918"/>
          </a:xfrm>
        </p:grpSpPr>
        <p:sp>
          <p:nvSpPr>
            <p:cNvPr id="40" name="Freeform 5"/>
            <p:cNvSpPr>
              <a:spLocks noChangeArrowheads="1"/>
            </p:cNvSpPr>
            <p:nvPr/>
          </p:nvSpPr>
          <p:spPr bwMode="auto">
            <a:xfrm flipH="1">
              <a:off x="1030045" y="939843"/>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gs>
                <a:gs pos="100000">
                  <a:srgbClr val="66666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41" name="Freeform 14"/>
            <p:cNvSpPr>
              <a:spLocks noChangeArrowheads="1"/>
            </p:cNvSpPr>
            <p:nvPr/>
          </p:nvSpPr>
          <p:spPr bwMode="auto">
            <a:xfrm flipH="1">
              <a:off x="0" y="0"/>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sp>
          <p:nvSpPr>
            <p:cNvPr id="42" name="Freeform 15"/>
            <p:cNvSpPr>
              <a:spLocks noChangeArrowheads="1"/>
            </p:cNvSpPr>
            <p:nvPr/>
          </p:nvSpPr>
          <p:spPr bwMode="auto">
            <a:xfrm flipH="1">
              <a:off x="1025681" y="0"/>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a typeface="微软雅黑" pitchFamily="34" charset="-122"/>
              </a:endParaRPr>
            </a:p>
          </p:txBody>
        </p:sp>
      </p:grpSp>
      <p:sp>
        <p:nvSpPr>
          <p:cNvPr id="43" name="WordArt 38"/>
          <p:cNvSpPr>
            <a:spLocks noChangeArrowheads="1" noChangeShapeType="1" noTextEdit="1"/>
          </p:cNvSpPr>
          <p:nvPr/>
        </p:nvSpPr>
        <p:spPr bwMode="auto">
          <a:xfrm>
            <a:off x="7188200" y="2879725"/>
            <a:ext cx="136525" cy="21113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a:solidFill>
                  <a:srgbClr val="000000"/>
                </a:solidFill>
                <a:latin typeface="微软雅黑"/>
                <a:ea typeface="微软雅黑"/>
              </a:rPr>
              <a:t>6</a:t>
            </a:r>
            <a:endParaRPr lang="zh-CN" altLang="en-US" sz="3600">
              <a:solidFill>
                <a:srgbClr val="000000"/>
              </a:solidFill>
              <a:latin typeface="微软雅黑"/>
              <a:ea typeface="微软雅黑"/>
            </a:endParaRPr>
          </a:p>
        </p:txBody>
      </p:sp>
      <p:grpSp>
        <p:nvGrpSpPr>
          <p:cNvPr id="44" name="Group 40"/>
          <p:cNvGrpSpPr>
            <a:grpSpLocks/>
          </p:cNvGrpSpPr>
          <p:nvPr/>
        </p:nvGrpSpPr>
        <p:grpSpPr bwMode="auto">
          <a:xfrm>
            <a:off x="323850" y="2187575"/>
            <a:ext cx="1573213" cy="1042988"/>
            <a:chOff x="0" y="0"/>
            <a:chExt cx="1930608" cy="1280282"/>
          </a:xfrm>
          <a:solidFill>
            <a:srgbClr val="414455"/>
          </a:solidFill>
        </p:grpSpPr>
        <p:sp>
          <p:nvSpPr>
            <p:cNvPr id="45" name="Freeform 3"/>
            <p:cNvSpPr>
              <a:spLocks noChangeArrowheads="1"/>
            </p:cNvSpPr>
            <p:nvPr/>
          </p:nvSpPr>
          <p:spPr bwMode="auto">
            <a:xfrm>
              <a:off x="0" y="947118"/>
              <a:ext cx="902017" cy="333164"/>
            </a:xfrm>
            <a:custGeom>
              <a:avLst/>
              <a:gdLst>
                <a:gd name="T0" fmla="*/ 2331 w 2331"/>
                <a:gd name="T1" fmla="*/ 688 h 688"/>
                <a:gd name="T2" fmla="*/ 104 w 2331"/>
                <a:gd name="T3" fmla="*/ 138 h 688"/>
                <a:gd name="T4" fmla="*/ 2086 w 2331"/>
                <a:gd name="T5" fmla="*/ 0 h 688"/>
                <a:gd name="T6" fmla="*/ 2331 w 2331"/>
                <a:gd name="T7" fmla="*/ 68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solidFill>
              <a:srgbClr val="5559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latin typeface="微软雅黑" pitchFamily="34" charset="-122"/>
                <a:ea typeface="微软雅黑" pitchFamily="34" charset="-122"/>
                <a:sym typeface="微软雅黑" pitchFamily="34" charset="-122"/>
              </a:endParaRPr>
            </a:p>
          </p:txBody>
        </p:sp>
        <p:sp>
          <p:nvSpPr>
            <p:cNvPr id="46" name="Freeform 8"/>
            <p:cNvSpPr>
              <a:spLocks noChangeArrowheads="1"/>
            </p:cNvSpPr>
            <p:nvPr/>
          </p:nvSpPr>
          <p:spPr bwMode="auto">
            <a:xfrm>
              <a:off x="904927" y="0"/>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solidFill>
                  <a:srgbClr val="000000"/>
                </a:solidFill>
                <a:ea typeface="微软雅黑" pitchFamily="34" charset="-122"/>
              </a:endParaRPr>
            </a:p>
          </p:txBody>
        </p:sp>
        <p:sp>
          <p:nvSpPr>
            <p:cNvPr id="47" name="Freeform 9"/>
            <p:cNvSpPr>
              <a:spLocks noChangeArrowheads="1"/>
            </p:cNvSpPr>
            <p:nvPr/>
          </p:nvSpPr>
          <p:spPr bwMode="auto">
            <a:xfrm>
              <a:off x="558669" y="0"/>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solidFill>
                  <a:srgbClr val="000000"/>
                </a:solidFill>
                <a:ea typeface="微软雅黑" pitchFamily="34" charset="-122"/>
              </a:endParaRPr>
            </a:p>
          </p:txBody>
        </p:sp>
      </p:grpSp>
      <p:sp>
        <p:nvSpPr>
          <p:cNvPr id="48" name="WordArt 33"/>
          <p:cNvSpPr>
            <a:spLocks noChangeArrowheads="1" noChangeShapeType="1" noTextEdit="1"/>
          </p:cNvSpPr>
          <p:nvPr/>
        </p:nvSpPr>
        <p:spPr bwMode="auto">
          <a:xfrm>
            <a:off x="1350963" y="2897188"/>
            <a:ext cx="103187" cy="2095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a:solidFill>
                  <a:srgbClr val="000000"/>
                </a:solidFill>
                <a:latin typeface="微软雅黑"/>
                <a:ea typeface="微软雅黑"/>
              </a:rPr>
              <a:t>1</a:t>
            </a:r>
            <a:endParaRPr lang="zh-CN" altLang="en-US" sz="3600">
              <a:solidFill>
                <a:srgbClr val="000000"/>
              </a:solidFill>
              <a:latin typeface="微软雅黑"/>
              <a:ea typeface="微软雅黑"/>
            </a:endParaRPr>
          </a:p>
        </p:txBody>
      </p:sp>
    </p:spTree>
    <p:extLst>
      <p:ext uri="{BB962C8B-B14F-4D97-AF65-F5344CB8AC3E}">
        <p14:creationId xmlns:p14="http://schemas.microsoft.com/office/powerpoint/2010/main" val="119410003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par>
                                <p:cTn id="11" presetID="37"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900" decel="100000" fill="hold"/>
                                        <p:tgtEl>
                                          <p:spTgt spid="4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Effect>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900" decel="100000" fill="hold"/>
                                        <p:tgtEl>
                                          <p:spTgt spid="1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Effect>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900" decel="100000" fill="hold"/>
                                        <p:tgtEl>
                                          <p:spTgt spid="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750"/>
                                  </p:stCondLst>
                                  <p:childTnLst>
                                    <p:set>
                                      <p:cBhvr>
                                        <p:cTn id="30" dur="1" fill="hold">
                                          <p:stCondLst>
                                            <p:cond delay="0"/>
                                          </p:stCondLst>
                                        </p:cTn>
                                        <p:tgtEl>
                                          <p:spTgt spid="14"/>
                                        </p:tgtEl>
                                        <p:attrNameLst>
                                          <p:attrName>style.visibility</p:attrName>
                                        </p:attrNameLst>
                                      </p:cBhvr>
                                      <p:to>
                                        <p:strVal val="visible"/>
                                      </p:to>
                                    </p:set>
                                    <p:animEffect>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000"/>
                                  </p:stCondLst>
                                  <p:childTnLst>
                                    <p:set>
                                      <p:cBhvr>
                                        <p:cTn id="36" dur="1" fill="hold">
                                          <p:stCondLst>
                                            <p:cond delay="0"/>
                                          </p:stCondLst>
                                        </p:cTn>
                                        <p:tgtEl>
                                          <p:spTgt spid="18"/>
                                        </p:tgtEl>
                                        <p:attrNameLst>
                                          <p:attrName>style.visibility</p:attrName>
                                        </p:attrNameLst>
                                      </p:cBhvr>
                                      <p:to>
                                        <p:strVal val="visible"/>
                                      </p:to>
                                    </p:set>
                                    <p:animEffect>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900" decel="100000" fill="hold"/>
                                        <p:tgtEl>
                                          <p:spTgt spid="1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1250"/>
                                  </p:stCondLst>
                                  <p:childTnLst>
                                    <p:set>
                                      <p:cBhvr>
                                        <p:cTn id="42" dur="1" fill="hold">
                                          <p:stCondLst>
                                            <p:cond delay="0"/>
                                          </p:stCondLst>
                                        </p:cTn>
                                        <p:tgtEl>
                                          <p:spTgt spid="39"/>
                                        </p:tgtEl>
                                        <p:attrNameLst>
                                          <p:attrName>style.visibility</p:attrName>
                                        </p:attrNameLst>
                                      </p:cBhvr>
                                      <p:to>
                                        <p:strVal val="visible"/>
                                      </p:to>
                                    </p:set>
                                    <p:animEffect>
                                      <p:cBhvr>
                                        <p:cTn id="43" dur="1000"/>
                                        <p:tgtEl>
                                          <p:spTgt spid="39"/>
                                        </p:tgtEl>
                                      </p:cBhvr>
                                    </p:animEffect>
                                    <p:anim calcmode="lin" valueType="num">
                                      <p:cBhvr>
                                        <p:cTn id="44" dur="1000" fill="hold"/>
                                        <p:tgtEl>
                                          <p:spTgt spid="39"/>
                                        </p:tgtEl>
                                        <p:attrNameLst>
                                          <p:attrName>ppt_x</p:attrName>
                                        </p:attrNameLst>
                                      </p:cBhvr>
                                      <p:tavLst>
                                        <p:tav tm="0">
                                          <p:val>
                                            <p:strVal val="#ppt_x"/>
                                          </p:val>
                                        </p:tav>
                                        <p:tav tm="100000">
                                          <p:val>
                                            <p:strVal val="#ppt_x"/>
                                          </p:val>
                                        </p:tav>
                                      </p:tavLst>
                                    </p:anim>
                                    <p:anim calcmode="lin" valueType="num">
                                      <p:cBhvr>
                                        <p:cTn id="45" dur="900" decel="100000" fill="hold"/>
                                        <p:tgtEl>
                                          <p:spTgt spid="39"/>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500"/>
                                        <p:tgtEl>
                                          <p:spTgt spid="43"/>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grpId="0" nodeType="withEffect">
                                  <p:stCondLst>
                                    <p:cond delay="1250"/>
                                  </p:stCondLst>
                                  <p:childTnLst>
                                    <p:set>
                                      <p:cBhvr>
                                        <p:cTn id="64" dur="1" fill="hold">
                                          <p:stCondLst>
                                            <p:cond delay="0"/>
                                          </p:stCondLst>
                                        </p:cTn>
                                        <p:tgtEl>
                                          <p:spTgt spid="48"/>
                                        </p:tgtEl>
                                        <p:attrNameLst>
                                          <p:attrName>style.visibility</p:attrName>
                                        </p:attrNameLst>
                                      </p:cBhvr>
                                      <p:to>
                                        <p:strVal val="visible"/>
                                      </p:to>
                                    </p:set>
                                    <p:animEffect transition="in" filter="fade">
                                      <p:cBhvr>
                                        <p:cTn id="65" dur="500"/>
                                        <p:tgtEl>
                                          <p:spTgt spid="48"/>
                                        </p:tgtEl>
                                      </p:cBhvr>
                                    </p:animEffect>
                                  </p:childTnLst>
                                </p:cTn>
                              </p:par>
                            </p:childTnLst>
                          </p:cTn>
                        </p:par>
                        <p:par>
                          <p:cTn id="66" fill="hold">
                            <p:stCondLst>
                              <p:cond delay="4000"/>
                            </p:stCondLst>
                            <p:childTnLst>
                              <p:par>
                                <p:cTn id="67" presetID="22" presetClass="entr" presetSubtype="4"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p:cBhvr>
                                        <p:cTn id="69" dur="500"/>
                                        <p:tgtEl>
                                          <p:spTgt spid="23"/>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p:cBhvr>
                                        <p:cTn id="72" dur="500"/>
                                        <p:tgtEl>
                                          <p:spTgt spid="25"/>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p:cBhvr>
                                        <p:cTn id="75" dur="500"/>
                                        <p:tgtEl>
                                          <p:spTgt spid="27"/>
                                        </p:tgtEl>
                                      </p:cBhvr>
                                    </p:animEffect>
                                  </p:childTnLst>
                                </p:cTn>
                              </p:par>
                            </p:childTnLst>
                          </p:cTn>
                        </p:par>
                        <p:par>
                          <p:cTn id="76" fill="hold">
                            <p:stCondLst>
                              <p:cond delay="4500"/>
                            </p:stCondLst>
                            <p:childTnLst>
                              <p:par>
                                <p:cTn id="77" presetID="2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p:cBhvr>
                                        <p:cTn id="79" dur="500"/>
                                        <p:tgtEl>
                                          <p:spTgt spid="2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p:cBhvr>
                                        <p:cTn id="82" dur="500"/>
                                        <p:tgtEl>
                                          <p:spTgt spid="31"/>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p:cBhvr>
                                        <p:cTn id="85" dur="500"/>
                                        <p:tgtEl>
                                          <p:spTgt spid="33"/>
                                        </p:tgtEl>
                                      </p:cBhvr>
                                    </p:animEffect>
                                  </p:childTnLst>
                                </p:cTn>
                              </p:par>
                            </p:childTnLst>
                          </p:cTn>
                        </p:par>
                        <p:par>
                          <p:cTn id="86" fill="hold">
                            <p:stCondLst>
                              <p:cond delay="5000"/>
                            </p:stCondLst>
                            <p:childTnLst>
                              <p:par>
                                <p:cTn id="87" presetID="18" presetClass="entr" presetSubtype="3"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p:cBhvr>
                                        <p:cTn id="89" dur="500"/>
                                        <p:tgtEl>
                                          <p:spTgt spid="22"/>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Effect>
                                      <p:cBhvr>
                                        <p:cTn id="92" dur="500"/>
                                        <p:tgtEl>
                                          <p:spTgt spid="24"/>
                                        </p:tgtEl>
                                      </p:cBhvr>
                                    </p:animEffect>
                                  </p:childTnLst>
                                </p:cTn>
                              </p:par>
                              <p:par>
                                <p:cTn id="93" presetID="18" presetClass="entr" presetSubtype="3"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Effect>
                                      <p:cBhvr>
                                        <p:cTn id="95" dur="500"/>
                                        <p:tgtEl>
                                          <p:spTgt spid="26"/>
                                        </p:tgtEl>
                                      </p:cBhvr>
                                    </p:animEffect>
                                  </p:childTnLst>
                                </p:cTn>
                              </p:par>
                            </p:childTnLst>
                          </p:cTn>
                        </p:par>
                        <p:par>
                          <p:cTn id="96" fill="hold">
                            <p:stCondLst>
                              <p:cond delay="5500"/>
                            </p:stCondLst>
                            <p:childTnLst>
                              <p:par>
                                <p:cTn id="97" presetID="18" presetClass="entr" presetSubtype="9"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p:cBhvr>
                                        <p:cTn id="99" dur="500"/>
                                        <p:tgtEl>
                                          <p:spTgt spid="28"/>
                                        </p:tgtEl>
                                      </p:cBhvr>
                                    </p:animEffect>
                                  </p:childTnLst>
                                </p:cTn>
                              </p:par>
                              <p:par>
                                <p:cTn id="100" presetID="18" presetClass="entr" presetSubtype="9" fill="hold" grpId="0" nodeType="withEffect">
                                  <p:stCondLst>
                                    <p:cond delay="0"/>
                                  </p:stCondLst>
                                  <p:childTnLst>
                                    <p:set>
                                      <p:cBhvr>
                                        <p:cTn id="101" dur="1" fill="hold">
                                          <p:stCondLst>
                                            <p:cond delay="0"/>
                                          </p:stCondLst>
                                        </p:cTn>
                                        <p:tgtEl>
                                          <p:spTgt spid="30"/>
                                        </p:tgtEl>
                                        <p:attrNameLst>
                                          <p:attrName>style.visibility</p:attrName>
                                        </p:attrNameLst>
                                      </p:cBhvr>
                                      <p:to>
                                        <p:strVal val="visible"/>
                                      </p:to>
                                    </p:set>
                                    <p:animEffect>
                                      <p:cBhvr>
                                        <p:cTn id="102" dur="500"/>
                                        <p:tgtEl>
                                          <p:spTgt spid="30"/>
                                        </p:tgtEl>
                                      </p:cBhvr>
                                    </p:animEffect>
                                  </p:childTnLst>
                                </p:cTn>
                              </p:par>
                              <p:par>
                                <p:cTn id="103" presetID="18" presetClass="entr" presetSubtype="9" fill="hold" grpId="0" nodeType="withEffect">
                                  <p:stCondLst>
                                    <p:cond delay="0"/>
                                  </p:stCondLst>
                                  <p:childTnLst>
                                    <p:set>
                                      <p:cBhvr>
                                        <p:cTn id="104" dur="1" fill="hold">
                                          <p:stCondLst>
                                            <p:cond delay="0"/>
                                          </p:stCondLst>
                                        </p:cTn>
                                        <p:tgtEl>
                                          <p:spTgt spid="32"/>
                                        </p:tgtEl>
                                        <p:attrNameLst>
                                          <p:attrName>style.visibility</p:attrName>
                                        </p:attrNameLst>
                                      </p:cBhvr>
                                      <p:to>
                                        <p:strVal val="visible"/>
                                      </p:to>
                                    </p:set>
                                    <p:animEffect>
                                      <p:cBhvr>
                                        <p:cTn id="10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bldLvl="0" autoUpdateAnimBg="0"/>
      <p:bldP spid="23" grpId="0" bldLvl="0" animBg="1" autoUpdateAnimBg="0"/>
      <p:bldP spid="24" grpId="0" bldLvl="0" autoUpdateAnimBg="0"/>
      <p:bldP spid="25" grpId="0" bldLvl="0" animBg="1" autoUpdateAnimBg="0"/>
      <p:bldP spid="26" grpId="0" bldLvl="0" autoUpdateAnimBg="0"/>
      <p:bldP spid="27" grpId="0" bldLvl="0" animBg="1" autoUpdateAnimBg="0"/>
      <p:bldP spid="28" grpId="0" bldLvl="0" autoUpdateAnimBg="0"/>
      <p:bldP spid="29" grpId="0" bldLvl="0" animBg="1" autoUpdateAnimBg="0"/>
      <p:bldP spid="30" grpId="0" bldLvl="0" autoUpdateAnimBg="0"/>
      <p:bldP spid="31" grpId="0" bldLvl="0" animBg="1" autoUpdateAnimBg="0"/>
      <p:bldP spid="32" grpId="0" bldLvl="0" autoUpdateAnimBg="0"/>
      <p:bldP spid="33" grpId="0" bldLvl="0" animBg="1" autoUpdateAnimBg="0"/>
      <p:bldP spid="34" grpId="0" animBg="1"/>
      <p:bldP spid="35" grpId="0" animBg="1"/>
      <p:bldP spid="36" grpId="0" animBg="1"/>
      <p:bldP spid="37" grpId="0" animBg="1"/>
      <p:bldP spid="43" grpId="0" animBg="1"/>
      <p:bldP spid="4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pct90">
          <a:fgClr>
            <a:srgbClr val="404040"/>
          </a:fgClr>
          <a:bgClr>
            <a:srgbClr val="595959"/>
          </a:bgClr>
        </a:pattFill>
        <a:effectLst/>
      </p:bgPr>
    </p:bg>
    <p:spTree>
      <p:nvGrpSpPr>
        <p:cNvPr id="1" name=""/>
        <p:cNvGrpSpPr/>
        <p:nvPr/>
      </p:nvGrpSpPr>
      <p:grpSpPr>
        <a:xfrm>
          <a:off x="0" y="0"/>
          <a:ext cx="0" cy="0"/>
          <a:chOff x="0" y="0"/>
          <a:chExt cx="0" cy="0"/>
        </a:xfrm>
      </p:grpSpPr>
      <p:sp>
        <p:nvSpPr>
          <p:cNvPr id="22" name="Freeform 13"/>
          <p:cNvSpPr>
            <a:spLocks/>
          </p:cNvSpPr>
          <p:nvPr/>
        </p:nvSpPr>
        <p:spPr bwMode="auto">
          <a:xfrm>
            <a:off x="-9766" y="1899183"/>
            <a:ext cx="9121913" cy="3249038"/>
          </a:xfrm>
          <a:custGeom>
            <a:avLst/>
            <a:gdLst>
              <a:gd name="T0" fmla="*/ 657 w 934"/>
              <a:gd name="T1" fmla="*/ 3 h 312"/>
              <a:gd name="T2" fmla="*/ 654 w 934"/>
              <a:gd name="T3" fmla="*/ 0 h 312"/>
              <a:gd name="T4" fmla="*/ 499 w 934"/>
              <a:gd name="T5" fmla="*/ 225 h 312"/>
              <a:gd name="T6" fmla="*/ 0 w 934"/>
              <a:gd name="T7" fmla="*/ 244 h 312"/>
              <a:gd name="T8" fmla="*/ 0 w 934"/>
              <a:gd name="T9" fmla="*/ 312 h 312"/>
              <a:gd name="T10" fmla="*/ 934 w 934"/>
              <a:gd name="T11" fmla="*/ 312 h 312"/>
              <a:gd name="T12" fmla="*/ 760 w 934"/>
              <a:gd name="T13" fmla="*/ 99 h 312"/>
              <a:gd name="T14" fmla="*/ 716 w 934"/>
              <a:gd name="T15" fmla="*/ 57 h 312"/>
              <a:gd name="T16" fmla="*/ 657 w 934"/>
              <a:gd name="T17" fmla="*/ 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312">
                <a:moveTo>
                  <a:pt x="657" y="3"/>
                </a:moveTo>
                <a:lnTo>
                  <a:pt x="654" y="0"/>
                </a:lnTo>
                <a:cubicBezTo>
                  <a:pt x="654" y="0"/>
                  <a:pt x="631" y="173"/>
                  <a:pt x="499" y="225"/>
                </a:cubicBezTo>
                <a:cubicBezTo>
                  <a:pt x="366" y="278"/>
                  <a:pt x="92" y="301"/>
                  <a:pt x="0" y="244"/>
                </a:cubicBezTo>
                <a:lnTo>
                  <a:pt x="0" y="312"/>
                </a:lnTo>
                <a:lnTo>
                  <a:pt x="934" y="312"/>
                </a:lnTo>
                <a:cubicBezTo>
                  <a:pt x="934" y="312"/>
                  <a:pt x="808" y="142"/>
                  <a:pt x="760" y="99"/>
                </a:cubicBezTo>
                <a:cubicBezTo>
                  <a:pt x="745" y="86"/>
                  <a:pt x="731" y="70"/>
                  <a:pt x="716" y="57"/>
                </a:cubicBezTo>
                <a:cubicBezTo>
                  <a:pt x="684" y="27"/>
                  <a:pt x="657" y="3"/>
                  <a:pt x="657" y="3"/>
                </a:cubicBezTo>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24" name="组合 23"/>
          <p:cNvGrpSpPr/>
          <p:nvPr/>
        </p:nvGrpSpPr>
        <p:grpSpPr>
          <a:xfrm>
            <a:off x="4450754" y="385374"/>
            <a:ext cx="3450476" cy="1826336"/>
            <a:chOff x="4428098" y="592147"/>
            <a:chExt cx="3450476" cy="1826336"/>
          </a:xfrm>
        </p:grpSpPr>
        <p:sp>
          <p:nvSpPr>
            <p:cNvPr id="35" name="Freeform 12"/>
            <p:cNvSpPr>
              <a:spLocks/>
            </p:cNvSpPr>
            <p:nvPr/>
          </p:nvSpPr>
          <p:spPr bwMode="auto">
            <a:xfrm>
              <a:off x="4428098" y="1383234"/>
              <a:ext cx="3298793" cy="1035249"/>
            </a:xfrm>
            <a:custGeom>
              <a:avLst/>
              <a:gdLst>
                <a:gd name="T0" fmla="*/ 189 w 364"/>
                <a:gd name="T1" fmla="*/ 0 h 106"/>
                <a:gd name="T2" fmla="*/ 20 w 364"/>
                <a:gd name="T3" fmla="*/ 57 h 106"/>
                <a:gd name="T4" fmla="*/ 0 w 364"/>
                <a:gd name="T5" fmla="*/ 106 h 106"/>
                <a:gd name="T6" fmla="*/ 140 w 364"/>
                <a:gd name="T7" fmla="*/ 66 h 106"/>
                <a:gd name="T8" fmla="*/ 204 w 364"/>
                <a:gd name="T9" fmla="*/ 99 h 106"/>
                <a:gd name="T10" fmla="*/ 209 w 364"/>
                <a:gd name="T11" fmla="*/ 47 h 106"/>
                <a:gd name="T12" fmla="*/ 364 w 364"/>
                <a:gd name="T13" fmla="*/ 16 h 106"/>
                <a:gd name="T14" fmla="*/ 213 w 364"/>
                <a:gd name="T15" fmla="*/ 13 h 106"/>
                <a:gd name="T16" fmla="*/ 189 w 364"/>
                <a:gd name="T1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06">
                  <a:moveTo>
                    <a:pt x="189" y="0"/>
                  </a:moveTo>
                  <a:lnTo>
                    <a:pt x="20" y="57"/>
                  </a:lnTo>
                  <a:lnTo>
                    <a:pt x="0" y="106"/>
                  </a:lnTo>
                  <a:lnTo>
                    <a:pt x="140" y="66"/>
                  </a:lnTo>
                  <a:lnTo>
                    <a:pt x="204" y="99"/>
                  </a:lnTo>
                  <a:lnTo>
                    <a:pt x="209" y="47"/>
                  </a:lnTo>
                  <a:lnTo>
                    <a:pt x="364" y="16"/>
                  </a:lnTo>
                  <a:lnTo>
                    <a:pt x="213" y="13"/>
                  </a:lnTo>
                  <a:lnTo>
                    <a:pt x="189" y="0"/>
                  </a:lnTo>
                </a:path>
              </a:pathLst>
            </a:custGeom>
            <a:solidFill>
              <a:srgbClr val="2E2E2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11"/>
            <p:cNvSpPr>
              <a:spLocks/>
            </p:cNvSpPr>
            <p:nvPr/>
          </p:nvSpPr>
          <p:spPr bwMode="auto">
            <a:xfrm>
              <a:off x="5814679" y="1480899"/>
              <a:ext cx="580007" cy="625056"/>
            </a:xfrm>
            <a:custGeom>
              <a:avLst/>
              <a:gdLst>
                <a:gd name="T0" fmla="*/ 19 w 64"/>
                <a:gd name="T1" fmla="*/ 0 h 64"/>
                <a:gd name="T2" fmla="*/ 0 w 64"/>
                <a:gd name="T3" fmla="*/ 6 h 64"/>
                <a:gd name="T4" fmla="*/ 64 w 64"/>
                <a:gd name="T5" fmla="*/ 64 h 64"/>
                <a:gd name="T6" fmla="*/ 19 w 64"/>
                <a:gd name="T7" fmla="*/ 0 h 64"/>
              </a:gdLst>
              <a:ahLst/>
              <a:cxnLst>
                <a:cxn ang="0">
                  <a:pos x="T0" y="T1"/>
                </a:cxn>
                <a:cxn ang="0">
                  <a:pos x="T2" y="T3"/>
                </a:cxn>
                <a:cxn ang="0">
                  <a:pos x="T4" y="T5"/>
                </a:cxn>
                <a:cxn ang="0">
                  <a:pos x="T6" y="T7"/>
                </a:cxn>
              </a:cxnLst>
              <a:rect l="0" t="0" r="r" b="b"/>
              <a:pathLst>
                <a:path w="64" h="64">
                  <a:moveTo>
                    <a:pt x="19" y="0"/>
                  </a:moveTo>
                  <a:lnTo>
                    <a:pt x="0" y="6"/>
                  </a:lnTo>
                  <a:lnTo>
                    <a:pt x="64" y="64"/>
                  </a:lnTo>
                  <a:lnTo>
                    <a:pt x="19" y="0"/>
                  </a:lnTo>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8"/>
            <p:cNvSpPr>
              <a:spLocks/>
            </p:cNvSpPr>
            <p:nvPr/>
          </p:nvSpPr>
          <p:spPr bwMode="auto">
            <a:xfrm>
              <a:off x="4534930" y="592147"/>
              <a:ext cx="1459082" cy="1435676"/>
            </a:xfrm>
            <a:custGeom>
              <a:avLst/>
              <a:gdLst>
                <a:gd name="T0" fmla="*/ 161 w 161"/>
                <a:gd name="T1" fmla="*/ 91 h 147"/>
                <a:gd name="T2" fmla="*/ 45 w 161"/>
                <a:gd name="T3" fmla="*/ 0 h 147"/>
                <a:gd name="T4" fmla="*/ 0 w 161"/>
                <a:gd name="T5" fmla="*/ 147 h 147"/>
                <a:gd name="T6" fmla="*/ 161 w 161"/>
                <a:gd name="T7" fmla="*/ 91 h 147"/>
              </a:gdLst>
              <a:ahLst/>
              <a:cxnLst>
                <a:cxn ang="0">
                  <a:pos x="T0" y="T1"/>
                </a:cxn>
                <a:cxn ang="0">
                  <a:pos x="T2" y="T3"/>
                </a:cxn>
                <a:cxn ang="0">
                  <a:pos x="T4" y="T5"/>
                </a:cxn>
                <a:cxn ang="0">
                  <a:pos x="T6" y="T7"/>
                </a:cxn>
              </a:cxnLst>
              <a:rect l="0" t="0" r="r" b="b"/>
              <a:pathLst>
                <a:path w="161" h="147">
                  <a:moveTo>
                    <a:pt x="161" y="91"/>
                  </a:moveTo>
                  <a:lnTo>
                    <a:pt x="45" y="0"/>
                  </a:lnTo>
                  <a:lnTo>
                    <a:pt x="0" y="147"/>
                  </a:lnTo>
                  <a:lnTo>
                    <a:pt x="161" y="91"/>
                  </a:lnTo>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Freeform 9"/>
            <p:cNvSpPr>
              <a:spLocks/>
            </p:cNvSpPr>
            <p:nvPr/>
          </p:nvSpPr>
          <p:spPr bwMode="auto">
            <a:xfrm>
              <a:off x="4933223" y="594528"/>
              <a:ext cx="2945351" cy="752021"/>
            </a:xfrm>
            <a:custGeom>
              <a:avLst/>
              <a:gdLst>
                <a:gd name="T0" fmla="*/ 161 w 325"/>
                <a:gd name="T1" fmla="*/ 77 h 77"/>
                <a:gd name="T2" fmla="*/ 0 w 325"/>
                <a:gd name="T3" fmla="*/ 0 h 77"/>
                <a:gd name="T4" fmla="*/ 325 w 325"/>
                <a:gd name="T5" fmla="*/ 44 h 77"/>
                <a:gd name="T6" fmla="*/ 161 w 325"/>
                <a:gd name="T7" fmla="*/ 77 h 77"/>
              </a:gdLst>
              <a:ahLst/>
              <a:cxnLst>
                <a:cxn ang="0">
                  <a:pos x="T0" y="T1"/>
                </a:cxn>
                <a:cxn ang="0">
                  <a:pos x="T2" y="T3"/>
                </a:cxn>
                <a:cxn ang="0">
                  <a:pos x="T4" y="T5"/>
                </a:cxn>
                <a:cxn ang="0">
                  <a:pos x="T6" y="T7"/>
                </a:cxn>
              </a:cxnLst>
              <a:rect l="0" t="0" r="r" b="b"/>
              <a:pathLst>
                <a:path w="325" h="77">
                  <a:moveTo>
                    <a:pt x="161" y="77"/>
                  </a:moveTo>
                  <a:lnTo>
                    <a:pt x="0" y="0"/>
                  </a:lnTo>
                  <a:lnTo>
                    <a:pt x="325" y="44"/>
                  </a:lnTo>
                  <a:lnTo>
                    <a:pt x="161" y="77"/>
                  </a:lnTo>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10"/>
            <p:cNvSpPr>
              <a:spLocks/>
            </p:cNvSpPr>
            <p:nvPr/>
          </p:nvSpPr>
          <p:spPr bwMode="auto">
            <a:xfrm>
              <a:off x="4953731" y="601914"/>
              <a:ext cx="1440956" cy="1504041"/>
            </a:xfrm>
            <a:custGeom>
              <a:avLst/>
              <a:gdLst>
                <a:gd name="T0" fmla="*/ 159 w 159"/>
                <a:gd name="T1" fmla="*/ 75 h 154"/>
                <a:gd name="T2" fmla="*/ 12 w 159"/>
                <a:gd name="T3" fmla="*/ 6 h 154"/>
                <a:gd name="T4" fmla="*/ 0 w 159"/>
                <a:gd name="T5" fmla="*/ 0 h 154"/>
                <a:gd name="T6" fmla="*/ 114 w 159"/>
                <a:gd name="T7" fmla="*/ 91 h 154"/>
                <a:gd name="T8" fmla="*/ 158 w 159"/>
                <a:gd name="T9" fmla="*/ 154 h 154"/>
                <a:gd name="T10" fmla="*/ 159 w 159"/>
                <a:gd name="T11" fmla="*/ 75 h 154"/>
              </a:gdLst>
              <a:ahLst/>
              <a:cxnLst>
                <a:cxn ang="0">
                  <a:pos x="T0" y="T1"/>
                </a:cxn>
                <a:cxn ang="0">
                  <a:pos x="T2" y="T3"/>
                </a:cxn>
                <a:cxn ang="0">
                  <a:pos x="T4" y="T5"/>
                </a:cxn>
                <a:cxn ang="0">
                  <a:pos x="T6" y="T7"/>
                </a:cxn>
                <a:cxn ang="0">
                  <a:pos x="T8" y="T9"/>
                </a:cxn>
                <a:cxn ang="0">
                  <a:pos x="T10" y="T11"/>
                </a:cxn>
              </a:cxnLst>
              <a:rect l="0" t="0" r="r" b="b"/>
              <a:pathLst>
                <a:path w="159" h="154">
                  <a:moveTo>
                    <a:pt x="159" y="75"/>
                  </a:moveTo>
                  <a:lnTo>
                    <a:pt x="12" y="6"/>
                  </a:lnTo>
                  <a:lnTo>
                    <a:pt x="0" y="0"/>
                  </a:lnTo>
                  <a:lnTo>
                    <a:pt x="114" y="91"/>
                  </a:lnTo>
                  <a:lnTo>
                    <a:pt x="158" y="154"/>
                  </a:lnTo>
                  <a:lnTo>
                    <a:pt x="159" y="75"/>
                  </a:lnTo>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1320191" y="2024261"/>
            <a:ext cx="3262432" cy="830997"/>
          </a:xfrm>
          <a:prstGeom prst="rect">
            <a:avLst/>
          </a:prstGeom>
          <a:noFill/>
        </p:spPr>
        <p:txBody>
          <a:bodyPr wrap="none" rtlCol="0">
            <a:spAutoFit/>
          </a:bodyPr>
          <a:lstStyle/>
          <a:p>
            <a:pPr algn="ctr"/>
            <a:r>
              <a:rPr lang="zh-CN" altLang="en-US" sz="4800" dirty="0" smtClean="0">
                <a:solidFill>
                  <a:srgbClr val="FFC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谢谢观看！</a:t>
            </a:r>
            <a:endParaRPr lang="zh-CN" altLang="en-US" sz="4800" dirty="0">
              <a:solidFill>
                <a:srgbClr val="FFC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42" name="TextBox 41"/>
          <p:cNvSpPr txBox="1"/>
          <p:nvPr/>
        </p:nvSpPr>
        <p:spPr>
          <a:xfrm>
            <a:off x="998176" y="2845966"/>
            <a:ext cx="3833101" cy="369332"/>
          </a:xfrm>
          <a:prstGeom prst="rect">
            <a:avLst/>
          </a:prstGeom>
          <a:noFill/>
        </p:spPr>
        <p:txBody>
          <a:bodyPr wrap="none" rtlCol="0">
            <a:spAutoFit/>
          </a:bodyPr>
          <a:lstStyle/>
          <a:p>
            <a:pPr algn="ctr"/>
            <a:r>
              <a:rPr lang="en-US" altLang="zh-CN" dirty="0">
                <a:solidFill>
                  <a:srgbClr val="D9D9D9"/>
                </a:solidFill>
                <a:latin typeface="微软雅黑" pitchFamily="34" charset="-122"/>
                <a:ea typeface="微软雅黑" pitchFamily="34" charset="-122"/>
              </a:rPr>
              <a:t>XXX</a:t>
            </a:r>
            <a:r>
              <a:rPr lang="zh-CN" altLang="en-US" dirty="0">
                <a:solidFill>
                  <a:srgbClr val="D9D9D9"/>
                </a:solidFill>
                <a:latin typeface="微软雅黑" pitchFamily="34" charset="-122"/>
                <a:ea typeface="微软雅黑" pitchFamily="34" charset="-122"/>
              </a:rPr>
              <a:t>学院</a:t>
            </a:r>
            <a:r>
              <a:rPr lang="en-US" altLang="zh-CN" dirty="0">
                <a:solidFill>
                  <a:srgbClr val="D9D9D9"/>
                </a:solidFill>
                <a:latin typeface="微软雅黑" pitchFamily="34" charset="-122"/>
                <a:ea typeface="微软雅黑" pitchFamily="34" charset="-122"/>
              </a:rPr>
              <a:t>XXXXXX</a:t>
            </a:r>
            <a:r>
              <a:rPr lang="zh-CN" altLang="en-US" dirty="0">
                <a:solidFill>
                  <a:srgbClr val="D9D9D9"/>
                </a:solidFill>
                <a:latin typeface="微软雅黑" pitchFamily="34" charset="-122"/>
                <a:ea typeface="微软雅黑" pitchFamily="34" charset="-122"/>
              </a:rPr>
              <a:t>系     </a:t>
            </a:r>
            <a:r>
              <a:rPr lang="en-US" altLang="zh-CN" dirty="0" smtClean="0">
                <a:solidFill>
                  <a:srgbClr val="D9D9D9"/>
                </a:solidFill>
                <a:latin typeface="微软雅黑" pitchFamily="34" charset="-122"/>
                <a:ea typeface="微软雅黑" pitchFamily="34" charset="-122"/>
              </a:rPr>
              <a:t>20XX</a:t>
            </a:r>
            <a:r>
              <a:rPr lang="zh-CN" altLang="en-US" dirty="0" smtClean="0">
                <a:solidFill>
                  <a:srgbClr val="D9D9D9"/>
                </a:solidFill>
                <a:latin typeface="微软雅黑" pitchFamily="34" charset="-122"/>
                <a:ea typeface="微软雅黑" pitchFamily="34" charset="-122"/>
              </a:rPr>
              <a:t>级</a:t>
            </a:r>
            <a:r>
              <a:rPr lang="en-US" altLang="zh-CN" dirty="0">
                <a:solidFill>
                  <a:srgbClr val="D9D9D9"/>
                </a:solidFill>
                <a:latin typeface="微软雅黑" pitchFamily="34" charset="-122"/>
                <a:ea typeface="微软雅黑" pitchFamily="34" charset="-122"/>
              </a:rPr>
              <a:t>08</a:t>
            </a:r>
            <a:r>
              <a:rPr lang="zh-CN" altLang="en-US" dirty="0">
                <a:solidFill>
                  <a:srgbClr val="D9D9D9"/>
                </a:solidFill>
                <a:latin typeface="微软雅黑" pitchFamily="34" charset="-122"/>
                <a:ea typeface="微软雅黑" pitchFamily="34" charset="-122"/>
              </a:rPr>
              <a:t>班</a:t>
            </a:r>
          </a:p>
        </p:txBody>
      </p:sp>
      <p:sp>
        <p:nvSpPr>
          <p:cNvPr id="43" name="Freeform 7"/>
          <p:cNvSpPr>
            <a:spLocks/>
          </p:cNvSpPr>
          <p:nvPr/>
        </p:nvSpPr>
        <p:spPr bwMode="auto">
          <a:xfrm>
            <a:off x="6383995" y="1909990"/>
            <a:ext cx="2788329" cy="3239135"/>
          </a:xfrm>
          <a:custGeom>
            <a:avLst/>
            <a:gdLst>
              <a:gd name="T0" fmla="*/ 0 w 179"/>
              <a:gd name="T1" fmla="*/ 0 h 217"/>
              <a:gd name="T2" fmla="*/ 179 w 179"/>
              <a:gd name="T3" fmla="*/ 216 h 217"/>
              <a:gd name="T4" fmla="*/ 156 w 179"/>
              <a:gd name="T5" fmla="*/ 217 h 217"/>
              <a:gd name="T6" fmla="*/ 96 w 179"/>
              <a:gd name="T7" fmla="*/ 117 h 217"/>
              <a:gd name="T8" fmla="*/ 0 w 179"/>
              <a:gd name="T9" fmla="*/ 0 h 217"/>
              <a:gd name="connsiteX0" fmla="*/ 116 w 10116"/>
              <a:gd name="connsiteY0" fmla="*/ 0 h 10000"/>
              <a:gd name="connsiteX1" fmla="*/ 10116 w 10116"/>
              <a:gd name="connsiteY1" fmla="*/ 9954 h 10000"/>
              <a:gd name="connsiteX2" fmla="*/ 8831 w 10116"/>
              <a:gd name="connsiteY2" fmla="*/ 10000 h 10000"/>
              <a:gd name="connsiteX3" fmla="*/ 5479 w 10116"/>
              <a:gd name="connsiteY3" fmla="*/ 5392 h 10000"/>
              <a:gd name="connsiteX4" fmla="*/ 0 w 10116"/>
              <a:gd name="connsiteY4" fmla="*/ 0 h 10000"/>
              <a:gd name="connsiteX0" fmla="*/ 116 w 10116"/>
              <a:gd name="connsiteY0" fmla="*/ 0 h 9954"/>
              <a:gd name="connsiteX1" fmla="*/ 10116 w 10116"/>
              <a:gd name="connsiteY1" fmla="*/ 9954 h 9954"/>
              <a:gd name="connsiteX2" fmla="*/ 8509 w 10116"/>
              <a:gd name="connsiteY2" fmla="*/ 9934 h 9954"/>
              <a:gd name="connsiteX3" fmla="*/ 5479 w 10116"/>
              <a:gd name="connsiteY3" fmla="*/ 5392 h 9954"/>
              <a:gd name="connsiteX4" fmla="*/ 0 w 10116"/>
              <a:gd name="connsiteY4" fmla="*/ 0 h 9954"/>
              <a:gd name="connsiteX0" fmla="*/ 115 w 10000"/>
              <a:gd name="connsiteY0" fmla="*/ 0 h 10046"/>
              <a:gd name="connsiteX1" fmla="*/ 10000 w 10000"/>
              <a:gd name="connsiteY1" fmla="*/ 10000 h 10046"/>
              <a:gd name="connsiteX2" fmla="*/ 8371 w 10000"/>
              <a:gd name="connsiteY2" fmla="*/ 10046 h 10046"/>
              <a:gd name="connsiteX3" fmla="*/ 5416 w 10000"/>
              <a:gd name="connsiteY3" fmla="*/ 5417 h 10046"/>
              <a:gd name="connsiteX4" fmla="*/ 0 w 10000"/>
              <a:gd name="connsiteY4" fmla="*/ 0 h 10046"/>
              <a:gd name="connsiteX0" fmla="*/ 115 w 10000"/>
              <a:gd name="connsiteY0" fmla="*/ 0 h 10046"/>
              <a:gd name="connsiteX1" fmla="*/ 10000 w 10000"/>
              <a:gd name="connsiteY1" fmla="*/ 10000 h 10046"/>
              <a:gd name="connsiteX2" fmla="*/ 8371 w 10000"/>
              <a:gd name="connsiteY2" fmla="*/ 10046 h 10046"/>
              <a:gd name="connsiteX3" fmla="*/ 5416 w 10000"/>
              <a:gd name="connsiteY3" fmla="*/ 5417 h 10046"/>
              <a:gd name="connsiteX4" fmla="*/ 0 w 10000"/>
              <a:gd name="connsiteY4" fmla="*/ 0 h 10046"/>
              <a:gd name="connsiteX0" fmla="*/ 115 w 10000"/>
              <a:gd name="connsiteY0" fmla="*/ 0 h 10046"/>
              <a:gd name="connsiteX1" fmla="*/ 10000 w 10000"/>
              <a:gd name="connsiteY1" fmla="*/ 10000 h 10046"/>
              <a:gd name="connsiteX2" fmla="*/ 8371 w 10000"/>
              <a:gd name="connsiteY2" fmla="*/ 10046 h 10046"/>
              <a:gd name="connsiteX3" fmla="*/ 4959 w 10000"/>
              <a:gd name="connsiteY3" fmla="*/ 5205 h 10046"/>
              <a:gd name="connsiteX4" fmla="*/ 0 w 10000"/>
              <a:gd name="connsiteY4" fmla="*/ 0 h 10046"/>
              <a:gd name="connsiteX0" fmla="*/ 115 w 10000"/>
              <a:gd name="connsiteY0" fmla="*/ 0 h 10046"/>
              <a:gd name="connsiteX1" fmla="*/ 10000 w 10000"/>
              <a:gd name="connsiteY1" fmla="*/ 10000 h 10046"/>
              <a:gd name="connsiteX2" fmla="*/ 8371 w 10000"/>
              <a:gd name="connsiteY2" fmla="*/ 10046 h 10046"/>
              <a:gd name="connsiteX3" fmla="*/ 4959 w 10000"/>
              <a:gd name="connsiteY3" fmla="*/ 5205 h 10046"/>
              <a:gd name="connsiteX4" fmla="*/ 0 w 10000"/>
              <a:gd name="connsiteY4" fmla="*/ 0 h 10046"/>
              <a:gd name="connsiteX0" fmla="*/ 396 w 10281"/>
              <a:gd name="connsiteY0" fmla="*/ 273 h 10319"/>
              <a:gd name="connsiteX1" fmla="*/ 10281 w 10281"/>
              <a:gd name="connsiteY1" fmla="*/ 10273 h 10319"/>
              <a:gd name="connsiteX2" fmla="*/ 8652 w 10281"/>
              <a:gd name="connsiteY2" fmla="*/ 10319 h 10319"/>
              <a:gd name="connsiteX3" fmla="*/ 5240 w 10281"/>
              <a:gd name="connsiteY3" fmla="*/ 5478 h 10319"/>
              <a:gd name="connsiteX4" fmla="*/ 0 w 10281"/>
              <a:gd name="connsiteY4" fmla="*/ 0 h 10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1" h="10319">
                <a:moveTo>
                  <a:pt x="396" y="273"/>
                </a:moveTo>
                <a:cubicBezTo>
                  <a:pt x="396" y="273"/>
                  <a:pt x="6281" y="3807"/>
                  <a:pt x="10281" y="10273"/>
                </a:cubicBezTo>
                <a:lnTo>
                  <a:pt x="8652" y="10319"/>
                </a:lnTo>
                <a:cubicBezTo>
                  <a:pt x="7929" y="9092"/>
                  <a:pt x="7008" y="7654"/>
                  <a:pt x="5240" y="5478"/>
                </a:cubicBezTo>
                <a:cubicBezTo>
                  <a:pt x="3031" y="2793"/>
                  <a:pt x="166" y="231"/>
                  <a:pt x="0" y="0"/>
                </a:cubicBezTo>
              </a:path>
            </a:pathLst>
          </a:custGeom>
          <a:solidFill>
            <a:srgbClr val="FFC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TextBox 43"/>
          <p:cNvSpPr txBox="1"/>
          <p:nvPr/>
        </p:nvSpPr>
        <p:spPr>
          <a:xfrm>
            <a:off x="1635981" y="3431215"/>
            <a:ext cx="2335896" cy="261610"/>
          </a:xfrm>
          <a:prstGeom prst="rect">
            <a:avLst/>
          </a:prstGeom>
          <a:noFill/>
        </p:spPr>
        <p:txBody>
          <a:bodyPr wrap="none" rtlCol="0">
            <a:spAutoFit/>
          </a:bodyPr>
          <a:lstStyle/>
          <a:p>
            <a:pPr algn="ctr"/>
            <a:r>
              <a:rPr lang="zh-CN" altLang="en-US" sz="1100" b="1" dirty="0">
                <a:solidFill>
                  <a:prstClr val="white">
                    <a:lumMod val="65000"/>
                  </a:prstClr>
                </a:solidFill>
                <a:latin typeface="微软雅黑" pitchFamily="34" charset="-122"/>
                <a:ea typeface="微软雅黑" pitchFamily="34" charset="-122"/>
              </a:rPr>
              <a:t>答辩人</a:t>
            </a:r>
            <a:r>
              <a:rPr lang="zh-CN" altLang="en-US" sz="1100" b="1" dirty="0" smtClean="0">
                <a:solidFill>
                  <a:prstClr val="white">
                    <a:lumMod val="65000"/>
                  </a:prstClr>
                </a:solidFill>
                <a:latin typeface="微软雅黑" pitchFamily="34" charset="-122"/>
                <a:ea typeface="微软雅黑" pitchFamily="34" charset="-122"/>
              </a:rPr>
              <a:t>：第一</a:t>
            </a:r>
            <a:r>
              <a:rPr lang="en-US" altLang="zh-CN" sz="1100" b="1" dirty="0" smtClean="0">
                <a:solidFill>
                  <a:prstClr val="white">
                    <a:lumMod val="65000"/>
                  </a:prstClr>
                </a:solidFill>
                <a:latin typeface="微软雅黑" pitchFamily="34" charset="-122"/>
                <a:ea typeface="微软雅黑" pitchFamily="34" charset="-122"/>
              </a:rPr>
              <a:t>PPT</a:t>
            </a:r>
            <a:r>
              <a:rPr lang="zh-CN" altLang="en-US" sz="1100" b="1" dirty="0" smtClean="0">
                <a:solidFill>
                  <a:prstClr val="white">
                    <a:lumMod val="65000"/>
                  </a:prstClr>
                </a:solidFill>
                <a:latin typeface="微软雅黑" pitchFamily="34" charset="-122"/>
                <a:ea typeface="微软雅黑" pitchFamily="34" charset="-122"/>
              </a:rPr>
              <a:t>       </a:t>
            </a:r>
            <a:r>
              <a:rPr lang="zh-CN" altLang="en-US" sz="1100" b="1" dirty="0">
                <a:solidFill>
                  <a:prstClr val="white">
                    <a:lumMod val="65000"/>
                  </a:prstClr>
                </a:solidFill>
                <a:latin typeface="微软雅黑" pitchFamily="34" charset="-122"/>
                <a:ea typeface="微软雅黑" pitchFamily="34" charset="-122"/>
              </a:rPr>
              <a:t>导师</a:t>
            </a:r>
            <a:r>
              <a:rPr lang="zh-CN" altLang="en-US" sz="1100" dirty="0">
                <a:solidFill>
                  <a:prstClr val="white">
                    <a:lumMod val="65000"/>
                  </a:prstClr>
                </a:solidFill>
                <a:latin typeface="微软雅黑" pitchFamily="34" charset="-122"/>
                <a:ea typeface="微软雅黑" pitchFamily="34" charset="-122"/>
              </a:rPr>
              <a:t>： </a:t>
            </a:r>
            <a:r>
              <a:rPr lang="en-US" altLang="zh-CN" sz="1100" dirty="0" smtClean="0">
                <a:solidFill>
                  <a:prstClr val="white">
                    <a:lumMod val="65000"/>
                  </a:prstClr>
                </a:solidFill>
                <a:latin typeface="微软雅黑" pitchFamily="34" charset="-122"/>
                <a:ea typeface="微软雅黑" pitchFamily="34" charset="-122"/>
              </a:rPr>
              <a:t>XXX</a:t>
            </a:r>
            <a:endParaRPr lang="zh-CN" altLang="en-US" sz="1100" dirty="0">
              <a:solidFill>
                <a:prstClr val="white">
                  <a:lumMod val="65000"/>
                </a:prstClr>
              </a:solidFill>
              <a:latin typeface="微软雅黑" pitchFamily="34" charset="-122"/>
              <a:ea typeface="微软雅黑" pitchFamily="34" charset="-122"/>
            </a:endParaRPr>
          </a:p>
        </p:txBody>
      </p:sp>
      <p:cxnSp>
        <p:nvCxnSpPr>
          <p:cNvPr id="46" name="直接连接符 45"/>
          <p:cNvCxnSpPr/>
          <p:nvPr/>
        </p:nvCxnSpPr>
        <p:spPr>
          <a:xfrm>
            <a:off x="773186" y="3388861"/>
            <a:ext cx="4068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9"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26095" y="1120266"/>
            <a:ext cx="1915855" cy="69058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Freeform 6"/>
          <p:cNvSpPr>
            <a:spLocks/>
          </p:cNvSpPr>
          <p:nvPr/>
        </p:nvSpPr>
        <p:spPr bwMode="auto">
          <a:xfrm>
            <a:off x="-25006" y="1915926"/>
            <a:ext cx="6417701" cy="3385752"/>
          </a:xfrm>
          <a:custGeom>
            <a:avLst/>
            <a:gdLst>
              <a:gd name="T0" fmla="*/ 0 w 899"/>
              <a:gd name="T1" fmla="*/ 360 h 489"/>
              <a:gd name="T2" fmla="*/ 2 w 899"/>
              <a:gd name="T3" fmla="*/ 356 h 489"/>
              <a:gd name="T4" fmla="*/ 899 w 899"/>
              <a:gd name="T5" fmla="*/ 0 h 489"/>
              <a:gd name="T6" fmla="*/ 0 w 899"/>
              <a:gd name="T7" fmla="*/ 477 h 489"/>
              <a:gd name="T8" fmla="*/ 0 w 899"/>
              <a:gd name="T9" fmla="*/ 360 h 489"/>
              <a:gd name="connsiteX0" fmla="*/ 0 w 9926"/>
              <a:gd name="connsiteY0" fmla="*/ 7226 h 9662"/>
              <a:gd name="connsiteX1" fmla="*/ 22 w 9926"/>
              <a:gd name="connsiteY1" fmla="*/ 7144 h 9662"/>
              <a:gd name="connsiteX2" fmla="*/ 9926 w 9926"/>
              <a:gd name="connsiteY2" fmla="*/ 0 h 9662"/>
              <a:gd name="connsiteX3" fmla="*/ 0 w 9926"/>
              <a:gd name="connsiteY3" fmla="*/ 9619 h 9662"/>
              <a:gd name="connsiteX4" fmla="*/ 0 w 9926"/>
              <a:gd name="connsiteY4" fmla="*/ 7226 h 9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6" h="9662">
                <a:moveTo>
                  <a:pt x="0" y="7226"/>
                </a:moveTo>
                <a:cubicBezTo>
                  <a:pt x="7" y="7199"/>
                  <a:pt x="15" y="7171"/>
                  <a:pt x="22" y="7144"/>
                </a:cubicBezTo>
                <a:cubicBezTo>
                  <a:pt x="3660" y="9864"/>
                  <a:pt x="9147" y="6748"/>
                  <a:pt x="9926" y="0"/>
                </a:cubicBezTo>
                <a:cubicBezTo>
                  <a:pt x="9081" y="9366"/>
                  <a:pt x="3604" y="9864"/>
                  <a:pt x="0" y="9619"/>
                </a:cubicBezTo>
                <a:lnTo>
                  <a:pt x="0" y="7226"/>
                </a:lnTo>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4006948854"/>
      </p:ext>
    </p:extLst>
  </p:cSld>
  <p:clrMapOvr>
    <a:masterClrMapping/>
  </p:clrMapOvr>
  <mc:AlternateContent xmlns:mc="http://schemas.openxmlformats.org/markup-compatibility/2006" xmlns:p14="http://schemas.microsoft.com/office/powerpoint/2010/main">
    <mc:Choice Requires="p14">
      <p:transition spd="slow" p14:dur="2000" advTm="13362"/>
    </mc:Choice>
    <mc:Fallback xmlns="">
      <p:transition spd="slow" advTm="13362"/>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500" fill="hold"/>
                                            <p:tgtEl>
                                              <p:spTgt spid="24"/>
                                            </p:tgtEl>
                                            <p:attrNameLst>
                                              <p:attrName>ppt_x</p:attrName>
                                            </p:attrNameLst>
                                          </p:cBhvr>
                                          <p:tavLst>
                                            <p:tav tm="0">
                                              <p:val>
                                                <p:strVal val="1+#ppt_w/2"/>
                                              </p:val>
                                            </p:tav>
                                            <p:tav tm="100000">
                                              <p:val>
                                                <p:strVal val="#ppt_x"/>
                                              </p:val>
                                            </p:tav>
                                          </p:tavLst>
                                        </p:anim>
                                        <p:anim calcmode="lin" valueType="num">
                                          <p:cBhvr additive="base">
                                            <p:cTn id="8" dur="1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500"/>
                                            <p:tgtEl>
                                              <p:spTgt spid="4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500"/>
                                </p:stCondLst>
                                <p:childTnLst>
                                  <p:par>
                                    <p:cTn id="26" presetID="26" presetClass="emph" presetSubtype="0" fill="hold" nodeType="afterEffect">
                                      <p:stCondLst>
                                        <p:cond delay="0"/>
                                      </p:stCondLst>
                                      <p:childTnLst>
                                        <p:animEffect transition="out" filter="fade">
                                          <p:cBhvr>
                                            <p:cTn id="27" dur="500" tmFilter="0, 0; .2, .5; .8, .5; 1, 0"/>
                                            <p:tgtEl>
                                              <p:spTgt spid="19"/>
                                            </p:tgtEl>
                                          </p:cBhvr>
                                        </p:animEffect>
                                        <p:animScale>
                                          <p:cBhvr>
                                            <p:cTn id="28" dur="250" autoRev="1" fill="hold"/>
                                            <p:tgtEl>
                                              <p:spTgt spid="19"/>
                                            </p:tgtEl>
                                          </p:cBhvr>
                                          <p:by x="105000" y="105000"/>
                                        </p:animScale>
                                      </p:childTnLst>
                                    </p:cTn>
                                  </p:par>
                                </p:childTnLst>
                              </p:cTn>
                            </p:par>
                            <p:par>
                              <p:cTn id="29" fill="hold">
                                <p:stCondLst>
                                  <p:cond delay="3000"/>
                                </p:stCondLst>
                                <p:childTnLst>
                                  <p:par>
                                    <p:cTn id="30" presetID="22" presetClass="entr" presetSubtype="4" fill="hold" grpId="0" nodeType="afterEffect">
                                      <p:stCondLst>
                                        <p:cond delay="500"/>
                                      </p:stCondLst>
                                      <p:iterate type="lt">
                                        <p:tmPct val="10000"/>
                                      </p:iterate>
                                      <p:childTnLst>
                                        <p:set>
                                          <p:cBhvr>
                                            <p:cTn id="31" dur="1" fill="hold">
                                              <p:stCondLst>
                                                <p:cond delay="0"/>
                                              </p:stCondLst>
                                            </p:cTn>
                                            <p:tgtEl>
                                              <p:spTgt spid="41"/>
                                            </p:tgtEl>
                                            <p:attrNameLst>
                                              <p:attrName>style.visibility</p:attrName>
                                            </p:attrNameLst>
                                          </p:cBhvr>
                                          <p:to>
                                            <p:strVal val="visible"/>
                                          </p:to>
                                        </p:set>
                                        <p:animEffect transition="in" filter="wipe(down)">
                                          <p:cBhvr>
                                            <p:cTn id="32" dur="1000"/>
                                            <p:tgtEl>
                                              <p:spTgt spid="41"/>
                                            </p:tgtEl>
                                          </p:cBhvr>
                                        </p:animEffect>
                                      </p:childTnLst>
                                    </p:cTn>
                                  </p:par>
                                </p:childTnLst>
                              </p:cTn>
                            </p:par>
                            <p:par>
                              <p:cTn id="33" fill="hold">
                                <p:stCondLst>
                                  <p:cond delay="4900"/>
                                </p:stCondLst>
                                <p:childTnLst>
                                  <p:par>
                                    <p:cTn id="34" presetID="22" presetClass="entr" presetSubtype="8"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1000"/>
                                            <p:tgtEl>
                                              <p:spTgt spid="42"/>
                                            </p:tgtEl>
                                          </p:cBhvr>
                                        </p:animEffect>
                                      </p:childTnLst>
                                    </p:cTn>
                                  </p:par>
                                </p:childTnLst>
                              </p:cTn>
                            </p:par>
                            <p:par>
                              <p:cTn id="37" fill="hold">
                                <p:stCondLst>
                                  <p:cond delay="5900"/>
                                </p:stCondLst>
                                <p:childTnLst>
                                  <p:par>
                                    <p:cTn id="38" presetID="2" presetClass="entr" presetSubtype="4" fill="hold" nodeType="afterEffect" p14:presetBounceEnd="50000">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14:bounceEnd="50000">
                                          <p:cBhvr additive="base">
                                            <p:cTn id="40" dur="50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46"/>
                                            </p:tgtEl>
                                            <p:attrNameLst>
                                              <p:attrName>ppt_y</p:attrName>
                                            </p:attrNameLst>
                                          </p:cBhvr>
                                          <p:tavLst>
                                            <p:tav tm="0">
                                              <p:val>
                                                <p:strVal val="1+#ppt_h/2"/>
                                              </p:val>
                                            </p:tav>
                                            <p:tav tm="100000">
                                              <p:val>
                                                <p:strVal val="#ppt_y"/>
                                              </p:val>
                                            </p:tav>
                                          </p:tavLst>
                                        </p:anim>
                                      </p:childTnLst>
                                    </p:cTn>
                                  </p:par>
                                </p:childTnLst>
                              </p:cTn>
                            </p:par>
                            <p:par>
                              <p:cTn id="42" fill="hold">
                                <p:stCondLst>
                                  <p:cond delay="6400"/>
                                </p:stCondLst>
                                <p:childTnLst>
                                  <p:par>
                                    <p:cTn id="43" presetID="22" presetClass="entr" presetSubtype="8"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P spid="42" grpId="0"/>
          <p:bldP spid="43" grpId="0" animBg="1"/>
          <p:bldP spid="44" grpId="0"/>
          <p:bldP spid="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500" fill="hold"/>
                                            <p:tgtEl>
                                              <p:spTgt spid="24"/>
                                            </p:tgtEl>
                                            <p:attrNameLst>
                                              <p:attrName>ppt_x</p:attrName>
                                            </p:attrNameLst>
                                          </p:cBhvr>
                                          <p:tavLst>
                                            <p:tav tm="0">
                                              <p:val>
                                                <p:strVal val="1+#ppt_w/2"/>
                                              </p:val>
                                            </p:tav>
                                            <p:tav tm="100000">
                                              <p:val>
                                                <p:strVal val="#ppt_x"/>
                                              </p:val>
                                            </p:tav>
                                          </p:tavLst>
                                        </p:anim>
                                        <p:anim calcmode="lin" valueType="num">
                                          <p:cBhvr additive="base">
                                            <p:cTn id="8" dur="1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500"/>
                                            <p:tgtEl>
                                              <p:spTgt spid="4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500"/>
                                </p:stCondLst>
                                <p:childTnLst>
                                  <p:par>
                                    <p:cTn id="26" presetID="26" presetClass="emph" presetSubtype="0" fill="hold" nodeType="afterEffect">
                                      <p:stCondLst>
                                        <p:cond delay="0"/>
                                      </p:stCondLst>
                                      <p:childTnLst>
                                        <p:animEffect transition="out" filter="fade">
                                          <p:cBhvr>
                                            <p:cTn id="27" dur="500" tmFilter="0, 0; .2, .5; .8, .5; 1, 0"/>
                                            <p:tgtEl>
                                              <p:spTgt spid="19"/>
                                            </p:tgtEl>
                                          </p:cBhvr>
                                        </p:animEffect>
                                        <p:animScale>
                                          <p:cBhvr>
                                            <p:cTn id="28" dur="250" autoRev="1" fill="hold"/>
                                            <p:tgtEl>
                                              <p:spTgt spid="19"/>
                                            </p:tgtEl>
                                          </p:cBhvr>
                                          <p:by x="105000" y="105000"/>
                                        </p:animScale>
                                      </p:childTnLst>
                                    </p:cTn>
                                  </p:par>
                                </p:childTnLst>
                              </p:cTn>
                            </p:par>
                            <p:par>
                              <p:cTn id="29" fill="hold">
                                <p:stCondLst>
                                  <p:cond delay="3000"/>
                                </p:stCondLst>
                                <p:childTnLst>
                                  <p:par>
                                    <p:cTn id="30" presetID="22" presetClass="entr" presetSubtype="4" fill="hold" grpId="0" nodeType="afterEffect">
                                      <p:stCondLst>
                                        <p:cond delay="500"/>
                                      </p:stCondLst>
                                      <p:iterate type="lt">
                                        <p:tmPct val="10000"/>
                                      </p:iterate>
                                      <p:childTnLst>
                                        <p:set>
                                          <p:cBhvr>
                                            <p:cTn id="31" dur="1" fill="hold">
                                              <p:stCondLst>
                                                <p:cond delay="0"/>
                                              </p:stCondLst>
                                            </p:cTn>
                                            <p:tgtEl>
                                              <p:spTgt spid="41"/>
                                            </p:tgtEl>
                                            <p:attrNameLst>
                                              <p:attrName>style.visibility</p:attrName>
                                            </p:attrNameLst>
                                          </p:cBhvr>
                                          <p:to>
                                            <p:strVal val="visible"/>
                                          </p:to>
                                        </p:set>
                                        <p:animEffect transition="in" filter="wipe(down)">
                                          <p:cBhvr>
                                            <p:cTn id="32" dur="1000"/>
                                            <p:tgtEl>
                                              <p:spTgt spid="41"/>
                                            </p:tgtEl>
                                          </p:cBhvr>
                                        </p:animEffect>
                                      </p:childTnLst>
                                    </p:cTn>
                                  </p:par>
                                </p:childTnLst>
                              </p:cTn>
                            </p:par>
                            <p:par>
                              <p:cTn id="33" fill="hold">
                                <p:stCondLst>
                                  <p:cond delay="4900"/>
                                </p:stCondLst>
                                <p:childTnLst>
                                  <p:par>
                                    <p:cTn id="34" presetID="22" presetClass="entr" presetSubtype="8"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1000"/>
                                            <p:tgtEl>
                                              <p:spTgt spid="42"/>
                                            </p:tgtEl>
                                          </p:cBhvr>
                                        </p:animEffect>
                                      </p:childTnLst>
                                    </p:cTn>
                                  </p:par>
                                </p:childTnLst>
                              </p:cTn>
                            </p:par>
                            <p:par>
                              <p:cTn id="37" fill="hold">
                                <p:stCondLst>
                                  <p:cond delay="5900"/>
                                </p:stCondLst>
                                <p:childTnLst>
                                  <p:par>
                                    <p:cTn id="38" presetID="2" presetClass="entr" presetSubtype="4"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childTnLst>
                              </p:cTn>
                            </p:par>
                            <p:par>
                              <p:cTn id="42" fill="hold">
                                <p:stCondLst>
                                  <p:cond delay="6400"/>
                                </p:stCondLst>
                                <p:childTnLst>
                                  <p:par>
                                    <p:cTn id="43" presetID="22" presetClass="entr" presetSubtype="8"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P spid="42" grpId="0"/>
          <p:bldP spid="43" grpId="0" animBg="1"/>
          <p:bldP spid="44" grpId="0"/>
          <p:bldP spid="5" grpId="0" animBg="1"/>
        </p:bldLst>
      </p:timing>
    </mc:Fallback>
  </mc:AlternateContent>
  <p:extLst mod="1">
    <p:ext uri="{E180D4A7-C9FB-4DFB-919C-405C955672EB}">
      <p14:showEvtLst xmlns:p14="http://schemas.microsoft.com/office/powerpoint/2010/main">
        <p14:playEvt time="0" objId="17"/>
      </p14:showEvtLst>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437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4" name="Freeform 7"/>
          <p:cNvSpPr>
            <a:spLocks/>
          </p:cNvSpPr>
          <p:nvPr/>
        </p:nvSpPr>
        <p:spPr bwMode="auto">
          <a:xfrm>
            <a:off x="2623331" y="3411175"/>
            <a:ext cx="5405054" cy="960775"/>
          </a:xfrm>
          <a:custGeom>
            <a:avLst/>
            <a:gdLst>
              <a:gd name="T0" fmla="*/ 417 w 417"/>
              <a:gd name="T1" fmla="*/ 15 h 139"/>
              <a:gd name="T2" fmla="*/ 121 w 417"/>
              <a:gd name="T3" fmla="*/ 0 h 139"/>
              <a:gd name="T4" fmla="*/ 53 w 417"/>
              <a:gd name="T5" fmla="*/ 50 h 139"/>
              <a:gd name="T6" fmla="*/ 0 w 417"/>
              <a:gd name="T7" fmla="*/ 139 h 139"/>
              <a:gd name="T8" fmla="*/ 417 w 417"/>
              <a:gd name="T9" fmla="*/ 15 h 139"/>
              <a:gd name="connsiteX0" fmla="*/ 10000 w 10000"/>
              <a:gd name="connsiteY0" fmla="*/ 1373 h 10294"/>
              <a:gd name="connsiteX1" fmla="*/ 2902 w 10000"/>
              <a:gd name="connsiteY1" fmla="*/ 294 h 10294"/>
              <a:gd name="connsiteX2" fmla="*/ 775 w 10000"/>
              <a:gd name="connsiteY2" fmla="*/ 0 h 10294"/>
              <a:gd name="connsiteX3" fmla="*/ 0 w 10000"/>
              <a:gd name="connsiteY3" fmla="*/ 10294 h 10294"/>
              <a:gd name="connsiteX4" fmla="*/ 10000 w 10000"/>
              <a:gd name="connsiteY4" fmla="*/ 1373 h 10294"/>
              <a:gd name="connsiteX0" fmla="*/ 10000 w 10000"/>
              <a:gd name="connsiteY0" fmla="*/ 3673 h 12594"/>
              <a:gd name="connsiteX1" fmla="*/ 2902 w 10000"/>
              <a:gd name="connsiteY1" fmla="*/ 0 h 12594"/>
              <a:gd name="connsiteX2" fmla="*/ 775 w 10000"/>
              <a:gd name="connsiteY2" fmla="*/ 2300 h 12594"/>
              <a:gd name="connsiteX3" fmla="*/ 0 w 10000"/>
              <a:gd name="connsiteY3" fmla="*/ 12594 h 12594"/>
              <a:gd name="connsiteX4" fmla="*/ 10000 w 10000"/>
              <a:gd name="connsiteY4" fmla="*/ 3673 h 1259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3374">
                <a:moveTo>
                  <a:pt x="10000" y="4453"/>
                </a:moveTo>
                <a:lnTo>
                  <a:pt x="2902" y="780"/>
                </a:lnTo>
                <a:lnTo>
                  <a:pt x="560" y="0"/>
                </a:lnTo>
                <a:cubicBezTo>
                  <a:pt x="403" y="3755"/>
                  <a:pt x="172" y="9295"/>
                  <a:pt x="0" y="13374"/>
                </a:cubicBezTo>
                <a:lnTo>
                  <a:pt x="10000" y="4453"/>
                </a:lnTo>
              </a:path>
            </a:pathLst>
          </a:custGeom>
          <a:solidFill>
            <a:srgbClr val="FFC000">
              <a:alpha val="8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1210263" y="1376194"/>
            <a:ext cx="6779000" cy="2383324"/>
          </a:xfrm>
          <a:custGeom>
            <a:avLst/>
            <a:gdLst>
              <a:gd name="T0" fmla="*/ 0 w 523"/>
              <a:gd name="T1" fmla="*/ 157 h 182"/>
              <a:gd name="T2" fmla="*/ 7 w 523"/>
              <a:gd name="T3" fmla="*/ 12 h 182"/>
              <a:gd name="T4" fmla="*/ 519 w 523"/>
              <a:gd name="T5" fmla="*/ 0 h 182"/>
              <a:gd name="T6" fmla="*/ 523 w 523"/>
              <a:gd name="T7" fmla="*/ 182 h 182"/>
              <a:gd name="T8" fmla="*/ 0 w 523"/>
              <a:gd name="T9" fmla="*/ 157 h 182"/>
              <a:gd name="connsiteX0" fmla="*/ 0 w 10000"/>
              <a:gd name="connsiteY0" fmla="*/ 8626 h 10000"/>
              <a:gd name="connsiteX1" fmla="*/ 148 w 10000"/>
              <a:gd name="connsiteY1" fmla="*/ 1778 h 10000"/>
              <a:gd name="connsiteX2" fmla="*/ 9924 w 10000"/>
              <a:gd name="connsiteY2" fmla="*/ 0 h 10000"/>
              <a:gd name="connsiteX3" fmla="*/ 10000 w 10000"/>
              <a:gd name="connsiteY3" fmla="*/ 10000 h 10000"/>
              <a:gd name="connsiteX4" fmla="*/ 0 w 10000"/>
              <a:gd name="connsiteY4" fmla="*/ 8626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8626"/>
                </a:moveTo>
                <a:cubicBezTo>
                  <a:pt x="49" y="6343"/>
                  <a:pt x="99" y="4061"/>
                  <a:pt x="148" y="1778"/>
                </a:cubicBezTo>
                <a:lnTo>
                  <a:pt x="9924" y="0"/>
                </a:lnTo>
                <a:cubicBezTo>
                  <a:pt x="9949" y="3333"/>
                  <a:pt x="9975" y="6667"/>
                  <a:pt x="10000" y="10000"/>
                </a:cubicBezTo>
                <a:lnTo>
                  <a:pt x="0" y="8626"/>
                </a:lnTo>
              </a:path>
            </a:pathLst>
          </a:custGeom>
          <a:solidFill>
            <a:srgbClr val="40404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1331640" y="843558"/>
            <a:ext cx="1415772" cy="830997"/>
          </a:xfrm>
          <a:prstGeom prst="rect">
            <a:avLst/>
          </a:prstGeom>
          <a:noFill/>
        </p:spPr>
        <p:txBody>
          <a:bodyPr wrap="none" rtlCol="0">
            <a:spAutoFit/>
          </a:bodyPr>
          <a:lstStyle/>
          <a:p>
            <a:pPr algn="ctr"/>
            <a:r>
              <a:rPr lang="zh-CN" altLang="en-US" sz="4800" b="1" dirty="0">
                <a:solidFill>
                  <a:srgbClr val="414455"/>
                </a:solidFill>
                <a:latin typeface="微软雅黑" pitchFamily="34" charset="-122"/>
                <a:ea typeface="微软雅黑" pitchFamily="34" charset="-122"/>
              </a:rPr>
              <a:t>绪论</a:t>
            </a:r>
          </a:p>
        </p:txBody>
      </p:sp>
      <p:sp>
        <p:nvSpPr>
          <p:cNvPr id="19" name="TextBox 18"/>
          <p:cNvSpPr txBox="1"/>
          <p:nvPr/>
        </p:nvSpPr>
        <p:spPr>
          <a:xfrm>
            <a:off x="1907704" y="1927001"/>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选题背景</a:t>
            </a:r>
          </a:p>
        </p:txBody>
      </p:sp>
      <p:sp>
        <p:nvSpPr>
          <p:cNvPr id="27" name="TextBox 26"/>
          <p:cNvSpPr txBox="1"/>
          <p:nvPr/>
        </p:nvSpPr>
        <p:spPr>
          <a:xfrm>
            <a:off x="1907704" y="2417062"/>
            <a:ext cx="2781531"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国内外相关研究综述</a:t>
            </a:r>
          </a:p>
        </p:txBody>
      </p:sp>
      <p:sp>
        <p:nvSpPr>
          <p:cNvPr id="28" name="TextBox 27"/>
          <p:cNvSpPr txBox="1"/>
          <p:nvPr/>
        </p:nvSpPr>
        <p:spPr>
          <a:xfrm>
            <a:off x="1907704" y="2891720"/>
            <a:ext cx="2781531"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理论基础与文献综述</a:t>
            </a:r>
          </a:p>
        </p:txBody>
      </p:sp>
      <p:sp>
        <p:nvSpPr>
          <p:cNvPr id="29" name="TextBox 28"/>
          <p:cNvSpPr txBox="1"/>
          <p:nvPr/>
        </p:nvSpPr>
        <p:spPr>
          <a:xfrm>
            <a:off x="4837615" y="1851670"/>
            <a:ext cx="2268570"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主要贡献与创新</a:t>
            </a:r>
          </a:p>
        </p:txBody>
      </p:sp>
      <p:sp>
        <p:nvSpPr>
          <p:cNvPr id="30" name="TextBox 29"/>
          <p:cNvSpPr txBox="1"/>
          <p:nvPr/>
        </p:nvSpPr>
        <p:spPr>
          <a:xfrm>
            <a:off x="4837615" y="2283718"/>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研究意义</a:t>
            </a:r>
          </a:p>
        </p:txBody>
      </p:sp>
    </p:spTree>
    <p:extLst>
      <p:ext uri="{BB962C8B-B14F-4D97-AF65-F5344CB8AC3E}">
        <p14:creationId xmlns:p14="http://schemas.microsoft.com/office/powerpoint/2010/main" val="3517626979"/>
      </p:ext>
    </p:extLst>
  </p:cSld>
  <p:clrMapOvr>
    <a:masterClrMapping/>
  </p:clrMapOvr>
  <p:transition spd="slow" advTm="1316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anim calcmode="lin" valueType="num">
                                      <p:cBhvr>
                                        <p:cTn id="25" dur="500" fill="hold"/>
                                        <p:tgtEl>
                                          <p:spTgt spid="27"/>
                                        </p:tgtEl>
                                        <p:attrNameLst>
                                          <p:attrName>ppt_x</p:attrName>
                                        </p:attrNameLst>
                                      </p:cBhvr>
                                      <p:tavLst>
                                        <p:tav tm="0">
                                          <p:val>
                                            <p:strVal val="#ppt_x"/>
                                          </p:val>
                                        </p:tav>
                                        <p:tav tm="100000">
                                          <p:val>
                                            <p:strVal val="#ppt_x"/>
                                          </p:val>
                                        </p:tav>
                                      </p:tavLst>
                                    </p:anim>
                                    <p:anim calcmode="lin" valueType="num">
                                      <p:cBhvr>
                                        <p:cTn id="26" dur="500" fill="hold"/>
                                        <p:tgtEl>
                                          <p:spTgt spid="2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anim calcmode="lin" valueType="num">
                                      <p:cBhvr>
                                        <p:cTn id="30" dur="500" fill="hold"/>
                                        <p:tgtEl>
                                          <p:spTgt spid="28"/>
                                        </p:tgtEl>
                                        <p:attrNameLst>
                                          <p:attrName>ppt_x</p:attrName>
                                        </p:attrNameLst>
                                      </p:cBhvr>
                                      <p:tavLst>
                                        <p:tav tm="0">
                                          <p:val>
                                            <p:strVal val="#ppt_x"/>
                                          </p:val>
                                        </p:tav>
                                        <p:tav tm="100000">
                                          <p:val>
                                            <p:strVal val="#ppt_x"/>
                                          </p:val>
                                        </p:tav>
                                      </p:tavLst>
                                    </p:anim>
                                    <p:anim calcmode="lin" valueType="num">
                                      <p:cBhvr>
                                        <p:cTn id="31" dur="500" fill="hold"/>
                                        <p:tgtEl>
                                          <p:spTgt spid="2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75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anim calcmode="lin" valueType="num">
                                      <p:cBhvr>
                                        <p:cTn id="35" dur="500" fill="hold"/>
                                        <p:tgtEl>
                                          <p:spTgt spid="29"/>
                                        </p:tgtEl>
                                        <p:attrNameLst>
                                          <p:attrName>ppt_x</p:attrName>
                                        </p:attrNameLst>
                                      </p:cBhvr>
                                      <p:tavLst>
                                        <p:tav tm="0">
                                          <p:val>
                                            <p:strVal val="#ppt_x"/>
                                          </p:val>
                                        </p:tav>
                                        <p:tav tm="100000">
                                          <p:val>
                                            <p:strVal val="#ppt_x"/>
                                          </p:val>
                                        </p:tav>
                                      </p:tavLst>
                                    </p:anim>
                                    <p:anim calcmode="lin" valueType="num">
                                      <p:cBhvr>
                                        <p:cTn id="36" dur="500" fill="hold"/>
                                        <p:tgtEl>
                                          <p:spTgt spid="2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0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anim calcmode="lin" valueType="num">
                                      <p:cBhvr>
                                        <p:cTn id="40" dur="500" fill="hold"/>
                                        <p:tgtEl>
                                          <p:spTgt spid="30"/>
                                        </p:tgtEl>
                                        <p:attrNameLst>
                                          <p:attrName>ppt_x</p:attrName>
                                        </p:attrNameLst>
                                      </p:cBhvr>
                                      <p:tavLst>
                                        <p:tav tm="0">
                                          <p:val>
                                            <p:strVal val="#ppt_x"/>
                                          </p:val>
                                        </p:tav>
                                        <p:tav tm="100000">
                                          <p:val>
                                            <p:strVal val="#ppt_x"/>
                                          </p:val>
                                        </p:tav>
                                      </p:tavLst>
                                    </p:anim>
                                    <p:anim calcmode="lin" valueType="num">
                                      <p:cBhvr>
                                        <p:cTn id="41"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19" grpId="0"/>
      <p:bldP spid="27" grpId="0"/>
      <p:bldP spid="28" grpId="0"/>
      <p:bldP spid="29" grpId="0"/>
      <p:bldP spid="30" grpId="0"/>
    </p:bldLst>
  </p:timing>
  <p:extLst mod="1">
    <p:ext uri="{E180D4A7-C9FB-4DFB-919C-405C955672EB}">
      <p14:showEvtLst xmlns:p14="http://schemas.microsoft.com/office/powerpoint/2010/main">
        <p14:playEvt time="0" objId="16"/>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itchFamily="34" charset="-122"/>
                <a:ea typeface="微软雅黑" pitchFamily="34" charset="-122"/>
              </a:rPr>
              <a:t>选题背景</a:t>
            </a:r>
          </a:p>
        </p:txBody>
      </p:sp>
      <p:sp>
        <p:nvSpPr>
          <p:cNvPr id="16" name="椭圆 15"/>
          <p:cNvSpPr/>
          <p:nvPr/>
        </p:nvSpPr>
        <p:spPr>
          <a:xfrm>
            <a:off x="2014176" y="1635646"/>
            <a:ext cx="2213093" cy="22142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rtlCol="0" anchor="ctr"/>
          <a:lstStyle/>
          <a:p>
            <a:pPr algn="ctr"/>
            <a:endParaRPr lang="en-US">
              <a:effectLst>
                <a:outerShdw blurRad="63500" sx="102000" sy="102000" algn="ctr" rotWithShape="0">
                  <a:prstClr val="black">
                    <a:alpha val="40000"/>
                  </a:prstClr>
                </a:outerShdw>
              </a:effectLst>
            </a:endParaRPr>
          </a:p>
        </p:txBody>
      </p:sp>
      <p:sp>
        <p:nvSpPr>
          <p:cNvPr id="17" name="椭圆 16"/>
          <p:cNvSpPr/>
          <p:nvPr/>
        </p:nvSpPr>
        <p:spPr>
          <a:xfrm>
            <a:off x="4928981" y="1635646"/>
            <a:ext cx="2213093" cy="221424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rtlCol="0" anchor="ctr"/>
          <a:lstStyle/>
          <a:p>
            <a:pPr algn="ctr"/>
            <a:endParaRPr lang="en-US"/>
          </a:p>
        </p:txBody>
      </p:sp>
      <p:sp>
        <p:nvSpPr>
          <p:cNvPr id="27" name="椭圆 26"/>
          <p:cNvSpPr/>
          <p:nvPr/>
        </p:nvSpPr>
        <p:spPr>
          <a:xfrm>
            <a:off x="4011357" y="2175706"/>
            <a:ext cx="1133536" cy="1134126"/>
          </a:xfrm>
          <a:prstGeom prst="ellipse">
            <a:avLst/>
          </a:prstGeom>
          <a:solidFill>
            <a:srgbClr val="40404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rtlCol="0" anchor="ctr"/>
          <a:lstStyle/>
          <a:p>
            <a:pPr algn="ctr">
              <a:lnSpc>
                <a:spcPct val="130000"/>
              </a:lnSpc>
            </a:pPr>
            <a:r>
              <a:rPr lang="zh-CN" altLang="en-US" sz="2100" b="1" dirty="0">
                <a:latin typeface="微软雅黑" panose="020B0503020204020204" pitchFamily="34" charset="-122"/>
                <a:ea typeface="微软雅黑" panose="020B0503020204020204" pitchFamily="34" charset="-122"/>
              </a:rPr>
              <a:t>选题</a:t>
            </a:r>
            <a:endParaRPr lang="en-US" altLang="zh-CN" sz="2100" b="1" dirty="0">
              <a:latin typeface="微软雅黑" panose="020B0503020204020204" pitchFamily="34" charset="-122"/>
              <a:ea typeface="微软雅黑" panose="020B0503020204020204" pitchFamily="34" charset="-122"/>
            </a:endParaRPr>
          </a:p>
          <a:p>
            <a:pPr algn="ctr">
              <a:lnSpc>
                <a:spcPct val="130000"/>
              </a:lnSpc>
            </a:pPr>
            <a:r>
              <a:rPr lang="zh-CN" altLang="en-US" sz="2100" b="1" dirty="0">
                <a:latin typeface="微软雅黑" panose="020B0503020204020204" pitchFamily="34" charset="-122"/>
                <a:ea typeface="微软雅黑" panose="020B0503020204020204" pitchFamily="34" charset="-122"/>
              </a:rPr>
              <a:t>背景</a:t>
            </a:r>
          </a:p>
        </p:txBody>
      </p:sp>
      <p:cxnSp>
        <p:nvCxnSpPr>
          <p:cNvPr id="28" name="直接连接符 27"/>
          <p:cNvCxnSpPr/>
          <p:nvPr/>
        </p:nvCxnSpPr>
        <p:spPr>
          <a:xfrm>
            <a:off x="296213" y="3687874"/>
            <a:ext cx="199696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872185" y="3687874"/>
            <a:ext cx="199696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sp>
        <p:nvSpPr>
          <p:cNvPr id="33" name="矩形 4"/>
          <p:cNvSpPr>
            <a:spLocks noChangeArrowheads="1"/>
          </p:cNvSpPr>
          <p:nvPr/>
        </p:nvSpPr>
        <p:spPr bwMode="auto">
          <a:xfrm>
            <a:off x="296213" y="1769686"/>
            <a:ext cx="1767776" cy="1953327"/>
          </a:xfrm>
          <a:prstGeom prst="rect">
            <a:avLst/>
          </a:prstGeom>
          <a:noFill/>
          <a:ln w="9525">
            <a:noFill/>
            <a:miter lim="800000"/>
            <a:headEnd/>
            <a:tailEnd/>
          </a:ln>
        </p:spPr>
        <p:txBody>
          <a:bodyPr wrap="square" lIns="68553" tIns="34276" rIns="68553" bIns="34276">
            <a:spAutoFit/>
          </a:bodyPr>
          <a:lstStyle/>
          <a:p>
            <a:pPr>
              <a:lnSpc>
                <a:spcPct val="150000"/>
              </a:lnSpc>
              <a:spcBef>
                <a:spcPts val="150"/>
              </a:spcBef>
              <a:spcAft>
                <a:spcPts val="450"/>
              </a:spcAft>
            </a:pPr>
            <a:r>
              <a:rPr lang="en-US" altLang="zh-CN" sz="1200" b="1" u="sng" dirty="0">
                <a:solidFill>
                  <a:srgbClr val="414455"/>
                </a:solidFill>
                <a:latin typeface="微软雅黑" pitchFamily="34" charset="-122"/>
                <a:ea typeface="微软雅黑" pitchFamily="34" charset="-122"/>
              </a:rPr>
              <a:t>1</a:t>
            </a:r>
            <a:r>
              <a:rPr lang="zh-CN" altLang="en-US" sz="1200" b="1" u="sng" dirty="0">
                <a:solidFill>
                  <a:srgbClr val="414455"/>
                </a:solidFill>
                <a:latin typeface="微软雅黑" pitchFamily="34" charset="-122"/>
                <a:ea typeface="微软雅黑" pitchFamily="34" charset="-122"/>
              </a:rPr>
              <a:t>）点击此处添加文本：</a:t>
            </a:r>
            <a:endParaRPr lang="en-US" altLang="zh-CN" sz="1200" b="1" u="sng" dirty="0">
              <a:solidFill>
                <a:srgbClr val="414455"/>
              </a:solidFill>
              <a:latin typeface="微软雅黑" pitchFamily="34" charset="-122"/>
              <a:ea typeface="微软雅黑" pitchFamily="34" charset="-122"/>
            </a:endParaRP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点击此处添加说明文字点击此处添加说明文字</a:t>
            </a: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a:t>
            </a: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a:t>
            </a: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点击此处添加说明文字点击此处添加说明文字</a:t>
            </a:r>
          </a:p>
        </p:txBody>
      </p:sp>
      <p:sp>
        <p:nvSpPr>
          <p:cNvPr id="34" name="矩形 4"/>
          <p:cNvSpPr>
            <a:spLocks noChangeArrowheads="1"/>
          </p:cNvSpPr>
          <p:nvPr/>
        </p:nvSpPr>
        <p:spPr bwMode="auto">
          <a:xfrm>
            <a:off x="7196053" y="1769686"/>
            <a:ext cx="1809709" cy="1953327"/>
          </a:xfrm>
          <a:prstGeom prst="rect">
            <a:avLst/>
          </a:prstGeom>
          <a:noFill/>
          <a:ln w="9525">
            <a:noFill/>
            <a:miter lim="800000"/>
            <a:headEnd/>
            <a:tailEnd/>
          </a:ln>
        </p:spPr>
        <p:txBody>
          <a:bodyPr wrap="square" lIns="68553" tIns="34276" rIns="68553" bIns="34276">
            <a:spAutoFit/>
          </a:bodyPr>
          <a:lstStyle/>
          <a:p>
            <a:pPr>
              <a:lnSpc>
                <a:spcPct val="150000"/>
              </a:lnSpc>
              <a:spcBef>
                <a:spcPts val="150"/>
              </a:spcBef>
              <a:spcAft>
                <a:spcPts val="450"/>
              </a:spcAft>
            </a:pPr>
            <a:r>
              <a:rPr lang="en-US" altLang="zh-CN" sz="1200" b="1" u="sng" dirty="0">
                <a:solidFill>
                  <a:srgbClr val="414455"/>
                </a:solidFill>
                <a:latin typeface="微软雅黑" pitchFamily="34" charset="-122"/>
                <a:ea typeface="微软雅黑" pitchFamily="34" charset="-122"/>
              </a:rPr>
              <a:t>2</a:t>
            </a:r>
            <a:r>
              <a:rPr lang="zh-CN" altLang="en-US" sz="1200" b="1" u="sng" dirty="0">
                <a:solidFill>
                  <a:srgbClr val="414455"/>
                </a:solidFill>
                <a:latin typeface="微软雅黑" pitchFamily="34" charset="-122"/>
                <a:ea typeface="微软雅黑" pitchFamily="34" charset="-122"/>
              </a:rPr>
              <a:t>）点击此处添加文本：</a:t>
            </a:r>
            <a:endParaRPr lang="en-US" altLang="zh-CN" sz="1200" b="1" u="sng" dirty="0">
              <a:solidFill>
                <a:srgbClr val="414455"/>
              </a:solidFill>
              <a:latin typeface="微软雅黑" pitchFamily="34" charset="-122"/>
              <a:ea typeface="微软雅黑" pitchFamily="34" charset="-122"/>
            </a:endParaRP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点击此处添加说明文字点击此处添加说明文字</a:t>
            </a: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a:t>
            </a: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a:t>
            </a:r>
          </a:p>
          <a:p>
            <a:pPr>
              <a:lnSpc>
                <a:spcPct val="130000"/>
              </a:lnSpc>
              <a:spcBef>
                <a:spcPts val="150"/>
              </a:spcBef>
              <a:spcAft>
                <a:spcPts val="45"/>
              </a:spcAft>
            </a:pPr>
            <a:r>
              <a:rPr lang="zh-CN" altLang="en-US" sz="1200" dirty="0">
                <a:solidFill>
                  <a:schemeClr val="tx1">
                    <a:lumMod val="65000"/>
                    <a:lumOff val="35000"/>
                  </a:schemeClr>
                </a:solidFill>
                <a:latin typeface="微软雅黑" pitchFamily="34" charset="-122"/>
                <a:ea typeface="微软雅黑" pitchFamily="34" charset="-122"/>
              </a:rPr>
              <a:t>点击此处添加说明文字点击此处添加说明文字</a:t>
            </a:r>
          </a:p>
        </p:txBody>
      </p:sp>
    </p:spTree>
    <p:extLst>
      <p:ext uri="{BB962C8B-B14F-4D97-AF65-F5344CB8AC3E}">
        <p14:creationId xmlns:p14="http://schemas.microsoft.com/office/powerpoint/2010/main" val="146682512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53" presetClass="entr" presetSubtype="16"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childTnLst>
                          </p:cTn>
                        </p:par>
                        <p:par>
                          <p:cTn id="17" fill="hold">
                            <p:stCondLst>
                              <p:cond delay="1200"/>
                            </p:stCondLst>
                            <p:childTnLst>
                              <p:par>
                                <p:cTn id="18" presetID="53" presetClass="entr" presetSubtype="52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anim calcmode="lin" valueType="num">
                                      <p:cBhvr>
                                        <p:cTn id="23" dur="500" fill="hold"/>
                                        <p:tgtEl>
                                          <p:spTgt spid="17"/>
                                        </p:tgtEl>
                                        <p:attrNameLst>
                                          <p:attrName>ppt_x</p:attrName>
                                        </p:attrNameLst>
                                      </p:cBhvr>
                                      <p:tavLst>
                                        <p:tav tm="0">
                                          <p:val>
                                            <p:fltVal val="0.5"/>
                                          </p:val>
                                        </p:tav>
                                        <p:tav tm="100000">
                                          <p:val>
                                            <p:strVal val="#ppt_x"/>
                                          </p:val>
                                        </p:tav>
                                      </p:tavLst>
                                    </p:anim>
                                    <p:anim calcmode="lin" valueType="num">
                                      <p:cBhvr>
                                        <p:cTn id="24" dur="500" fill="hold"/>
                                        <p:tgtEl>
                                          <p:spTgt spid="17"/>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anim calcmode="lin" valueType="num">
                                      <p:cBhvr>
                                        <p:cTn id="30" dur="500" fill="hold"/>
                                        <p:tgtEl>
                                          <p:spTgt spid="16"/>
                                        </p:tgtEl>
                                        <p:attrNameLst>
                                          <p:attrName>ppt_x</p:attrName>
                                        </p:attrNameLst>
                                      </p:cBhvr>
                                      <p:tavLst>
                                        <p:tav tm="0">
                                          <p:val>
                                            <p:fltVal val="0.5"/>
                                          </p:val>
                                        </p:tav>
                                        <p:tav tm="100000">
                                          <p:val>
                                            <p:strVal val="#ppt_x"/>
                                          </p:val>
                                        </p:tav>
                                      </p:tavLst>
                                    </p:anim>
                                    <p:anim calcmode="lin" valueType="num">
                                      <p:cBhvr>
                                        <p:cTn id="31" dur="500" fill="hold"/>
                                        <p:tgtEl>
                                          <p:spTgt spid="16"/>
                                        </p:tgtEl>
                                        <p:attrNameLst>
                                          <p:attrName>ppt_y</p:attrName>
                                        </p:attrNameLst>
                                      </p:cBhvr>
                                      <p:tavLst>
                                        <p:tav tm="0">
                                          <p:val>
                                            <p:fltVal val="0.5"/>
                                          </p:val>
                                        </p:tav>
                                        <p:tav tm="100000">
                                          <p:val>
                                            <p:strVal val="#ppt_y"/>
                                          </p:val>
                                        </p:tav>
                                      </p:tavLst>
                                    </p:anim>
                                  </p:childTnLst>
                                </p:cTn>
                              </p:par>
                            </p:childTnLst>
                          </p:cTn>
                        </p:par>
                        <p:par>
                          <p:cTn id="32" fill="hold">
                            <p:stCondLst>
                              <p:cond delay="1700"/>
                            </p:stCondLst>
                            <p:childTnLst>
                              <p:par>
                                <p:cTn id="33" presetID="22" presetClass="entr" presetSubtype="1"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up)">
                                      <p:cBhvr>
                                        <p:cTn id="35" dur="1000"/>
                                        <p:tgtEl>
                                          <p:spTgt spid="33"/>
                                        </p:tgtEl>
                                      </p:cBhvr>
                                    </p:animEffect>
                                  </p:childTnLst>
                                </p:cTn>
                              </p:par>
                            </p:childTnLst>
                          </p:cTn>
                        </p:par>
                        <p:par>
                          <p:cTn id="36" fill="hold">
                            <p:stCondLst>
                              <p:cond delay="2700"/>
                            </p:stCondLst>
                            <p:childTnLst>
                              <p:par>
                                <p:cTn id="37" presetID="22" presetClass="entr" presetSubtype="8"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par>
                          <p:cTn id="40" fill="hold">
                            <p:stCondLst>
                              <p:cond delay="32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1000"/>
                                        <p:tgtEl>
                                          <p:spTgt spid="34"/>
                                        </p:tgtEl>
                                      </p:cBhvr>
                                    </p:animEffect>
                                  </p:childTnLst>
                                </p:cTn>
                              </p:par>
                            </p:childTnLst>
                          </p:cTn>
                        </p:par>
                        <p:par>
                          <p:cTn id="44" fill="hold">
                            <p:stCondLst>
                              <p:cond delay="4200"/>
                            </p:stCondLst>
                            <p:childTnLst>
                              <p:par>
                                <p:cTn id="45" presetID="22" presetClass="entr" presetSubtype="8"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animBg="1"/>
      <p:bldP spid="27" grpId="0" animBg="1"/>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2433002"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itchFamily="34" charset="-122"/>
                <a:ea typeface="微软雅黑" pitchFamily="34" charset="-122"/>
              </a:rPr>
              <a:t>国内外相关研究综述</a:t>
            </a:r>
          </a:p>
        </p:txBody>
      </p:sp>
      <p:sp>
        <p:nvSpPr>
          <p:cNvPr id="88" name="Oval 3"/>
          <p:cNvSpPr>
            <a:spLocks noChangeArrowheads="1"/>
          </p:cNvSpPr>
          <p:nvPr/>
        </p:nvSpPr>
        <p:spPr bwMode="auto">
          <a:xfrm>
            <a:off x="4465927" y="1473081"/>
            <a:ext cx="2940810" cy="2940808"/>
          </a:xfrm>
          <a:prstGeom prst="ellipse">
            <a:avLst/>
          </a:prstGeom>
          <a:noFill/>
          <a:ln w="25400"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89" name="Oval 4"/>
          <p:cNvSpPr>
            <a:spLocks noChangeArrowheads="1"/>
          </p:cNvSpPr>
          <p:nvPr/>
        </p:nvSpPr>
        <p:spPr bwMode="auto">
          <a:xfrm>
            <a:off x="4370263" y="1388466"/>
            <a:ext cx="3125788" cy="3127500"/>
          </a:xfrm>
          <a:prstGeom prst="ellipse">
            <a:avLst/>
          </a:prstGeom>
          <a:noFill/>
          <a:ln w="19050" cmpd="sng">
            <a:solidFill>
              <a:srgbClr val="414455"/>
            </a:solidFill>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90" name="Oval 6"/>
          <p:cNvSpPr>
            <a:spLocks noChangeArrowheads="1"/>
          </p:cNvSpPr>
          <p:nvPr/>
        </p:nvSpPr>
        <p:spPr bwMode="auto">
          <a:xfrm>
            <a:off x="4624901" y="1622528"/>
            <a:ext cx="2630800" cy="2630800"/>
          </a:xfrm>
          <a:prstGeom prst="ellipse">
            <a:avLst/>
          </a:prstGeom>
          <a:noFill/>
          <a:ln w="19050" cmpd="sng">
            <a:solidFill>
              <a:srgbClr val="414455"/>
            </a:solidFill>
            <a:prstDash val="dash"/>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grpSp>
        <p:nvGrpSpPr>
          <p:cNvPr id="91" name="中国 52"/>
          <p:cNvGrpSpPr>
            <a:grpSpLocks/>
          </p:cNvGrpSpPr>
          <p:nvPr/>
        </p:nvGrpSpPr>
        <p:grpSpPr bwMode="auto">
          <a:xfrm>
            <a:off x="4935033" y="2092849"/>
            <a:ext cx="1877186" cy="1707622"/>
            <a:chOff x="0" y="0"/>
            <a:chExt cx="5832647" cy="4819363"/>
          </a:xfrm>
          <a:solidFill>
            <a:srgbClr val="404040"/>
          </a:solidFill>
        </p:grpSpPr>
        <p:sp>
          <p:nvSpPr>
            <p:cNvPr id="92" name="Freeform 9"/>
            <p:cNvSpPr>
              <a:spLocks/>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3" name="Freeform 10"/>
            <p:cNvSpPr>
              <a:spLocks/>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4" name="Freeform 11"/>
            <p:cNvSpPr>
              <a:spLocks/>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5" name="Freeform 12"/>
            <p:cNvSpPr>
              <a:spLocks/>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6" name="Freeform 13"/>
            <p:cNvSpPr>
              <a:spLocks/>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7" name="Freeform 14"/>
            <p:cNvSpPr>
              <a:spLocks/>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8" name="Freeform 15"/>
            <p:cNvSpPr>
              <a:spLocks/>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9" name="Freeform 16"/>
            <p:cNvSpPr>
              <a:spLocks/>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0" name="Freeform 17"/>
            <p:cNvSpPr>
              <a:spLocks/>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1" name="Freeform 18"/>
            <p:cNvSpPr>
              <a:spLocks/>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2" name="Freeform 19"/>
            <p:cNvSpPr>
              <a:spLocks/>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3" name="Freeform 20"/>
            <p:cNvSpPr>
              <a:spLocks/>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4" name="Freeform 21"/>
            <p:cNvSpPr>
              <a:spLocks/>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5" name="Freeform 22"/>
            <p:cNvSpPr>
              <a:spLocks/>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6" name="Freeform 23"/>
            <p:cNvSpPr>
              <a:spLocks/>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7" name="Freeform 24"/>
            <p:cNvSpPr>
              <a:spLocks/>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8" name="Freeform 25"/>
            <p:cNvSpPr>
              <a:spLocks/>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9" name="Freeform 26"/>
            <p:cNvSpPr>
              <a:spLocks/>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0" name="Freeform 27"/>
            <p:cNvSpPr>
              <a:spLocks/>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1" name="Freeform 28"/>
            <p:cNvSpPr>
              <a:spLocks/>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2" name="Freeform 29"/>
            <p:cNvSpPr>
              <a:spLocks/>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3" name="Freeform 30"/>
            <p:cNvSpPr>
              <a:spLocks/>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4" name="Freeform 31"/>
            <p:cNvSpPr>
              <a:spLocks/>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5" name="Freeform 32"/>
            <p:cNvSpPr>
              <a:spLocks/>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6" name="Freeform 33"/>
            <p:cNvSpPr>
              <a:spLocks/>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7" name="Freeform 34"/>
            <p:cNvSpPr>
              <a:spLocks/>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8" name="Freeform 35"/>
            <p:cNvSpPr>
              <a:spLocks/>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9" name="Freeform 36"/>
            <p:cNvSpPr>
              <a:spLocks/>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0" name="Freeform 37"/>
            <p:cNvSpPr>
              <a:spLocks/>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1" name="Freeform 38"/>
            <p:cNvSpPr>
              <a:spLocks/>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2" name="Freeform 39"/>
            <p:cNvSpPr>
              <a:spLocks/>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 name="Freeform 40"/>
            <p:cNvSpPr>
              <a:spLocks/>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124" name="正圆 181"/>
          <p:cNvSpPr>
            <a:spLocks noChangeArrowheads="1"/>
          </p:cNvSpPr>
          <p:nvPr/>
        </p:nvSpPr>
        <p:spPr bwMode="auto">
          <a:xfrm>
            <a:off x="5396833" y="1003783"/>
            <a:ext cx="974747" cy="974745"/>
          </a:xfrm>
          <a:prstGeom prst="ellipse">
            <a:avLst/>
          </a:prstGeom>
          <a:solidFill>
            <a:srgbClr val="FFC000"/>
          </a:solidFill>
          <a:ln>
            <a:noFill/>
          </a:ln>
          <a:effectLst/>
        </p:spPr>
        <p:txBody>
          <a:bodyPr lIns="90170" tIns="46990" rIns="90170" bIns="46990" anchor="ctr"/>
          <a:lstStyle/>
          <a:p>
            <a:pPr algn="ctr"/>
            <a:r>
              <a:rPr lang="en-US" sz="4000" dirty="0">
                <a:solidFill>
                  <a:srgbClr val="FFFFFF"/>
                </a:solidFill>
                <a:latin typeface="+mj-lt"/>
                <a:ea typeface="微软雅黑" pitchFamily="34" charset="-122"/>
              </a:rPr>
              <a:t>1</a:t>
            </a:r>
          </a:p>
        </p:txBody>
      </p:sp>
      <p:sp>
        <p:nvSpPr>
          <p:cNvPr id="125" name="正圆 181"/>
          <p:cNvSpPr>
            <a:spLocks noChangeArrowheads="1"/>
          </p:cNvSpPr>
          <p:nvPr/>
        </p:nvSpPr>
        <p:spPr bwMode="auto">
          <a:xfrm>
            <a:off x="4298283" y="3413412"/>
            <a:ext cx="974747" cy="974747"/>
          </a:xfrm>
          <a:prstGeom prst="ellipse">
            <a:avLst/>
          </a:prstGeom>
          <a:solidFill>
            <a:srgbClr val="404040"/>
          </a:solidFill>
          <a:ln>
            <a:noFill/>
          </a:ln>
          <a:effectLst/>
        </p:spPr>
        <p:txBody>
          <a:bodyPr lIns="90170" tIns="46990" rIns="90170" bIns="46990" anchor="ctr"/>
          <a:lstStyle/>
          <a:p>
            <a:pPr algn="ctr"/>
            <a:r>
              <a:rPr lang="en-US" sz="4000">
                <a:solidFill>
                  <a:srgbClr val="FFFFFF"/>
                </a:solidFill>
                <a:latin typeface="+mj-lt"/>
                <a:ea typeface="微软雅黑" pitchFamily="34" charset="-122"/>
              </a:rPr>
              <a:t>2</a:t>
            </a:r>
          </a:p>
        </p:txBody>
      </p:sp>
      <p:sp>
        <p:nvSpPr>
          <p:cNvPr id="126" name="正圆 181"/>
          <p:cNvSpPr>
            <a:spLocks noChangeArrowheads="1"/>
          </p:cNvSpPr>
          <p:nvPr/>
        </p:nvSpPr>
        <p:spPr bwMode="auto">
          <a:xfrm>
            <a:off x="6674547" y="3350929"/>
            <a:ext cx="974747" cy="974747"/>
          </a:xfrm>
          <a:prstGeom prst="ellipse">
            <a:avLst/>
          </a:prstGeom>
          <a:solidFill>
            <a:srgbClr val="404040"/>
          </a:solidFill>
          <a:ln>
            <a:noFill/>
          </a:ln>
          <a:effectLst/>
        </p:spPr>
        <p:txBody>
          <a:bodyPr lIns="90170" tIns="46990" rIns="90170" bIns="46990" anchor="ctr"/>
          <a:lstStyle/>
          <a:p>
            <a:pPr algn="ctr"/>
            <a:r>
              <a:rPr lang="en-US" sz="4000">
                <a:solidFill>
                  <a:srgbClr val="FFFFFF"/>
                </a:solidFill>
                <a:latin typeface="+mj-lt"/>
                <a:ea typeface="微软雅黑" pitchFamily="34" charset="-122"/>
              </a:rPr>
              <a:t>3</a:t>
            </a:r>
          </a:p>
        </p:txBody>
      </p:sp>
      <p:grpSp>
        <p:nvGrpSpPr>
          <p:cNvPr id="127" name="Group 44"/>
          <p:cNvGrpSpPr>
            <a:grpSpLocks/>
          </p:cNvGrpSpPr>
          <p:nvPr/>
        </p:nvGrpSpPr>
        <p:grpSpPr bwMode="auto">
          <a:xfrm>
            <a:off x="1619672" y="1563638"/>
            <a:ext cx="1945322" cy="547670"/>
            <a:chOff x="0" y="0"/>
            <a:chExt cx="3062" cy="862"/>
          </a:xfrm>
        </p:grpSpPr>
        <p:sp>
          <p:nvSpPr>
            <p:cNvPr id="128" name="Text Box 45"/>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rgbClr val="404040"/>
                  </a:solidFill>
                  <a:latin typeface="微软雅黑" pitchFamily="34" charset="-122"/>
                  <a:ea typeface="微软雅黑" pitchFamily="34" charset="-122"/>
                </a:rPr>
                <a:t>点击此处添加说明文本内容文本</a:t>
              </a:r>
              <a:endParaRPr lang="en-US" sz="1400" dirty="0">
                <a:solidFill>
                  <a:srgbClr val="404040"/>
                </a:solidFill>
                <a:latin typeface="微软雅黑" pitchFamily="34" charset="-122"/>
                <a:ea typeface="微软雅黑" pitchFamily="34" charset="-122"/>
              </a:endParaRPr>
            </a:p>
          </p:txBody>
        </p:sp>
        <p:sp>
          <p:nvSpPr>
            <p:cNvPr id="129" name="Line 46"/>
            <p:cNvSpPr>
              <a:spLocks noChangeShapeType="1"/>
            </p:cNvSpPr>
            <p:nvPr/>
          </p:nvSpPr>
          <p:spPr bwMode="auto">
            <a:xfrm>
              <a:off x="0" y="70"/>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130" name="Group 47"/>
          <p:cNvGrpSpPr>
            <a:grpSpLocks/>
          </p:cNvGrpSpPr>
          <p:nvPr/>
        </p:nvGrpSpPr>
        <p:grpSpPr bwMode="auto">
          <a:xfrm>
            <a:off x="1619672" y="2479625"/>
            <a:ext cx="1945322" cy="546400"/>
            <a:chOff x="0" y="0"/>
            <a:chExt cx="3062" cy="860"/>
          </a:xfrm>
        </p:grpSpPr>
        <p:sp>
          <p:nvSpPr>
            <p:cNvPr id="131" name="Text Box 48"/>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rgbClr val="404040"/>
                  </a:solidFill>
                  <a:latin typeface="微软雅黑" pitchFamily="34" charset="-122"/>
                  <a:ea typeface="微软雅黑" pitchFamily="34" charset="-122"/>
                </a:rPr>
                <a:t>点击此处添加说明文本内容文本</a:t>
              </a:r>
              <a:endParaRPr lang="en-US" altLang="zh-CN" sz="1400" dirty="0">
                <a:solidFill>
                  <a:srgbClr val="404040"/>
                </a:solidFill>
                <a:latin typeface="微软雅黑" pitchFamily="34" charset="-122"/>
                <a:ea typeface="微软雅黑" pitchFamily="34" charset="-122"/>
              </a:endParaRPr>
            </a:p>
          </p:txBody>
        </p:sp>
        <p:sp>
          <p:nvSpPr>
            <p:cNvPr id="132" name="Line 49"/>
            <p:cNvSpPr>
              <a:spLocks noChangeShapeType="1"/>
            </p:cNvSpPr>
            <p:nvPr/>
          </p:nvSpPr>
          <p:spPr bwMode="auto">
            <a:xfrm>
              <a:off x="0" y="68"/>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p>
          </p:txBody>
        </p:sp>
      </p:grpSp>
      <p:grpSp>
        <p:nvGrpSpPr>
          <p:cNvPr id="133" name="Group 50"/>
          <p:cNvGrpSpPr>
            <a:grpSpLocks/>
          </p:cNvGrpSpPr>
          <p:nvPr/>
        </p:nvGrpSpPr>
        <p:grpSpPr bwMode="auto">
          <a:xfrm>
            <a:off x="1619672" y="3409900"/>
            <a:ext cx="1945322" cy="530515"/>
            <a:chOff x="0" y="0"/>
            <a:chExt cx="3062" cy="835"/>
          </a:xfrm>
        </p:grpSpPr>
        <p:sp>
          <p:nvSpPr>
            <p:cNvPr id="134" name="Text Box 51"/>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rgbClr val="404040"/>
                  </a:solidFill>
                  <a:latin typeface="微软雅黑" pitchFamily="34" charset="-122"/>
                  <a:ea typeface="微软雅黑" pitchFamily="34" charset="-122"/>
                </a:rPr>
                <a:t>点击此处添加说明文本内容文本</a:t>
              </a:r>
              <a:endParaRPr lang="en-US" altLang="zh-CN" sz="1400" dirty="0">
                <a:solidFill>
                  <a:srgbClr val="404040"/>
                </a:solidFill>
                <a:latin typeface="微软雅黑" pitchFamily="34" charset="-122"/>
                <a:ea typeface="微软雅黑" pitchFamily="34" charset="-122"/>
              </a:endParaRPr>
            </a:p>
          </p:txBody>
        </p:sp>
        <p:sp>
          <p:nvSpPr>
            <p:cNvPr id="135" name="Line 52"/>
            <p:cNvSpPr>
              <a:spLocks noChangeShapeType="1"/>
            </p:cNvSpPr>
            <p:nvPr/>
          </p:nvSpPr>
          <p:spPr bwMode="auto">
            <a:xfrm>
              <a:off x="0" y="43"/>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p>
          </p:txBody>
        </p:sp>
      </p:grpSp>
    </p:spTree>
    <p:extLst>
      <p:ext uri="{BB962C8B-B14F-4D97-AF65-F5344CB8AC3E}">
        <p14:creationId xmlns:p14="http://schemas.microsoft.com/office/powerpoint/2010/main" val="51183249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1" presetClass="entr" presetSubtype="0" fill="hold" grpId="1" nodeType="afterEffect">
                                  <p:stCondLst>
                                    <p:cond delay="0"/>
                                  </p:stCondLst>
                                  <p:childTnLst>
                                    <p:set>
                                      <p:cBhvr>
                                        <p:cTn id="13" dur="1" fill="hold">
                                          <p:stCondLst>
                                            <p:cond delay="0"/>
                                          </p:stCondLst>
                                        </p:cTn>
                                        <p:tgtEl>
                                          <p:spTgt spid="124"/>
                                        </p:tgtEl>
                                        <p:attrNameLst>
                                          <p:attrName>style.visibility</p:attrName>
                                        </p:attrNameLst>
                                      </p:cBhvr>
                                      <p:to>
                                        <p:strVal val="visible"/>
                                      </p:to>
                                    </p:set>
                                  </p:childTnLst>
                                </p:cTn>
                              </p:par>
                              <p:par>
                                <p:cTn id="14" presetID="1" presetClass="entr" presetSubtype="0" fill="hold" grpId="1" nodeType="withEffect">
                                  <p:stCondLst>
                                    <p:cond delay="0"/>
                                  </p:stCondLst>
                                  <p:childTnLst>
                                    <p:set>
                                      <p:cBhvr>
                                        <p:cTn id="15" dur="1" fill="hold">
                                          <p:stCondLst>
                                            <p:cond delay="0"/>
                                          </p:stCondLst>
                                        </p:cTn>
                                        <p:tgtEl>
                                          <p:spTgt spid="125"/>
                                        </p:tgtEl>
                                        <p:attrNameLst>
                                          <p:attrName>style.visibility</p:attrName>
                                        </p:attrNameLst>
                                      </p:cBhvr>
                                      <p:to>
                                        <p:strVal val="visible"/>
                                      </p:to>
                                    </p:set>
                                  </p:childTnLst>
                                </p:cTn>
                              </p:par>
                              <p:par>
                                <p:cTn id="16" presetID="1" presetClass="entr" presetSubtype="0" fill="hold" grpId="1" nodeType="withEffect">
                                  <p:stCondLst>
                                    <p:cond delay="0"/>
                                  </p:stCondLst>
                                  <p:childTnLst>
                                    <p:set>
                                      <p:cBhvr>
                                        <p:cTn id="17" dur="1" fill="hold">
                                          <p:stCondLst>
                                            <p:cond delay="0"/>
                                          </p:stCondLst>
                                        </p:cTn>
                                        <p:tgtEl>
                                          <p:spTgt spid="12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88"/>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90"/>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1"/>
                                        </p:tgtEl>
                                        <p:attrNameLst>
                                          <p:attrName>style.visibility</p:attrName>
                                        </p:attrNameLst>
                                      </p:cBhvr>
                                      <p:to>
                                        <p:strVal val="visible"/>
                                      </p:to>
                                    </p:set>
                                  </p:childTnLst>
                                </p:cTn>
                              </p:par>
                              <p:par>
                                <p:cTn id="26" presetID="0" presetClass="path" presetSubtype="0" accel="50000" decel="50000" fill="hold" grpId="0" nodeType="withEffect">
                                  <p:stCondLst>
                                    <p:cond delay="0"/>
                                  </p:stCondLst>
                                  <p:childTnLst>
                                    <p:animMotion origin="layout" path="M -0.002847 0.202315 C 0.023681 0.187593 0.103264 0.319815 0.156875 0.322593 C 0.210556 0.325278 0.247361 0.225185 0.248750 0.184722 C 0.250278 0.144259 0.223542 0.066852 0.171389 0.023704 C 0.119375 -0.019444 0.030000 0.021667 0.004653 0.000000 " pathEditMode="relative" rAng="0" ptsTypes="aaaaa">
                                      <p:cBhvr>
                                        <p:cTn id="27" dur="2000" fill="hold"/>
                                        <p:tgtEl>
                                          <p:spTgt spid="124"/>
                                        </p:tgtEl>
                                        <p:attrNameLst>
                                          <p:attrName>ppt_x,ppt_y</p:attrName>
                                        </p:attrNameLst>
                                      </p:cBhvr>
                                      <p:rCtr x="13400" y="-3700"/>
                                    </p:animMotion>
                                  </p:childTnLst>
                                </p:cTn>
                              </p:par>
                              <p:par>
                                <p:cTn id="28" presetID="0" presetClass="path" presetSubtype="0" accel="50000" decel="50000" fill="hold" grpId="0" nodeType="withEffect">
                                  <p:stCondLst>
                                    <p:cond delay="0"/>
                                  </p:stCondLst>
                                  <p:childTnLst>
                                    <p:animMotion origin="layout" path="M 0.105764 -0.116759 C 0.092014 -0.117222 0.148125 -0.319907 0.102014 -0.353148 C 0.055764 -0.386481 -0.073194 -0.285000 -0.094236 -0.263056 C -0.115069 -0.241019 -0.125764 -0.168796 -0.106736 -0.117407 C -0.087708 -0.066019 0.005903 -0.026759 0.000764 -0.006296 " pathEditMode="relative" rAng="0" ptsTypes="aaaaa">
                                      <p:cBhvr>
                                        <p:cTn id="29" dur="2000" fill="hold"/>
                                        <p:tgtEl>
                                          <p:spTgt spid="125"/>
                                        </p:tgtEl>
                                        <p:attrNameLst>
                                          <p:attrName>ppt_x,ppt_y</p:attrName>
                                        </p:attrNameLst>
                                      </p:cBhvr>
                                      <p:rCtr x="-9000" y="-6200"/>
                                    </p:animMotion>
                                  </p:childTnLst>
                                </p:cTn>
                              </p:par>
                              <p:par>
                                <p:cTn id="30" presetID="0" presetClass="path" presetSubtype="0" accel="50000" decel="50000" fill="hold" grpId="0" nodeType="withEffect">
                                  <p:stCondLst>
                                    <p:cond delay="0"/>
                                  </p:stCondLst>
                                  <p:childTnLst>
                                    <p:animMotion origin="layout" path="M -0.123472 -0.113611 C -0.120972 -0.088611 -0.286597 0.042963 -0.261875 0.065556 C -0.237222 0.088241 -0.137292 0.184444 -0.084931 0.171296 C -0.032569 0.158148 -0.019722 0.004352 0.000000 0.000000 " pathEditMode="relative" rAng="0" ptsTypes="aaaa">
                                      <p:cBhvr>
                                        <p:cTn id="31" dur="2000" fill="hold"/>
                                        <p:tgtEl>
                                          <p:spTgt spid="126"/>
                                        </p:tgtEl>
                                        <p:attrNameLst>
                                          <p:attrName>ppt_x,ppt_y</p:attrName>
                                        </p:attrNameLst>
                                      </p:cBhvr>
                                      <p:rCtr x="-500" y="9200"/>
                                    </p:animMotion>
                                  </p:childTnLst>
                                </p:cTn>
                              </p:par>
                            </p:childTnLst>
                          </p:cTn>
                        </p:par>
                        <p:par>
                          <p:cTn id="32" fill="hold">
                            <p:stCondLst>
                              <p:cond delay="2700"/>
                            </p:stCondLst>
                            <p:childTnLst>
                              <p:par>
                                <p:cTn id="33" presetID="22" presetClass="entr" presetSubtype="1" fill="hold" nodeType="afterEffect">
                                  <p:stCondLst>
                                    <p:cond delay="0"/>
                                  </p:stCondLst>
                                  <p:childTnLst>
                                    <p:set>
                                      <p:cBhvr>
                                        <p:cTn id="34" dur="1" fill="hold">
                                          <p:stCondLst>
                                            <p:cond delay="0"/>
                                          </p:stCondLst>
                                        </p:cTn>
                                        <p:tgtEl>
                                          <p:spTgt spid="127"/>
                                        </p:tgtEl>
                                        <p:attrNameLst>
                                          <p:attrName>style.visibility</p:attrName>
                                        </p:attrNameLst>
                                      </p:cBhvr>
                                      <p:to>
                                        <p:strVal val="visible"/>
                                      </p:to>
                                    </p:set>
                                    <p:animEffect transition="in" filter="wipe(up)">
                                      <p:cBhvr>
                                        <p:cTn id="35" dur="500"/>
                                        <p:tgtEl>
                                          <p:spTgt spid="127"/>
                                        </p:tgtEl>
                                      </p:cBhvr>
                                    </p:animEffect>
                                  </p:childTnLst>
                                </p:cTn>
                              </p:par>
                            </p:childTnLst>
                          </p:cTn>
                        </p:par>
                        <p:par>
                          <p:cTn id="36" fill="hold">
                            <p:stCondLst>
                              <p:cond delay="3200"/>
                            </p:stCondLst>
                            <p:childTnLst>
                              <p:par>
                                <p:cTn id="37" presetID="22" presetClass="entr" presetSubtype="1" fill="hold"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up)">
                                      <p:cBhvr>
                                        <p:cTn id="39" dur="500"/>
                                        <p:tgtEl>
                                          <p:spTgt spid="130"/>
                                        </p:tgtEl>
                                      </p:cBhvr>
                                    </p:animEffect>
                                  </p:childTnLst>
                                </p:cTn>
                              </p:par>
                            </p:childTnLst>
                          </p:cTn>
                        </p:par>
                        <p:par>
                          <p:cTn id="40" fill="hold">
                            <p:stCondLst>
                              <p:cond delay="3700"/>
                            </p:stCondLst>
                            <p:childTnLst>
                              <p:par>
                                <p:cTn id="41" presetID="22" presetClass="entr" presetSubtype="1" fill="hold" nodeType="afterEffect">
                                  <p:stCondLst>
                                    <p:cond delay="0"/>
                                  </p:stCondLst>
                                  <p:childTnLst>
                                    <p:set>
                                      <p:cBhvr>
                                        <p:cTn id="42" dur="1" fill="hold">
                                          <p:stCondLst>
                                            <p:cond delay="0"/>
                                          </p:stCondLst>
                                        </p:cTn>
                                        <p:tgtEl>
                                          <p:spTgt spid="133"/>
                                        </p:tgtEl>
                                        <p:attrNameLst>
                                          <p:attrName>style.visibility</p:attrName>
                                        </p:attrNameLst>
                                      </p:cBhvr>
                                      <p:to>
                                        <p:strVal val="visible"/>
                                      </p:to>
                                    </p:set>
                                    <p:animEffect transition="in" filter="wipe(up)">
                                      <p:cBhvr>
                                        <p:cTn id="43"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8" grpId="0" animBg="1"/>
      <p:bldP spid="89" grpId="0" animBg="1"/>
      <p:bldP spid="90" grpId="0" animBg="1"/>
      <p:bldP spid="124" grpId="0" bldLvl="0" animBg="1" autoUpdateAnimBg="0"/>
      <p:bldP spid="124" grpId="1" animBg="1"/>
      <p:bldP spid="125" grpId="0" bldLvl="0" animBg="1" autoUpdateAnimBg="0"/>
      <p:bldP spid="125" grpId="1" animBg="1"/>
      <p:bldP spid="126" grpId="0" bldLvl="0" animBg="1" autoUpdateAnimBg="0"/>
      <p:bldP spid="12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2433002"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rgbClr val="FFFFFF"/>
                </a:solidFill>
                <a:latin typeface="微软雅黑" pitchFamily="34" charset="-122"/>
                <a:ea typeface="微软雅黑" pitchFamily="34" charset="-122"/>
              </a:rPr>
              <a:t>理论基础与文献综述</a:t>
            </a:r>
          </a:p>
        </p:txBody>
      </p:sp>
      <p:sp>
        <p:nvSpPr>
          <p:cNvPr id="30" name="右箭头 29"/>
          <p:cNvSpPr>
            <a:spLocks noChangeArrowheads="1"/>
          </p:cNvSpPr>
          <p:nvPr/>
        </p:nvSpPr>
        <p:spPr bwMode="auto">
          <a:xfrm>
            <a:off x="2898775" y="1741488"/>
            <a:ext cx="3400425" cy="371475"/>
          </a:xfrm>
          <a:prstGeom prst="rightArrow">
            <a:avLst>
              <a:gd name="adj1" fmla="val 50000"/>
              <a:gd name="adj2" fmla="val 50092"/>
            </a:avLst>
          </a:prstGeom>
          <a:solidFill>
            <a:srgbClr val="FFC0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Impact" pitchFamily="34" charset="0"/>
            </a:endParaRPr>
          </a:p>
        </p:txBody>
      </p:sp>
      <p:sp>
        <p:nvSpPr>
          <p:cNvPr id="31" name="右箭头 30"/>
          <p:cNvSpPr>
            <a:spLocks noChangeArrowheads="1"/>
          </p:cNvSpPr>
          <p:nvPr/>
        </p:nvSpPr>
        <p:spPr bwMode="auto">
          <a:xfrm flipH="1">
            <a:off x="3024188" y="2298700"/>
            <a:ext cx="3521075" cy="369888"/>
          </a:xfrm>
          <a:prstGeom prst="rightArrow">
            <a:avLst>
              <a:gd name="adj1" fmla="val 50000"/>
              <a:gd name="adj2" fmla="val 50064"/>
            </a:avLst>
          </a:prstGeom>
          <a:solidFill>
            <a:srgbClr val="FFC0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Impact" pitchFamily="34" charset="0"/>
            </a:endParaRPr>
          </a:p>
        </p:txBody>
      </p:sp>
      <p:sp>
        <p:nvSpPr>
          <p:cNvPr id="32" name="椭圆 31"/>
          <p:cNvSpPr>
            <a:spLocks noChangeArrowheads="1"/>
          </p:cNvSpPr>
          <p:nvPr/>
        </p:nvSpPr>
        <p:spPr bwMode="auto">
          <a:xfrm>
            <a:off x="1231900" y="1277938"/>
            <a:ext cx="1792288" cy="1792287"/>
          </a:xfrm>
          <a:prstGeom prst="ellipse">
            <a:avLst/>
          </a:prstGeom>
          <a:solidFill>
            <a:srgbClr val="40404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r>
              <a:rPr lang="zh-CN" altLang="en-US" sz="1800" b="1" kern="0" dirty="0">
                <a:solidFill>
                  <a:srgbClr val="FFFFFF"/>
                </a:solidFill>
              </a:rPr>
              <a:t>单击此处添加标题</a:t>
            </a:r>
          </a:p>
        </p:txBody>
      </p:sp>
      <p:sp>
        <p:nvSpPr>
          <p:cNvPr id="33" name="椭圆 32"/>
          <p:cNvSpPr>
            <a:spLocks noChangeArrowheads="1"/>
          </p:cNvSpPr>
          <p:nvPr/>
        </p:nvSpPr>
        <p:spPr bwMode="auto">
          <a:xfrm>
            <a:off x="6359525" y="1277938"/>
            <a:ext cx="1793875" cy="1792287"/>
          </a:xfrm>
          <a:prstGeom prst="ellipse">
            <a:avLst/>
          </a:prstGeom>
          <a:solidFill>
            <a:srgbClr val="40404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r>
              <a:rPr lang="zh-CN" altLang="en-US" sz="1800" b="1" kern="0" dirty="0">
                <a:solidFill>
                  <a:srgbClr val="FFFFFF"/>
                </a:solidFill>
              </a:rPr>
              <a:t>单击此处添加标题</a:t>
            </a:r>
          </a:p>
        </p:txBody>
      </p:sp>
      <p:sp>
        <p:nvSpPr>
          <p:cNvPr id="34" name="矩形 33"/>
          <p:cNvSpPr/>
          <p:nvPr/>
        </p:nvSpPr>
        <p:spPr>
          <a:xfrm>
            <a:off x="3857625" y="161925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b="1" kern="0" dirty="0">
                <a:solidFill>
                  <a:srgbClr val="7D7D7D"/>
                </a:solidFill>
                <a:latin typeface="微软雅黑" pitchFamily="34" charset="-122"/>
                <a:ea typeface="微软雅黑" pitchFamily="34" charset="-122"/>
              </a:rPr>
              <a:t>理论基础及文献综述</a:t>
            </a:r>
          </a:p>
        </p:txBody>
      </p:sp>
      <p:sp>
        <p:nvSpPr>
          <p:cNvPr id="35" name="下箭头 34"/>
          <p:cNvSpPr>
            <a:spLocks noChangeArrowheads="1"/>
          </p:cNvSpPr>
          <p:nvPr/>
        </p:nvSpPr>
        <p:spPr bwMode="auto">
          <a:xfrm>
            <a:off x="4191000" y="3106738"/>
            <a:ext cx="804863" cy="555625"/>
          </a:xfrm>
          <a:prstGeom prst="downArrow">
            <a:avLst>
              <a:gd name="adj1" fmla="val 50000"/>
              <a:gd name="adj2" fmla="val 50000"/>
            </a:avLst>
          </a:prstGeom>
          <a:solidFill>
            <a:srgbClr val="FFC0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Impact" pitchFamily="34" charset="0"/>
            </a:endParaRPr>
          </a:p>
        </p:txBody>
      </p:sp>
      <p:sp>
        <p:nvSpPr>
          <p:cNvPr id="36" name="TextBox 35"/>
          <p:cNvSpPr txBox="1"/>
          <p:nvPr/>
        </p:nvSpPr>
        <p:spPr bwMode="auto">
          <a:xfrm>
            <a:off x="1293813" y="3259138"/>
            <a:ext cx="1482725" cy="1006475"/>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rgbClr val="4D4D4D"/>
                </a:solidFill>
              </a:rPr>
              <a:t>单击此处添加段落文本单击此处添加段落文本单击此处添加段落文本单击此处添加段落文本</a:t>
            </a:r>
          </a:p>
        </p:txBody>
      </p:sp>
      <p:sp>
        <p:nvSpPr>
          <p:cNvPr id="37" name="TextBox 36"/>
          <p:cNvSpPr txBox="1"/>
          <p:nvPr/>
        </p:nvSpPr>
        <p:spPr bwMode="auto">
          <a:xfrm>
            <a:off x="6477000" y="3319463"/>
            <a:ext cx="1484313" cy="1006475"/>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rgbClr val="4D4D4D"/>
                </a:solidFill>
              </a:rPr>
              <a:t>单击此处添加段落文本单击此处添加段落文本单击此处添加段落文本单击此处添加段落文本</a:t>
            </a:r>
          </a:p>
        </p:txBody>
      </p:sp>
      <p:sp>
        <p:nvSpPr>
          <p:cNvPr id="38" name="TextBox 19"/>
          <p:cNvSpPr txBox="1">
            <a:spLocks noChangeArrowheads="1"/>
          </p:cNvSpPr>
          <p:nvPr/>
        </p:nvSpPr>
        <p:spPr bwMode="auto">
          <a:xfrm>
            <a:off x="4056063" y="3843338"/>
            <a:ext cx="1125537" cy="6032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b="1" kern="0"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102270760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49" presetClass="entr" presetSubtype="0" decel="100000"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 calcmode="lin" valueType="num">
                                      <p:cBhvr>
                                        <p:cTn id="16" dur="500" fill="hold"/>
                                        <p:tgtEl>
                                          <p:spTgt spid="32"/>
                                        </p:tgtEl>
                                        <p:attrNameLst>
                                          <p:attrName>style.rotation</p:attrName>
                                        </p:attrNameLst>
                                      </p:cBhvr>
                                      <p:tavLst>
                                        <p:tav tm="0">
                                          <p:val>
                                            <p:fltVal val="360"/>
                                          </p:val>
                                        </p:tav>
                                        <p:tav tm="100000">
                                          <p:val>
                                            <p:fltVal val="0"/>
                                          </p:val>
                                        </p:tav>
                                      </p:tavLst>
                                    </p:anim>
                                    <p:animEffect transition="in" filter="fade">
                                      <p:cBhvr>
                                        <p:cTn id="17" dur="500"/>
                                        <p:tgtEl>
                                          <p:spTgt spid="32"/>
                                        </p:tgtEl>
                                      </p:cBhvr>
                                    </p:animEffect>
                                  </p:childTnLst>
                                </p:cTn>
                              </p:par>
                              <p:par>
                                <p:cTn id="18" presetID="49" presetClass="entr" presetSubtype="0" decel="10000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 calcmode="lin" valueType="num">
                                      <p:cBhvr>
                                        <p:cTn id="22" dur="500" fill="hold"/>
                                        <p:tgtEl>
                                          <p:spTgt spid="33"/>
                                        </p:tgtEl>
                                        <p:attrNameLst>
                                          <p:attrName>style.rotation</p:attrName>
                                        </p:attrNameLst>
                                      </p:cBhvr>
                                      <p:tavLst>
                                        <p:tav tm="0">
                                          <p:val>
                                            <p:fltVal val="360"/>
                                          </p:val>
                                        </p:tav>
                                        <p:tav tm="100000">
                                          <p:val>
                                            <p:fltVal val="0"/>
                                          </p:val>
                                        </p:tav>
                                      </p:tavLst>
                                    </p:anim>
                                    <p:animEffect transition="in" filter="fade">
                                      <p:cBhvr>
                                        <p:cTn id="23" dur="500"/>
                                        <p:tgtEl>
                                          <p:spTgt spid="33"/>
                                        </p:tgtEl>
                                      </p:cBhvr>
                                    </p:animEffect>
                                  </p:childTnLst>
                                </p:cTn>
                              </p:par>
                            </p:childTnLst>
                          </p:cTn>
                        </p:par>
                        <p:par>
                          <p:cTn id="24" fill="hold">
                            <p:stCondLst>
                              <p:cond delay="1200"/>
                            </p:stCondLst>
                            <p:childTnLst>
                              <p:par>
                                <p:cTn id="25" presetID="12" presetClass="entr" presetSubtype="8"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slide(fromLeft)">
                                      <p:cBhvr>
                                        <p:cTn id="27" dur="500"/>
                                        <p:tgtEl>
                                          <p:spTgt spid="30"/>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slide(fromRight)">
                                      <p:cBhvr>
                                        <p:cTn id="30" dur="500"/>
                                        <p:tgtEl>
                                          <p:spTgt spid="31"/>
                                        </p:tgtEl>
                                      </p:cBhvr>
                                    </p:animEffect>
                                  </p:childTnLst>
                                </p:cTn>
                              </p:par>
                            </p:childTnLst>
                          </p:cTn>
                        </p:par>
                        <p:par>
                          <p:cTn id="31" fill="hold">
                            <p:stCondLst>
                              <p:cond delay="1700"/>
                            </p:stCondLst>
                            <p:childTnLst>
                              <p:par>
                                <p:cTn id="32" presetID="17" presetClass="entr" presetSubtype="1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strVal val="#ppt_h"/>
                                          </p:val>
                                        </p:tav>
                                        <p:tav tm="100000">
                                          <p:val>
                                            <p:strVal val="#ppt_h"/>
                                          </p:val>
                                        </p:tav>
                                      </p:tavLst>
                                    </p:anim>
                                  </p:childTnLst>
                                </p:cTn>
                              </p:par>
                            </p:childTnLst>
                          </p:cTn>
                        </p:par>
                        <p:par>
                          <p:cTn id="36" fill="hold">
                            <p:stCondLst>
                              <p:cond delay="2200"/>
                            </p:stCondLst>
                            <p:childTnLst>
                              <p:par>
                                <p:cTn id="37" presetID="47"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1000"/>
                                        <p:tgtEl>
                                          <p:spTgt spid="35"/>
                                        </p:tgtEl>
                                      </p:cBhvr>
                                    </p:animEffect>
                                    <p:anim calcmode="lin" valueType="num">
                                      <p:cBhvr>
                                        <p:cTn id="40" dur="1000" fill="hold"/>
                                        <p:tgtEl>
                                          <p:spTgt spid="35"/>
                                        </p:tgtEl>
                                        <p:attrNameLst>
                                          <p:attrName>ppt_x</p:attrName>
                                        </p:attrNameLst>
                                      </p:cBhvr>
                                      <p:tavLst>
                                        <p:tav tm="0">
                                          <p:val>
                                            <p:strVal val="#ppt_x"/>
                                          </p:val>
                                        </p:tav>
                                        <p:tav tm="100000">
                                          <p:val>
                                            <p:strVal val="#ppt_x"/>
                                          </p:val>
                                        </p:tav>
                                      </p:tavLst>
                                    </p:anim>
                                    <p:anim calcmode="lin" valueType="num">
                                      <p:cBhvr>
                                        <p:cTn id="41" dur="1000" fill="hold"/>
                                        <p:tgtEl>
                                          <p:spTgt spid="35"/>
                                        </p:tgtEl>
                                        <p:attrNameLst>
                                          <p:attrName>ppt_y</p:attrName>
                                        </p:attrNameLst>
                                      </p:cBhvr>
                                      <p:tavLst>
                                        <p:tav tm="0">
                                          <p:val>
                                            <p:strVal val="#ppt_y-.1"/>
                                          </p:val>
                                        </p:tav>
                                        <p:tav tm="100000">
                                          <p:val>
                                            <p:strVal val="#ppt_y"/>
                                          </p:val>
                                        </p:tav>
                                      </p:tavLst>
                                    </p:anim>
                                  </p:childTnLst>
                                </p:cTn>
                              </p:par>
                            </p:childTnLst>
                          </p:cTn>
                        </p:par>
                        <p:par>
                          <p:cTn id="42" fill="hold">
                            <p:stCondLst>
                              <p:cond delay="3200"/>
                            </p:stCondLst>
                            <p:childTnLst>
                              <p:par>
                                <p:cTn id="43" presetID="10" presetClass="entr" presetSubtype="0"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animBg="1"/>
      <p:bldP spid="31" grpId="0" animBg="1"/>
      <p:bldP spid="32" grpId="0" animBg="1"/>
      <p:bldP spid="33" grpId="0" animBg="1"/>
      <p:bldP spid="34" grpId="0" animBg="1"/>
      <p:bldP spid="35" grpId="0" animBg="1"/>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2016224"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主要贡献与创新</a:t>
            </a:r>
          </a:p>
        </p:txBody>
      </p:sp>
      <p:sp>
        <p:nvSpPr>
          <p:cNvPr id="5" name="Oval 98"/>
          <p:cNvSpPr>
            <a:spLocks noChangeArrowheads="1"/>
          </p:cNvSpPr>
          <p:nvPr/>
        </p:nvSpPr>
        <p:spPr bwMode="auto">
          <a:xfrm>
            <a:off x="3179979" y="1127540"/>
            <a:ext cx="1699993" cy="1690091"/>
          </a:xfrm>
          <a:prstGeom prst="ellipse">
            <a:avLst/>
          </a:prstGeom>
          <a:solidFill>
            <a:srgbClr val="404040"/>
          </a:solidFill>
          <a:ln w="25400">
            <a:solidFill>
              <a:schemeClr val="bg1"/>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2">
                  <a:lumMod val="10000"/>
                </a:schemeClr>
              </a:solidFill>
              <a:effectLst/>
              <a:uLnTx/>
              <a:uFillTx/>
              <a:latin typeface="Calibri"/>
              <a:ea typeface="微软雅黑"/>
            </a:endParaRPr>
          </a:p>
        </p:txBody>
      </p:sp>
      <p:sp>
        <p:nvSpPr>
          <p:cNvPr id="6" name="Oval 100"/>
          <p:cNvSpPr>
            <a:spLocks noChangeArrowheads="1"/>
          </p:cNvSpPr>
          <p:nvPr/>
        </p:nvSpPr>
        <p:spPr bwMode="auto">
          <a:xfrm>
            <a:off x="4444246" y="1041715"/>
            <a:ext cx="2112613" cy="2102710"/>
          </a:xfrm>
          <a:prstGeom prst="ellipse">
            <a:avLst/>
          </a:prstGeom>
          <a:solidFill>
            <a:srgbClr val="FFC000"/>
          </a:solidFill>
          <a:ln w="19050">
            <a:solidFill>
              <a:schemeClr val="bg1"/>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2">
                  <a:lumMod val="10000"/>
                </a:schemeClr>
              </a:solidFill>
              <a:effectLst/>
              <a:uLnTx/>
              <a:uFillTx/>
              <a:latin typeface="Calibri"/>
              <a:ea typeface="微软雅黑"/>
            </a:endParaRPr>
          </a:p>
        </p:txBody>
      </p:sp>
      <p:sp>
        <p:nvSpPr>
          <p:cNvPr id="7" name="Oval 101"/>
          <p:cNvSpPr>
            <a:spLocks noChangeArrowheads="1"/>
          </p:cNvSpPr>
          <p:nvPr/>
        </p:nvSpPr>
        <p:spPr bwMode="auto">
          <a:xfrm>
            <a:off x="3711433" y="2164041"/>
            <a:ext cx="1769314" cy="1775916"/>
          </a:xfrm>
          <a:prstGeom prst="ellipse">
            <a:avLst/>
          </a:prstGeom>
          <a:solidFill>
            <a:srgbClr val="404040"/>
          </a:solidFill>
          <a:ln w="19050">
            <a:solidFill>
              <a:schemeClr val="bg1"/>
            </a:solid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schemeClr val="bg2">
                  <a:lumMod val="10000"/>
                </a:schemeClr>
              </a:solidFill>
              <a:latin typeface="Calibri"/>
              <a:ea typeface="微软雅黑"/>
            </a:endParaRPr>
          </a:p>
        </p:txBody>
      </p:sp>
      <p:cxnSp>
        <p:nvCxnSpPr>
          <p:cNvPr id="9" name="直接箭头连接符 8"/>
          <p:cNvCxnSpPr/>
          <p:nvPr/>
        </p:nvCxnSpPr>
        <p:spPr>
          <a:xfrm>
            <a:off x="6556859" y="1838896"/>
            <a:ext cx="1627094" cy="0"/>
          </a:xfrm>
          <a:prstGeom prst="straightConnector1">
            <a:avLst/>
          </a:prstGeom>
          <a:noFill/>
          <a:ln w="9525" cap="flat" cmpd="sng" algn="ctr">
            <a:solidFill>
              <a:srgbClr val="414455"/>
            </a:solidFill>
            <a:prstDash val="solid"/>
            <a:tailEnd type="arrow"/>
          </a:ln>
          <a:effectLst/>
        </p:spPr>
      </p:cxnSp>
      <p:sp>
        <p:nvSpPr>
          <p:cNvPr id="10" name="TextBox 9"/>
          <p:cNvSpPr txBox="1"/>
          <p:nvPr/>
        </p:nvSpPr>
        <p:spPr>
          <a:xfrm>
            <a:off x="6642328" y="915566"/>
            <a:ext cx="1541625" cy="923330"/>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schemeClr val="bg2">
                    <a:lumMod val="10000"/>
                  </a:schemeClr>
                </a:solidFill>
                <a:latin typeface="Calibri"/>
                <a:ea typeface="微软雅黑"/>
              </a:rPr>
              <a:t>添加文本说明内容添加文本说明内容</a:t>
            </a:r>
          </a:p>
          <a:p>
            <a:pPr fontAlgn="auto">
              <a:lnSpc>
                <a:spcPct val="150000"/>
              </a:lnSpc>
              <a:spcBef>
                <a:spcPts val="0"/>
              </a:spcBef>
              <a:spcAft>
                <a:spcPts val="0"/>
              </a:spcAft>
            </a:pPr>
            <a:r>
              <a:rPr lang="zh-CN" altLang="en-US" sz="1200" dirty="0">
                <a:solidFill>
                  <a:schemeClr val="bg2">
                    <a:lumMod val="10000"/>
                  </a:schemeClr>
                </a:solidFill>
                <a:latin typeface="Calibri"/>
                <a:ea typeface="微软雅黑"/>
              </a:rPr>
              <a:t>添加文本说明内容</a:t>
            </a:r>
          </a:p>
        </p:txBody>
      </p:sp>
      <p:cxnSp>
        <p:nvCxnSpPr>
          <p:cNvPr id="11" name="直接箭头连接符 10"/>
          <p:cNvCxnSpPr>
            <a:stCxn id="7" idx="4"/>
          </p:cNvCxnSpPr>
          <p:nvPr/>
        </p:nvCxnSpPr>
        <p:spPr>
          <a:xfrm>
            <a:off x="4596090" y="3939957"/>
            <a:ext cx="6602" cy="990851"/>
          </a:xfrm>
          <a:prstGeom prst="straightConnector1">
            <a:avLst/>
          </a:prstGeom>
          <a:noFill/>
          <a:ln w="9525" cap="flat" cmpd="sng" algn="ctr">
            <a:solidFill>
              <a:srgbClr val="414455"/>
            </a:solidFill>
            <a:prstDash val="solid"/>
            <a:tailEnd type="arrow"/>
          </a:ln>
          <a:effectLst/>
        </p:spPr>
      </p:cxnSp>
      <p:sp>
        <p:nvSpPr>
          <p:cNvPr id="12" name="TextBox 11"/>
          <p:cNvSpPr txBox="1"/>
          <p:nvPr/>
        </p:nvSpPr>
        <p:spPr>
          <a:xfrm>
            <a:off x="4716016" y="3939957"/>
            <a:ext cx="1804013" cy="867930"/>
          </a:xfrm>
          <a:prstGeom prst="rect">
            <a:avLst/>
          </a:prstGeom>
          <a:noFill/>
        </p:spPr>
        <p:txBody>
          <a:bodyPr wrap="square" rtlCol="0">
            <a:spAutoFit/>
          </a:bodyPr>
          <a:lstStyle/>
          <a:p>
            <a:pPr fontAlgn="auto">
              <a:lnSpc>
                <a:spcPct val="120000"/>
              </a:lnSpc>
              <a:spcBef>
                <a:spcPts val="0"/>
              </a:spcBef>
              <a:spcAft>
                <a:spcPts val="0"/>
              </a:spcAft>
            </a:pPr>
            <a:r>
              <a:rPr lang="zh-CN" altLang="en-US" sz="1400" b="1" dirty="0">
                <a:solidFill>
                  <a:schemeClr val="bg2">
                    <a:lumMod val="10000"/>
                  </a:schemeClr>
                </a:solidFill>
                <a:latin typeface="Calibri"/>
                <a:ea typeface="微软雅黑"/>
              </a:rPr>
              <a:t>添加文本说明内容</a:t>
            </a:r>
            <a:endParaRPr lang="en-US" altLang="zh-CN" sz="1400" b="1" dirty="0">
              <a:solidFill>
                <a:schemeClr val="bg2">
                  <a:lumMod val="10000"/>
                </a:schemeClr>
              </a:solidFill>
              <a:latin typeface="Calibri"/>
              <a:ea typeface="微软雅黑"/>
            </a:endParaRPr>
          </a:p>
          <a:p>
            <a:pPr fontAlgn="auto">
              <a:lnSpc>
                <a:spcPct val="120000"/>
              </a:lnSpc>
              <a:spcBef>
                <a:spcPts val="0"/>
              </a:spcBef>
              <a:spcAft>
                <a:spcPts val="0"/>
              </a:spcAft>
            </a:pPr>
            <a:r>
              <a:rPr lang="zh-CN" altLang="en-US" sz="1400" b="1" dirty="0">
                <a:solidFill>
                  <a:schemeClr val="bg2">
                    <a:lumMod val="10000"/>
                  </a:schemeClr>
                </a:solidFill>
                <a:latin typeface="Calibri"/>
                <a:ea typeface="微软雅黑"/>
              </a:rPr>
              <a:t>添加文本说明内容</a:t>
            </a:r>
          </a:p>
          <a:p>
            <a:pPr fontAlgn="auto">
              <a:lnSpc>
                <a:spcPct val="120000"/>
              </a:lnSpc>
              <a:spcBef>
                <a:spcPts val="0"/>
              </a:spcBef>
              <a:spcAft>
                <a:spcPts val="0"/>
              </a:spcAft>
            </a:pPr>
            <a:r>
              <a:rPr lang="zh-CN" altLang="en-US" sz="1400" b="1" dirty="0">
                <a:solidFill>
                  <a:schemeClr val="bg2">
                    <a:lumMod val="10000"/>
                  </a:schemeClr>
                </a:solidFill>
                <a:latin typeface="Calibri"/>
                <a:ea typeface="微软雅黑"/>
              </a:rPr>
              <a:t>添加文本说明内容</a:t>
            </a:r>
          </a:p>
        </p:txBody>
      </p:sp>
      <p:cxnSp>
        <p:nvCxnSpPr>
          <p:cNvPr id="13" name="直接箭头连接符 12"/>
          <p:cNvCxnSpPr/>
          <p:nvPr/>
        </p:nvCxnSpPr>
        <p:spPr>
          <a:xfrm flipH="1">
            <a:off x="1403648" y="2032003"/>
            <a:ext cx="1776331" cy="0"/>
          </a:xfrm>
          <a:prstGeom prst="straightConnector1">
            <a:avLst/>
          </a:prstGeom>
          <a:noFill/>
          <a:ln w="9525" cap="flat" cmpd="sng" algn="ctr">
            <a:solidFill>
              <a:srgbClr val="414455"/>
            </a:solidFill>
            <a:prstDash val="solid"/>
            <a:tailEnd type="arrow"/>
          </a:ln>
          <a:effectLst/>
        </p:spPr>
      </p:cxnSp>
      <p:sp>
        <p:nvSpPr>
          <p:cNvPr id="14" name="TextBox 13"/>
          <p:cNvSpPr txBox="1"/>
          <p:nvPr/>
        </p:nvSpPr>
        <p:spPr>
          <a:xfrm>
            <a:off x="1600254" y="1096541"/>
            <a:ext cx="1541625" cy="923330"/>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schemeClr val="bg2">
                    <a:lumMod val="10000"/>
                  </a:schemeClr>
                </a:solidFill>
                <a:latin typeface="Calibri"/>
                <a:ea typeface="微软雅黑"/>
              </a:rPr>
              <a:t>添加文本说明内容添加文本说明内容</a:t>
            </a:r>
          </a:p>
          <a:p>
            <a:pPr fontAlgn="auto">
              <a:lnSpc>
                <a:spcPct val="150000"/>
              </a:lnSpc>
              <a:spcBef>
                <a:spcPts val="0"/>
              </a:spcBef>
              <a:spcAft>
                <a:spcPts val="0"/>
              </a:spcAft>
            </a:pPr>
            <a:r>
              <a:rPr lang="zh-CN" altLang="en-US" sz="1200" dirty="0">
                <a:solidFill>
                  <a:schemeClr val="bg2">
                    <a:lumMod val="10000"/>
                  </a:schemeClr>
                </a:solidFill>
                <a:latin typeface="Calibri"/>
                <a:ea typeface="微软雅黑"/>
              </a:rPr>
              <a:t>添加文本说明内容</a:t>
            </a:r>
          </a:p>
        </p:txBody>
      </p:sp>
      <p:sp>
        <p:nvSpPr>
          <p:cNvPr id="15" name="TextBox 14"/>
          <p:cNvSpPr txBox="1"/>
          <p:nvPr/>
        </p:nvSpPr>
        <p:spPr>
          <a:xfrm>
            <a:off x="3589796" y="1542018"/>
            <a:ext cx="880358" cy="707886"/>
          </a:xfrm>
          <a:prstGeom prst="rect">
            <a:avLst/>
          </a:prstGeom>
          <a:noFill/>
        </p:spPr>
        <p:txBody>
          <a:bodyPr wrap="square" rtlCol="0">
            <a:spAutoFit/>
          </a:bodyPr>
          <a:lstStyle/>
          <a:p>
            <a:pPr fontAlgn="auto">
              <a:spcBef>
                <a:spcPts val="0"/>
              </a:spcBef>
              <a:spcAft>
                <a:spcPts val="0"/>
              </a:spcAft>
            </a:pPr>
            <a:r>
              <a:rPr lang="zh-CN" altLang="en-US" sz="2000" b="1" dirty="0">
                <a:solidFill>
                  <a:schemeClr val="bg1"/>
                </a:solidFill>
                <a:latin typeface="微软雅黑" pitchFamily="34" charset="-122"/>
                <a:ea typeface="微软雅黑" pitchFamily="34" charset="-122"/>
              </a:rPr>
              <a:t>主要贡献</a:t>
            </a:r>
          </a:p>
        </p:txBody>
      </p:sp>
      <p:sp>
        <p:nvSpPr>
          <p:cNvPr id="16" name="TextBox 15"/>
          <p:cNvSpPr txBox="1"/>
          <p:nvPr/>
        </p:nvSpPr>
        <p:spPr>
          <a:xfrm>
            <a:off x="5177843" y="1678060"/>
            <a:ext cx="880358" cy="707886"/>
          </a:xfrm>
          <a:prstGeom prst="rect">
            <a:avLst/>
          </a:prstGeom>
          <a:noFill/>
        </p:spPr>
        <p:txBody>
          <a:bodyPr wrap="square" rtlCol="0">
            <a:spAutoFit/>
          </a:bodyPr>
          <a:lstStyle/>
          <a:p>
            <a:pPr fontAlgn="auto">
              <a:spcBef>
                <a:spcPts val="0"/>
              </a:spcBef>
              <a:spcAft>
                <a:spcPts val="0"/>
              </a:spcAft>
            </a:pPr>
            <a:r>
              <a:rPr lang="zh-CN" altLang="en-US" sz="2000" b="1" dirty="0">
                <a:solidFill>
                  <a:srgbClr val="FFFFFF"/>
                </a:solidFill>
                <a:latin typeface="微软雅黑" pitchFamily="34" charset="-122"/>
                <a:ea typeface="微软雅黑" pitchFamily="34" charset="-122"/>
              </a:rPr>
              <a:t>创新亮点</a:t>
            </a:r>
          </a:p>
        </p:txBody>
      </p:sp>
      <p:sp>
        <p:nvSpPr>
          <p:cNvPr id="17" name="TextBox 16"/>
          <p:cNvSpPr txBox="1"/>
          <p:nvPr/>
        </p:nvSpPr>
        <p:spPr>
          <a:xfrm>
            <a:off x="4168611" y="2698056"/>
            <a:ext cx="880358" cy="707886"/>
          </a:xfrm>
          <a:prstGeom prst="rect">
            <a:avLst/>
          </a:prstGeom>
          <a:noFill/>
        </p:spPr>
        <p:txBody>
          <a:bodyPr wrap="square" rtlCol="0">
            <a:spAutoFit/>
          </a:bodyPr>
          <a:lstStyle/>
          <a:p>
            <a:pPr fontAlgn="auto">
              <a:spcBef>
                <a:spcPts val="0"/>
              </a:spcBef>
              <a:spcAft>
                <a:spcPts val="0"/>
              </a:spcAft>
            </a:pPr>
            <a:r>
              <a:rPr lang="zh-CN" altLang="en-US" sz="2000" b="1" dirty="0">
                <a:solidFill>
                  <a:schemeClr val="bg1"/>
                </a:solidFill>
                <a:latin typeface="微软雅黑" pitchFamily="34" charset="-122"/>
                <a:ea typeface="微软雅黑" pitchFamily="34" charset="-122"/>
              </a:rPr>
              <a:t>主要贡献</a:t>
            </a:r>
          </a:p>
        </p:txBody>
      </p:sp>
      <p:sp>
        <p:nvSpPr>
          <p:cNvPr id="18" name="右弧形箭头 17"/>
          <p:cNvSpPr/>
          <p:nvPr/>
        </p:nvSpPr>
        <p:spPr>
          <a:xfrm rot="9229339">
            <a:off x="3020516" y="2636640"/>
            <a:ext cx="504056" cy="948336"/>
          </a:xfrm>
          <a:prstGeom prst="curvedLeftArrow">
            <a:avLst/>
          </a:prstGeom>
          <a:solidFill>
            <a:srgbClr val="404040"/>
          </a:solidFill>
          <a:ln w="19050">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kern="0">
              <a:solidFill>
                <a:schemeClr val="bg2">
                  <a:lumMod val="10000"/>
                </a:schemeClr>
              </a:solidFill>
              <a:latin typeface="Calibri"/>
              <a:ea typeface="微软雅黑"/>
            </a:endParaRPr>
          </a:p>
        </p:txBody>
      </p:sp>
      <p:sp>
        <p:nvSpPr>
          <p:cNvPr id="19" name="TextBox 18"/>
          <p:cNvSpPr txBox="1"/>
          <p:nvPr/>
        </p:nvSpPr>
        <p:spPr>
          <a:xfrm>
            <a:off x="1763688" y="3150155"/>
            <a:ext cx="1354634" cy="338554"/>
          </a:xfrm>
          <a:prstGeom prst="rect">
            <a:avLst/>
          </a:prstGeom>
          <a:noFill/>
        </p:spPr>
        <p:txBody>
          <a:bodyPr wrap="square" rtlCol="0">
            <a:spAutoFit/>
          </a:bodyPr>
          <a:lstStyle/>
          <a:p>
            <a:pPr algn="ctr" fontAlgn="auto">
              <a:spcBef>
                <a:spcPts val="0"/>
              </a:spcBef>
              <a:spcAft>
                <a:spcPts val="0"/>
              </a:spcAft>
            </a:pPr>
            <a:r>
              <a:rPr lang="zh-CN" altLang="en-US" sz="1600" b="1" dirty="0">
                <a:solidFill>
                  <a:schemeClr val="bg2">
                    <a:lumMod val="10000"/>
                  </a:schemeClr>
                </a:solidFill>
                <a:latin typeface="Broadway BT"/>
                <a:ea typeface="微软雅黑"/>
              </a:rPr>
              <a:t>补充性文字</a:t>
            </a:r>
          </a:p>
        </p:txBody>
      </p:sp>
    </p:spTree>
    <p:extLst>
      <p:ext uri="{BB962C8B-B14F-4D97-AF65-F5344CB8AC3E}">
        <p14:creationId xmlns:p14="http://schemas.microsoft.com/office/powerpoint/2010/main" val="51183249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23" presetClass="entr" presetSubtype="32"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strVal val="4*#ppt_w"/>
                                          </p:val>
                                        </p:tav>
                                        <p:tav tm="100000">
                                          <p:val>
                                            <p:strVal val="#ppt_w"/>
                                          </p:val>
                                        </p:tav>
                                      </p:tavLst>
                                    </p:anim>
                                    <p:anim calcmode="lin" valueType="num">
                                      <p:cBhvr>
                                        <p:cTn id="15" dur="500" fill="hold"/>
                                        <p:tgtEl>
                                          <p:spTgt spid="6"/>
                                        </p:tgtEl>
                                        <p:attrNameLst>
                                          <p:attrName>ppt_h</p:attrName>
                                        </p:attrNameLst>
                                      </p:cBhvr>
                                      <p:tavLst>
                                        <p:tav tm="0">
                                          <p:val>
                                            <p:strVal val="4*#ppt_h"/>
                                          </p:val>
                                        </p:tav>
                                        <p:tav tm="100000">
                                          <p:val>
                                            <p:strVal val="#ppt_h"/>
                                          </p:val>
                                        </p:tav>
                                      </p:tavLst>
                                    </p:anim>
                                  </p:childTnLst>
                                </p:cTn>
                              </p:par>
                              <p:par>
                                <p:cTn id="16" presetID="23" presetClass="entr" presetSubtype="32" fill="hold" grpId="0"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strVal val="4*#ppt_w"/>
                                          </p:val>
                                        </p:tav>
                                        <p:tav tm="100000">
                                          <p:val>
                                            <p:strVal val="#ppt_w"/>
                                          </p:val>
                                        </p:tav>
                                      </p:tavLst>
                                    </p:anim>
                                    <p:anim calcmode="lin" valueType="num">
                                      <p:cBhvr>
                                        <p:cTn id="19" dur="500" fill="hold"/>
                                        <p:tgtEl>
                                          <p:spTgt spid="5"/>
                                        </p:tgtEl>
                                        <p:attrNameLst>
                                          <p:attrName>ppt_h</p:attrName>
                                        </p:attrNameLst>
                                      </p:cBhvr>
                                      <p:tavLst>
                                        <p:tav tm="0">
                                          <p:val>
                                            <p:strVal val="4*#ppt_h"/>
                                          </p:val>
                                        </p:tav>
                                        <p:tav tm="100000">
                                          <p:val>
                                            <p:strVal val="#ppt_h"/>
                                          </p:val>
                                        </p:tav>
                                      </p:tavLst>
                                    </p:anim>
                                  </p:childTnLst>
                                </p:cTn>
                              </p:par>
                              <p:par>
                                <p:cTn id="20" presetID="23" presetClass="entr" presetSubtype="32" fill="hold" grpId="0" nodeType="withEffect">
                                  <p:stCondLst>
                                    <p:cond delay="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250" fill="hold"/>
                                        <p:tgtEl>
                                          <p:spTgt spid="7"/>
                                        </p:tgtEl>
                                        <p:attrNameLst>
                                          <p:attrName>ppt_w</p:attrName>
                                        </p:attrNameLst>
                                      </p:cBhvr>
                                      <p:tavLst>
                                        <p:tav tm="0">
                                          <p:val>
                                            <p:strVal val="4*#ppt_w"/>
                                          </p:val>
                                        </p:tav>
                                        <p:tav tm="100000">
                                          <p:val>
                                            <p:strVal val="#ppt_w"/>
                                          </p:val>
                                        </p:tav>
                                      </p:tavLst>
                                    </p:anim>
                                    <p:anim calcmode="lin" valueType="num">
                                      <p:cBhvr>
                                        <p:cTn id="23" dur="250" fill="hold"/>
                                        <p:tgtEl>
                                          <p:spTgt spid="7"/>
                                        </p:tgtEl>
                                        <p:attrNameLst>
                                          <p:attrName>ppt_h</p:attrName>
                                        </p:attrNameLst>
                                      </p:cBhvr>
                                      <p:tavLst>
                                        <p:tav tm="0">
                                          <p:val>
                                            <p:strVal val="4*#ppt_h"/>
                                          </p:val>
                                        </p:tav>
                                        <p:tav tm="100000">
                                          <p:val>
                                            <p:strVal val="#ppt_h"/>
                                          </p:val>
                                        </p:tav>
                                      </p:tavLst>
                                    </p:anim>
                                  </p:childTnLst>
                                </p:cTn>
                              </p:par>
                            </p:childTnLst>
                          </p:cTn>
                        </p:par>
                        <p:par>
                          <p:cTn id="24" fill="hold">
                            <p:stCondLst>
                              <p:cond delay="1450"/>
                            </p:stCondLst>
                            <p:childTnLst>
                              <p:par>
                                <p:cTn id="25" presetID="49" presetClass="entr" presetSubtype="0"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 calcmode="lin" valueType="num">
                                      <p:cBhvr>
                                        <p:cTn id="35" dur="500" fill="hold"/>
                                        <p:tgtEl>
                                          <p:spTgt spid="17"/>
                                        </p:tgtEl>
                                        <p:attrNameLst>
                                          <p:attrName>style.rotation</p:attrName>
                                        </p:attrNameLst>
                                      </p:cBhvr>
                                      <p:tavLst>
                                        <p:tav tm="0">
                                          <p:val>
                                            <p:fltVal val="360"/>
                                          </p:val>
                                        </p:tav>
                                        <p:tav tm="100000">
                                          <p:val>
                                            <p:fltVal val="0"/>
                                          </p:val>
                                        </p:tav>
                                      </p:tavLst>
                                    </p:anim>
                                    <p:animEffect transition="in" filter="fade">
                                      <p:cBhvr>
                                        <p:cTn id="36" dur="500"/>
                                        <p:tgtEl>
                                          <p:spTgt spid="17"/>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 calcmode="lin" valueType="num">
                                      <p:cBhvr>
                                        <p:cTn id="41" dur="500" fill="hold"/>
                                        <p:tgtEl>
                                          <p:spTgt spid="16"/>
                                        </p:tgtEl>
                                        <p:attrNameLst>
                                          <p:attrName>style.rotation</p:attrName>
                                        </p:attrNameLst>
                                      </p:cBhvr>
                                      <p:tavLst>
                                        <p:tav tm="0">
                                          <p:val>
                                            <p:fltVal val="360"/>
                                          </p:val>
                                        </p:tav>
                                        <p:tav tm="100000">
                                          <p:val>
                                            <p:fltVal val="0"/>
                                          </p:val>
                                        </p:tav>
                                      </p:tavLst>
                                    </p:anim>
                                    <p:animEffect transition="in" filter="fade">
                                      <p:cBhvr>
                                        <p:cTn id="42" dur="500"/>
                                        <p:tgtEl>
                                          <p:spTgt spid="16"/>
                                        </p:tgtEl>
                                      </p:cBhvr>
                                    </p:animEffect>
                                  </p:childTnLst>
                                </p:cTn>
                              </p:par>
                            </p:childTnLst>
                          </p:cTn>
                        </p:par>
                        <p:par>
                          <p:cTn id="43" fill="hold">
                            <p:stCondLst>
                              <p:cond delay="1950"/>
                            </p:stCondLst>
                            <p:childTnLst>
                              <p:par>
                                <p:cTn id="44" presetID="22" presetClass="entr" presetSubtype="8"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500"/>
                                        <p:tgtEl>
                                          <p:spTgt spid="9"/>
                                        </p:tgtEl>
                                      </p:cBhvr>
                                    </p:animEffect>
                                  </p:childTnLst>
                                </p:cTn>
                              </p:par>
                              <p:par>
                                <p:cTn id="47" presetID="22" presetClass="entr" presetSubtype="1"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par>
                                <p:cTn id="50" presetID="22" presetClass="entr" presetSubtype="2"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right)">
                                      <p:cBhvr>
                                        <p:cTn id="52" dur="500"/>
                                        <p:tgtEl>
                                          <p:spTgt spid="13"/>
                                        </p:tgtEl>
                                      </p:cBhvr>
                                    </p:animEffect>
                                  </p:childTnLst>
                                </p:cTn>
                              </p:par>
                            </p:childTnLst>
                          </p:cTn>
                        </p:par>
                        <p:par>
                          <p:cTn id="53" fill="hold">
                            <p:stCondLst>
                              <p:cond delay="2450"/>
                            </p:stCondLst>
                            <p:childTnLst>
                              <p:par>
                                <p:cTn id="54" presetID="22" presetClass="entr" presetSubtype="2"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right)">
                                      <p:cBhvr>
                                        <p:cTn id="56" dur="500"/>
                                        <p:tgtEl>
                                          <p:spTgt spid="14"/>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right)">
                                      <p:cBhvr>
                                        <p:cTn id="59" dur="500"/>
                                        <p:tgtEl>
                                          <p:spTgt spid="12"/>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right)">
                                      <p:cBhvr>
                                        <p:cTn id="62" dur="500"/>
                                        <p:tgtEl>
                                          <p:spTgt spid="10"/>
                                        </p:tgtEl>
                                      </p:cBhvr>
                                    </p:animEffect>
                                  </p:childTnLst>
                                </p:cTn>
                              </p:par>
                            </p:childTnLst>
                          </p:cTn>
                        </p:par>
                        <p:par>
                          <p:cTn id="63" fill="hold">
                            <p:stCondLst>
                              <p:cond delay="2950"/>
                            </p:stCondLst>
                            <p:childTnLst>
                              <p:par>
                                <p:cTn id="64" presetID="22" presetClass="entr" presetSubtype="4"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down)">
                                      <p:cBhvr>
                                        <p:cTn id="66" dur="500"/>
                                        <p:tgtEl>
                                          <p:spTgt spid="18"/>
                                        </p:tgtEl>
                                      </p:cBhvr>
                                    </p:animEffect>
                                  </p:childTnLst>
                                </p:cTn>
                              </p:par>
                            </p:childTnLst>
                          </p:cTn>
                        </p:par>
                        <p:par>
                          <p:cTn id="67" fill="hold">
                            <p:stCondLst>
                              <p:cond delay="3450"/>
                            </p:stCondLst>
                            <p:childTnLst>
                              <p:par>
                                <p:cTn id="68" presetID="16" presetClass="entr" presetSubtype="37"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barn(outVertical)">
                                      <p:cBhvr>
                                        <p:cTn id="7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0" grpId="0"/>
      <p:bldP spid="12" grpId="0"/>
      <p:bldP spid="14" grpId="0"/>
      <p:bldP spid="15" grpId="0"/>
      <p:bldP spid="16" grpId="0"/>
      <p:bldP spid="17" grpId="0"/>
      <p:bldP spid="18" grpId="0" animBg="1"/>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483518"/>
            <a:ext cx="9144000" cy="0"/>
          </a:xfrm>
          <a:prstGeom prst="line">
            <a:avLst/>
          </a:prstGeom>
          <a:ln w="19050">
            <a:solidFill>
              <a:srgbClr val="414455"/>
            </a:solidFill>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611560" y="267494"/>
            <a:ext cx="1800200" cy="43204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itchFamily="34" charset="-122"/>
                <a:ea typeface="微软雅黑" pitchFamily="34" charset="-122"/>
              </a:rPr>
              <a:t>研究意义</a:t>
            </a:r>
          </a:p>
        </p:txBody>
      </p:sp>
      <p:grpSp>
        <p:nvGrpSpPr>
          <p:cNvPr id="5" name="组合 4"/>
          <p:cNvGrpSpPr/>
          <p:nvPr/>
        </p:nvGrpSpPr>
        <p:grpSpPr>
          <a:xfrm>
            <a:off x="4755916" y="1843137"/>
            <a:ext cx="3294347" cy="1872851"/>
            <a:chOff x="4734037" y="2628379"/>
            <a:chExt cx="3294347" cy="1872851"/>
          </a:xfrm>
          <a:solidFill>
            <a:srgbClr val="FFC000"/>
          </a:solidFill>
        </p:grpSpPr>
        <p:sp>
          <p:nvSpPr>
            <p:cNvPr id="6" name="AutoShape 3"/>
            <p:cNvSpPr>
              <a:spLocks noChangeArrowheads="1"/>
            </p:cNvSpPr>
            <p:nvPr/>
          </p:nvSpPr>
          <p:spPr bwMode="gray">
            <a:xfrm>
              <a:off x="4734037" y="2628379"/>
              <a:ext cx="3294347" cy="1872851"/>
            </a:xfrm>
            <a:prstGeom prst="rightArrow">
              <a:avLst>
                <a:gd name="adj1" fmla="val 64000"/>
                <a:gd name="adj2" fmla="val 37599"/>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sysClr val="windowText" lastClr="000000"/>
                </a:solidFill>
                <a:effectLst/>
                <a:uLnTx/>
                <a:uFillTx/>
              </a:endParaRPr>
            </a:p>
          </p:txBody>
        </p:sp>
        <p:sp>
          <p:nvSpPr>
            <p:cNvPr id="7" name="TextBox 11"/>
            <p:cNvSpPr txBox="1">
              <a:spLocks noChangeArrowheads="1"/>
            </p:cNvSpPr>
            <p:nvPr/>
          </p:nvSpPr>
          <p:spPr bwMode="auto">
            <a:xfrm flipH="1">
              <a:off x="5699417" y="3356992"/>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a:solidFill>
                    <a:schemeClr val="bg1"/>
                  </a:solidFill>
                  <a:latin typeface="微软雅黑" pitchFamily="34" charset="-122"/>
                  <a:ea typeface="微软雅黑" pitchFamily="34" charset="-122"/>
                </a:rPr>
                <a:t>研究意义三</a:t>
              </a:r>
              <a:endParaRPr lang="en-US" altLang="zh-CN" sz="2000" b="1" kern="0" dirty="0">
                <a:solidFill>
                  <a:schemeClr val="bg1"/>
                </a:solidFill>
                <a:latin typeface="微软雅黑" pitchFamily="34" charset="-122"/>
                <a:ea typeface="微软雅黑" pitchFamily="34" charset="-122"/>
              </a:endParaRPr>
            </a:p>
          </p:txBody>
        </p:sp>
      </p:grpSp>
      <p:sp>
        <p:nvSpPr>
          <p:cNvPr id="9" name="AutoShape 5"/>
          <p:cNvSpPr>
            <a:spLocks noChangeArrowheads="1"/>
          </p:cNvSpPr>
          <p:nvPr/>
        </p:nvSpPr>
        <p:spPr bwMode="auto">
          <a:xfrm>
            <a:off x="4757405" y="2187160"/>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595959"/>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sysClr val="windowText" lastClr="000000"/>
              </a:solidFill>
              <a:effectLst/>
              <a:uLnTx/>
              <a:uFillTx/>
            </a:endParaRPr>
          </a:p>
        </p:txBody>
      </p:sp>
      <p:grpSp>
        <p:nvGrpSpPr>
          <p:cNvPr id="10" name="组合 9"/>
          <p:cNvGrpSpPr/>
          <p:nvPr/>
        </p:nvGrpSpPr>
        <p:grpSpPr>
          <a:xfrm>
            <a:off x="2851415" y="2849055"/>
            <a:ext cx="2865008" cy="1133894"/>
            <a:chOff x="2829536" y="3634297"/>
            <a:chExt cx="2865008" cy="1133894"/>
          </a:xfrm>
          <a:solidFill>
            <a:srgbClr val="404040"/>
          </a:solidFill>
        </p:grpSpPr>
        <p:sp>
          <p:nvSpPr>
            <p:cNvPr id="11"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sysClr val="windowText" lastClr="000000"/>
                </a:solidFill>
                <a:effectLst/>
                <a:uLnTx/>
                <a:uFillTx/>
              </a:endParaRPr>
            </a:p>
          </p:txBody>
        </p:sp>
        <p:sp>
          <p:nvSpPr>
            <p:cNvPr id="12"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a:solidFill>
                    <a:schemeClr val="bg1"/>
                  </a:solidFill>
                  <a:latin typeface="微软雅黑" pitchFamily="34" charset="-122"/>
                  <a:ea typeface="微软雅黑" pitchFamily="34" charset="-122"/>
                </a:rPr>
                <a:t>研究意义二</a:t>
              </a:r>
              <a:endParaRPr lang="en-US" altLang="zh-CN" sz="2000" b="1" kern="0" dirty="0">
                <a:solidFill>
                  <a:schemeClr val="bg1"/>
                </a:solidFill>
                <a:latin typeface="微软雅黑" pitchFamily="34" charset="-122"/>
                <a:ea typeface="微软雅黑" pitchFamily="34" charset="-122"/>
              </a:endParaRPr>
            </a:p>
          </p:txBody>
        </p:sp>
      </p:grpSp>
      <p:sp>
        <p:nvSpPr>
          <p:cNvPr id="13" name="AutoShape 8"/>
          <p:cNvSpPr>
            <a:spLocks noChangeArrowheads="1"/>
          </p:cNvSpPr>
          <p:nvPr/>
        </p:nvSpPr>
        <p:spPr bwMode="auto">
          <a:xfrm>
            <a:off x="2851414" y="2849845"/>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595959"/>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sysClr val="windowText" lastClr="000000"/>
              </a:solidFill>
              <a:effectLst/>
              <a:uLnTx/>
              <a:uFillTx/>
            </a:endParaRPr>
          </a:p>
        </p:txBody>
      </p:sp>
      <p:grpSp>
        <p:nvGrpSpPr>
          <p:cNvPr id="14" name="组合 13"/>
          <p:cNvGrpSpPr/>
          <p:nvPr/>
        </p:nvGrpSpPr>
        <p:grpSpPr>
          <a:xfrm>
            <a:off x="1142318" y="3524712"/>
            <a:ext cx="2479705" cy="1135270"/>
            <a:chOff x="1120439" y="4309954"/>
            <a:chExt cx="2479705" cy="1135270"/>
          </a:xfrm>
          <a:solidFill>
            <a:srgbClr val="404040"/>
          </a:solidFill>
        </p:grpSpPr>
        <p:sp>
          <p:nvSpPr>
            <p:cNvPr id="15" name="Rectangle 6"/>
            <p:cNvSpPr>
              <a:spLocks noChangeArrowheads="1"/>
            </p:cNvSpPr>
            <p:nvPr/>
          </p:nvSpPr>
          <p:spPr bwMode="gray">
            <a:xfrm>
              <a:off x="1120439" y="4309954"/>
              <a:ext cx="2479705" cy="1135270"/>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sysClr val="windowText" lastClr="000000"/>
                </a:solidFill>
                <a:effectLst/>
                <a:uLnTx/>
                <a:uFillTx/>
              </a:endParaRPr>
            </a:p>
          </p:txBody>
        </p:sp>
        <p:sp>
          <p:nvSpPr>
            <p:cNvPr id="16" name="TextBox 11"/>
            <p:cNvSpPr txBox="1">
              <a:spLocks noChangeArrowheads="1"/>
            </p:cNvSpPr>
            <p:nvPr/>
          </p:nvSpPr>
          <p:spPr bwMode="auto">
            <a:xfrm flipH="1">
              <a:off x="1490153" y="4677534"/>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a:solidFill>
                    <a:schemeClr val="bg1"/>
                  </a:solidFill>
                  <a:latin typeface="微软雅黑" pitchFamily="34" charset="-122"/>
                  <a:ea typeface="微软雅黑" pitchFamily="34" charset="-122"/>
                </a:rPr>
                <a:t>研究意义一</a:t>
              </a:r>
              <a:endParaRPr lang="en-US" altLang="zh-CN" sz="2000" b="1" kern="0" dirty="0">
                <a:solidFill>
                  <a:schemeClr val="bg1"/>
                </a:solidFill>
                <a:latin typeface="微软雅黑" pitchFamily="34" charset="-122"/>
                <a:ea typeface="微软雅黑" pitchFamily="34" charset="-122"/>
              </a:endParaRPr>
            </a:p>
          </p:txBody>
        </p:sp>
      </p:grpSp>
      <p:sp>
        <p:nvSpPr>
          <p:cNvPr id="17" name="Text Box 40"/>
          <p:cNvSpPr txBox="1">
            <a:spLocks noChangeArrowheads="1"/>
          </p:cNvSpPr>
          <p:nvPr/>
        </p:nvSpPr>
        <p:spPr bwMode="gray">
          <a:xfrm>
            <a:off x="956624" y="1745308"/>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8" name="Rectangle 11"/>
          <p:cNvSpPr>
            <a:spLocks noChangeArrowheads="1"/>
          </p:cNvSpPr>
          <p:nvPr/>
        </p:nvSpPr>
        <p:spPr bwMode="gray">
          <a:xfrm>
            <a:off x="1030644" y="1368438"/>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单击处输入说明文本</a:t>
            </a:r>
          </a:p>
        </p:txBody>
      </p:sp>
    </p:spTree>
    <p:extLst>
      <p:ext uri="{BB962C8B-B14F-4D97-AF65-F5344CB8AC3E}">
        <p14:creationId xmlns:p14="http://schemas.microsoft.com/office/powerpoint/2010/main" val="51183249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barn(outHorizontal)">
                                      <p:cBhvr>
                                        <p:cTn id="10" dur="500"/>
                                        <p:tgtEl>
                                          <p:spTgt spid="4"/>
                                        </p:tgtEl>
                                      </p:cBhvr>
                                    </p:animEffect>
                                  </p:childTnLst>
                                </p:cTn>
                              </p:par>
                            </p:childTnLst>
                          </p:cTn>
                        </p:par>
                        <p:par>
                          <p:cTn id="11" fill="hold">
                            <p:stCondLst>
                              <p:cond delay="700"/>
                            </p:stCondLst>
                            <p:childTnLst>
                              <p:par>
                                <p:cTn id="12" presetID="2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300"/>
                                        <p:tgtEl>
                                          <p:spTgt spid="14"/>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300"/>
                                        <p:tgtEl>
                                          <p:spTgt spid="13"/>
                                        </p:tgtEl>
                                      </p:cBhvr>
                                    </p:animEffect>
                                  </p:childTnLst>
                                </p:cTn>
                              </p:par>
                            </p:childTnLst>
                          </p:cTn>
                        </p:par>
                        <p:par>
                          <p:cTn id="19" fill="hold">
                            <p:stCondLst>
                              <p:cond delay="1300"/>
                            </p:stCondLst>
                            <p:childTnLst>
                              <p:par>
                                <p:cTn id="20" presetID="2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300"/>
                                        <p:tgtEl>
                                          <p:spTgt spid="10"/>
                                        </p:tgtEl>
                                      </p:cBhvr>
                                    </p:animEffect>
                                  </p:childTnLst>
                                </p:cTn>
                              </p:par>
                            </p:childTnLst>
                          </p:cTn>
                        </p:par>
                        <p:par>
                          <p:cTn id="23" fill="hold">
                            <p:stCondLst>
                              <p:cond delay="1600"/>
                            </p:stCondLst>
                            <p:childTnLst>
                              <p:par>
                                <p:cTn id="24" presetID="2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300"/>
                                        <p:tgtEl>
                                          <p:spTgt spid="9"/>
                                        </p:tgtEl>
                                      </p:cBhvr>
                                    </p:animEffect>
                                  </p:childTnLst>
                                </p:cTn>
                              </p:par>
                            </p:childTnLst>
                          </p:cTn>
                        </p:par>
                        <p:par>
                          <p:cTn id="27" fill="hold">
                            <p:stCondLst>
                              <p:cond delay="1900"/>
                            </p:stCondLst>
                            <p:childTnLst>
                              <p:par>
                                <p:cTn id="28" presetID="22" presetClass="entr" presetSubtype="8"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300"/>
                                        <p:tgtEl>
                                          <p:spTgt spid="5"/>
                                        </p:tgtEl>
                                      </p:cBhvr>
                                    </p:animEffect>
                                  </p:childTnLst>
                                </p:cTn>
                              </p:par>
                            </p:childTnLst>
                          </p:cTn>
                        </p:par>
                        <p:par>
                          <p:cTn id="31" fill="hold">
                            <p:stCondLst>
                              <p:cond delay="22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8"/>
                                        </p:tgtEl>
                                        <p:attrNameLst>
                                          <p:attrName>ppt_y</p:attrName>
                                        </p:attrNameLst>
                                      </p:cBhvr>
                                      <p:tavLst>
                                        <p:tav tm="0">
                                          <p:val>
                                            <p:strVal val="#ppt_y"/>
                                          </p:val>
                                        </p:tav>
                                        <p:tav tm="100000">
                                          <p:val>
                                            <p:strVal val="#ppt_y"/>
                                          </p:val>
                                        </p:tav>
                                      </p:tavLst>
                                    </p:anim>
                                    <p:anim calcmode="lin" valueType="num">
                                      <p:cBhvr>
                                        <p:cTn id="3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8"/>
                                        </p:tgtEl>
                                      </p:cBhvr>
                                    </p:animEffect>
                                  </p:childTnLst>
                                </p:cTn>
                              </p:par>
                            </p:childTnLst>
                          </p:cTn>
                        </p:par>
                        <p:par>
                          <p:cTn id="39" fill="hold">
                            <p:stCondLst>
                              <p:cond delay="3100"/>
                            </p:stCondLst>
                            <p:childTnLst>
                              <p:par>
                                <p:cTn id="40" presetID="42"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750"/>
                                        <p:tgtEl>
                                          <p:spTgt spid="17"/>
                                        </p:tgtEl>
                                      </p:cBhvr>
                                    </p:animEffect>
                                    <p:anim calcmode="lin" valueType="num">
                                      <p:cBhvr>
                                        <p:cTn id="43" dur="750" fill="hold"/>
                                        <p:tgtEl>
                                          <p:spTgt spid="17"/>
                                        </p:tgtEl>
                                        <p:attrNameLst>
                                          <p:attrName>ppt_x</p:attrName>
                                        </p:attrNameLst>
                                      </p:cBhvr>
                                      <p:tavLst>
                                        <p:tav tm="0">
                                          <p:val>
                                            <p:strVal val="#ppt_x"/>
                                          </p:val>
                                        </p:tav>
                                        <p:tav tm="100000">
                                          <p:val>
                                            <p:strVal val="#ppt_x"/>
                                          </p:val>
                                        </p:tav>
                                      </p:tavLst>
                                    </p:anim>
                                    <p:anim calcmode="lin" valueType="num">
                                      <p:cBhvr>
                                        <p:cTn id="44"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3" grpId="0" animBg="1"/>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4" name="Freeform 7"/>
          <p:cNvSpPr>
            <a:spLocks/>
          </p:cNvSpPr>
          <p:nvPr/>
        </p:nvSpPr>
        <p:spPr bwMode="auto">
          <a:xfrm>
            <a:off x="2623331" y="3411175"/>
            <a:ext cx="5405054" cy="960775"/>
          </a:xfrm>
          <a:custGeom>
            <a:avLst/>
            <a:gdLst>
              <a:gd name="T0" fmla="*/ 417 w 417"/>
              <a:gd name="T1" fmla="*/ 15 h 139"/>
              <a:gd name="T2" fmla="*/ 121 w 417"/>
              <a:gd name="T3" fmla="*/ 0 h 139"/>
              <a:gd name="T4" fmla="*/ 53 w 417"/>
              <a:gd name="T5" fmla="*/ 50 h 139"/>
              <a:gd name="T6" fmla="*/ 0 w 417"/>
              <a:gd name="T7" fmla="*/ 139 h 139"/>
              <a:gd name="T8" fmla="*/ 417 w 417"/>
              <a:gd name="T9" fmla="*/ 15 h 139"/>
              <a:gd name="connsiteX0" fmla="*/ 10000 w 10000"/>
              <a:gd name="connsiteY0" fmla="*/ 1373 h 10294"/>
              <a:gd name="connsiteX1" fmla="*/ 2902 w 10000"/>
              <a:gd name="connsiteY1" fmla="*/ 294 h 10294"/>
              <a:gd name="connsiteX2" fmla="*/ 775 w 10000"/>
              <a:gd name="connsiteY2" fmla="*/ 0 h 10294"/>
              <a:gd name="connsiteX3" fmla="*/ 0 w 10000"/>
              <a:gd name="connsiteY3" fmla="*/ 10294 h 10294"/>
              <a:gd name="connsiteX4" fmla="*/ 10000 w 10000"/>
              <a:gd name="connsiteY4" fmla="*/ 1373 h 10294"/>
              <a:gd name="connsiteX0" fmla="*/ 10000 w 10000"/>
              <a:gd name="connsiteY0" fmla="*/ 3673 h 12594"/>
              <a:gd name="connsiteX1" fmla="*/ 2902 w 10000"/>
              <a:gd name="connsiteY1" fmla="*/ 0 h 12594"/>
              <a:gd name="connsiteX2" fmla="*/ 775 w 10000"/>
              <a:gd name="connsiteY2" fmla="*/ 2300 h 12594"/>
              <a:gd name="connsiteX3" fmla="*/ 0 w 10000"/>
              <a:gd name="connsiteY3" fmla="*/ 12594 h 12594"/>
              <a:gd name="connsiteX4" fmla="*/ 10000 w 10000"/>
              <a:gd name="connsiteY4" fmla="*/ 3673 h 1259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 name="connsiteX0" fmla="*/ 10000 w 10000"/>
              <a:gd name="connsiteY0" fmla="*/ 4453 h 13374"/>
              <a:gd name="connsiteX1" fmla="*/ 2902 w 10000"/>
              <a:gd name="connsiteY1" fmla="*/ 780 h 13374"/>
              <a:gd name="connsiteX2" fmla="*/ 560 w 10000"/>
              <a:gd name="connsiteY2" fmla="*/ 0 h 13374"/>
              <a:gd name="connsiteX3" fmla="*/ 0 w 10000"/>
              <a:gd name="connsiteY3" fmla="*/ 13374 h 13374"/>
              <a:gd name="connsiteX4" fmla="*/ 10000 w 10000"/>
              <a:gd name="connsiteY4" fmla="*/ 4453 h 13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3374">
                <a:moveTo>
                  <a:pt x="10000" y="4453"/>
                </a:moveTo>
                <a:lnTo>
                  <a:pt x="2902" y="780"/>
                </a:lnTo>
                <a:lnTo>
                  <a:pt x="560" y="0"/>
                </a:lnTo>
                <a:cubicBezTo>
                  <a:pt x="403" y="3755"/>
                  <a:pt x="172" y="9295"/>
                  <a:pt x="0" y="13374"/>
                </a:cubicBezTo>
                <a:lnTo>
                  <a:pt x="10000" y="4453"/>
                </a:lnTo>
              </a:path>
            </a:pathLst>
          </a:custGeom>
          <a:solidFill>
            <a:srgbClr val="FFC000">
              <a:alpha val="8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1210263" y="1376194"/>
            <a:ext cx="6779000" cy="2383324"/>
          </a:xfrm>
          <a:custGeom>
            <a:avLst/>
            <a:gdLst>
              <a:gd name="T0" fmla="*/ 0 w 523"/>
              <a:gd name="T1" fmla="*/ 157 h 182"/>
              <a:gd name="T2" fmla="*/ 7 w 523"/>
              <a:gd name="T3" fmla="*/ 12 h 182"/>
              <a:gd name="T4" fmla="*/ 519 w 523"/>
              <a:gd name="T5" fmla="*/ 0 h 182"/>
              <a:gd name="T6" fmla="*/ 523 w 523"/>
              <a:gd name="T7" fmla="*/ 182 h 182"/>
              <a:gd name="T8" fmla="*/ 0 w 523"/>
              <a:gd name="T9" fmla="*/ 157 h 182"/>
              <a:gd name="connsiteX0" fmla="*/ 0 w 10000"/>
              <a:gd name="connsiteY0" fmla="*/ 8626 h 10000"/>
              <a:gd name="connsiteX1" fmla="*/ 148 w 10000"/>
              <a:gd name="connsiteY1" fmla="*/ 1778 h 10000"/>
              <a:gd name="connsiteX2" fmla="*/ 9924 w 10000"/>
              <a:gd name="connsiteY2" fmla="*/ 0 h 10000"/>
              <a:gd name="connsiteX3" fmla="*/ 10000 w 10000"/>
              <a:gd name="connsiteY3" fmla="*/ 10000 h 10000"/>
              <a:gd name="connsiteX4" fmla="*/ 0 w 10000"/>
              <a:gd name="connsiteY4" fmla="*/ 8626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8626"/>
                </a:moveTo>
                <a:cubicBezTo>
                  <a:pt x="49" y="6343"/>
                  <a:pt x="99" y="4061"/>
                  <a:pt x="148" y="1778"/>
                </a:cubicBezTo>
                <a:lnTo>
                  <a:pt x="9924" y="0"/>
                </a:lnTo>
                <a:cubicBezTo>
                  <a:pt x="9949" y="3333"/>
                  <a:pt x="9975" y="6667"/>
                  <a:pt x="10000" y="10000"/>
                </a:cubicBezTo>
                <a:lnTo>
                  <a:pt x="0" y="8626"/>
                </a:lnTo>
              </a:path>
            </a:pathLst>
          </a:custGeom>
          <a:solidFill>
            <a:srgbClr val="40404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1229622" y="1074390"/>
            <a:ext cx="4134466" cy="523220"/>
          </a:xfrm>
          <a:prstGeom prst="rect">
            <a:avLst/>
          </a:prstGeom>
          <a:noFill/>
        </p:spPr>
        <p:txBody>
          <a:bodyPr wrap="none" rtlCol="0">
            <a:spAutoFit/>
          </a:bodyPr>
          <a:lstStyle/>
          <a:p>
            <a:r>
              <a:rPr lang="zh-CN" altLang="en-US" sz="2800" b="1" dirty="0">
                <a:solidFill>
                  <a:srgbClr val="414455"/>
                </a:solidFill>
                <a:latin typeface="微软雅黑" pitchFamily="34" charset="-122"/>
                <a:ea typeface="微软雅黑" pitchFamily="34" charset="-122"/>
              </a:rPr>
              <a:t>绪论研究方法与研究思路</a:t>
            </a:r>
          </a:p>
        </p:txBody>
      </p:sp>
      <p:sp>
        <p:nvSpPr>
          <p:cNvPr id="10" name="TextBox 9"/>
          <p:cNvSpPr txBox="1"/>
          <p:nvPr/>
        </p:nvSpPr>
        <p:spPr>
          <a:xfrm>
            <a:off x="1907704" y="2071520"/>
            <a:ext cx="1499128"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研究思路</a:t>
            </a:r>
          </a:p>
        </p:txBody>
      </p:sp>
      <p:sp>
        <p:nvSpPr>
          <p:cNvPr id="11" name="TextBox 10"/>
          <p:cNvSpPr txBox="1"/>
          <p:nvPr/>
        </p:nvSpPr>
        <p:spPr>
          <a:xfrm>
            <a:off x="4238741" y="2067694"/>
            <a:ext cx="2781531"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采用某某某方案方法</a:t>
            </a:r>
          </a:p>
        </p:txBody>
      </p:sp>
      <p:sp>
        <p:nvSpPr>
          <p:cNvPr id="12" name="TextBox 11"/>
          <p:cNvSpPr txBox="1"/>
          <p:nvPr/>
        </p:nvSpPr>
        <p:spPr>
          <a:xfrm>
            <a:off x="1921602" y="2676199"/>
            <a:ext cx="2781531" cy="400110"/>
          </a:xfrm>
          <a:prstGeom prst="rect">
            <a:avLst/>
          </a:prstGeom>
          <a:noFill/>
        </p:spPr>
        <p:txBody>
          <a:bodyPr wrap="none" rtlCol="0">
            <a:spAutoFit/>
          </a:bodyPr>
          <a:lstStyle/>
          <a:p>
            <a:pPr marL="285750" indent="-285750">
              <a:buFont typeface="Wingdings" pitchFamily="2" charset="2"/>
              <a:buChar char="Ø"/>
            </a:pPr>
            <a:r>
              <a:rPr lang="zh-CN" altLang="en-US" sz="2000" b="1" dirty="0">
                <a:solidFill>
                  <a:srgbClr val="FFFFFF"/>
                </a:solidFill>
                <a:latin typeface="微软雅黑" pitchFamily="34" charset="-122"/>
                <a:ea typeface="微软雅黑" pitchFamily="34" charset="-122"/>
              </a:rPr>
              <a:t>研究方案可行性说明</a:t>
            </a:r>
          </a:p>
        </p:txBody>
      </p:sp>
    </p:spTree>
    <p:extLst>
      <p:ext uri="{BB962C8B-B14F-4D97-AF65-F5344CB8AC3E}">
        <p14:creationId xmlns:p14="http://schemas.microsoft.com/office/powerpoint/2010/main" val="721742555"/>
      </p:ext>
    </p:extLst>
  </p:cSld>
  <p:clrMapOvr>
    <a:masterClrMapping/>
  </p:clrMapOvr>
  <p:transition spd="slow" advTm="1316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10" grpId="0"/>
      <p:bldP spid="11" grpId="0"/>
      <p:bldP spid="12" grpId="0"/>
    </p:bldLst>
  </p:timing>
  <p:extLst mod="1">
    <p:ext uri="{E180D4A7-C9FB-4DFB-919C-405C955672EB}">
      <p14:showEvtLst xmlns:p14="http://schemas.microsoft.com/office/powerpoint/2010/main">
        <p14:playEvt time="0" objId="16"/>
      </p14:showEvtLst>
    </p:ext>
  </p:extLs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TotalTime>
  <Words>3005</Words>
  <Application>Microsoft Office PowerPoint</Application>
  <PresentationFormat>全屏显示(16:9)</PresentationFormat>
  <Paragraphs>278</Paragraphs>
  <Slides>29</Slides>
  <Notes>14</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Windows User</cp:lastModifiedBy>
  <cp:revision>190</cp:revision>
  <dcterms:created xsi:type="dcterms:W3CDTF">2015-04-06T10:58:03Z</dcterms:created>
  <dcterms:modified xsi:type="dcterms:W3CDTF">2019-09-14T11:58:24Z</dcterms:modified>
  <cp:category>www.1ppt.com</cp:category>
</cp:coreProperties>
</file>