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9" r:id="rId2"/>
  </p:sldMasterIdLst>
  <p:notesMasterIdLst>
    <p:notesMasterId r:id="rId44"/>
  </p:notesMasterIdLst>
  <p:handoutMasterIdLst>
    <p:handoutMasterId r:id="rId45"/>
  </p:handoutMasterIdLst>
  <p:sldIdLst>
    <p:sldId id="436" r:id="rId3"/>
    <p:sldId id="437" r:id="rId4"/>
    <p:sldId id="409" r:id="rId5"/>
    <p:sldId id="421" r:id="rId6"/>
    <p:sldId id="429" r:id="rId7"/>
    <p:sldId id="428" r:id="rId8"/>
    <p:sldId id="321" r:id="rId9"/>
    <p:sldId id="423" r:id="rId10"/>
    <p:sldId id="424" r:id="rId11"/>
    <p:sldId id="408" r:id="rId12"/>
    <p:sldId id="422" r:id="rId13"/>
    <p:sldId id="453" r:id="rId14"/>
    <p:sldId id="357" r:id="rId15"/>
    <p:sldId id="425" r:id="rId16"/>
    <p:sldId id="426" r:id="rId17"/>
    <p:sldId id="427" r:id="rId18"/>
    <p:sldId id="431" r:id="rId19"/>
    <p:sldId id="438" r:id="rId20"/>
    <p:sldId id="320" r:id="rId21"/>
    <p:sldId id="434" r:id="rId22"/>
    <p:sldId id="435" r:id="rId23"/>
    <p:sldId id="401" r:id="rId24"/>
    <p:sldId id="433" r:id="rId25"/>
    <p:sldId id="432" r:id="rId26"/>
    <p:sldId id="430" r:id="rId27"/>
    <p:sldId id="439" r:id="rId28"/>
    <p:sldId id="440" r:id="rId29"/>
    <p:sldId id="441" r:id="rId30"/>
    <p:sldId id="442" r:id="rId31"/>
    <p:sldId id="443" r:id="rId32"/>
    <p:sldId id="444" r:id="rId33"/>
    <p:sldId id="445" r:id="rId34"/>
    <p:sldId id="446" r:id="rId35"/>
    <p:sldId id="447" r:id="rId36"/>
    <p:sldId id="448" r:id="rId37"/>
    <p:sldId id="449" r:id="rId38"/>
    <p:sldId id="450" r:id="rId39"/>
    <p:sldId id="451" r:id="rId40"/>
    <p:sldId id="452" r:id="rId41"/>
    <p:sldId id="318" r:id="rId42"/>
    <p:sldId id="454" r:id="rId43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25D"/>
    <a:srgbClr val="778495"/>
    <a:srgbClr val="D9D9D9"/>
    <a:srgbClr val="F9F9F9"/>
    <a:srgbClr val="F4B06C"/>
    <a:srgbClr val="5B795B"/>
    <a:srgbClr val="F8CDA0"/>
    <a:srgbClr val="6B8866"/>
    <a:srgbClr val="5AAD9E"/>
    <a:srgbClr val="F4E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5" autoAdjust="0"/>
    <p:restoredTop sz="94660" autoAdjust="0"/>
  </p:normalViewPr>
  <p:slideViewPr>
    <p:cSldViewPr>
      <p:cViewPr>
        <p:scale>
          <a:sx n="66" d="100"/>
          <a:sy n="66" d="100"/>
        </p:scale>
        <p:origin x="-534" y="-16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1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54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036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057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174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51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12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137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17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58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195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91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99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7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2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56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98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91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4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020272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35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031DAEE-F257-41AE-8D65-E74967B829C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46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50" r:id="rId7"/>
    <p:sldLayoutId id="2147483660" r:id="rId8"/>
    <p:sldLayoutId id="2147483661" r:id="rId9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1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57A41059-5525-4929-87F8-C8063FDB3436}"/>
              </a:ext>
            </a:extLst>
          </p:cNvPr>
          <p:cNvSpPr/>
          <p:nvPr/>
        </p:nvSpPr>
        <p:spPr>
          <a:xfrm rot="2675650">
            <a:off x="-2340070" y="-469111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5918C08D-C9C5-480D-BEFB-3BCA796FE8D8}"/>
              </a:ext>
            </a:extLst>
          </p:cNvPr>
          <p:cNvSpPr/>
          <p:nvPr/>
        </p:nvSpPr>
        <p:spPr>
          <a:xfrm rot="2675650">
            <a:off x="1572115" y="-3383776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070EC654-F10B-4B83-B46B-317ED883C1B6}"/>
              </a:ext>
            </a:extLst>
          </p:cNvPr>
          <p:cNvSpPr/>
          <p:nvPr/>
        </p:nvSpPr>
        <p:spPr>
          <a:xfrm rot="2675650">
            <a:off x="2962965" y="3846937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E47DF36B-D89C-4DF8-951A-D46071D21566}"/>
              </a:ext>
            </a:extLst>
          </p:cNvPr>
          <p:cNvSpPr/>
          <p:nvPr/>
        </p:nvSpPr>
        <p:spPr>
          <a:xfrm rot="2675650">
            <a:off x="5051196" y="4157398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D3D9724D-B437-4C4D-BC74-4C4CA4BDB5F7}"/>
              </a:ext>
            </a:extLst>
          </p:cNvPr>
          <p:cNvSpPr/>
          <p:nvPr/>
        </p:nvSpPr>
        <p:spPr>
          <a:xfrm rot="2554597">
            <a:off x="-1707549" y="1410768"/>
            <a:ext cx="2952328" cy="2808312"/>
          </a:xfrm>
          <a:prstGeom prst="roundRect">
            <a:avLst>
              <a:gd name="adj" fmla="val 15577"/>
            </a:avLst>
          </a:pr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="" xmlns:a16="http://schemas.microsoft.com/office/drawing/2014/main" id="{1DB258C8-9069-482D-B3BD-A72AFC7FECB0}"/>
              </a:ext>
            </a:extLst>
          </p:cNvPr>
          <p:cNvSpPr txBox="1"/>
          <p:nvPr/>
        </p:nvSpPr>
        <p:spPr>
          <a:xfrm>
            <a:off x="4534137" y="3069709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【Simple Business Competition For Jobs】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EBA9565-5D20-453C-BFEA-0B6F72F3384D}"/>
              </a:ext>
            </a:extLst>
          </p:cNvPr>
          <p:cNvSpPr/>
          <p:nvPr/>
        </p:nvSpPr>
        <p:spPr>
          <a:xfrm>
            <a:off x="4534137" y="1342938"/>
            <a:ext cx="5002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6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6AD3232-33F2-471B-9445-068CDAD21B50}"/>
              </a:ext>
            </a:extLst>
          </p:cNvPr>
          <p:cNvSpPr/>
          <p:nvPr/>
        </p:nvSpPr>
        <p:spPr>
          <a:xfrm>
            <a:off x="4533368" y="2139702"/>
            <a:ext cx="5002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00" dirty="0">
                <a:solidFill>
                  <a:srgbClr val="39425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简约商务</a:t>
            </a:r>
            <a:r>
              <a:rPr lang="en-US" altLang="zh-CN" sz="4000" b="1" spc="300" dirty="0">
                <a:solidFill>
                  <a:srgbClr val="39425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4000" b="1" spc="300" dirty="0">
                <a:solidFill>
                  <a:srgbClr val="39425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14" name="TextBox 26">
            <a:extLst>
              <a:ext uri="{FF2B5EF4-FFF2-40B4-BE49-F238E27FC236}">
                <a16:creationId xmlns="" xmlns:a16="http://schemas.microsoft.com/office/drawing/2014/main" id="{1DB258C8-9069-482D-B3BD-A72AFC7FECB0}"/>
              </a:ext>
            </a:extLst>
          </p:cNvPr>
          <p:cNvSpPr txBox="1"/>
          <p:nvPr/>
        </p:nvSpPr>
        <p:spPr>
          <a:xfrm>
            <a:off x="4644008" y="2803743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年终总结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\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新年计划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\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\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107939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078283" y="1913891"/>
            <a:ext cx="1697867" cy="1315719"/>
            <a:chOff x="6316477" y="1913891"/>
            <a:chExt cx="1697867" cy="1315719"/>
          </a:xfrm>
        </p:grpSpPr>
        <p:sp>
          <p:nvSpPr>
            <p:cNvPr id="4" name="任意多边形: 形状 3"/>
            <p:cNvSpPr/>
            <p:nvPr/>
          </p:nvSpPr>
          <p:spPr>
            <a:xfrm rot="5400000">
              <a:off x="6507551" y="1722817"/>
              <a:ext cx="1315719" cy="1697867"/>
            </a:xfrm>
            <a:custGeom>
              <a:avLst/>
              <a:gdLst>
                <a:gd name="connsiteX0" fmla="*/ 0 w 2218896"/>
                <a:gd name="connsiteY0" fmla="*/ 678180 h 2863370"/>
                <a:gd name="connsiteX1" fmla="*/ 1109448 w 2218896"/>
                <a:gd name="connsiteY1" fmla="*/ 0 h 2863370"/>
                <a:gd name="connsiteX2" fmla="*/ 2218896 w 2218896"/>
                <a:gd name="connsiteY2" fmla="*/ 678180 h 2863370"/>
                <a:gd name="connsiteX3" fmla="*/ 1920003 w 2218896"/>
                <a:gd name="connsiteY3" fmla="*/ 678180 h 2863370"/>
                <a:gd name="connsiteX4" fmla="*/ 1920003 w 2218896"/>
                <a:gd name="connsiteY4" fmla="*/ 2863370 h 2863370"/>
                <a:gd name="connsiteX5" fmla="*/ 317946 w 2218896"/>
                <a:gd name="connsiteY5" fmla="*/ 2863370 h 2863370"/>
                <a:gd name="connsiteX6" fmla="*/ 317946 w 2218896"/>
                <a:gd name="connsiteY6" fmla="*/ 678180 h 286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8896" h="2863370">
                  <a:moveTo>
                    <a:pt x="0" y="678180"/>
                  </a:moveTo>
                  <a:lnTo>
                    <a:pt x="1109448" y="0"/>
                  </a:lnTo>
                  <a:lnTo>
                    <a:pt x="2218896" y="678180"/>
                  </a:lnTo>
                  <a:lnTo>
                    <a:pt x="1920003" y="678180"/>
                  </a:lnTo>
                  <a:lnTo>
                    <a:pt x="1920003" y="2863370"/>
                  </a:lnTo>
                  <a:lnTo>
                    <a:pt x="317946" y="2863370"/>
                  </a:lnTo>
                  <a:lnTo>
                    <a:pt x="317946" y="678180"/>
                  </a:lnTo>
                  <a:close/>
                </a:path>
              </a:pathLst>
            </a:custGeom>
            <a:solidFill>
              <a:srgbClr val="39425D"/>
            </a:solidFill>
            <a:ln w="76200">
              <a:noFill/>
            </a:ln>
            <a:effectLst>
              <a:outerShdw dist="762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431418" y="2325632"/>
              <a:ext cx="1427622" cy="495583"/>
              <a:chOff x="609599" y="3139323"/>
              <a:chExt cx="2407615" cy="835777"/>
            </a:xfrm>
          </p:grpSpPr>
          <p:sp>
            <p:nvSpPr>
              <p:cNvPr id="22" name="文本框 37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00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694396" y="1913890"/>
            <a:ext cx="1697867" cy="1315719"/>
            <a:chOff x="4932590" y="1913890"/>
            <a:chExt cx="1697867" cy="1315719"/>
          </a:xfrm>
        </p:grpSpPr>
        <p:sp>
          <p:nvSpPr>
            <p:cNvPr id="6" name="任意多边形: 形状 5"/>
            <p:cNvSpPr/>
            <p:nvPr/>
          </p:nvSpPr>
          <p:spPr>
            <a:xfrm>
              <a:off x="4932590" y="1913890"/>
              <a:ext cx="1697867" cy="1315719"/>
            </a:xfrm>
            <a:custGeom>
              <a:avLst/>
              <a:gdLst>
                <a:gd name="connsiteX0" fmla="*/ 2185191 w 2863371"/>
                <a:gd name="connsiteY0" fmla="*/ 0 h 2218896"/>
                <a:gd name="connsiteX1" fmla="*/ 2863371 w 2863371"/>
                <a:gd name="connsiteY1" fmla="*/ 1109448 h 2218896"/>
                <a:gd name="connsiteX2" fmla="*/ 2185191 w 2863371"/>
                <a:gd name="connsiteY2" fmla="*/ 2218896 h 2218896"/>
                <a:gd name="connsiteX3" fmla="*/ 2185191 w 2863371"/>
                <a:gd name="connsiteY3" fmla="*/ 1916826 h 2218896"/>
                <a:gd name="connsiteX4" fmla="*/ 0 w 2863371"/>
                <a:gd name="connsiteY4" fmla="*/ 1916826 h 2218896"/>
                <a:gd name="connsiteX5" fmla="*/ 0 w 2863371"/>
                <a:gd name="connsiteY5" fmla="*/ 314769 h 2218896"/>
                <a:gd name="connsiteX6" fmla="*/ 2185191 w 2863371"/>
                <a:gd name="connsiteY6" fmla="*/ 314769 h 221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3371" h="2218896">
                  <a:moveTo>
                    <a:pt x="2185191" y="0"/>
                  </a:moveTo>
                  <a:lnTo>
                    <a:pt x="2863371" y="1109448"/>
                  </a:lnTo>
                  <a:lnTo>
                    <a:pt x="2185191" y="2218896"/>
                  </a:lnTo>
                  <a:lnTo>
                    <a:pt x="2185191" y="1916826"/>
                  </a:lnTo>
                  <a:lnTo>
                    <a:pt x="0" y="1916826"/>
                  </a:lnTo>
                  <a:lnTo>
                    <a:pt x="0" y="314769"/>
                  </a:lnTo>
                  <a:lnTo>
                    <a:pt x="2185191" y="314769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  <a:effectLst>
              <a:outerShdw dist="762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020743" y="2325632"/>
              <a:ext cx="1427622" cy="495583"/>
              <a:chOff x="609599" y="3139323"/>
              <a:chExt cx="2407615" cy="835777"/>
            </a:xfrm>
          </p:grpSpPr>
          <p:sp>
            <p:nvSpPr>
              <p:cNvPr id="20" name="文本框 34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00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297831" y="1911066"/>
            <a:ext cx="1697865" cy="1315719"/>
            <a:chOff x="3536025" y="1911066"/>
            <a:chExt cx="1697865" cy="1315719"/>
          </a:xfrm>
        </p:grpSpPr>
        <p:sp>
          <p:nvSpPr>
            <p:cNvPr id="8" name="任意多边形: 形状 7"/>
            <p:cNvSpPr/>
            <p:nvPr/>
          </p:nvSpPr>
          <p:spPr>
            <a:xfrm>
              <a:off x="3536025" y="1911066"/>
              <a:ext cx="1697865" cy="1315719"/>
            </a:xfrm>
            <a:custGeom>
              <a:avLst/>
              <a:gdLst>
                <a:gd name="connsiteX0" fmla="*/ 2185188 w 2863368"/>
                <a:gd name="connsiteY0" fmla="*/ 0 h 2218896"/>
                <a:gd name="connsiteX1" fmla="*/ 2863368 w 2863368"/>
                <a:gd name="connsiteY1" fmla="*/ 1109448 h 2218896"/>
                <a:gd name="connsiteX2" fmla="*/ 2185188 w 2863368"/>
                <a:gd name="connsiteY2" fmla="*/ 2218896 h 2218896"/>
                <a:gd name="connsiteX3" fmla="*/ 2185188 w 2863368"/>
                <a:gd name="connsiteY3" fmla="*/ 1915239 h 2218896"/>
                <a:gd name="connsiteX4" fmla="*/ 0 w 2863368"/>
                <a:gd name="connsiteY4" fmla="*/ 1915239 h 2218896"/>
                <a:gd name="connsiteX5" fmla="*/ 0 w 2863368"/>
                <a:gd name="connsiteY5" fmla="*/ 313182 h 2218896"/>
                <a:gd name="connsiteX6" fmla="*/ 2185188 w 2863368"/>
                <a:gd name="connsiteY6" fmla="*/ 313182 h 221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3368" h="2218896">
                  <a:moveTo>
                    <a:pt x="2185188" y="0"/>
                  </a:moveTo>
                  <a:lnTo>
                    <a:pt x="2863368" y="1109448"/>
                  </a:lnTo>
                  <a:lnTo>
                    <a:pt x="2185188" y="2218896"/>
                  </a:lnTo>
                  <a:lnTo>
                    <a:pt x="2185188" y="1915239"/>
                  </a:lnTo>
                  <a:lnTo>
                    <a:pt x="0" y="1915239"/>
                  </a:lnTo>
                  <a:lnTo>
                    <a:pt x="0" y="313182"/>
                  </a:lnTo>
                  <a:lnTo>
                    <a:pt x="2185188" y="313182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  <a:effectLst>
              <a:outerShdw dist="762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648511" y="2340693"/>
              <a:ext cx="1427622" cy="495583"/>
              <a:chOff x="609599" y="3139323"/>
              <a:chExt cx="2407615" cy="835777"/>
            </a:xfrm>
          </p:grpSpPr>
          <p:sp>
            <p:nvSpPr>
              <p:cNvPr id="18" name="文本框 31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00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2123728" y="1912949"/>
            <a:ext cx="1479479" cy="1315720"/>
            <a:chOff x="2361922" y="1912949"/>
            <a:chExt cx="1479479" cy="1315720"/>
          </a:xfrm>
        </p:grpSpPr>
        <p:sp>
          <p:nvSpPr>
            <p:cNvPr id="11" name="任意多边形: 形状 10"/>
            <p:cNvSpPr/>
            <p:nvPr/>
          </p:nvSpPr>
          <p:spPr>
            <a:xfrm>
              <a:off x="2398330" y="1912949"/>
              <a:ext cx="1443071" cy="1315720"/>
            </a:xfrm>
            <a:custGeom>
              <a:avLst/>
              <a:gdLst>
                <a:gd name="connsiteX0" fmla="*/ 1857262 w 2433669"/>
                <a:gd name="connsiteY0" fmla="*/ 0 h 2218897"/>
                <a:gd name="connsiteX1" fmla="*/ 2433669 w 2433669"/>
                <a:gd name="connsiteY1" fmla="*/ 1109449 h 2218897"/>
                <a:gd name="connsiteX2" fmla="*/ 1857262 w 2433669"/>
                <a:gd name="connsiteY2" fmla="*/ 2218897 h 2218897"/>
                <a:gd name="connsiteX3" fmla="*/ 1857262 w 2433669"/>
                <a:gd name="connsiteY3" fmla="*/ 1915239 h 2218897"/>
                <a:gd name="connsiteX4" fmla="*/ 0 w 2433669"/>
                <a:gd name="connsiteY4" fmla="*/ 1915239 h 2218897"/>
                <a:gd name="connsiteX5" fmla="*/ 0 w 2433669"/>
                <a:gd name="connsiteY5" fmla="*/ 313182 h 2218897"/>
                <a:gd name="connsiteX6" fmla="*/ 1857262 w 2433669"/>
                <a:gd name="connsiteY6" fmla="*/ 313182 h 221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669" h="2218897">
                  <a:moveTo>
                    <a:pt x="1857262" y="0"/>
                  </a:moveTo>
                  <a:lnTo>
                    <a:pt x="2433669" y="1109449"/>
                  </a:lnTo>
                  <a:lnTo>
                    <a:pt x="1857262" y="2218897"/>
                  </a:lnTo>
                  <a:lnTo>
                    <a:pt x="1857262" y="1915239"/>
                  </a:lnTo>
                  <a:lnTo>
                    <a:pt x="0" y="1915239"/>
                  </a:lnTo>
                  <a:lnTo>
                    <a:pt x="0" y="313182"/>
                  </a:lnTo>
                  <a:lnTo>
                    <a:pt x="1857262" y="313182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  <a:effectLst>
              <a:outerShdw dist="762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28"/>
            <p:cNvSpPr txBox="1"/>
            <p:nvPr/>
          </p:nvSpPr>
          <p:spPr>
            <a:xfrm>
              <a:off x="2361922" y="2482927"/>
              <a:ext cx="1294411" cy="34958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361922" y="2336928"/>
              <a:ext cx="1294411" cy="146000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11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4"/>
          <p:cNvSpPr>
            <a:spLocks/>
          </p:cNvSpPr>
          <p:nvPr/>
        </p:nvSpPr>
        <p:spPr bwMode="auto">
          <a:xfrm>
            <a:off x="1948271" y="2398419"/>
            <a:ext cx="1358016" cy="1003412"/>
          </a:xfrm>
          <a:custGeom>
            <a:avLst/>
            <a:gdLst>
              <a:gd name="T0" fmla="*/ 8318 w 11152"/>
              <a:gd name="T1" fmla="*/ 1102 h 8242"/>
              <a:gd name="T2" fmla="*/ 8411 w 11152"/>
              <a:gd name="T3" fmla="*/ 787 h 8242"/>
              <a:gd name="T4" fmla="*/ 8442 w 11152"/>
              <a:gd name="T5" fmla="*/ 374 h 8242"/>
              <a:gd name="T6" fmla="*/ 8371 w 11152"/>
              <a:gd name="T7" fmla="*/ 124 h 8242"/>
              <a:gd name="T8" fmla="*/ 8710 w 11152"/>
              <a:gd name="T9" fmla="*/ 11 h 8242"/>
              <a:gd name="T10" fmla="*/ 9052 w 11152"/>
              <a:gd name="T11" fmla="*/ 44 h 8242"/>
              <a:gd name="T12" fmla="*/ 9237 w 11152"/>
              <a:gd name="T13" fmla="*/ 158 h 8242"/>
              <a:gd name="T14" fmla="*/ 9390 w 11152"/>
              <a:gd name="T15" fmla="*/ 370 h 8242"/>
              <a:gd name="T16" fmla="*/ 9656 w 11152"/>
              <a:gd name="T17" fmla="*/ 690 h 8242"/>
              <a:gd name="T18" fmla="*/ 9884 w 11152"/>
              <a:gd name="T19" fmla="*/ 982 h 8242"/>
              <a:gd name="T20" fmla="*/ 10107 w 11152"/>
              <a:gd name="T21" fmla="*/ 1001 h 8242"/>
              <a:gd name="T22" fmla="*/ 10335 w 11152"/>
              <a:gd name="T23" fmla="*/ 1162 h 8242"/>
              <a:gd name="T24" fmla="*/ 10436 w 11152"/>
              <a:gd name="T25" fmla="*/ 1354 h 8242"/>
              <a:gd name="T26" fmla="*/ 10763 w 11152"/>
              <a:gd name="T27" fmla="*/ 1427 h 8242"/>
              <a:gd name="T28" fmla="*/ 10988 w 11152"/>
              <a:gd name="T29" fmla="*/ 1195 h 8242"/>
              <a:gd name="T30" fmla="*/ 11111 w 11152"/>
              <a:gd name="T31" fmla="*/ 1474 h 8242"/>
              <a:gd name="T32" fmla="*/ 11127 w 11152"/>
              <a:gd name="T33" fmla="*/ 1758 h 8242"/>
              <a:gd name="T34" fmla="*/ 11105 w 11152"/>
              <a:gd name="T35" fmla="*/ 2027 h 8242"/>
              <a:gd name="T36" fmla="*/ 10821 w 11152"/>
              <a:gd name="T37" fmla="*/ 2177 h 8242"/>
              <a:gd name="T38" fmla="*/ 10908 w 11152"/>
              <a:gd name="T39" fmla="*/ 2626 h 8242"/>
              <a:gd name="T40" fmla="*/ 10073 w 11152"/>
              <a:gd name="T41" fmla="*/ 3563 h 8242"/>
              <a:gd name="T42" fmla="*/ 9662 w 11152"/>
              <a:gd name="T43" fmla="*/ 3805 h 8242"/>
              <a:gd name="T44" fmla="*/ 9666 w 11152"/>
              <a:gd name="T45" fmla="*/ 3711 h 8242"/>
              <a:gd name="T46" fmla="*/ 9673 w 11152"/>
              <a:gd name="T47" fmla="*/ 3436 h 8242"/>
              <a:gd name="T48" fmla="*/ 9281 w 11152"/>
              <a:gd name="T49" fmla="*/ 3565 h 8242"/>
              <a:gd name="T50" fmla="*/ 8977 w 11152"/>
              <a:gd name="T51" fmla="*/ 3876 h 8242"/>
              <a:gd name="T52" fmla="*/ 9222 w 11152"/>
              <a:gd name="T53" fmla="*/ 4096 h 8242"/>
              <a:gd name="T54" fmla="*/ 9496 w 11152"/>
              <a:gd name="T55" fmla="*/ 4107 h 8242"/>
              <a:gd name="T56" fmla="*/ 9893 w 11152"/>
              <a:gd name="T57" fmla="*/ 4177 h 8242"/>
              <a:gd name="T58" fmla="*/ 9675 w 11152"/>
              <a:gd name="T59" fmla="*/ 4346 h 8242"/>
              <a:gd name="T60" fmla="*/ 9465 w 11152"/>
              <a:gd name="T61" fmla="*/ 4597 h 8242"/>
              <a:gd name="T62" fmla="*/ 9749 w 11152"/>
              <a:gd name="T63" fmla="*/ 5132 h 8242"/>
              <a:gd name="T64" fmla="*/ 9835 w 11152"/>
              <a:gd name="T65" fmla="*/ 5418 h 8242"/>
              <a:gd name="T66" fmla="*/ 9536 w 11152"/>
              <a:gd name="T67" fmla="*/ 5377 h 8242"/>
              <a:gd name="T68" fmla="*/ 9965 w 11152"/>
              <a:gd name="T69" fmla="*/ 5700 h 8242"/>
              <a:gd name="T70" fmla="*/ 9962 w 11152"/>
              <a:gd name="T71" fmla="*/ 5773 h 8242"/>
              <a:gd name="T72" fmla="*/ 10114 w 11152"/>
              <a:gd name="T73" fmla="*/ 5904 h 8242"/>
              <a:gd name="T74" fmla="*/ 10075 w 11152"/>
              <a:gd name="T75" fmla="*/ 6070 h 8242"/>
              <a:gd name="T76" fmla="*/ 9999 w 11152"/>
              <a:gd name="T77" fmla="*/ 6268 h 8242"/>
              <a:gd name="T78" fmla="*/ 9950 w 11152"/>
              <a:gd name="T79" fmla="*/ 6474 h 8242"/>
              <a:gd name="T80" fmla="*/ 9841 w 11152"/>
              <a:gd name="T81" fmla="*/ 6631 h 8242"/>
              <a:gd name="T82" fmla="*/ 9839 w 11152"/>
              <a:gd name="T83" fmla="*/ 6827 h 8242"/>
              <a:gd name="T84" fmla="*/ 9723 w 11152"/>
              <a:gd name="T85" fmla="*/ 6878 h 8242"/>
              <a:gd name="T86" fmla="*/ 9605 w 11152"/>
              <a:gd name="T87" fmla="*/ 7048 h 8242"/>
              <a:gd name="T88" fmla="*/ 9486 w 11152"/>
              <a:gd name="T89" fmla="*/ 7163 h 8242"/>
              <a:gd name="T90" fmla="*/ 9277 w 11152"/>
              <a:gd name="T91" fmla="*/ 7357 h 8242"/>
              <a:gd name="T92" fmla="*/ 9025 w 11152"/>
              <a:gd name="T93" fmla="*/ 7437 h 8242"/>
              <a:gd name="T94" fmla="*/ 8853 w 11152"/>
              <a:gd name="T95" fmla="*/ 7487 h 8242"/>
              <a:gd name="T96" fmla="*/ 8520 w 11152"/>
              <a:gd name="T97" fmla="*/ 7619 h 8242"/>
              <a:gd name="T98" fmla="*/ 8402 w 11152"/>
              <a:gd name="T99" fmla="*/ 7675 h 8242"/>
              <a:gd name="T100" fmla="*/ 8330 w 11152"/>
              <a:gd name="T101" fmla="*/ 7816 h 8242"/>
              <a:gd name="T102" fmla="*/ 8151 w 11152"/>
              <a:gd name="T103" fmla="*/ 7609 h 8242"/>
              <a:gd name="T104" fmla="*/ 6860 w 11152"/>
              <a:gd name="T105" fmla="*/ 7778 h 8242"/>
              <a:gd name="T106" fmla="*/ 9512 w 11152"/>
              <a:gd name="T107" fmla="*/ 7204 h 8242"/>
              <a:gd name="T108" fmla="*/ 10150 w 11152"/>
              <a:gd name="T109" fmla="*/ 5792 h 8242"/>
              <a:gd name="T110" fmla="*/ 10164 w 11152"/>
              <a:gd name="T111" fmla="*/ 7514 h 8242"/>
              <a:gd name="T112" fmla="*/ 10286 w 11152"/>
              <a:gd name="T113" fmla="*/ 6902 h 8242"/>
              <a:gd name="T114" fmla="*/ 10025 w 11152"/>
              <a:gd name="T115" fmla="*/ 7062 h 8242"/>
              <a:gd name="T116" fmla="*/ 10137 w 11152"/>
              <a:gd name="T117" fmla="*/ 7494 h 8242"/>
              <a:gd name="T118" fmla="*/ 8311 w 11152"/>
              <a:gd name="T119" fmla="*/ 7901 h 8242"/>
              <a:gd name="T120" fmla="*/ 8344 w 11152"/>
              <a:gd name="T121" fmla="*/ 8231 h 8242"/>
              <a:gd name="T122" fmla="*/ 8462 w 11152"/>
              <a:gd name="T123" fmla="*/ 7879 h 8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152" h="8242">
                <a:moveTo>
                  <a:pt x="3380" y="1747"/>
                </a:moveTo>
                <a:lnTo>
                  <a:pt x="3429" y="1747"/>
                </a:lnTo>
                <a:lnTo>
                  <a:pt x="3464" y="1759"/>
                </a:lnTo>
                <a:lnTo>
                  <a:pt x="3493" y="1760"/>
                </a:lnTo>
                <a:lnTo>
                  <a:pt x="5000" y="1805"/>
                </a:lnTo>
                <a:lnTo>
                  <a:pt x="7682" y="1513"/>
                </a:lnTo>
                <a:lnTo>
                  <a:pt x="8013" y="1168"/>
                </a:lnTo>
                <a:lnTo>
                  <a:pt x="8082" y="1144"/>
                </a:lnTo>
                <a:lnTo>
                  <a:pt x="8106" y="1148"/>
                </a:lnTo>
                <a:lnTo>
                  <a:pt x="8111" y="1161"/>
                </a:lnTo>
                <a:lnTo>
                  <a:pt x="8142" y="1155"/>
                </a:lnTo>
                <a:lnTo>
                  <a:pt x="8193" y="1162"/>
                </a:lnTo>
                <a:lnTo>
                  <a:pt x="8217" y="1182"/>
                </a:lnTo>
                <a:lnTo>
                  <a:pt x="8237" y="1179"/>
                </a:lnTo>
                <a:lnTo>
                  <a:pt x="8318" y="1102"/>
                </a:lnTo>
                <a:lnTo>
                  <a:pt x="8357" y="1074"/>
                </a:lnTo>
                <a:lnTo>
                  <a:pt x="8418" y="1064"/>
                </a:lnTo>
                <a:lnTo>
                  <a:pt x="8444" y="1038"/>
                </a:lnTo>
                <a:lnTo>
                  <a:pt x="8455" y="1006"/>
                </a:lnTo>
                <a:lnTo>
                  <a:pt x="8447" y="971"/>
                </a:lnTo>
                <a:lnTo>
                  <a:pt x="8435" y="962"/>
                </a:lnTo>
                <a:lnTo>
                  <a:pt x="8421" y="973"/>
                </a:lnTo>
                <a:lnTo>
                  <a:pt x="8408" y="962"/>
                </a:lnTo>
                <a:lnTo>
                  <a:pt x="8392" y="959"/>
                </a:lnTo>
                <a:lnTo>
                  <a:pt x="8389" y="912"/>
                </a:lnTo>
                <a:lnTo>
                  <a:pt x="8398" y="898"/>
                </a:lnTo>
                <a:lnTo>
                  <a:pt x="8397" y="848"/>
                </a:lnTo>
                <a:lnTo>
                  <a:pt x="8385" y="817"/>
                </a:lnTo>
                <a:lnTo>
                  <a:pt x="8391" y="798"/>
                </a:lnTo>
                <a:lnTo>
                  <a:pt x="8411" y="787"/>
                </a:lnTo>
                <a:lnTo>
                  <a:pt x="8415" y="755"/>
                </a:lnTo>
                <a:lnTo>
                  <a:pt x="8395" y="733"/>
                </a:lnTo>
                <a:lnTo>
                  <a:pt x="8390" y="696"/>
                </a:lnTo>
                <a:lnTo>
                  <a:pt x="8396" y="678"/>
                </a:lnTo>
                <a:lnTo>
                  <a:pt x="8379" y="649"/>
                </a:lnTo>
                <a:lnTo>
                  <a:pt x="8381" y="621"/>
                </a:lnTo>
                <a:lnTo>
                  <a:pt x="8400" y="586"/>
                </a:lnTo>
                <a:lnTo>
                  <a:pt x="8422" y="569"/>
                </a:lnTo>
                <a:lnTo>
                  <a:pt x="8429" y="530"/>
                </a:lnTo>
                <a:lnTo>
                  <a:pt x="8452" y="496"/>
                </a:lnTo>
                <a:lnTo>
                  <a:pt x="8472" y="480"/>
                </a:lnTo>
                <a:lnTo>
                  <a:pt x="8474" y="439"/>
                </a:lnTo>
                <a:lnTo>
                  <a:pt x="8467" y="419"/>
                </a:lnTo>
                <a:lnTo>
                  <a:pt x="8467" y="393"/>
                </a:lnTo>
                <a:lnTo>
                  <a:pt x="8442" y="374"/>
                </a:lnTo>
                <a:lnTo>
                  <a:pt x="8429" y="342"/>
                </a:lnTo>
                <a:lnTo>
                  <a:pt x="8404" y="301"/>
                </a:lnTo>
                <a:lnTo>
                  <a:pt x="8384" y="296"/>
                </a:lnTo>
                <a:lnTo>
                  <a:pt x="8360" y="307"/>
                </a:lnTo>
                <a:lnTo>
                  <a:pt x="8322" y="330"/>
                </a:lnTo>
                <a:lnTo>
                  <a:pt x="8305" y="327"/>
                </a:lnTo>
                <a:lnTo>
                  <a:pt x="8293" y="314"/>
                </a:lnTo>
                <a:lnTo>
                  <a:pt x="8293" y="272"/>
                </a:lnTo>
                <a:lnTo>
                  <a:pt x="8305" y="257"/>
                </a:lnTo>
                <a:lnTo>
                  <a:pt x="8305" y="240"/>
                </a:lnTo>
                <a:lnTo>
                  <a:pt x="8318" y="222"/>
                </a:lnTo>
                <a:lnTo>
                  <a:pt x="8327" y="190"/>
                </a:lnTo>
                <a:lnTo>
                  <a:pt x="8353" y="161"/>
                </a:lnTo>
                <a:lnTo>
                  <a:pt x="8353" y="140"/>
                </a:lnTo>
                <a:lnTo>
                  <a:pt x="8371" y="124"/>
                </a:lnTo>
                <a:lnTo>
                  <a:pt x="8416" y="118"/>
                </a:lnTo>
                <a:lnTo>
                  <a:pt x="8436" y="111"/>
                </a:lnTo>
                <a:lnTo>
                  <a:pt x="8459" y="110"/>
                </a:lnTo>
                <a:lnTo>
                  <a:pt x="8465" y="104"/>
                </a:lnTo>
                <a:lnTo>
                  <a:pt x="8490" y="106"/>
                </a:lnTo>
                <a:lnTo>
                  <a:pt x="8515" y="96"/>
                </a:lnTo>
                <a:lnTo>
                  <a:pt x="8529" y="69"/>
                </a:lnTo>
                <a:lnTo>
                  <a:pt x="8558" y="69"/>
                </a:lnTo>
                <a:lnTo>
                  <a:pt x="8578" y="47"/>
                </a:lnTo>
                <a:lnTo>
                  <a:pt x="8615" y="54"/>
                </a:lnTo>
                <a:lnTo>
                  <a:pt x="8637" y="50"/>
                </a:lnTo>
                <a:lnTo>
                  <a:pt x="8671" y="51"/>
                </a:lnTo>
                <a:lnTo>
                  <a:pt x="8687" y="37"/>
                </a:lnTo>
                <a:lnTo>
                  <a:pt x="8700" y="37"/>
                </a:lnTo>
                <a:lnTo>
                  <a:pt x="8710" y="11"/>
                </a:lnTo>
                <a:lnTo>
                  <a:pt x="8759" y="5"/>
                </a:lnTo>
                <a:lnTo>
                  <a:pt x="8768" y="0"/>
                </a:lnTo>
                <a:lnTo>
                  <a:pt x="8788" y="5"/>
                </a:lnTo>
                <a:lnTo>
                  <a:pt x="8814" y="7"/>
                </a:lnTo>
                <a:lnTo>
                  <a:pt x="8838" y="25"/>
                </a:lnTo>
                <a:lnTo>
                  <a:pt x="8892" y="30"/>
                </a:lnTo>
                <a:lnTo>
                  <a:pt x="8915" y="48"/>
                </a:lnTo>
                <a:lnTo>
                  <a:pt x="8921" y="63"/>
                </a:lnTo>
                <a:lnTo>
                  <a:pt x="8960" y="63"/>
                </a:lnTo>
                <a:lnTo>
                  <a:pt x="8983" y="56"/>
                </a:lnTo>
                <a:lnTo>
                  <a:pt x="8993" y="67"/>
                </a:lnTo>
                <a:lnTo>
                  <a:pt x="9024" y="81"/>
                </a:lnTo>
                <a:lnTo>
                  <a:pt x="9038" y="75"/>
                </a:lnTo>
                <a:lnTo>
                  <a:pt x="9035" y="55"/>
                </a:lnTo>
                <a:lnTo>
                  <a:pt x="9052" y="44"/>
                </a:lnTo>
                <a:lnTo>
                  <a:pt x="9066" y="51"/>
                </a:lnTo>
                <a:lnTo>
                  <a:pt x="9091" y="51"/>
                </a:lnTo>
                <a:lnTo>
                  <a:pt x="9103" y="45"/>
                </a:lnTo>
                <a:lnTo>
                  <a:pt x="9121" y="65"/>
                </a:lnTo>
                <a:lnTo>
                  <a:pt x="9138" y="63"/>
                </a:lnTo>
                <a:lnTo>
                  <a:pt x="9161" y="71"/>
                </a:lnTo>
                <a:lnTo>
                  <a:pt x="9171" y="87"/>
                </a:lnTo>
                <a:lnTo>
                  <a:pt x="9167" y="104"/>
                </a:lnTo>
                <a:lnTo>
                  <a:pt x="9172" y="121"/>
                </a:lnTo>
                <a:lnTo>
                  <a:pt x="9191" y="123"/>
                </a:lnTo>
                <a:lnTo>
                  <a:pt x="9200" y="136"/>
                </a:lnTo>
                <a:lnTo>
                  <a:pt x="9217" y="121"/>
                </a:lnTo>
                <a:lnTo>
                  <a:pt x="9240" y="127"/>
                </a:lnTo>
                <a:lnTo>
                  <a:pt x="9246" y="142"/>
                </a:lnTo>
                <a:lnTo>
                  <a:pt x="9237" y="158"/>
                </a:lnTo>
                <a:lnTo>
                  <a:pt x="9245" y="174"/>
                </a:lnTo>
                <a:lnTo>
                  <a:pt x="9273" y="182"/>
                </a:lnTo>
                <a:lnTo>
                  <a:pt x="9289" y="179"/>
                </a:lnTo>
                <a:lnTo>
                  <a:pt x="9301" y="190"/>
                </a:lnTo>
                <a:lnTo>
                  <a:pt x="9301" y="207"/>
                </a:lnTo>
                <a:lnTo>
                  <a:pt x="9319" y="216"/>
                </a:lnTo>
                <a:lnTo>
                  <a:pt x="9330" y="236"/>
                </a:lnTo>
                <a:lnTo>
                  <a:pt x="9332" y="259"/>
                </a:lnTo>
                <a:lnTo>
                  <a:pt x="9340" y="280"/>
                </a:lnTo>
                <a:lnTo>
                  <a:pt x="9340" y="296"/>
                </a:lnTo>
                <a:lnTo>
                  <a:pt x="9348" y="308"/>
                </a:lnTo>
                <a:lnTo>
                  <a:pt x="9392" y="310"/>
                </a:lnTo>
                <a:lnTo>
                  <a:pt x="9396" y="329"/>
                </a:lnTo>
                <a:lnTo>
                  <a:pt x="9387" y="352"/>
                </a:lnTo>
                <a:lnTo>
                  <a:pt x="9390" y="370"/>
                </a:lnTo>
                <a:lnTo>
                  <a:pt x="9429" y="394"/>
                </a:lnTo>
                <a:lnTo>
                  <a:pt x="9443" y="423"/>
                </a:lnTo>
                <a:lnTo>
                  <a:pt x="9465" y="449"/>
                </a:lnTo>
                <a:lnTo>
                  <a:pt x="9471" y="474"/>
                </a:lnTo>
                <a:lnTo>
                  <a:pt x="9487" y="482"/>
                </a:lnTo>
                <a:lnTo>
                  <a:pt x="9499" y="511"/>
                </a:lnTo>
                <a:lnTo>
                  <a:pt x="9520" y="528"/>
                </a:lnTo>
                <a:lnTo>
                  <a:pt x="9519" y="542"/>
                </a:lnTo>
                <a:lnTo>
                  <a:pt x="9514" y="561"/>
                </a:lnTo>
                <a:lnTo>
                  <a:pt x="9524" y="567"/>
                </a:lnTo>
                <a:lnTo>
                  <a:pt x="9541" y="558"/>
                </a:lnTo>
                <a:lnTo>
                  <a:pt x="9557" y="585"/>
                </a:lnTo>
                <a:lnTo>
                  <a:pt x="9561" y="607"/>
                </a:lnTo>
                <a:lnTo>
                  <a:pt x="9594" y="650"/>
                </a:lnTo>
                <a:lnTo>
                  <a:pt x="9656" y="690"/>
                </a:lnTo>
                <a:lnTo>
                  <a:pt x="9666" y="722"/>
                </a:lnTo>
                <a:lnTo>
                  <a:pt x="9673" y="757"/>
                </a:lnTo>
                <a:lnTo>
                  <a:pt x="9686" y="767"/>
                </a:lnTo>
                <a:lnTo>
                  <a:pt x="9688" y="802"/>
                </a:lnTo>
                <a:lnTo>
                  <a:pt x="9707" y="813"/>
                </a:lnTo>
                <a:lnTo>
                  <a:pt x="9726" y="816"/>
                </a:lnTo>
                <a:lnTo>
                  <a:pt x="9733" y="846"/>
                </a:lnTo>
                <a:lnTo>
                  <a:pt x="9730" y="870"/>
                </a:lnTo>
                <a:lnTo>
                  <a:pt x="9748" y="903"/>
                </a:lnTo>
                <a:lnTo>
                  <a:pt x="9786" y="943"/>
                </a:lnTo>
                <a:lnTo>
                  <a:pt x="9815" y="952"/>
                </a:lnTo>
                <a:lnTo>
                  <a:pt x="9828" y="975"/>
                </a:lnTo>
                <a:lnTo>
                  <a:pt x="9849" y="979"/>
                </a:lnTo>
                <a:lnTo>
                  <a:pt x="9867" y="973"/>
                </a:lnTo>
                <a:lnTo>
                  <a:pt x="9884" y="982"/>
                </a:lnTo>
                <a:lnTo>
                  <a:pt x="9897" y="975"/>
                </a:lnTo>
                <a:lnTo>
                  <a:pt x="9933" y="980"/>
                </a:lnTo>
                <a:lnTo>
                  <a:pt x="9952" y="964"/>
                </a:lnTo>
                <a:lnTo>
                  <a:pt x="9975" y="964"/>
                </a:lnTo>
                <a:lnTo>
                  <a:pt x="9975" y="974"/>
                </a:lnTo>
                <a:lnTo>
                  <a:pt x="9961" y="988"/>
                </a:lnTo>
                <a:lnTo>
                  <a:pt x="9972" y="998"/>
                </a:lnTo>
                <a:lnTo>
                  <a:pt x="10010" y="1001"/>
                </a:lnTo>
                <a:lnTo>
                  <a:pt x="10028" y="1011"/>
                </a:lnTo>
                <a:lnTo>
                  <a:pt x="10039" y="1024"/>
                </a:lnTo>
                <a:lnTo>
                  <a:pt x="10060" y="1037"/>
                </a:lnTo>
                <a:lnTo>
                  <a:pt x="10065" y="1024"/>
                </a:lnTo>
                <a:lnTo>
                  <a:pt x="10082" y="1017"/>
                </a:lnTo>
                <a:lnTo>
                  <a:pt x="10100" y="1022"/>
                </a:lnTo>
                <a:lnTo>
                  <a:pt x="10107" y="1001"/>
                </a:lnTo>
                <a:lnTo>
                  <a:pt x="10124" y="999"/>
                </a:lnTo>
                <a:lnTo>
                  <a:pt x="10137" y="1012"/>
                </a:lnTo>
                <a:lnTo>
                  <a:pt x="10144" y="1031"/>
                </a:lnTo>
                <a:lnTo>
                  <a:pt x="10161" y="1052"/>
                </a:lnTo>
                <a:lnTo>
                  <a:pt x="10180" y="1054"/>
                </a:lnTo>
                <a:lnTo>
                  <a:pt x="10185" y="1070"/>
                </a:lnTo>
                <a:lnTo>
                  <a:pt x="10204" y="1086"/>
                </a:lnTo>
                <a:lnTo>
                  <a:pt x="10213" y="1085"/>
                </a:lnTo>
                <a:lnTo>
                  <a:pt x="10228" y="1101"/>
                </a:lnTo>
                <a:lnTo>
                  <a:pt x="10232" y="1118"/>
                </a:lnTo>
                <a:lnTo>
                  <a:pt x="10269" y="1134"/>
                </a:lnTo>
                <a:lnTo>
                  <a:pt x="10278" y="1142"/>
                </a:lnTo>
                <a:lnTo>
                  <a:pt x="10294" y="1144"/>
                </a:lnTo>
                <a:lnTo>
                  <a:pt x="10312" y="1158"/>
                </a:lnTo>
                <a:lnTo>
                  <a:pt x="10335" y="1162"/>
                </a:lnTo>
                <a:lnTo>
                  <a:pt x="10354" y="1157"/>
                </a:lnTo>
                <a:lnTo>
                  <a:pt x="10373" y="1155"/>
                </a:lnTo>
                <a:lnTo>
                  <a:pt x="10392" y="1141"/>
                </a:lnTo>
                <a:lnTo>
                  <a:pt x="10405" y="1138"/>
                </a:lnTo>
                <a:lnTo>
                  <a:pt x="10418" y="1144"/>
                </a:lnTo>
                <a:lnTo>
                  <a:pt x="10414" y="1167"/>
                </a:lnTo>
                <a:lnTo>
                  <a:pt x="10400" y="1187"/>
                </a:lnTo>
                <a:lnTo>
                  <a:pt x="10401" y="1211"/>
                </a:lnTo>
                <a:lnTo>
                  <a:pt x="10404" y="1231"/>
                </a:lnTo>
                <a:lnTo>
                  <a:pt x="10432" y="1229"/>
                </a:lnTo>
                <a:lnTo>
                  <a:pt x="10439" y="1259"/>
                </a:lnTo>
                <a:lnTo>
                  <a:pt x="10449" y="1287"/>
                </a:lnTo>
                <a:lnTo>
                  <a:pt x="10444" y="1319"/>
                </a:lnTo>
                <a:lnTo>
                  <a:pt x="10436" y="1329"/>
                </a:lnTo>
                <a:lnTo>
                  <a:pt x="10436" y="1354"/>
                </a:lnTo>
                <a:lnTo>
                  <a:pt x="10469" y="1395"/>
                </a:lnTo>
                <a:lnTo>
                  <a:pt x="10483" y="1404"/>
                </a:lnTo>
                <a:lnTo>
                  <a:pt x="10511" y="1438"/>
                </a:lnTo>
                <a:lnTo>
                  <a:pt x="10519" y="1456"/>
                </a:lnTo>
                <a:lnTo>
                  <a:pt x="10546" y="1449"/>
                </a:lnTo>
                <a:lnTo>
                  <a:pt x="10568" y="1432"/>
                </a:lnTo>
                <a:lnTo>
                  <a:pt x="10593" y="1432"/>
                </a:lnTo>
                <a:lnTo>
                  <a:pt x="10608" y="1455"/>
                </a:lnTo>
                <a:lnTo>
                  <a:pt x="10617" y="1477"/>
                </a:lnTo>
                <a:lnTo>
                  <a:pt x="10638" y="1470"/>
                </a:lnTo>
                <a:lnTo>
                  <a:pt x="10652" y="1456"/>
                </a:lnTo>
                <a:lnTo>
                  <a:pt x="10676" y="1462"/>
                </a:lnTo>
                <a:lnTo>
                  <a:pt x="10693" y="1456"/>
                </a:lnTo>
                <a:lnTo>
                  <a:pt x="10741" y="1447"/>
                </a:lnTo>
                <a:lnTo>
                  <a:pt x="10763" y="1427"/>
                </a:lnTo>
                <a:lnTo>
                  <a:pt x="10780" y="1419"/>
                </a:lnTo>
                <a:lnTo>
                  <a:pt x="10778" y="1400"/>
                </a:lnTo>
                <a:lnTo>
                  <a:pt x="10786" y="1368"/>
                </a:lnTo>
                <a:lnTo>
                  <a:pt x="10809" y="1357"/>
                </a:lnTo>
                <a:lnTo>
                  <a:pt x="10809" y="1330"/>
                </a:lnTo>
                <a:lnTo>
                  <a:pt x="10819" y="1305"/>
                </a:lnTo>
                <a:lnTo>
                  <a:pt x="10841" y="1302"/>
                </a:lnTo>
                <a:lnTo>
                  <a:pt x="10875" y="1302"/>
                </a:lnTo>
                <a:lnTo>
                  <a:pt x="10885" y="1268"/>
                </a:lnTo>
                <a:lnTo>
                  <a:pt x="10902" y="1264"/>
                </a:lnTo>
                <a:lnTo>
                  <a:pt x="10920" y="1258"/>
                </a:lnTo>
                <a:lnTo>
                  <a:pt x="10924" y="1232"/>
                </a:lnTo>
                <a:lnTo>
                  <a:pt x="10943" y="1215"/>
                </a:lnTo>
                <a:lnTo>
                  <a:pt x="10971" y="1212"/>
                </a:lnTo>
                <a:lnTo>
                  <a:pt x="10988" y="1195"/>
                </a:lnTo>
                <a:lnTo>
                  <a:pt x="11021" y="1207"/>
                </a:lnTo>
                <a:lnTo>
                  <a:pt x="11039" y="1221"/>
                </a:lnTo>
                <a:lnTo>
                  <a:pt x="11067" y="1222"/>
                </a:lnTo>
                <a:lnTo>
                  <a:pt x="11077" y="1241"/>
                </a:lnTo>
                <a:lnTo>
                  <a:pt x="11095" y="1272"/>
                </a:lnTo>
                <a:lnTo>
                  <a:pt x="11077" y="1288"/>
                </a:lnTo>
                <a:lnTo>
                  <a:pt x="11083" y="1306"/>
                </a:lnTo>
                <a:lnTo>
                  <a:pt x="11112" y="1337"/>
                </a:lnTo>
                <a:lnTo>
                  <a:pt x="11115" y="1361"/>
                </a:lnTo>
                <a:lnTo>
                  <a:pt x="11132" y="1378"/>
                </a:lnTo>
                <a:lnTo>
                  <a:pt x="11152" y="1390"/>
                </a:lnTo>
                <a:lnTo>
                  <a:pt x="11145" y="1426"/>
                </a:lnTo>
                <a:lnTo>
                  <a:pt x="11144" y="1456"/>
                </a:lnTo>
                <a:lnTo>
                  <a:pt x="11137" y="1469"/>
                </a:lnTo>
                <a:lnTo>
                  <a:pt x="11111" y="1474"/>
                </a:lnTo>
                <a:lnTo>
                  <a:pt x="11087" y="1503"/>
                </a:lnTo>
                <a:lnTo>
                  <a:pt x="11087" y="1518"/>
                </a:lnTo>
                <a:lnTo>
                  <a:pt x="11103" y="1539"/>
                </a:lnTo>
                <a:lnTo>
                  <a:pt x="11110" y="1547"/>
                </a:lnTo>
                <a:lnTo>
                  <a:pt x="11108" y="1576"/>
                </a:lnTo>
                <a:lnTo>
                  <a:pt x="11098" y="1601"/>
                </a:lnTo>
                <a:lnTo>
                  <a:pt x="11109" y="1616"/>
                </a:lnTo>
                <a:lnTo>
                  <a:pt x="11124" y="1626"/>
                </a:lnTo>
                <a:lnTo>
                  <a:pt x="11122" y="1646"/>
                </a:lnTo>
                <a:lnTo>
                  <a:pt x="11129" y="1658"/>
                </a:lnTo>
                <a:lnTo>
                  <a:pt x="11131" y="1671"/>
                </a:lnTo>
                <a:lnTo>
                  <a:pt x="11123" y="1678"/>
                </a:lnTo>
                <a:lnTo>
                  <a:pt x="11112" y="1683"/>
                </a:lnTo>
                <a:lnTo>
                  <a:pt x="11115" y="1723"/>
                </a:lnTo>
                <a:lnTo>
                  <a:pt x="11127" y="1758"/>
                </a:lnTo>
                <a:lnTo>
                  <a:pt x="11137" y="1776"/>
                </a:lnTo>
                <a:lnTo>
                  <a:pt x="11137" y="1790"/>
                </a:lnTo>
                <a:lnTo>
                  <a:pt x="11120" y="1802"/>
                </a:lnTo>
                <a:lnTo>
                  <a:pt x="11113" y="1825"/>
                </a:lnTo>
                <a:lnTo>
                  <a:pt x="11124" y="1843"/>
                </a:lnTo>
                <a:lnTo>
                  <a:pt x="11124" y="1862"/>
                </a:lnTo>
                <a:lnTo>
                  <a:pt x="11134" y="1878"/>
                </a:lnTo>
                <a:lnTo>
                  <a:pt x="11110" y="1890"/>
                </a:lnTo>
                <a:lnTo>
                  <a:pt x="11105" y="1900"/>
                </a:lnTo>
                <a:lnTo>
                  <a:pt x="11115" y="1917"/>
                </a:lnTo>
                <a:lnTo>
                  <a:pt x="11120" y="1944"/>
                </a:lnTo>
                <a:lnTo>
                  <a:pt x="11109" y="1956"/>
                </a:lnTo>
                <a:lnTo>
                  <a:pt x="11095" y="1990"/>
                </a:lnTo>
                <a:lnTo>
                  <a:pt x="11099" y="2010"/>
                </a:lnTo>
                <a:lnTo>
                  <a:pt x="11105" y="2027"/>
                </a:lnTo>
                <a:lnTo>
                  <a:pt x="11099" y="2041"/>
                </a:lnTo>
                <a:lnTo>
                  <a:pt x="11101" y="2058"/>
                </a:lnTo>
                <a:lnTo>
                  <a:pt x="11112" y="2078"/>
                </a:lnTo>
                <a:lnTo>
                  <a:pt x="11116" y="2102"/>
                </a:lnTo>
                <a:lnTo>
                  <a:pt x="11103" y="2120"/>
                </a:lnTo>
                <a:lnTo>
                  <a:pt x="11083" y="2120"/>
                </a:lnTo>
                <a:lnTo>
                  <a:pt x="11067" y="2115"/>
                </a:lnTo>
                <a:lnTo>
                  <a:pt x="10958" y="2094"/>
                </a:lnTo>
                <a:lnTo>
                  <a:pt x="10936" y="2086"/>
                </a:lnTo>
                <a:lnTo>
                  <a:pt x="10909" y="2079"/>
                </a:lnTo>
                <a:lnTo>
                  <a:pt x="10895" y="2083"/>
                </a:lnTo>
                <a:lnTo>
                  <a:pt x="10864" y="2131"/>
                </a:lnTo>
                <a:lnTo>
                  <a:pt x="10857" y="2154"/>
                </a:lnTo>
                <a:lnTo>
                  <a:pt x="10841" y="2175"/>
                </a:lnTo>
                <a:lnTo>
                  <a:pt x="10821" y="2177"/>
                </a:lnTo>
                <a:lnTo>
                  <a:pt x="10800" y="2192"/>
                </a:lnTo>
                <a:lnTo>
                  <a:pt x="10792" y="2207"/>
                </a:lnTo>
                <a:lnTo>
                  <a:pt x="10805" y="2235"/>
                </a:lnTo>
                <a:lnTo>
                  <a:pt x="10845" y="2298"/>
                </a:lnTo>
                <a:lnTo>
                  <a:pt x="10853" y="2323"/>
                </a:lnTo>
                <a:lnTo>
                  <a:pt x="10864" y="2344"/>
                </a:lnTo>
                <a:lnTo>
                  <a:pt x="10886" y="2374"/>
                </a:lnTo>
                <a:lnTo>
                  <a:pt x="10885" y="2405"/>
                </a:lnTo>
                <a:lnTo>
                  <a:pt x="10889" y="2446"/>
                </a:lnTo>
                <a:lnTo>
                  <a:pt x="10892" y="2474"/>
                </a:lnTo>
                <a:lnTo>
                  <a:pt x="10892" y="2533"/>
                </a:lnTo>
                <a:lnTo>
                  <a:pt x="10913" y="2547"/>
                </a:lnTo>
                <a:lnTo>
                  <a:pt x="10915" y="2578"/>
                </a:lnTo>
                <a:lnTo>
                  <a:pt x="10916" y="2609"/>
                </a:lnTo>
                <a:lnTo>
                  <a:pt x="10908" y="2626"/>
                </a:lnTo>
                <a:lnTo>
                  <a:pt x="10906" y="2648"/>
                </a:lnTo>
                <a:lnTo>
                  <a:pt x="10911" y="2666"/>
                </a:lnTo>
                <a:lnTo>
                  <a:pt x="10911" y="2695"/>
                </a:lnTo>
                <a:lnTo>
                  <a:pt x="10898" y="2699"/>
                </a:lnTo>
                <a:lnTo>
                  <a:pt x="10858" y="2693"/>
                </a:lnTo>
                <a:lnTo>
                  <a:pt x="10838" y="2706"/>
                </a:lnTo>
                <a:lnTo>
                  <a:pt x="10837" y="2719"/>
                </a:lnTo>
                <a:lnTo>
                  <a:pt x="10842" y="2748"/>
                </a:lnTo>
                <a:lnTo>
                  <a:pt x="10855" y="2756"/>
                </a:lnTo>
                <a:lnTo>
                  <a:pt x="10855" y="2776"/>
                </a:lnTo>
                <a:lnTo>
                  <a:pt x="10848" y="2794"/>
                </a:lnTo>
                <a:lnTo>
                  <a:pt x="10700" y="2911"/>
                </a:lnTo>
                <a:lnTo>
                  <a:pt x="10656" y="3173"/>
                </a:lnTo>
                <a:lnTo>
                  <a:pt x="10156" y="3524"/>
                </a:lnTo>
                <a:lnTo>
                  <a:pt x="10073" y="3563"/>
                </a:lnTo>
                <a:lnTo>
                  <a:pt x="10069" y="3563"/>
                </a:lnTo>
                <a:lnTo>
                  <a:pt x="10057" y="3531"/>
                </a:lnTo>
                <a:lnTo>
                  <a:pt x="10007" y="3589"/>
                </a:lnTo>
                <a:lnTo>
                  <a:pt x="9969" y="3591"/>
                </a:lnTo>
                <a:lnTo>
                  <a:pt x="9950" y="3598"/>
                </a:lnTo>
                <a:lnTo>
                  <a:pt x="9932" y="3582"/>
                </a:lnTo>
                <a:lnTo>
                  <a:pt x="9887" y="3614"/>
                </a:lnTo>
                <a:lnTo>
                  <a:pt x="9848" y="3614"/>
                </a:lnTo>
                <a:lnTo>
                  <a:pt x="9841" y="3649"/>
                </a:lnTo>
                <a:lnTo>
                  <a:pt x="9819" y="3646"/>
                </a:lnTo>
                <a:lnTo>
                  <a:pt x="9744" y="3704"/>
                </a:lnTo>
                <a:lnTo>
                  <a:pt x="9701" y="3736"/>
                </a:lnTo>
                <a:lnTo>
                  <a:pt x="9715" y="3770"/>
                </a:lnTo>
                <a:lnTo>
                  <a:pt x="9710" y="3783"/>
                </a:lnTo>
                <a:lnTo>
                  <a:pt x="9662" y="3805"/>
                </a:lnTo>
                <a:lnTo>
                  <a:pt x="9634" y="3846"/>
                </a:lnTo>
                <a:lnTo>
                  <a:pt x="9615" y="3846"/>
                </a:lnTo>
                <a:lnTo>
                  <a:pt x="9594" y="3872"/>
                </a:lnTo>
                <a:lnTo>
                  <a:pt x="9573" y="3876"/>
                </a:lnTo>
                <a:lnTo>
                  <a:pt x="9569" y="3848"/>
                </a:lnTo>
                <a:lnTo>
                  <a:pt x="9542" y="3830"/>
                </a:lnTo>
                <a:lnTo>
                  <a:pt x="9555" y="3805"/>
                </a:lnTo>
                <a:lnTo>
                  <a:pt x="9583" y="3803"/>
                </a:lnTo>
                <a:lnTo>
                  <a:pt x="9601" y="3779"/>
                </a:lnTo>
                <a:lnTo>
                  <a:pt x="9639" y="3784"/>
                </a:lnTo>
                <a:lnTo>
                  <a:pt x="9654" y="3774"/>
                </a:lnTo>
                <a:lnTo>
                  <a:pt x="9658" y="3754"/>
                </a:lnTo>
                <a:lnTo>
                  <a:pt x="9638" y="3750"/>
                </a:lnTo>
                <a:lnTo>
                  <a:pt x="9634" y="3734"/>
                </a:lnTo>
                <a:lnTo>
                  <a:pt x="9666" y="3711"/>
                </a:lnTo>
                <a:lnTo>
                  <a:pt x="9683" y="3680"/>
                </a:lnTo>
                <a:lnTo>
                  <a:pt x="9642" y="3711"/>
                </a:lnTo>
                <a:lnTo>
                  <a:pt x="9605" y="3724"/>
                </a:lnTo>
                <a:lnTo>
                  <a:pt x="9589" y="3706"/>
                </a:lnTo>
                <a:lnTo>
                  <a:pt x="9589" y="3685"/>
                </a:lnTo>
                <a:lnTo>
                  <a:pt x="9603" y="3679"/>
                </a:lnTo>
                <a:lnTo>
                  <a:pt x="9606" y="3656"/>
                </a:lnTo>
                <a:lnTo>
                  <a:pt x="9569" y="3619"/>
                </a:lnTo>
                <a:lnTo>
                  <a:pt x="9576" y="3574"/>
                </a:lnTo>
                <a:lnTo>
                  <a:pt x="9573" y="3561"/>
                </a:lnTo>
                <a:lnTo>
                  <a:pt x="9605" y="3560"/>
                </a:lnTo>
                <a:lnTo>
                  <a:pt x="9609" y="3518"/>
                </a:lnTo>
                <a:lnTo>
                  <a:pt x="9645" y="3471"/>
                </a:lnTo>
                <a:lnTo>
                  <a:pt x="9653" y="3448"/>
                </a:lnTo>
                <a:lnTo>
                  <a:pt x="9673" y="3436"/>
                </a:lnTo>
                <a:lnTo>
                  <a:pt x="9669" y="3407"/>
                </a:lnTo>
                <a:lnTo>
                  <a:pt x="9593" y="3362"/>
                </a:lnTo>
                <a:lnTo>
                  <a:pt x="9540" y="3299"/>
                </a:lnTo>
                <a:lnTo>
                  <a:pt x="9528" y="3332"/>
                </a:lnTo>
                <a:lnTo>
                  <a:pt x="9499" y="3332"/>
                </a:lnTo>
                <a:lnTo>
                  <a:pt x="9483" y="3322"/>
                </a:lnTo>
                <a:lnTo>
                  <a:pt x="9444" y="3324"/>
                </a:lnTo>
                <a:lnTo>
                  <a:pt x="9422" y="3361"/>
                </a:lnTo>
                <a:lnTo>
                  <a:pt x="9408" y="3369"/>
                </a:lnTo>
                <a:lnTo>
                  <a:pt x="9401" y="3407"/>
                </a:lnTo>
                <a:lnTo>
                  <a:pt x="9366" y="3446"/>
                </a:lnTo>
                <a:lnTo>
                  <a:pt x="9362" y="3514"/>
                </a:lnTo>
                <a:lnTo>
                  <a:pt x="9345" y="3518"/>
                </a:lnTo>
                <a:lnTo>
                  <a:pt x="9317" y="3564"/>
                </a:lnTo>
                <a:lnTo>
                  <a:pt x="9281" y="3565"/>
                </a:lnTo>
                <a:lnTo>
                  <a:pt x="9220" y="3599"/>
                </a:lnTo>
                <a:lnTo>
                  <a:pt x="9202" y="3685"/>
                </a:lnTo>
                <a:lnTo>
                  <a:pt x="9189" y="3705"/>
                </a:lnTo>
                <a:lnTo>
                  <a:pt x="9200" y="3714"/>
                </a:lnTo>
                <a:lnTo>
                  <a:pt x="9206" y="3755"/>
                </a:lnTo>
                <a:lnTo>
                  <a:pt x="9181" y="3755"/>
                </a:lnTo>
                <a:lnTo>
                  <a:pt x="9191" y="3773"/>
                </a:lnTo>
                <a:lnTo>
                  <a:pt x="9175" y="3809"/>
                </a:lnTo>
                <a:lnTo>
                  <a:pt x="9131" y="3810"/>
                </a:lnTo>
                <a:lnTo>
                  <a:pt x="9075" y="3811"/>
                </a:lnTo>
                <a:lnTo>
                  <a:pt x="9011" y="3788"/>
                </a:lnTo>
                <a:lnTo>
                  <a:pt x="9006" y="3808"/>
                </a:lnTo>
                <a:lnTo>
                  <a:pt x="8986" y="3823"/>
                </a:lnTo>
                <a:lnTo>
                  <a:pt x="8982" y="3858"/>
                </a:lnTo>
                <a:lnTo>
                  <a:pt x="8977" y="3876"/>
                </a:lnTo>
                <a:lnTo>
                  <a:pt x="8978" y="3893"/>
                </a:lnTo>
                <a:lnTo>
                  <a:pt x="8962" y="3907"/>
                </a:lnTo>
                <a:lnTo>
                  <a:pt x="8981" y="3948"/>
                </a:lnTo>
                <a:lnTo>
                  <a:pt x="8985" y="3985"/>
                </a:lnTo>
                <a:lnTo>
                  <a:pt x="9021" y="4005"/>
                </a:lnTo>
                <a:lnTo>
                  <a:pt x="9077" y="4044"/>
                </a:lnTo>
                <a:lnTo>
                  <a:pt x="9085" y="4065"/>
                </a:lnTo>
                <a:lnTo>
                  <a:pt x="9110" y="4109"/>
                </a:lnTo>
                <a:lnTo>
                  <a:pt x="9111" y="4094"/>
                </a:lnTo>
                <a:lnTo>
                  <a:pt x="9123" y="4112"/>
                </a:lnTo>
                <a:lnTo>
                  <a:pt x="9137" y="4090"/>
                </a:lnTo>
                <a:lnTo>
                  <a:pt x="9156" y="4090"/>
                </a:lnTo>
                <a:lnTo>
                  <a:pt x="9160" y="4108"/>
                </a:lnTo>
                <a:lnTo>
                  <a:pt x="9177" y="4098"/>
                </a:lnTo>
                <a:lnTo>
                  <a:pt x="9222" y="4096"/>
                </a:lnTo>
                <a:lnTo>
                  <a:pt x="9230" y="4128"/>
                </a:lnTo>
                <a:lnTo>
                  <a:pt x="9230" y="4175"/>
                </a:lnTo>
                <a:lnTo>
                  <a:pt x="9277" y="4266"/>
                </a:lnTo>
                <a:lnTo>
                  <a:pt x="9322" y="4267"/>
                </a:lnTo>
                <a:lnTo>
                  <a:pt x="9355" y="4248"/>
                </a:lnTo>
                <a:lnTo>
                  <a:pt x="9389" y="4260"/>
                </a:lnTo>
                <a:lnTo>
                  <a:pt x="9404" y="4247"/>
                </a:lnTo>
                <a:lnTo>
                  <a:pt x="9422" y="4214"/>
                </a:lnTo>
                <a:lnTo>
                  <a:pt x="9406" y="4193"/>
                </a:lnTo>
                <a:lnTo>
                  <a:pt x="9399" y="4188"/>
                </a:lnTo>
                <a:lnTo>
                  <a:pt x="9445" y="4170"/>
                </a:lnTo>
                <a:lnTo>
                  <a:pt x="9469" y="4150"/>
                </a:lnTo>
                <a:lnTo>
                  <a:pt x="9469" y="4119"/>
                </a:lnTo>
                <a:lnTo>
                  <a:pt x="9454" y="4108"/>
                </a:lnTo>
                <a:lnTo>
                  <a:pt x="9496" y="4107"/>
                </a:lnTo>
                <a:lnTo>
                  <a:pt x="9574" y="4070"/>
                </a:lnTo>
                <a:lnTo>
                  <a:pt x="9584" y="4084"/>
                </a:lnTo>
                <a:lnTo>
                  <a:pt x="9603" y="4092"/>
                </a:lnTo>
                <a:lnTo>
                  <a:pt x="9623" y="4122"/>
                </a:lnTo>
                <a:lnTo>
                  <a:pt x="9644" y="4132"/>
                </a:lnTo>
                <a:lnTo>
                  <a:pt x="9665" y="4150"/>
                </a:lnTo>
                <a:lnTo>
                  <a:pt x="9774" y="4147"/>
                </a:lnTo>
                <a:lnTo>
                  <a:pt x="9788" y="4132"/>
                </a:lnTo>
                <a:lnTo>
                  <a:pt x="9825" y="4129"/>
                </a:lnTo>
                <a:lnTo>
                  <a:pt x="9823" y="4144"/>
                </a:lnTo>
                <a:lnTo>
                  <a:pt x="9871" y="4143"/>
                </a:lnTo>
                <a:lnTo>
                  <a:pt x="9911" y="4135"/>
                </a:lnTo>
                <a:lnTo>
                  <a:pt x="9933" y="4145"/>
                </a:lnTo>
                <a:lnTo>
                  <a:pt x="9895" y="4157"/>
                </a:lnTo>
                <a:lnTo>
                  <a:pt x="9893" y="4177"/>
                </a:lnTo>
                <a:lnTo>
                  <a:pt x="9922" y="4217"/>
                </a:lnTo>
                <a:lnTo>
                  <a:pt x="9904" y="4217"/>
                </a:lnTo>
                <a:lnTo>
                  <a:pt x="9881" y="4228"/>
                </a:lnTo>
                <a:lnTo>
                  <a:pt x="9885" y="4264"/>
                </a:lnTo>
                <a:lnTo>
                  <a:pt x="9913" y="4269"/>
                </a:lnTo>
                <a:lnTo>
                  <a:pt x="9913" y="4285"/>
                </a:lnTo>
                <a:lnTo>
                  <a:pt x="9870" y="4322"/>
                </a:lnTo>
                <a:lnTo>
                  <a:pt x="9829" y="4293"/>
                </a:lnTo>
                <a:lnTo>
                  <a:pt x="9824" y="4274"/>
                </a:lnTo>
                <a:lnTo>
                  <a:pt x="9809" y="4294"/>
                </a:lnTo>
                <a:lnTo>
                  <a:pt x="9796" y="4273"/>
                </a:lnTo>
                <a:lnTo>
                  <a:pt x="9760" y="4322"/>
                </a:lnTo>
                <a:lnTo>
                  <a:pt x="9738" y="4322"/>
                </a:lnTo>
                <a:lnTo>
                  <a:pt x="9706" y="4347"/>
                </a:lnTo>
                <a:lnTo>
                  <a:pt x="9675" y="4346"/>
                </a:lnTo>
                <a:lnTo>
                  <a:pt x="9668" y="4367"/>
                </a:lnTo>
                <a:lnTo>
                  <a:pt x="9639" y="4344"/>
                </a:lnTo>
                <a:lnTo>
                  <a:pt x="9600" y="4349"/>
                </a:lnTo>
                <a:lnTo>
                  <a:pt x="9639" y="4374"/>
                </a:lnTo>
                <a:lnTo>
                  <a:pt x="9644" y="4402"/>
                </a:lnTo>
                <a:lnTo>
                  <a:pt x="9600" y="4409"/>
                </a:lnTo>
                <a:lnTo>
                  <a:pt x="9599" y="4446"/>
                </a:lnTo>
                <a:lnTo>
                  <a:pt x="9548" y="4443"/>
                </a:lnTo>
                <a:lnTo>
                  <a:pt x="9520" y="4473"/>
                </a:lnTo>
                <a:lnTo>
                  <a:pt x="9536" y="4493"/>
                </a:lnTo>
                <a:lnTo>
                  <a:pt x="9569" y="4513"/>
                </a:lnTo>
                <a:lnTo>
                  <a:pt x="9537" y="4549"/>
                </a:lnTo>
                <a:lnTo>
                  <a:pt x="9520" y="4539"/>
                </a:lnTo>
                <a:lnTo>
                  <a:pt x="9489" y="4589"/>
                </a:lnTo>
                <a:lnTo>
                  <a:pt x="9465" y="4597"/>
                </a:lnTo>
                <a:lnTo>
                  <a:pt x="9453" y="4589"/>
                </a:lnTo>
                <a:lnTo>
                  <a:pt x="9444" y="4638"/>
                </a:lnTo>
                <a:lnTo>
                  <a:pt x="9459" y="4677"/>
                </a:lnTo>
                <a:lnTo>
                  <a:pt x="9444" y="4736"/>
                </a:lnTo>
                <a:lnTo>
                  <a:pt x="9445" y="4821"/>
                </a:lnTo>
                <a:lnTo>
                  <a:pt x="9459" y="4820"/>
                </a:lnTo>
                <a:lnTo>
                  <a:pt x="9546" y="4861"/>
                </a:lnTo>
                <a:lnTo>
                  <a:pt x="9546" y="4886"/>
                </a:lnTo>
                <a:lnTo>
                  <a:pt x="9571" y="4872"/>
                </a:lnTo>
                <a:lnTo>
                  <a:pt x="9665" y="4920"/>
                </a:lnTo>
                <a:lnTo>
                  <a:pt x="9718" y="5027"/>
                </a:lnTo>
                <a:lnTo>
                  <a:pt x="9729" y="5030"/>
                </a:lnTo>
                <a:lnTo>
                  <a:pt x="9712" y="5070"/>
                </a:lnTo>
                <a:lnTo>
                  <a:pt x="9745" y="5081"/>
                </a:lnTo>
                <a:lnTo>
                  <a:pt x="9749" y="5132"/>
                </a:lnTo>
                <a:lnTo>
                  <a:pt x="9813" y="5178"/>
                </a:lnTo>
                <a:lnTo>
                  <a:pt x="9814" y="5229"/>
                </a:lnTo>
                <a:lnTo>
                  <a:pt x="9859" y="5294"/>
                </a:lnTo>
                <a:lnTo>
                  <a:pt x="9893" y="5308"/>
                </a:lnTo>
                <a:lnTo>
                  <a:pt x="9928" y="5305"/>
                </a:lnTo>
                <a:lnTo>
                  <a:pt x="9946" y="5320"/>
                </a:lnTo>
                <a:lnTo>
                  <a:pt x="9946" y="5332"/>
                </a:lnTo>
                <a:lnTo>
                  <a:pt x="9987" y="5382"/>
                </a:lnTo>
                <a:lnTo>
                  <a:pt x="10008" y="5391"/>
                </a:lnTo>
                <a:lnTo>
                  <a:pt x="10033" y="5440"/>
                </a:lnTo>
                <a:lnTo>
                  <a:pt x="10013" y="5451"/>
                </a:lnTo>
                <a:lnTo>
                  <a:pt x="9944" y="5426"/>
                </a:lnTo>
                <a:lnTo>
                  <a:pt x="9894" y="5455"/>
                </a:lnTo>
                <a:lnTo>
                  <a:pt x="9860" y="5420"/>
                </a:lnTo>
                <a:lnTo>
                  <a:pt x="9835" y="5418"/>
                </a:lnTo>
                <a:lnTo>
                  <a:pt x="9798" y="5392"/>
                </a:lnTo>
                <a:lnTo>
                  <a:pt x="9743" y="5385"/>
                </a:lnTo>
                <a:lnTo>
                  <a:pt x="9721" y="5414"/>
                </a:lnTo>
                <a:lnTo>
                  <a:pt x="9688" y="5414"/>
                </a:lnTo>
                <a:lnTo>
                  <a:pt x="9665" y="5396"/>
                </a:lnTo>
                <a:lnTo>
                  <a:pt x="9645" y="5345"/>
                </a:lnTo>
                <a:lnTo>
                  <a:pt x="9599" y="5362"/>
                </a:lnTo>
                <a:lnTo>
                  <a:pt x="9574" y="5352"/>
                </a:lnTo>
                <a:lnTo>
                  <a:pt x="9564" y="5362"/>
                </a:lnTo>
                <a:lnTo>
                  <a:pt x="9542" y="5362"/>
                </a:lnTo>
                <a:lnTo>
                  <a:pt x="9521" y="5356"/>
                </a:lnTo>
                <a:lnTo>
                  <a:pt x="9490" y="5371"/>
                </a:lnTo>
                <a:lnTo>
                  <a:pt x="9450" y="5449"/>
                </a:lnTo>
                <a:lnTo>
                  <a:pt x="9499" y="5391"/>
                </a:lnTo>
                <a:lnTo>
                  <a:pt x="9536" y="5377"/>
                </a:lnTo>
                <a:lnTo>
                  <a:pt x="9580" y="5383"/>
                </a:lnTo>
                <a:lnTo>
                  <a:pt x="9619" y="5367"/>
                </a:lnTo>
                <a:lnTo>
                  <a:pt x="9636" y="5375"/>
                </a:lnTo>
                <a:lnTo>
                  <a:pt x="9638" y="5393"/>
                </a:lnTo>
                <a:lnTo>
                  <a:pt x="9683" y="5434"/>
                </a:lnTo>
                <a:lnTo>
                  <a:pt x="9709" y="5440"/>
                </a:lnTo>
                <a:lnTo>
                  <a:pt x="9765" y="5401"/>
                </a:lnTo>
                <a:lnTo>
                  <a:pt x="9799" y="5402"/>
                </a:lnTo>
                <a:lnTo>
                  <a:pt x="9868" y="5470"/>
                </a:lnTo>
                <a:lnTo>
                  <a:pt x="9924" y="5502"/>
                </a:lnTo>
                <a:lnTo>
                  <a:pt x="10012" y="5556"/>
                </a:lnTo>
                <a:lnTo>
                  <a:pt x="10054" y="5624"/>
                </a:lnTo>
                <a:lnTo>
                  <a:pt x="10053" y="5649"/>
                </a:lnTo>
                <a:lnTo>
                  <a:pt x="10005" y="5654"/>
                </a:lnTo>
                <a:lnTo>
                  <a:pt x="9965" y="5700"/>
                </a:lnTo>
                <a:lnTo>
                  <a:pt x="9945" y="5697"/>
                </a:lnTo>
                <a:lnTo>
                  <a:pt x="9928" y="5714"/>
                </a:lnTo>
                <a:lnTo>
                  <a:pt x="9925" y="5743"/>
                </a:lnTo>
                <a:lnTo>
                  <a:pt x="9895" y="5757"/>
                </a:lnTo>
                <a:lnTo>
                  <a:pt x="9854" y="5736"/>
                </a:lnTo>
                <a:lnTo>
                  <a:pt x="9831" y="5754"/>
                </a:lnTo>
                <a:lnTo>
                  <a:pt x="9809" y="5752"/>
                </a:lnTo>
                <a:lnTo>
                  <a:pt x="9770" y="5784"/>
                </a:lnTo>
                <a:lnTo>
                  <a:pt x="9766" y="5825"/>
                </a:lnTo>
                <a:lnTo>
                  <a:pt x="9777" y="5795"/>
                </a:lnTo>
                <a:lnTo>
                  <a:pt x="9812" y="5766"/>
                </a:lnTo>
                <a:lnTo>
                  <a:pt x="9846" y="5759"/>
                </a:lnTo>
                <a:lnTo>
                  <a:pt x="9881" y="5809"/>
                </a:lnTo>
                <a:lnTo>
                  <a:pt x="9909" y="5818"/>
                </a:lnTo>
                <a:lnTo>
                  <a:pt x="9962" y="5773"/>
                </a:lnTo>
                <a:lnTo>
                  <a:pt x="10002" y="5779"/>
                </a:lnTo>
                <a:lnTo>
                  <a:pt x="10058" y="5850"/>
                </a:lnTo>
                <a:lnTo>
                  <a:pt x="10067" y="5835"/>
                </a:lnTo>
                <a:lnTo>
                  <a:pt x="10080" y="5853"/>
                </a:lnTo>
                <a:lnTo>
                  <a:pt x="10114" y="5853"/>
                </a:lnTo>
                <a:lnTo>
                  <a:pt x="10119" y="5864"/>
                </a:lnTo>
                <a:lnTo>
                  <a:pt x="10043" y="5935"/>
                </a:lnTo>
                <a:lnTo>
                  <a:pt x="9997" y="5944"/>
                </a:lnTo>
                <a:lnTo>
                  <a:pt x="9997" y="5975"/>
                </a:lnTo>
                <a:lnTo>
                  <a:pt x="10020" y="5979"/>
                </a:lnTo>
                <a:lnTo>
                  <a:pt x="10064" y="5941"/>
                </a:lnTo>
                <a:lnTo>
                  <a:pt x="10100" y="5949"/>
                </a:lnTo>
                <a:lnTo>
                  <a:pt x="10100" y="5934"/>
                </a:lnTo>
                <a:lnTo>
                  <a:pt x="10094" y="5924"/>
                </a:lnTo>
                <a:lnTo>
                  <a:pt x="10114" y="5904"/>
                </a:lnTo>
                <a:lnTo>
                  <a:pt x="10133" y="5915"/>
                </a:lnTo>
                <a:lnTo>
                  <a:pt x="10137" y="5965"/>
                </a:lnTo>
                <a:lnTo>
                  <a:pt x="10147" y="5987"/>
                </a:lnTo>
                <a:lnTo>
                  <a:pt x="10127" y="6003"/>
                </a:lnTo>
                <a:lnTo>
                  <a:pt x="10124" y="5991"/>
                </a:lnTo>
                <a:lnTo>
                  <a:pt x="10104" y="5981"/>
                </a:lnTo>
                <a:lnTo>
                  <a:pt x="10099" y="5998"/>
                </a:lnTo>
                <a:lnTo>
                  <a:pt x="10089" y="6006"/>
                </a:lnTo>
                <a:lnTo>
                  <a:pt x="10056" y="5997"/>
                </a:lnTo>
                <a:lnTo>
                  <a:pt x="10020" y="6028"/>
                </a:lnTo>
                <a:lnTo>
                  <a:pt x="10017" y="6044"/>
                </a:lnTo>
                <a:lnTo>
                  <a:pt x="10073" y="6041"/>
                </a:lnTo>
                <a:lnTo>
                  <a:pt x="10092" y="6059"/>
                </a:lnTo>
                <a:lnTo>
                  <a:pt x="10086" y="6073"/>
                </a:lnTo>
                <a:lnTo>
                  <a:pt x="10075" y="6070"/>
                </a:lnTo>
                <a:lnTo>
                  <a:pt x="10053" y="6092"/>
                </a:lnTo>
                <a:lnTo>
                  <a:pt x="10073" y="6102"/>
                </a:lnTo>
                <a:lnTo>
                  <a:pt x="10089" y="6120"/>
                </a:lnTo>
                <a:lnTo>
                  <a:pt x="10069" y="6137"/>
                </a:lnTo>
                <a:lnTo>
                  <a:pt x="10046" y="6133"/>
                </a:lnTo>
                <a:lnTo>
                  <a:pt x="10032" y="6144"/>
                </a:lnTo>
                <a:lnTo>
                  <a:pt x="10046" y="6159"/>
                </a:lnTo>
                <a:lnTo>
                  <a:pt x="10079" y="6162"/>
                </a:lnTo>
                <a:lnTo>
                  <a:pt x="10098" y="6193"/>
                </a:lnTo>
                <a:lnTo>
                  <a:pt x="10074" y="6208"/>
                </a:lnTo>
                <a:lnTo>
                  <a:pt x="10068" y="6243"/>
                </a:lnTo>
                <a:lnTo>
                  <a:pt x="10059" y="6231"/>
                </a:lnTo>
                <a:lnTo>
                  <a:pt x="10053" y="6203"/>
                </a:lnTo>
                <a:lnTo>
                  <a:pt x="10025" y="6207"/>
                </a:lnTo>
                <a:lnTo>
                  <a:pt x="9999" y="6268"/>
                </a:lnTo>
                <a:lnTo>
                  <a:pt x="9980" y="6283"/>
                </a:lnTo>
                <a:lnTo>
                  <a:pt x="9932" y="6268"/>
                </a:lnTo>
                <a:lnTo>
                  <a:pt x="9965" y="6287"/>
                </a:lnTo>
                <a:lnTo>
                  <a:pt x="9965" y="6305"/>
                </a:lnTo>
                <a:lnTo>
                  <a:pt x="9979" y="6325"/>
                </a:lnTo>
                <a:lnTo>
                  <a:pt x="9959" y="6339"/>
                </a:lnTo>
                <a:lnTo>
                  <a:pt x="9957" y="6362"/>
                </a:lnTo>
                <a:lnTo>
                  <a:pt x="9970" y="6381"/>
                </a:lnTo>
                <a:lnTo>
                  <a:pt x="9959" y="6394"/>
                </a:lnTo>
                <a:lnTo>
                  <a:pt x="9960" y="6424"/>
                </a:lnTo>
                <a:lnTo>
                  <a:pt x="9932" y="6438"/>
                </a:lnTo>
                <a:lnTo>
                  <a:pt x="9909" y="6414"/>
                </a:lnTo>
                <a:lnTo>
                  <a:pt x="9900" y="6443"/>
                </a:lnTo>
                <a:lnTo>
                  <a:pt x="9927" y="6445"/>
                </a:lnTo>
                <a:lnTo>
                  <a:pt x="9950" y="6474"/>
                </a:lnTo>
                <a:lnTo>
                  <a:pt x="9911" y="6472"/>
                </a:lnTo>
                <a:lnTo>
                  <a:pt x="9909" y="6493"/>
                </a:lnTo>
                <a:lnTo>
                  <a:pt x="9866" y="6538"/>
                </a:lnTo>
                <a:lnTo>
                  <a:pt x="9844" y="6538"/>
                </a:lnTo>
                <a:lnTo>
                  <a:pt x="9846" y="6504"/>
                </a:lnTo>
                <a:lnTo>
                  <a:pt x="9829" y="6507"/>
                </a:lnTo>
                <a:lnTo>
                  <a:pt x="9818" y="6504"/>
                </a:lnTo>
                <a:lnTo>
                  <a:pt x="9812" y="6533"/>
                </a:lnTo>
                <a:lnTo>
                  <a:pt x="9789" y="6528"/>
                </a:lnTo>
                <a:lnTo>
                  <a:pt x="9804" y="6545"/>
                </a:lnTo>
                <a:lnTo>
                  <a:pt x="9785" y="6562"/>
                </a:lnTo>
                <a:lnTo>
                  <a:pt x="9813" y="6564"/>
                </a:lnTo>
                <a:lnTo>
                  <a:pt x="9836" y="6595"/>
                </a:lnTo>
                <a:lnTo>
                  <a:pt x="9800" y="6595"/>
                </a:lnTo>
                <a:lnTo>
                  <a:pt x="9841" y="6631"/>
                </a:lnTo>
                <a:lnTo>
                  <a:pt x="9862" y="6612"/>
                </a:lnTo>
                <a:lnTo>
                  <a:pt x="9880" y="6631"/>
                </a:lnTo>
                <a:lnTo>
                  <a:pt x="9823" y="6656"/>
                </a:lnTo>
                <a:lnTo>
                  <a:pt x="9788" y="6681"/>
                </a:lnTo>
                <a:lnTo>
                  <a:pt x="9782" y="6707"/>
                </a:lnTo>
                <a:lnTo>
                  <a:pt x="9796" y="6694"/>
                </a:lnTo>
                <a:lnTo>
                  <a:pt x="9821" y="6692"/>
                </a:lnTo>
                <a:lnTo>
                  <a:pt x="9841" y="6712"/>
                </a:lnTo>
                <a:lnTo>
                  <a:pt x="9802" y="6745"/>
                </a:lnTo>
                <a:lnTo>
                  <a:pt x="9830" y="6754"/>
                </a:lnTo>
                <a:lnTo>
                  <a:pt x="9825" y="6776"/>
                </a:lnTo>
                <a:lnTo>
                  <a:pt x="9803" y="6783"/>
                </a:lnTo>
                <a:lnTo>
                  <a:pt x="9809" y="6802"/>
                </a:lnTo>
                <a:lnTo>
                  <a:pt x="9825" y="6802"/>
                </a:lnTo>
                <a:lnTo>
                  <a:pt x="9839" y="6827"/>
                </a:lnTo>
                <a:lnTo>
                  <a:pt x="9836" y="6868"/>
                </a:lnTo>
                <a:lnTo>
                  <a:pt x="9818" y="6839"/>
                </a:lnTo>
                <a:lnTo>
                  <a:pt x="9800" y="6839"/>
                </a:lnTo>
                <a:lnTo>
                  <a:pt x="9800" y="6817"/>
                </a:lnTo>
                <a:lnTo>
                  <a:pt x="9774" y="6793"/>
                </a:lnTo>
                <a:lnTo>
                  <a:pt x="9763" y="6813"/>
                </a:lnTo>
                <a:lnTo>
                  <a:pt x="9744" y="6813"/>
                </a:lnTo>
                <a:lnTo>
                  <a:pt x="9741" y="6841"/>
                </a:lnTo>
                <a:lnTo>
                  <a:pt x="9771" y="6863"/>
                </a:lnTo>
                <a:lnTo>
                  <a:pt x="9770" y="6892"/>
                </a:lnTo>
                <a:lnTo>
                  <a:pt x="9759" y="6874"/>
                </a:lnTo>
                <a:lnTo>
                  <a:pt x="9741" y="6874"/>
                </a:lnTo>
                <a:lnTo>
                  <a:pt x="9729" y="6858"/>
                </a:lnTo>
                <a:lnTo>
                  <a:pt x="9704" y="6864"/>
                </a:lnTo>
                <a:lnTo>
                  <a:pt x="9723" y="6878"/>
                </a:lnTo>
                <a:lnTo>
                  <a:pt x="9728" y="6909"/>
                </a:lnTo>
                <a:lnTo>
                  <a:pt x="9750" y="6909"/>
                </a:lnTo>
                <a:lnTo>
                  <a:pt x="9755" y="6918"/>
                </a:lnTo>
                <a:lnTo>
                  <a:pt x="9735" y="6942"/>
                </a:lnTo>
                <a:lnTo>
                  <a:pt x="9700" y="6917"/>
                </a:lnTo>
                <a:lnTo>
                  <a:pt x="9695" y="6939"/>
                </a:lnTo>
                <a:lnTo>
                  <a:pt x="9706" y="6956"/>
                </a:lnTo>
                <a:lnTo>
                  <a:pt x="9735" y="6965"/>
                </a:lnTo>
                <a:lnTo>
                  <a:pt x="9723" y="7002"/>
                </a:lnTo>
                <a:lnTo>
                  <a:pt x="9675" y="6973"/>
                </a:lnTo>
                <a:lnTo>
                  <a:pt x="9658" y="6989"/>
                </a:lnTo>
                <a:lnTo>
                  <a:pt x="9645" y="6977"/>
                </a:lnTo>
                <a:lnTo>
                  <a:pt x="9619" y="7013"/>
                </a:lnTo>
                <a:lnTo>
                  <a:pt x="9561" y="7016"/>
                </a:lnTo>
                <a:lnTo>
                  <a:pt x="9605" y="7048"/>
                </a:lnTo>
                <a:lnTo>
                  <a:pt x="9629" y="7039"/>
                </a:lnTo>
                <a:lnTo>
                  <a:pt x="9659" y="7046"/>
                </a:lnTo>
                <a:lnTo>
                  <a:pt x="9646" y="7073"/>
                </a:lnTo>
                <a:lnTo>
                  <a:pt x="9626" y="7076"/>
                </a:lnTo>
                <a:lnTo>
                  <a:pt x="9621" y="7111"/>
                </a:lnTo>
                <a:lnTo>
                  <a:pt x="9601" y="7087"/>
                </a:lnTo>
                <a:lnTo>
                  <a:pt x="9581" y="7118"/>
                </a:lnTo>
                <a:lnTo>
                  <a:pt x="9571" y="7124"/>
                </a:lnTo>
                <a:lnTo>
                  <a:pt x="9569" y="7111"/>
                </a:lnTo>
                <a:lnTo>
                  <a:pt x="9553" y="7112"/>
                </a:lnTo>
                <a:lnTo>
                  <a:pt x="9548" y="7138"/>
                </a:lnTo>
                <a:lnTo>
                  <a:pt x="9531" y="7138"/>
                </a:lnTo>
                <a:lnTo>
                  <a:pt x="9523" y="7178"/>
                </a:lnTo>
                <a:lnTo>
                  <a:pt x="9490" y="7178"/>
                </a:lnTo>
                <a:lnTo>
                  <a:pt x="9486" y="7163"/>
                </a:lnTo>
                <a:lnTo>
                  <a:pt x="9444" y="7169"/>
                </a:lnTo>
                <a:lnTo>
                  <a:pt x="9433" y="7188"/>
                </a:lnTo>
                <a:lnTo>
                  <a:pt x="9415" y="7183"/>
                </a:lnTo>
                <a:lnTo>
                  <a:pt x="9431" y="7217"/>
                </a:lnTo>
                <a:lnTo>
                  <a:pt x="9420" y="7253"/>
                </a:lnTo>
                <a:lnTo>
                  <a:pt x="9405" y="7274"/>
                </a:lnTo>
                <a:lnTo>
                  <a:pt x="9419" y="7297"/>
                </a:lnTo>
                <a:lnTo>
                  <a:pt x="9390" y="7309"/>
                </a:lnTo>
                <a:lnTo>
                  <a:pt x="9371" y="7304"/>
                </a:lnTo>
                <a:lnTo>
                  <a:pt x="9360" y="7320"/>
                </a:lnTo>
                <a:lnTo>
                  <a:pt x="9356" y="7301"/>
                </a:lnTo>
                <a:lnTo>
                  <a:pt x="9340" y="7314"/>
                </a:lnTo>
                <a:lnTo>
                  <a:pt x="9320" y="7336"/>
                </a:lnTo>
                <a:lnTo>
                  <a:pt x="9281" y="7341"/>
                </a:lnTo>
                <a:lnTo>
                  <a:pt x="9277" y="7357"/>
                </a:lnTo>
                <a:lnTo>
                  <a:pt x="9249" y="7357"/>
                </a:lnTo>
                <a:lnTo>
                  <a:pt x="9246" y="7347"/>
                </a:lnTo>
                <a:lnTo>
                  <a:pt x="9227" y="7347"/>
                </a:lnTo>
                <a:lnTo>
                  <a:pt x="9222" y="7377"/>
                </a:lnTo>
                <a:lnTo>
                  <a:pt x="9206" y="7391"/>
                </a:lnTo>
                <a:lnTo>
                  <a:pt x="9180" y="7362"/>
                </a:lnTo>
                <a:lnTo>
                  <a:pt x="9167" y="7342"/>
                </a:lnTo>
                <a:lnTo>
                  <a:pt x="9160" y="7358"/>
                </a:lnTo>
                <a:lnTo>
                  <a:pt x="9132" y="7365"/>
                </a:lnTo>
                <a:lnTo>
                  <a:pt x="9130" y="7388"/>
                </a:lnTo>
                <a:lnTo>
                  <a:pt x="9102" y="7395"/>
                </a:lnTo>
                <a:lnTo>
                  <a:pt x="9075" y="7380"/>
                </a:lnTo>
                <a:lnTo>
                  <a:pt x="9060" y="7393"/>
                </a:lnTo>
                <a:lnTo>
                  <a:pt x="9029" y="7404"/>
                </a:lnTo>
                <a:lnTo>
                  <a:pt x="9025" y="7437"/>
                </a:lnTo>
                <a:lnTo>
                  <a:pt x="8964" y="7467"/>
                </a:lnTo>
                <a:lnTo>
                  <a:pt x="8960" y="7453"/>
                </a:lnTo>
                <a:lnTo>
                  <a:pt x="8982" y="7443"/>
                </a:lnTo>
                <a:lnTo>
                  <a:pt x="8999" y="7418"/>
                </a:lnTo>
                <a:lnTo>
                  <a:pt x="8977" y="7424"/>
                </a:lnTo>
                <a:lnTo>
                  <a:pt x="8942" y="7390"/>
                </a:lnTo>
                <a:lnTo>
                  <a:pt x="8937" y="7368"/>
                </a:lnTo>
                <a:lnTo>
                  <a:pt x="8893" y="7347"/>
                </a:lnTo>
                <a:lnTo>
                  <a:pt x="8877" y="7332"/>
                </a:lnTo>
                <a:lnTo>
                  <a:pt x="8884" y="7350"/>
                </a:lnTo>
                <a:lnTo>
                  <a:pt x="8882" y="7375"/>
                </a:lnTo>
                <a:lnTo>
                  <a:pt x="8889" y="7406"/>
                </a:lnTo>
                <a:lnTo>
                  <a:pt x="8895" y="7447"/>
                </a:lnTo>
                <a:lnTo>
                  <a:pt x="8869" y="7461"/>
                </a:lnTo>
                <a:lnTo>
                  <a:pt x="8853" y="7487"/>
                </a:lnTo>
                <a:lnTo>
                  <a:pt x="8837" y="7499"/>
                </a:lnTo>
                <a:lnTo>
                  <a:pt x="8822" y="7487"/>
                </a:lnTo>
                <a:lnTo>
                  <a:pt x="8813" y="7479"/>
                </a:lnTo>
                <a:lnTo>
                  <a:pt x="8810" y="7493"/>
                </a:lnTo>
                <a:lnTo>
                  <a:pt x="8789" y="7522"/>
                </a:lnTo>
                <a:lnTo>
                  <a:pt x="8756" y="7555"/>
                </a:lnTo>
                <a:lnTo>
                  <a:pt x="8718" y="7573"/>
                </a:lnTo>
                <a:lnTo>
                  <a:pt x="8698" y="7579"/>
                </a:lnTo>
                <a:lnTo>
                  <a:pt x="8664" y="7567"/>
                </a:lnTo>
                <a:lnTo>
                  <a:pt x="8631" y="7577"/>
                </a:lnTo>
                <a:lnTo>
                  <a:pt x="8603" y="7576"/>
                </a:lnTo>
                <a:lnTo>
                  <a:pt x="8616" y="7599"/>
                </a:lnTo>
                <a:lnTo>
                  <a:pt x="8579" y="7619"/>
                </a:lnTo>
                <a:lnTo>
                  <a:pt x="8548" y="7630"/>
                </a:lnTo>
                <a:lnTo>
                  <a:pt x="8520" y="7619"/>
                </a:lnTo>
                <a:lnTo>
                  <a:pt x="8507" y="7645"/>
                </a:lnTo>
                <a:lnTo>
                  <a:pt x="8474" y="7650"/>
                </a:lnTo>
                <a:lnTo>
                  <a:pt x="8457" y="7669"/>
                </a:lnTo>
                <a:lnTo>
                  <a:pt x="8447" y="7668"/>
                </a:lnTo>
                <a:lnTo>
                  <a:pt x="8455" y="7658"/>
                </a:lnTo>
                <a:lnTo>
                  <a:pt x="8439" y="7655"/>
                </a:lnTo>
                <a:lnTo>
                  <a:pt x="8437" y="7648"/>
                </a:lnTo>
                <a:lnTo>
                  <a:pt x="8442" y="7643"/>
                </a:lnTo>
                <a:lnTo>
                  <a:pt x="8433" y="7643"/>
                </a:lnTo>
                <a:lnTo>
                  <a:pt x="8426" y="7630"/>
                </a:lnTo>
                <a:lnTo>
                  <a:pt x="8423" y="7621"/>
                </a:lnTo>
                <a:lnTo>
                  <a:pt x="8411" y="7633"/>
                </a:lnTo>
                <a:lnTo>
                  <a:pt x="8402" y="7635"/>
                </a:lnTo>
                <a:lnTo>
                  <a:pt x="8407" y="7652"/>
                </a:lnTo>
                <a:lnTo>
                  <a:pt x="8402" y="7675"/>
                </a:lnTo>
                <a:lnTo>
                  <a:pt x="8378" y="7694"/>
                </a:lnTo>
                <a:lnTo>
                  <a:pt x="8370" y="7708"/>
                </a:lnTo>
                <a:lnTo>
                  <a:pt x="8384" y="7740"/>
                </a:lnTo>
                <a:lnTo>
                  <a:pt x="8403" y="7740"/>
                </a:lnTo>
                <a:lnTo>
                  <a:pt x="8422" y="7774"/>
                </a:lnTo>
                <a:lnTo>
                  <a:pt x="8422" y="7784"/>
                </a:lnTo>
                <a:lnTo>
                  <a:pt x="8435" y="7786"/>
                </a:lnTo>
                <a:lnTo>
                  <a:pt x="8443" y="7801"/>
                </a:lnTo>
                <a:lnTo>
                  <a:pt x="8414" y="7839"/>
                </a:lnTo>
                <a:lnTo>
                  <a:pt x="8394" y="7839"/>
                </a:lnTo>
                <a:lnTo>
                  <a:pt x="8394" y="7829"/>
                </a:lnTo>
                <a:lnTo>
                  <a:pt x="8356" y="7822"/>
                </a:lnTo>
                <a:lnTo>
                  <a:pt x="8343" y="7846"/>
                </a:lnTo>
                <a:lnTo>
                  <a:pt x="8335" y="7853"/>
                </a:lnTo>
                <a:lnTo>
                  <a:pt x="8330" y="7816"/>
                </a:lnTo>
                <a:lnTo>
                  <a:pt x="8331" y="7799"/>
                </a:lnTo>
                <a:lnTo>
                  <a:pt x="8307" y="7785"/>
                </a:lnTo>
                <a:lnTo>
                  <a:pt x="8266" y="7728"/>
                </a:lnTo>
                <a:lnTo>
                  <a:pt x="8267" y="7708"/>
                </a:lnTo>
                <a:lnTo>
                  <a:pt x="8290" y="7678"/>
                </a:lnTo>
                <a:lnTo>
                  <a:pt x="8296" y="7648"/>
                </a:lnTo>
                <a:lnTo>
                  <a:pt x="8321" y="7645"/>
                </a:lnTo>
                <a:lnTo>
                  <a:pt x="8319" y="7633"/>
                </a:lnTo>
                <a:lnTo>
                  <a:pt x="8302" y="7626"/>
                </a:lnTo>
                <a:lnTo>
                  <a:pt x="8277" y="7633"/>
                </a:lnTo>
                <a:lnTo>
                  <a:pt x="8252" y="7610"/>
                </a:lnTo>
                <a:lnTo>
                  <a:pt x="8235" y="7640"/>
                </a:lnTo>
                <a:lnTo>
                  <a:pt x="8211" y="7638"/>
                </a:lnTo>
                <a:lnTo>
                  <a:pt x="8194" y="7644"/>
                </a:lnTo>
                <a:lnTo>
                  <a:pt x="8151" y="7609"/>
                </a:lnTo>
                <a:lnTo>
                  <a:pt x="8135" y="7615"/>
                </a:lnTo>
                <a:lnTo>
                  <a:pt x="8103" y="7582"/>
                </a:lnTo>
                <a:lnTo>
                  <a:pt x="8087" y="7552"/>
                </a:lnTo>
                <a:lnTo>
                  <a:pt x="8079" y="7585"/>
                </a:lnTo>
                <a:lnTo>
                  <a:pt x="8080" y="7603"/>
                </a:lnTo>
                <a:lnTo>
                  <a:pt x="8052" y="7615"/>
                </a:lnTo>
                <a:lnTo>
                  <a:pt x="8031" y="7606"/>
                </a:lnTo>
                <a:lnTo>
                  <a:pt x="8019" y="7613"/>
                </a:lnTo>
                <a:lnTo>
                  <a:pt x="8008" y="7610"/>
                </a:lnTo>
                <a:lnTo>
                  <a:pt x="8009" y="7612"/>
                </a:lnTo>
                <a:lnTo>
                  <a:pt x="8000" y="7607"/>
                </a:lnTo>
                <a:lnTo>
                  <a:pt x="7980" y="7606"/>
                </a:lnTo>
                <a:lnTo>
                  <a:pt x="7813" y="7621"/>
                </a:lnTo>
                <a:lnTo>
                  <a:pt x="7451" y="7479"/>
                </a:lnTo>
                <a:lnTo>
                  <a:pt x="6860" y="7778"/>
                </a:lnTo>
                <a:lnTo>
                  <a:pt x="6425" y="7640"/>
                </a:lnTo>
                <a:lnTo>
                  <a:pt x="5426" y="6899"/>
                </a:lnTo>
                <a:lnTo>
                  <a:pt x="3291" y="6701"/>
                </a:lnTo>
                <a:lnTo>
                  <a:pt x="2165" y="5644"/>
                </a:lnTo>
                <a:lnTo>
                  <a:pt x="0" y="4714"/>
                </a:lnTo>
                <a:lnTo>
                  <a:pt x="178" y="2886"/>
                </a:lnTo>
                <a:lnTo>
                  <a:pt x="1601" y="2115"/>
                </a:lnTo>
                <a:lnTo>
                  <a:pt x="3245" y="1770"/>
                </a:lnTo>
                <a:lnTo>
                  <a:pt x="3380" y="1747"/>
                </a:lnTo>
                <a:lnTo>
                  <a:pt x="3380" y="1747"/>
                </a:lnTo>
                <a:close/>
                <a:moveTo>
                  <a:pt x="9486" y="7217"/>
                </a:moveTo>
                <a:lnTo>
                  <a:pt x="9491" y="7234"/>
                </a:lnTo>
                <a:lnTo>
                  <a:pt x="9521" y="7235"/>
                </a:lnTo>
                <a:lnTo>
                  <a:pt x="9534" y="7225"/>
                </a:lnTo>
                <a:lnTo>
                  <a:pt x="9512" y="7204"/>
                </a:lnTo>
                <a:lnTo>
                  <a:pt x="9486" y="7217"/>
                </a:lnTo>
                <a:lnTo>
                  <a:pt x="9486" y="7217"/>
                </a:lnTo>
                <a:close/>
                <a:moveTo>
                  <a:pt x="9851" y="6774"/>
                </a:moveTo>
                <a:lnTo>
                  <a:pt x="9858" y="6812"/>
                </a:lnTo>
                <a:lnTo>
                  <a:pt x="9876" y="6806"/>
                </a:lnTo>
                <a:lnTo>
                  <a:pt x="9877" y="6782"/>
                </a:lnTo>
                <a:lnTo>
                  <a:pt x="9864" y="6768"/>
                </a:lnTo>
                <a:lnTo>
                  <a:pt x="9851" y="6774"/>
                </a:lnTo>
                <a:lnTo>
                  <a:pt x="9851" y="6774"/>
                </a:lnTo>
                <a:close/>
                <a:moveTo>
                  <a:pt x="10116" y="5789"/>
                </a:moveTo>
                <a:lnTo>
                  <a:pt x="10124" y="5812"/>
                </a:lnTo>
                <a:lnTo>
                  <a:pt x="10158" y="5823"/>
                </a:lnTo>
                <a:lnTo>
                  <a:pt x="10182" y="5839"/>
                </a:lnTo>
                <a:lnTo>
                  <a:pt x="10183" y="5811"/>
                </a:lnTo>
                <a:lnTo>
                  <a:pt x="10150" y="5792"/>
                </a:lnTo>
                <a:lnTo>
                  <a:pt x="10131" y="5794"/>
                </a:lnTo>
                <a:lnTo>
                  <a:pt x="10116" y="5789"/>
                </a:lnTo>
                <a:lnTo>
                  <a:pt x="10116" y="5789"/>
                </a:lnTo>
                <a:close/>
                <a:moveTo>
                  <a:pt x="9930" y="5453"/>
                </a:moveTo>
                <a:lnTo>
                  <a:pt x="9926" y="5467"/>
                </a:lnTo>
                <a:lnTo>
                  <a:pt x="9947" y="5487"/>
                </a:lnTo>
                <a:lnTo>
                  <a:pt x="9983" y="5488"/>
                </a:lnTo>
                <a:lnTo>
                  <a:pt x="10020" y="5505"/>
                </a:lnTo>
                <a:lnTo>
                  <a:pt x="10015" y="5468"/>
                </a:lnTo>
                <a:lnTo>
                  <a:pt x="9987" y="5470"/>
                </a:lnTo>
                <a:lnTo>
                  <a:pt x="9971" y="5460"/>
                </a:lnTo>
                <a:lnTo>
                  <a:pt x="9930" y="5453"/>
                </a:lnTo>
                <a:lnTo>
                  <a:pt x="9930" y="5453"/>
                </a:lnTo>
                <a:close/>
                <a:moveTo>
                  <a:pt x="10139" y="7522"/>
                </a:moveTo>
                <a:lnTo>
                  <a:pt x="10164" y="7514"/>
                </a:lnTo>
                <a:lnTo>
                  <a:pt x="10188" y="7522"/>
                </a:lnTo>
                <a:lnTo>
                  <a:pt x="10181" y="7488"/>
                </a:lnTo>
                <a:lnTo>
                  <a:pt x="10189" y="7447"/>
                </a:lnTo>
                <a:lnTo>
                  <a:pt x="10173" y="7396"/>
                </a:lnTo>
                <a:lnTo>
                  <a:pt x="10201" y="7358"/>
                </a:lnTo>
                <a:lnTo>
                  <a:pt x="10244" y="7293"/>
                </a:lnTo>
                <a:lnTo>
                  <a:pt x="10245" y="7250"/>
                </a:lnTo>
                <a:lnTo>
                  <a:pt x="10257" y="7238"/>
                </a:lnTo>
                <a:lnTo>
                  <a:pt x="10242" y="7232"/>
                </a:lnTo>
                <a:lnTo>
                  <a:pt x="10251" y="7167"/>
                </a:lnTo>
                <a:lnTo>
                  <a:pt x="10255" y="7121"/>
                </a:lnTo>
                <a:lnTo>
                  <a:pt x="10248" y="7072"/>
                </a:lnTo>
                <a:lnTo>
                  <a:pt x="10266" y="7036"/>
                </a:lnTo>
                <a:lnTo>
                  <a:pt x="10275" y="6947"/>
                </a:lnTo>
                <a:lnTo>
                  <a:pt x="10286" y="6902"/>
                </a:lnTo>
                <a:lnTo>
                  <a:pt x="10298" y="6899"/>
                </a:lnTo>
                <a:lnTo>
                  <a:pt x="10292" y="6869"/>
                </a:lnTo>
                <a:lnTo>
                  <a:pt x="10262" y="6847"/>
                </a:lnTo>
                <a:lnTo>
                  <a:pt x="10251" y="6847"/>
                </a:lnTo>
                <a:lnTo>
                  <a:pt x="10232" y="6809"/>
                </a:lnTo>
                <a:lnTo>
                  <a:pt x="10194" y="6795"/>
                </a:lnTo>
                <a:lnTo>
                  <a:pt x="10173" y="6807"/>
                </a:lnTo>
                <a:lnTo>
                  <a:pt x="10176" y="6831"/>
                </a:lnTo>
                <a:lnTo>
                  <a:pt x="10145" y="6842"/>
                </a:lnTo>
                <a:lnTo>
                  <a:pt x="10108" y="6884"/>
                </a:lnTo>
                <a:lnTo>
                  <a:pt x="10074" y="6943"/>
                </a:lnTo>
                <a:lnTo>
                  <a:pt x="10082" y="6959"/>
                </a:lnTo>
                <a:lnTo>
                  <a:pt x="10076" y="6983"/>
                </a:lnTo>
                <a:lnTo>
                  <a:pt x="10062" y="6996"/>
                </a:lnTo>
                <a:lnTo>
                  <a:pt x="10025" y="7062"/>
                </a:lnTo>
                <a:lnTo>
                  <a:pt x="10006" y="7130"/>
                </a:lnTo>
                <a:lnTo>
                  <a:pt x="9994" y="7139"/>
                </a:lnTo>
                <a:lnTo>
                  <a:pt x="10004" y="7156"/>
                </a:lnTo>
                <a:lnTo>
                  <a:pt x="10006" y="7223"/>
                </a:lnTo>
                <a:lnTo>
                  <a:pt x="10010" y="7291"/>
                </a:lnTo>
                <a:lnTo>
                  <a:pt x="10028" y="7303"/>
                </a:lnTo>
                <a:lnTo>
                  <a:pt x="10033" y="7322"/>
                </a:lnTo>
                <a:lnTo>
                  <a:pt x="10026" y="7324"/>
                </a:lnTo>
                <a:lnTo>
                  <a:pt x="10025" y="7346"/>
                </a:lnTo>
                <a:lnTo>
                  <a:pt x="10043" y="7374"/>
                </a:lnTo>
                <a:lnTo>
                  <a:pt x="10062" y="7379"/>
                </a:lnTo>
                <a:lnTo>
                  <a:pt x="10066" y="7401"/>
                </a:lnTo>
                <a:lnTo>
                  <a:pt x="10114" y="7417"/>
                </a:lnTo>
                <a:lnTo>
                  <a:pt x="10139" y="7454"/>
                </a:lnTo>
                <a:lnTo>
                  <a:pt x="10137" y="7494"/>
                </a:lnTo>
                <a:lnTo>
                  <a:pt x="10139" y="7522"/>
                </a:lnTo>
                <a:lnTo>
                  <a:pt x="10139" y="7522"/>
                </a:lnTo>
                <a:close/>
                <a:moveTo>
                  <a:pt x="8414" y="7709"/>
                </a:moveTo>
                <a:lnTo>
                  <a:pt x="8429" y="7726"/>
                </a:lnTo>
                <a:lnTo>
                  <a:pt x="8452" y="7724"/>
                </a:lnTo>
                <a:lnTo>
                  <a:pt x="8485" y="7730"/>
                </a:lnTo>
                <a:lnTo>
                  <a:pt x="8485" y="7716"/>
                </a:lnTo>
                <a:lnTo>
                  <a:pt x="8455" y="7703"/>
                </a:lnTo>
                <a:lnTo>
                  <a:pt x="8414" y="7709"/>
                </a:lnTo>
                <a:lnTo>
                  <a:pt x="8414" y="7709"/>
                </a:lnTo>
                <a:close/>
                <a:moveTo>
                  <a:pt x="8420" y="7883"/>
                </a:moveTo>
                <a:lnTo>
                  <a:pt x="8385" y="7890"/>
                </a:lnTo>
                <a:lnTo>
                  <a:pt x="8366" y="7885"/>
                </a:lnTo>
                <a:lnTo>
                  <a:pt x="8343" y="7901"/>
                </a:lnTo>
                <a:lnTo>
                  <a:pt x="8311" y="7901"/>
                </a:lnTo>
                <a:lnTo>
                  <a:pt x="8277" y="7918"/>
                </a:lnTo>
                <a:lnTo>
                  <a:pt x="8246" y="7923"/>
                </a:lnTo>
                <a:lnTo>
                  <a:pt x="8239" y="7955"/>
                </a:lnTo>
                <a:lnTo>
                  <a:pt x="8187" y="7985"/>
                </a:lnTo>
                <a:lnTo>
                  <a:pt x="8143" y="8033"/>
                </a:lnTo>
                <a:lnTo>
                  <a:pt x="8159" y="8059"/>
                </a:lnTo>
                <a:lnTo>
                  <a:pt x="8160" y="8124"/>
                </a:lnTo>
                <a:lnTo>
                  <a:pt x="8180" y="8157"/>
                </a:lnTo>
                <a:lnTo>
                  <a:pt x="8177" y="8177"/>
                </a:lnTo>
                <a:lnTo>
                  <a:pt x="8208" y="8204"/>
                </a:lnTo>
                <a:lnTo>
                  <a:pt x="8244" y="8204"/>
                </a:lnTo>
                <a:lnTo>
                  <a:pt x="8268" y="8223"/>
                </a:lnTo>
                <a:lnTo>
                  <a:pt x="8292" y="8221"/>
                </a:lnTo>
                <a:lnTo>
                  <a:pt x="8323" y="8242"/>
                </a:lnTo>
                <a:lnTo>
                  <a:pt x="8344" y="8231"/>
                </a:lnTo>
                <a:lnTo>
                  <a:pt x="8353" y="8200"/>
                </a:lnTo>
                <a:lnTo>
                  <a:pt x="8380" y="8195"/>
                </a:lnTo>
                <a:lnTo>
                  <a:pt x="8408" y="8202"/>
                </a:lnTo>
                <a:lnTo>
                  <a:pt x="8429" y="8176"/>
                </a:lnTo>
                <a:lnTo>
                  <a:pt x="8431" y="8156"/>
                </a:lnTo>
                <a:lnTo>
                  <a:pt x="8464" y="8150"/>
                </a:lnTo>
                <a:lnTo>
                  <a:pt x="8489" y="8124"/>
                </a:lnTo>
                <a:lnTo>
                  <a:pt x="8482" y="8094"/>
                </a:lnTo>
                <a:lnTo>
                  <a:pt x="8499" y="8041"/>
                </a:lnTo>
                <a:lnTo>
                  <a:pt x="8516" y="8028"/>
                </a:lnTo>
                <a:lnTo>
                  <a:pt x="8523" y="8003"/>
                </a:lnTo>
                <a:lnTo>
                  <a:pt x="8550" y="7961"/>
                </a:lnTo>
                <a:lnTo>
                  <a:pt x="8535" y="7916"/>
                </a:lnTo>
                <a:lnTo>
                  <a:pt x="8499" y="7893"/>
                </a:lnTo>
                <a:lnTo>
                  <a:pt x="8462" y="7879"/>
                </a:lnTo>
                <a:lnTo>
                  <a:pt x="8437" y="7897"/>
                </a:lnTo>
                <a:lnTo>
                  <a:pt x="8437" y="7897"/>
                </a:lnTo>
                <a:lnTo>
                  <a:pt x="8428" y="7890"/>
                </a:lnTo>
                <a:lnTo>
                  <a:pt x="8422" y="7885"/>
                </a:lnTo>
                <a:lnTo>
                  <a:pt x="8420" y="7883"/>
                </a:lnTo>
                <a:lnTo>
                  <a:pt x="8420" y="7883"/>
                </a:lnTo>
                <a:close/>
              </a:path>
            </a:pathLst>
          </a:custGeom>
          <a:solidFill>
            <a:schemeClr val="accent2"/>
          </a:solidFill>
          <a:ln w="3175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6"/>
          <p:cNvSpPr>
            <a:spLocks/>
          </p:cNvSpPr>
          <p:nvPr/>
        </p:nvSpPr>
        <p:spPr bwMode="auto">
          <a:xfrm>
            <a:off x="3216661" y="2864080"/>
            <a:ext cx="95471" cy="150999"/>
          </a:xfrm>
          <a:custGeom>
            <a:avLst/>
            <a:gdLst>
              <a:gd name="T0" fmla="*/ 490 w 781"/>
              <a:gd name="T1" fmla="*/ 877 h 1244"/>
              <a:gd name="T2" fmla="*/ 482 w 781"/>
              <a:gd name="T3" fmla="*/ 905 h 1244"/>
              <a:gd name="T4" fmla="*/ 475 w 781"/>
              <a:gd name="T5" fmla="*/ 888 h 1244"/>
              <a:gd name="T6" fmla="*/ 217 w 781"/>
              <a:gd name="T7" fmla="*/ 989 h 1244"/>
              <a:gd name="T8" fmla="*/ 235 w 781"/>
              <a:gd name="T9" fmla="*/ 977 h 1244"/>
              <a:gd name="T10" fmla="*/ 255 w 781"/>
              <a:gd name="T11" fmla="*/ 975 h 1244"/>
              <a:gd name="T12" fmla="*/ 245 w 781"/>
              <a:gd name="T13" fmla="*/ 1004 h 1244"/>
              <a:gd name="T14" fmla="*/ 232 w 781"/>
              <a:gd name="T15" fmla="*/ 1013 h 1244"/>
              <a:gd name="T16" fmla="*/ 596 w 781"/>
              <a:gd name="T17" fmla="*/ 851 h 1244"/>
              <a:gd name="T18" fmla="*/ 608 w 781"/>
              <a:gd name="T19" fmla="*/ 895 h 1244"/>
              <a:gd name="T20" fmla="*/ 636 w 781"/>
              <a:gd name="T21" fmla="*/ 871 h 1244"/>
              <a:gd name="T22" fmla="*/ 621 w 781"/>
              <a:gd name="T23" fmla="*/ 832 h 1244"/>
              <a:gd name="T24" fmla="*/ 735 w 781"/>
              <a:gd name="T25" fmla="*/ 1054 h 1244"/>
              <a:gd name="T26" fmla="*/ 745 w 781"/>
              <a:gd name="T27" fmla="*/ 1013 h 1244"/>
              <a:gd name="T28" fmla="*/ 763 w 781"/>
              <a:gd name="T29" fmla="*/ 1038 h 1244"/>
              <a:gd name="T30" fmla="*/ 735 w 781"/>
              <a:gd name="T31" fmla="*/ 1054 h 1244"/>
              <a:gd name="T32" fmla="*/ 764 w 781"/>
              <a:gd name="T33" fmla="*/ 984 h 1244"/>
              <a:gd name="T34" fmla="*/ 742 w 781"/>
              <a:gd name="T35" fmla="*/ 973 h 1244"/>
              <a:gd name="T36" fmla="*/ 753 w 781"/>
              <a:gd name="T37" fmla="*/ 922 h 1244"/>
              <a:gd name="T38" fmla="*/ 775 w 781"/>
              <a:gd name="T39" fmla="*/ 925 h 1244"/>
              <a:gd name="T40" fmla="*/ 764 w 781"/>
              <a:gd name="T41" fmla="*/ 984 h 1244"/>
              <a:gd name="T42" fmla="*/ 277 w 781"/>
              <a:gd name="T43" fmla="*/ 1238 h 1244"/>
              <a:gd name="T44" fmla="*/ 284 w 781"/>
              <a:gd name="T45" fmla="*/ 1188 h 1244"/>
              <a:gd name="T46" fmla="*/ 390 w 781"/>
              <a:gd name="T47" fmla="*/ 1171 h 1244"/>
              <a:gd name="T48" fmla="*/ 370 w 781"/>
              <a:gd name="T49" fmla="*/ 1233 h 1244"/>
              <a:gd name="T50" fmla="*/ 277 w 781"/>
              <a:gd name="T51" fmla="*/ 1238 h 1244"/>
              <a:gd name="T52" fmla="*/ 0 w 781"/>
              <a:gd name="T53" fmla="*/ 214 h 1244"/>
              <a:gd name="T54" fmla="*/ 34 w 781"/>
              <a:gd name="T55" fmla="*/ 199 h 1244"/>
              <a:gd name="T56" fmla="*/ 61 w 781"/>
              <a:gd name="T57" fmla="*/ 212 h 1244"/>
              <a:gd name="T58" fmla="*/ 172 w 781"/>
              <a:gd name="T59" fmla="*/ 333 h 1244"/>
              <a:gd name="T60" fmla="*/ 184 w 781"/>
              <a:gd name="T61" fmla="*/ 356 h 1244"/>
              <a:gd name="T62" fmla="*/ 223 w 781"/>
              <a:gd name="T63" fmla="*/ 421 h 1244"/>
              <a:gd name="T64" fmla="*/ 154 w 781"/>
              <a:gd name="T65" fmla="*/ 385 h 1244"/>
              <a:gd name="T66" fmla="*/ 118 w 781"/>
              <a:gd name="T67" fmla="*/ 408 h 1244"/>
              <a:gd name="T68" fmla="*/ 159 w 781"/>
              <a:gd name="T69" fmla="*/ 492 h 1244"/>
              <a:gd name="T70" fmla="*/ 195 w 781"/>
              <a:gd name="T71" fmla="*/ 523 h 1244"/>
              <a:gd name="T72" fmla="*/ 215 w 781"/>
              <a:gd name="T73" fmla="*/ 608 h 1244"/>
              <a:gd name="T74" fmla="*/ 258 w 781"/>
              <a:gd name="T75" fmla="*/ 654 h 1244"/>
              <a:gd name="T76" fmla="*/ 201 w 781"/>
              <a:gd name="T77" fmla="*/ 711 h 1244"/>
              <a:gd name="T78" fmla="*/ 225 w 781"/>
              <a:gd name="T79" fmla="*/ 759 h 1244"/>
              <a:gd name="T80" fmla="*/ 205 w 781"/>
              <a:gd name="T81" fmla="*/ 803 h 1244"/>
              <a:gd name="T82" fmla="*/ 201 w 781"/>
              <a:gd name="T83" fmla="*/ 837 h 1244"/>
              <a:gd name="T84" fmla="*/ 266 w 781"/>
              <a:gd name="T85" fmla="*/ 919 h 1244"/>
              <a:gd name="T86" fmla="*/ 287 w 781"/>
              <a:gd name="T87" fmla="*/ 969 h 1244"/>
              <a:gd name="T88" fmla="*/ 311 w 781"/>
              <a:gd name="T89" fmla="*/ 980 h 1244"/>
              <a:gd name="T90" fmla="*/ 329 w 781"/>
              <a:gd name="T91" fmla="*/ 957 h 1244"/>
              <a:gd name="T92" fmla="*/ 430 w 781"/>
              <a:gd name="T93" fmla="*/ 855 h 1244"/>
              <a:gd name="T94" fmla="*/ 466 w 781"/>
              <a:gd name="T95" fmla="*/ 868 h 1244"/>
              <a:gd name="T96" fmla="*/ 508 w 781"/>
              <a:gd name="T97" fmla="*/ 842 h 1244"/>
              <a:gd name="T98" fmla="*/ 556 w 781"/>
              <a:gd name="T99" fmla="*/ 863 h 1244"/>
              <a:gd name="T100" fmla="*/ 586 w 781"/>
              <a:gd name="T101" fmla="*/ 866 h 1244"/>
              <a:gd name="T102" fmla="*/ 615 w 781"/>
              <a:gd name="T103" fmla="*/ 815 h 1244"/>
              <a:gd name="T104" fmla="*/ 700 w 781"/>
              <a:gd name="T105" fmla="*/ 756 h 1244"/>
              <a:gd name="T106" fmla="*/ 713 w 781"/>
              <a:gd name="T107" fmla="*/ 720 h 1244"/>
              <a:gd name="T108" fmla="*/ 693 w 781"/>
              <a:gd name="T109" fmla="*/ 589 h 1244"/>
              <a:gd name="T110" fmla="*/ 680 w 781"/>
              <a:gd name="T111" fmla="*/ 562 h 1244"/>
              <a:gd name="T112" fmla="*/ 630 w 781"/>
              <a:gd name="T113" fmla="*/ 415 h 1244"/>
              <a:gd name="T114" fmla="*/ 526 w 781"/>
              <a:gd name="T115" fmla="*/ 211 h 1244"/>
              <a:gd name="T116" fmla="*/ 372 w 781"/>
              <a:gd name="T117" fmla="*/ 0 h 1244"/>
              <a:gd name="T118" fmla="*/ 186 w 781"/>
              <a:gd name="T119" fmla="*/ 54 h 1244"/>
              <a:gd name="T120" fmla="*/ 65 w 781"/>
              <a:gd name="T121" fmla="*/ 123 h 1244"/>
              <a:gd name="T122" fmla="*/ 0 w 781"/>
              <a:gd name="T123" fmla="*/ 214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81" h="1244">
                <a:moveTo>
                  <a:pt x="475" y="888"/>
                </a:moveTo>
                <a:lnTo>
                  <a:pt x="490" y="877"/>
                </a:lnTo>
                <a:lnTo>
                  <a:pt x="508" y="894"/>
                </a:lnTo>
                <a:lnTo>
                  <a:pt x="482" y="905"/>
                </a:lnTo>
                <a:lnTo>
                  <a:pt x="475" y="888"/>
                </a:lnTo>
                <a:lnTo>
                  <a:pt x="475" y="888"/>
                </a:lnTo>
                <a:close/>
                <a:moveTo>
                  <a:pt x="232" y="1013"/>
                </a:moveTo>
                <a:lnTo>
                  <a:pt x="217" y="989"/>
                </a:lnTo>
                <a:lnTo>
                  <a:pt x="223" y="977"/>
                </a:lnTo>
                <a:lnTo>
                  <a:pt x="235" y="977"/>
                </a:lnTo>
                <a:lnTo>
                  <a:pt x="246" y="956"/>
                </a:lnTo>
                <a:lnTo>
                  <a:pt x="255" y="975"/>
                </a:lnTo>
                <a:lnTo>
                  <a:pt x="257" y="1004"/>
                </a:lnTo>
                <a:lnTo>
                  <a:pt x="245" y="1004"/>
                </a:lnTo>
                <a:lnTo>
                  <a:pt x="232" y="1013"/>
                </a:lnTo>
                <a:lnTo>
                  <a:pt x="232" y="1013"/>
                </a:lnTo>
                <a:close/>
                <a:moveTo>
                  <a:pt x="621" y="832"/>
                </a:moveTo>
                <a:lnTo>
                  <a:pt x="596" y="851"/>
                </a:lnTo>
                <a:lnTo>
                  <a:pt x="598" y="872"/>
                </a:lnTo>
                <a:lnTo>
                  <a:pt x="608" y="895"/>
                </a:lnTo>
                <a:lnTo>
                  <a:pt x="625" y="888"/>
                </a:lnTo>
                <a:lnTo>
                  <a:pt x="636" y="871"/>
                </a:lnTo>
                <a:lnTo>
                  <a:pt x="633" y="841"/>
                </a:lnTo>
                <a:lnTo>
                  <a:pt x="621" y="832"/>
                </a:lnTo>
                <a:lnTo>
                  <a:pt x="621" y="832"/>
                </a:lnTo>
                <a:close/>
                <a:moveTo>
                  <a:pt x="735" y="1054"/>
                </a:moveTo>
                <a:lnTo>
                  <a:pt x="731" y="1034"/>
                </a:lnTo>
                <a:lnTo>
                  <a:pt x="745" y="1013"/>
                </a:lnTo>
                <a:lnTo>
                  <a:pt x="772" y="1015"/>
                </a:lnTo>
                <a:lnTo>
                  <a:pt x="763" y="1038"/>
                </a:lnTo>
                <a:lnTo>
                  <a:pt x="748" y="1052"/>
                </a:lnTo>
                <a:lnTo>
                  <a:pt x="735" y="1054"/>
                </a:lnTo>
                <a:lnTo>
                  <a:pt x="735" y="1054"/>
                </a:lnTo>
                <a:close/>
                <a:moveTo>
                  <a:pt x="764" y="984"/>
                </a:moveTo>
                <a:lnTo>
                  <a:pt x="750" y="996"/>
                </a:lnTo>
                <a:lnTo>
                  <a:pt x="742" y="973"/>
                </a:lnTo>
                <a:lnTo>
                  <a:pt x="743" y="943"/>
                </a:lnTo>
                <a:lnTo>
                  <a:pt x="753" y="922"/>
                </a:lnTo>
                <a:lnTo>
                  <a:pt x="768" y="912"/>
                </a:lnTo>
                <a:lnTo>
                  <a:pt x="775" y="925"/>
                </a:lnTo>
                <a:lnTo>
                  <a:pt x="781" y="949"/>
                </a:lnTo>
                <a:lnTo>
                  <a:pt x="764" y="984"/>
                </a:lnTo>
                <a:lnTo>
                  <a:pt x="764" y="984"/>
                </a:lnTo>
                <a:close/>
                <a:moveTo>
                  <a:pt x="277" y="1238"/>
                </a:moveTo>
                <a:lnTo>
                  <a:pt x="264" y="1212"/>
                </a:lnTo>
                <a:lnTo>
                  <a:pt x="284" y="1188"/>
                </a:lnTo>
                <a:lnTo>
                  <a:pt x="357" y="1165"/>
                </a:lnTo>
                <a:lnTo>
                  <a:pt x="390" y="1171"/>
                </a:lnTo>
                <a:lnTo>
                  <a:pt x="392" y="1194"/>
                </a:lnTo>
                <a:lnTo>
                  <a:pt x="370" y="1233"/>
                </a:lnTo>
                <a:lnTo>
                  <a:pt x="310" y="1244"/>
                </a:lnTo>
                <a:lnTo>
                  <a:pt x="277" y="1238"/>
                </a:lnTo>
                <a:lnTo>
                  <a:pt x="277" y="1238"/>
                </a:lnTo>
                <a:close/>
                <a:moveTo>
                  <a:pt x="0" y="214"/>
                </a:moveTo>
                <a:lnTo>
                  <a:pt x="5" y="219"/>
                </a:lnTo>
                <a:lnTo>
                  <a:pt x="34" y="199"/>
                </a:lnTo>
                <a:lnTo>
                  <a:pt x="86" y="200"/>
                </a:lnTo>
                <a:lnTo>
                  <a:pt x="61" y="212"/>
                </a:lnTo>
                <a:lnTo>
                  <a:pt x="129" y="270"/>
                </a:lnTo>
                <a:lnTo>
                  <a:pt x="172" y="333"/>
                </a:lnTo>
                <a:lnTo>
                  <a:pt x="196" y="338"/>
                </a:lnTo>
                <a:lnTo>
                  <a:pt x="184" y="356"/>
                </a:lnTo>
                <a:lnTo>
                  <a:pt x="209" y="391"/>
                </a:lnTo>
                <a:lnTo>
                  <a:pt x="223" y="421"/>
                </a:lnTo>
                <a:lnTo>
                  <a:pt x="166" y="401"/>
                </a:lnTo>
                <a:lnTo>
                  <a:pt x="154" y="385"/>
                </a:lnTo>
                <a:lnTo>
                  <a:pt x="142" y="415"/>
                </a:lnTo>
                <a:lnTo>
                  <a:pt x="118" y="408"/>
                </a:lnTo>
                <a:lnTo>
                  <a:pt x="84" y="457"/>
                </a:lnTo>
                <a:lnTo>
                  <a:pt x="159" y="492"/>
                </a:lnTo>
                <a:lnTo>
                  <a:pt x="177" y="485"/>
                </a:lnTo>
                <a:lnTo>
                  <a:pt x="195" y="523"/>
                </a:lnTo>
                <a:lnTo>
                  <a:pt x="196" y="594"/>
                </a:lnTo>
                <a:lnTo>
                  <a:pt x="215" y="608"/>
                </a:lnTo>
                <a:lnTo>
                  <a:pt x="228" y="595"/>
                </a:lnTo>
                <a:lnTo>
                  <a:pt x="258" y="654"/>
                </a:lnTo>
                <a:lnTo>
                  <a:pt x="202" y="691"/>
                </a:lnTo>
                <a:lnTo>
                  <a:pt x="201" y="711"/>
                </a:lnTo>
                <a:lnTo>
                  <a:pt x="224" y="729"/>
                </a:lnTo>
                <a:lnTo>
                  <a:pt x="225" y="759"/>
                </a:lnTo>
                <a:lnTo>
                  <a:pt x="205" y="770"/>
                </a:lnTo>
                <a:lnTo>
                  <a:pt x="205" y="803"/>
                </a:lnTo>
                <a:lnTo>
                  <a:pt x="223" y="835"/>
                </a:lnTo>
                <a:lnTo>
                  <a:pt x="201" y="837"/>
                </a:lnTo>
                <a:lnTo>
                  <a:pt x="242" y="917"/>
                </a:lnTo>
                <a:lnTo>
                  <a:pt x="266" y="919"/>
                </a:lnTo>
                <a:lnTo>
                  <a:pt x="275" y="958"/>
                </a:lnTo>
                <a:lnTo>
                  <a:pt x="287" y="969"/>
                </a:lnTo>
                <a:lnTo>
                  <a:pt x="286" y="998"/>
                </a:lnTo>
                <a:lnTo>
                  <a:pt x="311" y="980"/>
                </a:lnTo>
                <a:lnTo>
                  <a:pt x="314" y="936"/>
                </a:lnTo>
                <a:lnTo>
                  <a:pt x="329" y="957"/>
                </a:lnTo>
                <a:lnTo>
                  <a:pt x="354" y="922"/>
                </a:lnTo>
                <a:lnTo>
                  <a:pt x="430" y="855"/>
                </a:lnTo>
                <a:lnTo>
                  <a:pt x="461" y="849"/>
                </a:lnTo>
                <a:lnTo>
                  <a:pt x="466" y="868"/>
                </a:lnTo>
                <a:lnTo>
                  <a:pt x="489" y="839"/>
                </a:lnTo>
                <a:lnTo>
                  <a:pt x="508" y="842"/>
                </a:lnTo>
                <a:lnTo>
                  <a:pt x="524" y="875"/>
                </a:lnTo>
                <a:lnTo>
                  <a:pt x="556" y="863"/>
                </a:lnTo>
                <a:lnTo>
                  <a:pt x="570" y="878"/>
                </a:lnTo>
                <a:lnTo>
                  <a:pt x="586" y="866"/>
                </a:lnTo>
                <a:lnTo>
                  <a:pt x="574" y="842"/>
                </a:lnTo>
                <a:lnTo>
                  <a:pt x="615" y="815"/>
                </a:lnTo>
                <a:lnTo>
                  <a:pt x="654" y="815"/>
                </a:lnTo>
                <a:lnTo>
                  <a:pt x="700" y="756"/>
                </a:lnTo>
                <a:lnTo>
                  <a:pt x="690" y="738"/>
                </a:lnTo>
                <a:lnTo>
                  <a:pt x="713" y="720"/>
                </a:lnTo>
                <a:lnTo>
                  <a:pt x="704" y="589"/>
                </a:lnTo>
                <a:lnTo>
                  <a:pt x="693" y="589"/>
                </a:lnTo>
                <a:lnTo>
                  <a:pt x="681" y="603"/>
                </a:lnTo>
                <a:lnTo>
                  <a:pt x="680" y="562"/>
                </a:lnTo>
                <a:lnTo>
                  <a:pt x="656" y="441"/>
                </a:lnTo>
                <a:lnTo>
                  <a:pt x="630" y="415"/>
                </a:lnTo>
                <a:lnTo>
                  <a:pt x="628" y="338"/>
                </a:lnTo>
                <a:lnTo>
                  <a:pt x="526" y="211"/>
                </a:lnTo>
                <a:lnTo>
                  <a:pt x="435" y="115"/>
                </a:lnTo>
                <a:lnTo>
                  <a:pt x="372" y="0"/>
                </a:lnTo>
                <a:lnTo>
                  <a:pt x="304" y="44"/>
                </a:lnTo>
                <a:lnTo>
                  <a:pt x="186" y="54"/>
                </a:lnTo>
                <a:lnTo>
                  <a:pt x="125" y="108"/>
                </a:lnTo>
                <a:lnTo>
                  <a:pt x="65" y="123"/>
                </a:lnTo>
                <a:lnTo>
                  <a:pt x="14" y="175"/>
                </a:lnTo>
                <a:lnTo>
                  <a:pt x="0" y="214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7" name="Group 85"/>
          <p:cNvGrpSpPr/>
          <p:nvPr/>
        </p:nvGrpSpPr>
        <p:grpSpPr>
          <a:xfrm>
            <a:off x="1142619" y="1221600"/>
            <a:ext cx="2746232" cy="2821246"/>
            <a:chOff x="1523492" y="1628800"/>
            <a:chExt cx="3661643" cy="376166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3" name="Freeform: Shape 2"/>
            <p:cNvSpPr>
              <a:spLocks/>
            </p:cNvSpPr>
            <p:nvPr/>
          </p:nvSpPr>
          <p:spPr bwMode="auto">
            <a:xfrm>
              <a:off x="3478359" y="4677357"/>
              <a:ext cx="58452" cy="201332"/>
            </a:xfrm>
            <a:custGeom>
              <a:avLst/>
              <a:gdLst>
                <a:gd name="T0" fmla="*/ 149 w 367"/>
                <a:gd name="T1" fmla="*/ 197 h 1241"/>
                <a:gd name="T2" fmla="*/ 126 w 367"/>
                <a:gd name="T3" fmla="*/ 135 h 1241"/>
                <a:gd name="T4" fmla="*/ 153 w 367"/>
                <a:gd name="T5" fmla="*/ 61 h 1241"/>
                <a:gd name="T6" fmla="*/ 153 w 367"/>
                <a:gd name="T7" fmla="*/ 20 h 1241"/>
                <a:gd name="T8" fmla="*/ 113 w 367"/>
                <a:gd name="T9" fmla="*/ 38 h 1241"/>
                <a:gd name="T10" fmla="*/ 109 w 367"/>
                <a:gd name="T11" fmla="*/ 115 h 1241"/>
                <a:gd name="T12" fmla="*/ 96 w 367"/>
                <a:gd name="T13" fmla="*/ 212 h 1241"/>
                <a:gd name="T14" fmla="*/ 111 w 367"/>
                <a:gd name="T15" fmla="*/ 227 h 1241"/>
                <a:gd name="T16" fmla="*/ 117 w 367"/>
                <a:gd name="T17" fmla="*/ 372 h 1241"/>
                <a:gd name="T18" fmla="*/ 102 w 367"/>
                <a:gd name="T19" fmla="*/ 319 h 1241"/>
                <a:gd name="T20" fmla="*/ 133 w 367"/>
                <a:gd name="T21" fmla="*/ 264 h 1241"/>
                <a:gd name="T22" fmla="*/ 85 w 367"/>
                <a:gd name="T23" fmla="*/ 264 h 1241"/>
                <a:gd name="T24" fmla="*/ 74 w 367"/>
                <a:gd name="T25" fmla="*/ 335 h 1241"/>
                <a:gd name="T26" fmla="*/ 83 w 367"/>
                <a:gd name="T27" fmla="*/ 403 h 1241"/>
                <a:gd name="T28" fmla="*/ 93 w 367"/>
                <a:gd name="T29" fmla="*/ 427 h 1241"/>
                <a:gd name="T30" fmla="*/ 39 w 367"/>
                <a:gd name="T31" fmla="*/ 401 h 1241"/>
                <a:gd name="T32" fmla="*/ 0 w 367"/>
                <a:gd name="T33" fmla="*/ 391 h 1241"/>
                <a:gd name="T34" fmla="*/ 62 w 367"/>
                <a:gd name="T35" fmla="*/ 585 h 1241"/>
                <a:gd name="T36" fmla="*/ 113 w 367"/>
                <a:gd name="T37" fmla="*/ 539 h 1241"/>
                <a:gd name="T38" fmla="*/ 66 w 367"/>
                <a:gd name="T39" fmla="*/ 518 h 1241"/>
                <a:gd name="T40" fmla="*/ 62 w 367"/>
                <a:gd name="T41" fmla="*/ 555 h 1241"/>
                <a:gd name="T42" fmla="*/ 62 w 367"/>
                <a:gd name="T43" fmla="*/ 585 h 1241"/>
                <a:gd name="T44" fmla="*/ 130 w 367"/>
                <a:gd name="T45" fmla="*/ 803 h 1241"/>
                <a:gd name="T46" fmla="*/ 161 w 367"/>
                <a:gd name="T47" fmla="*/ 794 h 1241"/>
                <a:gd name="T48" fmla="*/ 202 w 367"/>
                <a:gd name="T49" fmla="*/ 929 h 1241"/>
                <a:gd name="T50" fmla="*/ 239 w 367"/>
                <a:gd name="T51" fmla="*/ 982 h 1241"/>
                <a:gd name="T52" fmla="*/ 212 w 367"/>
                <a:gd name="T53" fmla="*/ 955 h 1241"/>
                <a:gd name="T54" fmla="*/ 202 w 367"/>
                <a:gd name="T55" fmla="*/ 929 h 1241"/>
                <a:gd name="T56" fmla="*/ 293 w 367"/>
                <a:gd name="T57" fmla="*/ 951 h 1241"/>
                <a:gd name="T58" fmla="*/ 294 w 367"/>
                <a:gd name="T59" fmla="*/ 1004 h 1241"/>
                <a:gd name="T60" fmla="*/ 305 w 367"/>
                <a:gd name="T61" fmla="*/ 963 h 1241"/>
                <a:gd name="T62" fmla="*/ 293 w 367"/>
                <a:gd name="T63" fmla="*/ 951 h 1241"/>
                <a:gd name="T64" fmla="*/ 274 w 367"/>
                <a:gd name="T65" fmla="*/ 1056 h 1241"/>
                <a:gd name="T66" fmla="*/ 273 w 367"/>
                <a:gd name="T67" fmla="*/ 1012 h 1241"/>
                <a:gd name="T68" fmla="*/ 252 w 367"/>
                <a:gd name="T69" fmla="*/ 1041 h 1241"/>
                <a:gd name="T70" fmla="*/ 311 w 367"/>
                <a:gd name="T71" fmla="*/ 1130 h 1241"/>
                <a:gd name="T72" fmla="*/ 318 w 367"/>
                <a:gd name="T73" fmla="*/ 1097 h 1241"/>
                <a:gd name="T74" fmla="*/ 311 w 367"/>
                <a:gd name="T75" fmla="*/ 1130 h 1241"/>
                <a:gd name="T76" fmla="*/ 339 w 367"/>
                <a:gd name="T77" fmla="*/ 1138 h 1241"/>
                <a:gd name="T78" fmla="*/ 316 w 367"/>
                <a:gd name="T79" fmla="*/ 1196 h 1241"/>
                <a:gd name="T80" fmla="*/ 324 w 367"/>
                <a:gd name="T81" fmla="*/ 1200 h 1241"/>
                <a:gd name="T82" fmla="*/ 334 w 367"/>
                <a:gd name="T83" fmla="*/ 1206 h 1241"/>
                <a:gd name="T84" fmla="*/ 341 w 367"/>
                <a:gd name="T85" fmla="*/ 1224 h 1241"/>
                <a:gd name="T86" fmla="*/ 367 w 367"/>
                <a:gd name="T87" fmla="*/ 1216 h 1241"/>
                <a:gd name="T88" fmla="*/ 359 w 367"/>
                <a:gd name="T89" fmla="*/ 1155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7" h="1241">
                  <a:moveTo>
                    <a:pt x="111" y="227"/>
                  </a:moveTo>
                  <a:lnTo>
                    <a:pt x="149" y="197"/>
                  </a:lnTo>
                  <a:lnTo>
                    <a:pt x="149" y="149"/>
                  </a:lnTo>
                  <a:lnTo>
                    <a:pt x="126" y="135"/>
                  </a:lnTo>
                  <a:lnTo>
                    <a:pt x="152" y="97"/>
                  </a:lnTo>
                  <a:lnTo>
                    <a:pt x="153" y="61"/>
                  </a:lnTo>
                  <a:lnTo>
                    <a:pt x="142" y="48"/>
                  </a:lnTo>
                  <a:lnTo>
                    <a:pt x="153" y="20"/>
                  </a:lnTo>
                  <a:lnTo>
                    <a:pt x="146" y="0"/>
                  </a:lnTo>
                  <a:lnTo>
                    <a:pt x="113" y="38"/>
                  </a:lnTo>
                  <a:lnTo>
                    <a:pt x="118" y="95"/>
                  </a:lnTo>
                  <a:lnTo>
                    <a:pt x="109" y="115"/>
                  </a:lnTo>
                  <a:lnTo>
                    <a:pt x="115" y="138"/>
                  </a:lnTo>
                  <a:lnTo>
                    <a:pt x="96" y="212"/>
                  </a:lnTo>
                  <a:lnTo>
                    <a:pt x="111" y="227"/>
                  </a:lnTo>
                  <a:lnTo>
                    <a:pt x="111" y="227"/>
                  </a:lnTo>
                  <a:close/>
                  <a:moveTo>
                    <a:pt x="93" y="427"/>
                  </a:moveTo>
                  <a:lnTo>
                    <a:pt x="117" y="372"/>
                  </a:lnTo>
                  <a:lnTo>
                    <a:pt x="114" y="340"/>
                  </a:lnTo>
                  <a:lnTo>
                    <a:pt x="102" y="319"/>
                  </a:lnTo>
                  <a:lnTo>
                    <a:pt x="113" y="282"/>
                  </a:lnTo>
                  <a:lnTo>
                    <a:pt x="133" y="264"/>
                  </a:lnTo>
                  <a:lnTo>
                    <a:pt x="133" y="248"/>
                  </a:lnTo>
                  <a:lnTo>
                    <a:pt x="85" y="264"/>
                  </a:lnTo>
                  <a:lnTo>
                    <a:pt x="85" y="314"/>
                  </a:lnTo>
                  <a:lnTo>
                    <a:pt x="74" y="335"/>
                  </a:lnTo>
                  <a:lnTo>
                    <a:pt x="93" y="375"/>
                  </a:lnTo>
                  <a:lnTo>
                    <a:pt x="83" y="403"/>
                  </a:lnTo>
                  <a:lnTo>
                    <a:pt x="93" y="427"/>
                  </a:lnTo>
                  <a:lnTo>
                    <a:pt x="93" y="427"/>
                  </a:lnTo>
                  <a:close/>
                  <a:moveTo>
                    <a:pt x="0" y="391"/>
                  </a:moveTo>
                  <a:lnTo>
                    <a:pt x="39" y="401"/>
                  </a:lnTo>
                  <a:lnTo>
                    <a:pt x="25" y="377"/>
                  </a:lnTo>
                  <a:lnTo>
                    <a:pt x="0" y="391"/>
                  </a:lnTo>
                  <a:lnTo>
                    <a:pt x="0" y="391"/>
                  </a:lnTo>
                  <a:close/>
                  <a:moveTo>
                    <a:pt x="62" y="585"/>
                  </a:moveTo>
                  <a:lnTo>
                    <a:pt x="96" y="584"/>
                  </a:lnTo>
                  <a:lnTo>
                    <a:pt x="113" y="539"/>
                  </a:lnTo>
                  <a:lnTo>
                    <a:pt x="102" y="500"/>
                  </a:lnTo>
                  <a:lnTo>
                    <a:pt x="66" y="518"/>
                  </a:lnTo>
                  <a:lnTo>
                    <a:pt x="62" y="555"/>
                  </a:lnTo>
                  <a:lnTo>
                    <a:pt x="62" y="555"/>
                  </a:lnTo>
                  <a:lnTo>
                    <a:pt x="62" y="585"/>
                  </a:lnTo>
                  <a:lnTo>
                    <a:pt x="62" y="585"/>
                  </a:lnTo>
                  <a:close/>
                  <a:moveTo>
                    <a:pt x="161" y="794"/>
                  </a:moveTo>
                  <a:lnTo>
                    <a:pt x="130" y="803"/>
                  </a:lnTo>
                  <a:lnTo>
                    <a:pt x="151" y="814"/>
                  </a:lnTo>
                  <a:lnTo>
                    <a:pt x="161" y="794"/>
                  </a:lnTo>
                  <a:lnTo>
                    <a:pt x="161" y="794"/>
                  </a:lnTo>
                  <a:close/>
                  <a:moveTo>
                    <a:pt x="202" y="929"/>
                  </a:moveTo>
                  <a:lnTo>
                    <a:pt x="227" y="935"/>
                  </a:lnTo>
                  <a:lnTo>
                    <a:pt x="239" y="982"/>
                  </a:lnTo>
                  <a:lnTo>
                    <a:pt x="212" y="955"/>
                  </a:lnTo>
                  <a:lnTo>
                    <a:pt x="212" y="955"/>
                  </a:lnTo>
                  <a:lnTo>
                    <a:pt x="208" y="943"/>
                  </a:lnTo>
                  <a:lnTo>
                    <a:pt x="202" y="929"/>
                  </a:lnTo>
                  <a:lnTo>
                    <a:pt x="202" y="929"/>
                  </a:lnTo>
                  <a:close/>
                  <a:moveTo>
                    <a:pt x="293" y="951"/>
                  </a:moveTo>
                  <a:lnTo>
                    <a:pt x="279" y="980"/>
                  </a:lnTo>
                  <a:lnTo>
                    <a:pt x="294" y="1004"/>
                  </a:lnTo>
                  <a:lnTo>
                    <a:pt x="306" y="990"/>
                  </a:lnTo>
                  <a:lnTo>
                    <a:pt x="305" y="963"/>
                  </a:lnTo>
                  <a:lnTo>
                    <a:pt x="293" y="951"/>
                  </a:lnTo>
                  <a:lnTo>
                    <a:pt x="293" y="951"/>
                  </a:lnTo>
                  <a:close/>
                  <a:moveTo>
                    <a:pt x="252" y="1041"/>
                  </a:moveTo>
                  <a:lnTo>
                    <a:pt x="274" y="1056"/>
                  </a:lnTo>
                  <a:lnTo>
                    <a:pt x="291" y="1044"/>
                  </a:lnTo>
                  <a:lnTo>
                    <a:pt x="273" y="1012"/>
                  </a:lnTo>
                  <a:lnTo>
                    <a:pt x="243" y="1018"/>
                  </a:lnTo>
                  <a:lnTo>
                    <a:pt x="252" y="1041"/>
                  </a:lnTo>
                  <a:lnTo>
                    <a:pt x="252" y="1041"/>
                  </a:lnTo>
                  <a:close/>
                  <a:moveTo>
                    <a:pt x="311" y="1130"/>
                  </a:moveTo>
                  <a:lnTo>
                    <a:pt x="337" y="1098"/>
                  </a:lnTo>
                  <a:lnTo>
                    <a:pt x="318" y="1097"/>
                  </a:lnTo>
                  <a:lnTo>
                    <a:pt x="300" y="1120"/>
                  </a:lnTo>
                  <a:lnTo>
                    <a:pt x="311" y="1130"/>
                  </a:lnTo>
                  <a:lnTo>
                    <a:pt x="311" y="1130"/>
                  </a:lnTo>
                  <a:close/>
                  <a:moveTo>
                    <a:pt x="339" y="1138"/>
                  </a:moveTo>
                  <a:lnTo>
                    <a:pt x="315" y="1162"/>
                  </a:lnTo>
                  <a:lnTo>
                    <a:pt x="316" y="1196"/>
                  </a:lnTo>
                  <a:lnTo>
                    <a:pt x="316" y="1196"/>
                  </a:lnTo>
                  <a:lnTo>
                    <a:pt x="324" y="1200"/>
                  </a:lnTo>
                  <a:lnTo>
                    <a:pt x="330" y="1203"/>
                  </a:lnTo>
                  <a:lnTo>
                    <a:pt x="334" y="1206"/>
                  </a:lnTo>
                  <a:lnTo>
                    <a:pt x="334" y="1206"/>
                  </a:lnTo>
                  <a:lnTo>
                    <a:pt x="341" y="1224"/>
                  </a:lnTo>
                  <a:lnTo>
                    <a:pt x="347" y="1241"/>
                  </a:lnTo>
                  <a:lnTo>
                    <a:pt x="367" y="1216"/>
                  </a:lnTo>
                  <a:lnTo>
                    <a:pt x="358" y="1188"/>
                  </a:lnTo>
                  <a:lnTo>
                    <a:pt x="359" y="1155"/>
                  </a:lnTo>
                  <a:lnTo>
                    <a:pt x="339" y="113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3"/>
            <p:cNvSpPr>
              <a:spLocks/>
            </p:cNvSpPr>
            <p:nvPr/>
          </p:nvSpPr>
          <p:spPr bwMode="auto">
            <a:xfrm>
              <a:off x="1523492" y="1628800"/>
              <a:ext cx="3661643" cy="2206859"/>
            </a:xfrm>
            <a:custGeom>
              <a:avLst/>
              <a:gdLst>
                <a:gd name="T0" fmla="*/ 17394 w 22552"/>
                <a:gd name="T1" fmla="*/ 11082 h 13597"/>
                <a:gd name="T2" fmla="*/ 15887 w 22552"/>
                <a:gd name="T3" fmla="*/ 9845 h 13597"/>
                <a:gd name="T4" fmla="*/ 14538 w 22552"/>
                <a:gd name="T5" fmla="*/ 10804 h 13597"/>
                <a:gd name="T6" fmla="*/ 11625 w 22552"/>
                <a:gd name="T7" fmla="*/ 10983 h 13597"/>
                <a:gd name="T8" fmla="*/ 8982 w 22552"/>
                <a:gd name="T9" fmla="*/ 11113 h 13597"/>
                <a:gd name="T10" fmla="*/ 6219 w 22552"/>
                <a:gd name="T11" fmla="*/ 10366 h 13597"/>
                <a:gd name="T12" fmla="*/ 4710 w 22552"/>
                <a:gd name="T13" fmla="*/ 11439 h 13597"/>
                <a:gd name="T14" fmla="*/ 3792 w 22552"/>
                <a:gd name="T15" fmla="*/ 12563 h 13597"/>
                <a:gd name="T16" fmla="*/ 2156 w 22552"/>
                <a:gd name="T17" fmla="*/ 12715 h 13597"/>
                <a:gd name="T18" fmla="*/ 864 w 22552"/>
                <a:gd name="T19" fmla="*/ 10416 h 13597"/>
                <a:gd name="T20" fmla="*/ 230 w 22552"/>
                <a:gd name="T21" fmla="*/ 7275 h 13597"/>
                <a:gd name="T22" fmla="*/ 1328 w 22552"/>
                <a:gd name="T23" fmla="*/ 6694 h 13597"/>
                <a:gd name="T24" fmla="*/ 998 w 22552"/>
                <a:gd name="T25" fmla="*/ 7688 h 13597"/>
                <a:gd name="T26" fmla="*/ 2205 w 22552"/>
                <a:gd name="T27" fmla="*/ 6808 h 13597"/>
                <a:gd name="T28" fmla="*/ 3533 w 22552"/>
                <a:gd name="T29" fmla="*/ 6585 h 13597"/>
                <a:gd name="T30" fmla="*/ 5523 w 22552"/>
                <a:gd name="T31" fmla="*/ 6120 h 13597"/>
                <a:gd name="T32" fmla="*/ 6078 w 22552"/>
                <a:gd name="T33" fmla="*/ 6084 h 13597"/>
                <a:gd name="T34" fmla="*/ 6819 w 22552"/>
                <a:gd name="T35" fmla="*/ 6276 h 13597"/>
                <a:gd name="T36" fmla="*/ 6236 w 22552"/>
                <a:gd name="T37" fmla="*/ 4894 h 13597"/>
                <a:gd name="T38" fmla="*/ 6627 w 22552"/>
                <a:gd name="T39" fmla="*/ 4562 h 13597"/>
                <a:gd name="T40" fmla="*/ 7079 w 22552"/>
                <a:gd name="T41" fmla="*/ 2982 h 13597"/>
                <a:gd name="T42" fmla="*/ 8014 w 22552"/>
                <a:gd name="T43" fmla="*/ 1928 h 13597"/>
                <a:gd name="T44" fmla="*/ 9784 w 22552"/>
                <a:gd name="T45" fmla="*/ 2015 h 13597"/>
                <a:gd name="T46" fmla="*/ 9987 w 22552"/>
                <a:gd name="T47" fmla="*/ 3265 h 13597"/>
                <a:gd name="T48" fmla="*/ 11983 w 22552"/>
                <a:gd name="T49" fmla="*/ 2575 h 13597"/>
                <a:gd name="T50" fmla="*/ 13411 w 22552"/>
                <a:gd name="T51" fmla="*/ 3267 h 13597"/>
                <a:gd name="T52" fmla="*/ 14750 w 22552"/>
                <a:gd name="T53" fmla="*/ 2374 h 13597"/>
                <a:gd name="T54" fmla="*/ 17496 w 22552"/>
                <a:gd name="T55" fmla="*/ 2725 h 13597"/>
                <a:gd name="T56" fmla="*/ 19280 w 22552"/>
                <a:gd name="T57" fmla="*/ 1923 h 13597"/>
                <a:gd name="T58" fmla="*/ 21825 w 22552"/>
                <a:gd name="T59" fmla="*/ 2399 h 13597"/>
                <a:gd name="T60" fmla="*/ 22483 w 22552"/>
                <a:gd name="T61" fmla="*/ 2980 h 13597"/>
                <a:gd name="T62" fmla="*/ 21357 w 22552"/>
                <a:gd name="T63" fmla="*/ 3888 h 13597"/>
                <a:gd name="T64" fmla="*/ 21684 w 22552"/>
                <a:gd name="T65" fmla="*/ 5309 h 13597"/>
                <a:gd name="T66" fmla="*/ 20643 w 22552"/>
                <a:gd name="T67" fmla="*/ 6898 h 13597"/>
                <a:gd name="T68" fmla="*/ 21078 w 22552"/>
                <a:gd name="T69" fmla="*/ 9174 h 13597"/>
                <a:gd name="T70" fmla="*/ 20269 w 22552"/>
                <a:gd name="T71" fmla="*/ 5812 h 13597"/>
                <a:gd name="T72" fmla="*/ 19459 w 22552"/>
                <a:gd name="T73" fmla="*/ 5952 h 13597"/>
                <a:gd name="T74" fmla="*/ 18475 w 22552"/>
                <a:gd name="T75" fmla="*/ 7061 h 13597"/>
                <a:gd name="T76" fmla="*/ 17575 w 22552"/>
                <a:gd name="T77" fmla="*/ 9189 h 13597"/>
                <a:gd name="T78" fmla="*/ 18410 w 22552"/>
                <a:gd name="T79" fmla="*/ 11348 h 13597"/>
                <a:gd name="T80" fmla="*/ 3233 w 22552"/>
                <a:gd name="T81" fmla="*/ 3626 h 13597"/>
                <a:gd name="T82" fmla="*/ 4354 w 22552"/>
                <a:gd name="T83" fmla="*/ 3206 h 13597"/>
                <a:gd name="T84" fmla="*/ 3029 w 22552"/>
                <a:gd name="T85" fmla="*/ 4070 h 13597"/>
                <a:gd name="T86" fmla="*/ 3712 w 22552"/>
                <a:gd name="T87" fmla="*/ 5651 h 13597"/>
                <a:gd name="T88" fmla="*/ 3271 w 22552"/>
                <a:gd name="T89" fmla="*/ 5575 h 13597"/>
                <a:gd name="T90" fmla="*/ 3138 w 22552"/>
                <a:gd name="T91" fmla="*/ 6549 h 13597"/>
                <a:gd name="T92" fmla="*/ 4121 w 22552"/>
                <a:gd name="T93" fmla="*/ 5848 h 13597"/>
                <a:gd name="T94" fmla="*/ 5733 w 22552"/>
                <a:gd name="T95" fmla="*/ 4209 h 13597"/>
                <a:gd name="T96" fmla="*/ 6074 w 22552"/>
                <a:gd name="T97" fmla="*/ 2998 h 13597"/>
                <a:gd name="T98" fmla="*/ 6719 w 22552"/>
                <a:gd name="T99" fmla="*/ 1907 h 13597"/>
                <a:gd name="T100" fmla="*/ 4501 w 22552"/>
                <a:gd name="T101" fmla="*/ 1529 h 13597"/>
                <a:gd name="T102" fmla="*/ 6068 w 22552"/>
                <a:gd name="T103" fmla="*/ 792 h 13597"/>
                <a:gd name="T104" fmla="*/ 7142 w 22552"/>
                <a:gd name="T105" fmla="*/ 977 h 13597"/>
                <a:gd name="T106" fmla="*/ 13272 w 22552"/>
                <a:gd name="T107" fmla="*/ 948 h 13597"/>
                <a:gd name="T108" fmla="*/ 13664 w 22552"/>
                <a:gd name="T109" fmla="*/ 807 h 13597"/>
                <a:gd name="T110" fmla="*/ 7410 w 22552"/>
                <a:gd name="T111" fmla="*/ 1194 h 13597"/>
                <a:gd name="T112" fmla="*/ 10172 w 22552"/>
                <a:gd name="T113" fmla="*/ 2837 h 13597"/>
                <a:gd name="T114" fmla="*/ 17852 w 22552"/>
                <a:gd name="T115" fmla="*/ 2771 h 13597"/>
                <a:gd name="T116" fmla="*/ 19206 w 22552"/>
                <a:gd name="T117" fmla="*/ 10508 h 13597"/>
                <a:gd name="T118" fmla="*/ 18768 w 22552"/>
                <a:gd name="T119" fmla="*/ 10415 h 13597"/>
                <a:gd name="T120" fmla="*/ 20869 w 22552"/>
                <a:gd name="T121" fmla="*/ 6933 h 13597"/>
                <a:gd name="T122" fmla="*/ 20760 w 22552"/>
                <a:gd name="T123" fmla="*/ 9869 h 13597"/>
                <a:gd name="T124" fmla="*/ 20133 w 22552"/>
                <a:gd name="T125" fmla="*/ 11535 h 1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552" h="13597">
                  <a:moveTo>
                    <a:pt x="17494" y="12489"/>
                  </a:moveTo>
                  <a:lnTo>
                    <a:pt x="17491" y="12485"/>
                  </a:lnTo>
                  <a:lnTo>
                    <a:pt x="17461" y="12457"/>
                  </a:lnTo>
                  <a:lnTo>
                    <a:pt x="17462" y="12457"/>
                  </a:lnTo>
                  <a:lnTo>
                    <a:pt x="17469" y="12439"/>
                  </a:lnTo>
                  <a:lnTo>
                    <a:pt x="17469" y="12419"/>
                  </a:lnTo>
                  <a:lnTo>
                    <a:pt x="17456" y="12411"/>
                  </a:lnTo>
                  <a:lnTo>
                    <a:pt x="17451" y="12382"/>
                  </a:lnTo>
                  <a:lnTo>
                    <a:pt x="17452" y="12369"/>
                  </a:lnTo>
                  <a:lnTo>
                    <a:pt x="17472" y="12356"/>
                  </a:lnTo>
                  <a:lnTo>
                    <a:pt x="17512" y="12362"/>
                  </a:lnTo>
                  <a:lnTo>
                    <a:pt x="17525" y="12358"/>
                  </a:lnTo>
                  <a:lnTo>
                    <a:pt x="17525" y="12329"/>
                  </a:lnTo>
                  <a:lnTo>
                    <a:pt x="17520" y="12311"/>
                  </a:lnTo>
                  <a:lnTo>
                    <a:pt x="17522" y="12289"/>
                  </a:lnTo>
                  <a:lnTo>
                    <a:pt x="17530" y="12272"/>
                  </a:lnTo>
                  <a:lnTo>
                    <a:pt x="17529" y="12241"/>
                  </a:lnTo>
                  <a:lnTo>
                    <a:pt x="17527" y="12210"/>
                  </a:lnTo>
                  <a:lnTo>
                    <a:pt x="17506" y="12196"/>
                  </a:lnTo>
                  <a:lnTo>
                    <a:pt x="17506" y="12137"/>
                  </a:lnTo>
                  <a:lnTo>
                    <a:pt x="17503" y="12109"/>
                  </a:lnTo>
                  <a:lnTo>
                    <a:pt x="17499" y="12068"/>
                  </a:lnTo>
                  <a:lnTo>
                    <a:pt x="17500" y="12037"/>
                  </a:lnTo>
                  <a:lnTo>
                    <a:pt x="17478" y="12007"/>
                  </a:lnTo>
                  <a:lnTo>
                    <a:pt x="17467" y="11986"/>
                  </a:lnTo>
                  <a:lnTo>
                    <a:pt x="17459" y="11961"/>
                  </a:lnTo>
                  <a:lnTo>
                    <a:pt x="17419" y="11898"/>
                  </a:lnTo>
                  <a:lnTo>
                    <a:pt x="17406" y="11870"/>
                  </a:lnTo>
                  <a:lnTo>
                    <a:pt x="17414" y="11855"/>
                  </a:lnTo>
                  <a:lnTo>
                    <a:pt x="17435" y="11840"/>
                  </a:lnTo>
                  <a:lnTo>
                    <a:pt x="17455" y="11838"/>
                  </a:lnTo>
                  <a:lnTo>
                    <a:pt x="17471" y="11817"/>
                  </a:lnTo>
                  <a:lnTo>
                    <a:pt x="17478" y="11794"/>
                  </a:lnTo>
                  <a:lnTo>
                    <a:pt x="17509" y="11746"/>
                  </a:lnTo>
                  <a:lnTo>
                    <a:pt x="17523" y="11742"/>
                  </a:lnTo>
                  <a:lnTo>
                    <a:pt x="17550" y="11749"/>
                  </a:lnTo>
                  <a:lnTo>
                    <a:pt x="17572" y="11757"/>
                  </a:lnTo>
                  <a:lnTo>
                    <a:pt x="17681" y="11778"/>
                  </a:lnTo>
                  <a:lnTo>
                    <a:pt x="17697" y="11783"/>
                  </a:lnTo>
                  <a:lnTo>
                    <a:pt x="17717" y="11783"/>
                  </a:lnTo>
                  <a:lnTo>
                    <a:pt x="17730" y="11765"/>
                  </a:lnTo>
                  <a:lnTo>
                    <a:pt x="17726" y="11741"/>
                  </a:lnTo>
                  <a:lnTo>
                    <a:pt x="17715" y="11721"/>
                  </a:lnTo>
                  <a:lnTo>
                    <a:pt x="17713" y="11704"/>
                  </a:lnTo>
                  <a:lnTo>
                    <a:pt x="17719" y="11690"/>
                  </a:lnTo>
                  <a:lnTo>
                    <a:pt x="17713" y="11673"/>
                  </a:lnTo>
                  <a:lnTo>
                    <a:pt x="17709" y="11653"/>
                  </a:lnTo>
                  <a:lnTo>
                    <a:pt x="17723" y="11619"/>
                  </a:lnTo>
                  <a:lnTo>
                    <a:pt x="17734" y="11607"/>
                  </a:lnTo>
                  <a:lnTo>
                    <a:pt x="17729" y="11580"/>
                  </a:lnTo>
                  <a:lnTo>
                    <a:pt x="17719" y="11563"/>
                  </a:lnTo>
                  <a:lnTo>
                    <a:pt x="17724" y="11553"/>
                  </a:lnTo>
                  <a:lnTo>
                    <a:pt x="17748" y="11541"/>
                  </a:lnTo>
                  <a:lnTo>
                    <a:pt x="17738" y="11525"/>
                  </a:lnTo>
                  <a:lnTo>
                    <a:pt x="17738" y="11506"/>
                  </a:lnTo>
                  <a:lnTo>
                    <a:pt x="17727" y="11488"/>
                  </a:lnTo>
                  <a:lnTo>
                    <a:pt x="17734" y="11465"/>
                  </a:lnTo>
                  <a:lnTo>
                    <a:pt x="17751" y="11453"/>
                  </a:lnTo>
                  <a:lnTo>
                    <a:pt x="17751" y="11439"/>
                  </a:lnTo>
                  <a:lnTo>
                    <a:pt x="17741" y="11421"/>
                  </a:lnTo>
                  <a:lnTo>
                    <a:pt x="17729" y="11386"/>
                  </a:lnTo>
                  <a:lnTo>
                    <a:pt x="17726" y="11346"/>
                  </a:lnTo>
                  <a:lnTo>
                    <a:pt x="17737" y="11341"/>
                  </a:lnTo>
                  <a:lnTo>
                    <a:pt x="17745" y="11334"/>
                  </a:lnTo>
                  <a:lnTo>
                    <a:pt x="17743" y="11321"/>
                  </a:lnTo>
                  <a:lnTo>
                    <a:pt x="17736" y="11309"/>
                  </a:lnTo>
                  <a:lnTo>
                    <a:pt x="17738" y="11289"/>
                  </a:lnTo>
                  <a:lnTo>
                    <a:pt x="17723" y="11279"/>
                  </a:lnTo>
                  <a:lnTo>
                    <a:pt x="17712" y="11264"/>
                  </a:lnTo>
                  <a:lnTo>
                    <a:pt x="17722" y="11239"/>
                  </a:lnTo>
                  <a:lnTo>
                    <a:pt x="17724" y="11210"/>
                  </a:lnTo>
                  <a:lnTo>
                    <a:pt x="17717" y="11202"/>
                  </a:lnTo>
                  <a:lnTo>
                    <a:pt x="17701" y="11181"/>
                  </a:lnTo>
                  <a:lnTo>
                    <a:pt x="17701" y="11166"/>
                  </a:lnTo>
                  <a:lnTo>
                    <a:pt x="17725" y="11137"/>
                  </a:lnTo>
                  <a:lnTo>
                    <a:pt x="17751" y="11132"/>
                  </a:lnTo>
                  <a:lnTo>
                    <a:pt x="17758" y="11119"/>
                  </a:lnTo>
                  <a:lnTo>
                    <a:pt x="17759" y="11089"/>
                  </a:lnTo>
                  <a:lnTo>
                    <a:pt x="17766" y="11053"/>
                  </a:lnTo>
                  <a:lnTo>
                    <a:pt x="17746" y="11041"/>
                  </a:lnTo>
                  <a:lnTo>
                    <a:pt x="17729" y="11024"/>
                  </a:lnTo>
                  <a:lnTo>
                    <a:pt x="17726" y="11000"/>
                  </a:lnTo>
                  <a:lnTo>
                    <a:pt x="17697" y="10969"/>
                  </a:lnTo>
                  <a:lnTo>
                    <a:pt x="17691" y="10951"/>
                  </a:lnTo>
                  <a:lnTo>
                    <a:pt x="17709" y="10935"/>
                  </a:lnTo>
                  <a:lnTo>
                    <a:pt x="17691" y="10904"/>
                  </a:lnTo>
                  <a:lnTo>
                    <a:pt x="17681" y="10885"/>
                  </a:lnTo>
                  <a:lnTo>
                    <a:pt x="17653" y="10884"/>
                  </a:lnTo>
                  <a:lnTo>
                    <a:pt x="17635" y="10870"/>
                  </a:lnTo>
                  <a:lnTo>
                    <a:pt x="17602" y="10858"/>
                  </a:lnTo>
                  <a:lnTo>
                    <a:pt x="17585" y="10875"/>
                  </a:lnTo>
                  <a:lnTo>
                    <a:pt x="17557" y="10878"/>
                  </a:lnTo>
                  <a:lnTo>
                    <a:pt x="17538" y="10895"/>
                  </a:lnTo>
                  <a:lnTo>
                    <a:pt x="17534" y="10921"/>
                  </a:lnTo>
                  <a:lnTo>
                    <a:pt x="17516" y="10927"/>
                  </a:lnTo>
                  <a:lnTo>
                    <a:pt x="17499" y="10931"/>
                  </a:lnTo>
                  <a:lnTo>
                    <a:pt x="17489" y="10965"/>
                  </a:lnTo>
                  <a:lnTo>
                    <a:pt x="17455" y="10965"/>
                  </a:lnTo>
                  <a:lnTo>
                    <a:pt x="17433" y="10968"/>
                  </a:lnTo>
                  <a:lnTo>
                    <a:pt x="17423" y="10993"/>
                  </a:lnTo>
                  <a:lnTo>
                    <a:pt x="17423" y="11020"/>
                  </a:lnTo>
                  <a:lnTo>
                    <a:pt x="17400" y="11031"/>
                  </a:lnTo>
                  <a:lnTo>
                    <a:pt x="17392" y="11063"/>
                  </a:lnTo>
                  <a:lnTo>
                    <a:pt x="17394" y="11082"/>
                  </a:lnTo>
                  <a:lnTo>
                    <a:pt x="17377" y="11090"/>
                  </a:lnTo>
                  <a:lnTo>
                    <a:pt x="17355" y="11110"/>
                  </a:lnTo>
                  <a:lnTo>
                    <a:pt x="17307" y="11119"/>
                  </a:lnTo>
                  <a:lnTo>
                    <a:pt x="17290" y="11125"/>
                  </a:lnTo>
                  <a:lnTo>
                    <a:pt x="17266" y="11119"/>
                  </a:lnTo>
                  <a:lnTo>
                    <a:pt x="17252" y="11133"/>
                  </a:lnTo>
                  <a:lnTo>
                    <a:pt x="17231" y="11140"/>
                  </a:lnTo>
                  <a:lnTo>
                    <a:pt x="17222" y="11118"/>
                  </a:lnTo>
                  <a:lnTo>
                    <a:pt x="17207" y="11095"/>
                  </a:lnTo>
                  <a:lnTo>
                    <a:pt x="17182" y="11095"/>
                  </a:lnTo>
                  <a:lnTo>
                    <a:pt x="17160" y="11112"/>
                  </a:lnTo>
                  <a:lnTo>
                    <a:pt x="17133" y="11119"/>
                  </a:lnTo>
                  <a:lnTo>
                    <a:pt x="17125" y="11101"/>
                  </a:lnTo>
                  <a:lnTo>
                    <a:pt x="17097" y="11067"/>
                  </a:lnTo>
                  <a:lnTo>
                    <a:pt x="17083" y="11058"/>
                  </a:lnTo>
                  <a:lnTo>
                    <a:pt x="17050" y="11017"/>
                  </a:lnTo>
                  <a:lnTo>
                    <a:pt x="17050" y="10992"/>
                  </a:lnTo>
                  <a:lnTo>
                    <a:pt x="17058" y="10982"/>
                  </a:lnTo>
                  <a:lnTo>
                    <a:pt x="17063" y="10950"/>
                  </a:lnTo>
                  <a:lnTo>
                    <a:pt x="17053" y="10922"/>
                  </a:lnTo>
                  <a:lnTo>
                    <a:pt x="17046" y="10892"/>
                  </a:lnTo>
                  <a:lnTo>
                    <a:pt x="17018" y="10894"/>
                  </a:lnTo>
                  <a:lnTo>
                    <a:pt x="17015" y="10874"/>
                  </a:lnTo>
                  <a:lnTo>
                    <a:pt x="17014" y="10850"/>
                  </a:lnTo>
                  <a:lnTo>
                    <a:pt x="17028" y="10830"/>
                  </a:lnTo>
                  <a:lnTo>
                    <a:pt x="17032" y="10807"/>
                  </a:lnTo>
                  <a:lnTo>
                    <a:pt x="17019" y="10801"/>
                  </a:lnTo>
                  <a:lnTo>
                    <a:pt x="17006" y="10804"/>
                  </a:lnTo>
                  <a:lnTo>
                    <a:pt x="16987" y="10818"/>
                  </a:lnTo>
                  <a:lnTo>
                    <a:pt x="16968" y="10820"/>
                  </a:lnTo>
                  <a:lnTo>
                    <a:pt x="16949" y="10825"/>
                  </a:lnTo>
                  <a:lnTo>
                    <a:pt x="16926" y="10821"/>
                  </a:lnTo>
                  <a:lnTo>
                    <a:pt x="16908" y="10807"/>
                  </a:lnTo>
                  <a:lnTo>
                    <a:pt x="16892" y="10805"/>
                  </a:lnTo>
                  <a:lnTo>
                    <a:pt x="16883" y="10797"/>
                  </a:lnTo>
                  <a:lnTo>
                    <a:pt x="16846" y="10781"/>
                  </a:lnTo>
                  <a:lnTo>
                    <a:pt x="16842" y="10764"/>
                  </a:lnTo>
                  <a:lnTo>
                    <a:pt x="16827" y="10748"/>
                  </a:lnTo>
                  <a:lnTo>
                    <a:pt x="16818" y="10749"/>
                  </a:lnTo>
                  <a:lnTo>
                    <a:pt x="16799" y="10733"/>
                  </a:lnTo>
                  <a:lnTo>
                    <a:pt x="16794" y="10717"/>
                  </a:lnTo>
                  <a:lnTo>
                    <a:pt x="16775" y="10715"/>
                  </a:lnTo>
                  <a:lnTo>
                    <a:pt x="16758" y="10694"/>
                  </a:lnTo>
                  <a:lnTo>
                    <a:pt x="16751" y="10675"/>
                  </a:lnTo>
                  <a:lnTo>
                    <a:pt x="16738" y="10662"/>
                  </a:lnTo>
                  <a:lnTo>
                    <a:pt x="16721" y="10664"/>
                  </a:lnTo>
                  <a:lnTo>
                    <a:pt x="16714" y="10685"/>
                  </a:lnTo>
                  <a:lnTo>
                    <a:pt x="16696" y="10680"/>
                  </a:lnTo>
                  <a:lnTo>
                    <a:pt x="16679" y="10687"/>
                  </a:lnTo>
                  <a:lnTo>
                    <a:pt x="16674" y="10700"/>
                  </a:lnTo>
                  <a:lnTo>
                    <a:pt x="16653" y="10687"/>
                  </a:lnTo>
                  <a:lnTo>
                    <a:pt x="16642" y="10674"/>
                  </a:lnTo>
                  <a:lnTo>
                    <a:pt x="16624" y="10664"/>
                  </a:lnTo>
                  <a:lnTo>
                    <a:pt x="16586" y="10661"/>
                  </a:lnTo>
                  <a:lnTo>
                    <a:pt x="16575" y="10651"/>
                  </a:lnTo>
                  <a:lnTo>
                    <a:pt x="16589" y="10637"/>
                  </a:lnTo>
                  <a:lnTo>
                    <a:pt x="16589" y="10627"/>
                  </a:lnTo>
                  <a:lnTo>
                    <a:pt x="16566" y="10627"/>
                  </a:lnTo>
                  <a:lnTo>
                    <a:pt x="16547" y="10643"/>
                  </a:lnTo>
                  <a:lnTo>
                    <a:pt x="16511" y="10638"/>
                  </a:lnTo>
                  <a:lnTo>
                    <a:pt x="16498" y="10645"/>
                  </a:lnTo>
                  <a:lnTo>
                    <a:pt x="16481" y="10636"/>
                  </a:lnTo>
                  <a:lnTo>
                    <a:pt x="16463" y="10642"/>
                  </a:lnTo>
                  <a:lnTo>
                    <a:pt x="16442" y="10638"/>
                  </a:lnTo>
                  <a:lnTo>
                    <a:pt x="16429" y="10615"/>
                  </a:lnTo>
                  <a:lnTo>
                    <a:pt x="16400" y="10606"/>
                  </a:lnTo>
                  <a:lnTo>
                    <a:pt x="16362" y="10566"/>
                  </a:lnTo>
                  <a:lnTo>
                    <a:pt x="16344" y="10533"/>
                  </a:lnTo>
                  <a:lnTo>
                    <a:pt x="16347" y="10509"/>
                  </a:lnTo>
                  <a:lnTo>
                    <a:pt x="16340" y="10479"/>
                  </a:lnTo>
                  <a:lnTo>
                    <a:pt x="16321" y="10476"/>
                  </a:lnTo>
                  <a:lnTo>
                    <a:pt x="16302" y="10465"/>
                  </a:lnTo>
                  <a:lnTo>
                    <a:pt x="16300" y="10430"/>
                  </a:lnTo>
                  <a:lnTo>
                    <a:pt x="16287" y="10420"/>
                  </a:lnTo>
                  <a:lnTo>
                    <a:pt x="16280" y="10385"/>
                  </a:lnTo>
                  <a:lnTo>
                    <a:pt x="16270" y="10353"/>
                  </a:lnTo>
                  <a:lnTo>
                    <a:pt x="16208" y="10313"/>
                  </a:lnTo>
                  <a:lnTo>
                    <a:pt x="16175" y="10270"/>
                  </a:lnTo>
                  <a:lnTo>
                    <a:pt x="16171" y="10248"/>
                  </a:lnTo>
                  <a:lnTo>
                    <a:pt x="16155" y="10221"/>
                  </a:lnTo>
                  <a:lnTo>
                    <a:pt x="16138" y="10230"/>
                  </a:lnTo>
                  <a:lnTo>
                    <a:pt x="16128" y="10224"/>
                  </a:lnTo>
                  <a:lnTo>
                    <a:pt x="16133" y="10205"/>
                  </a:lnTo>
                  <a:lnTo>
                    <a:pt x="16134" y="10191"/>
                  </a:lnTo>
                  <a:lnTo>
                    <a:pt x="16113" y="10174"/>
                  </a:lnTo>
                  <a:lnTo>
                    <a:pt x="16101" y="10145"/>
                  </a:lnTo>
                  <a:lnTo>
                    <a:pt x="16085" y="10137"/>
                  </a:lnTo>
                  <a:lnTo>
                    <a:pt x="16079" y="10112"/>
                  </a:lnTo>
                  <a:lnTo>
                    <a:pt x="16057" y="10086"/>
                  </a:lnTo>
                  <a:lnTo>
                    <a:pt x="16043" y="10057"/>
                  </a:lnTo>
                  <a:lnTo>
                    <a:pt x="16004" y="10033"/>
                  </a:lnTo>
                  <a:lnTo>
                    <a:pt x="16001" y="10015"/>
                  </a:lnTo>
                  <a:lnTo>
                    <a:pt x="16010" y="9992"/>
                  </a:lnTo>
                  <a:lnTo>
                    <a:pt x="16006" y="9973"/>
                  </a:lnTo>
                  <a:lnTo>
                    <a:pt x="15962" y="9971"/>
                  </a:lnTo>
                  <a:lnTo>
                    <a:pt x="15954" y="9959"/>
                  </a:lnTo>
                  <a:lnTo>
                    <a:pt x="15954" y="9943"/>
                  </a:lnTo>
                  <a:lnTo>
                    <a:pt x="15946" y="9922"/>
                  </a:lnTo>
                  <a:lnTo>
                    <a:pt x="15944" y="9899"/>
                  </a:lnTo>
                  <a:lnTo>
                    <a:pt x="15933" y="9879"/>
                  </a:lnTo>
                  <a:lnTo>
                    <a:pt x="15915" y="9870"/>
                  </a:lnTo>
                  <a:lnTo>
                    <a:pt x="15915" y="9853"/>
                  </a:lnTo>
                  <a:lnTo>
                    <a:pt x="15903" y="9842"/>
                  </a:lnTo>
                  <a:lnTo>
                    <a:pt x="15887" y="9845"/>
                  </a:lnTo>
                  <a:lnTo>
                    <a:pt x="15859" y="9837"/>
                  </a:lnTo>
                  <a:lnTo>
                    <a:pt x="15851" y="9821"/>
                  </a:lnTo>
                  <a:lnTo>
                    <a:pt x="15860" y="9805"/>
                  </a:lnTo>
                  <a:lnTo>
                    <a:pt x="15854" y="9790"/>
                  </a:lnTo>
                  <a:lnTo>
                    <a:pt x="15831" y="9784"/>
                  </a:lnTo>
                  <a:lnTo>
                    <a:pt x="15814" y="9799"/>
                  </a:lnTo>
                  <a:lnTo>
                    <a:pt x="15805" y="9786"/>
                  </a:lnTo>
                  <a:lnTo>
                    <a:pt x="15786" y="9784"/>
                  </a:lnTo>
                  <a:lnTo>
                    <a:pt x="15781" y="9767"/>
                  </a:lnTo>
                  <a:lnTo>
                    <a:pt x="15785" y="9750"/>
                  </a:lnTo>
                  <a:lnTo>
                    <a:pt x="15775" y="9734"/>
                  </a:lnTo>
                  <a:lnTo>
                    <a:pt x="15752" y="9726"/>
                  </a:lnTo>
                  <a:lnTo>
                    <a:pt x="15735" y="9728"/>
                  </a:lnTo>
                  <a:lnTo>
                    <a:pt x="15717" y="9708"/>
                  </a:lnTo>
                  <a:lnTo>
                    <a:pt x="15705" y="9714"/>
                  </a:lnTo>
                  <a:lnTo>
                    <a:pt x="15680" y="9714"/>
                  </a:lnTo>
                  <a:lnTo>
                    <a:pt x="15666" y="9707"/>
                  </a:lnTo>
                  <a:lnTo>
                    <a:pt x="15649" y="9718"/>
                  </a:lnTo>
                  <a:lnTo>
                    <a:pt x="15652" y="9738"/>
                  </a:lnTo>
                  <a:lnTo>
                    <a:pt x="15638" y="9744"/>
                  </a:lnTo>
                  <a:lnTo>
                    <a:pt x="15607" y="9730"/>
                  </a:lnTo>
                  <a:lnTo>
                    <a:pt x="15597" y="9719"/>
                  </a:lnTo>
                  <a:lnTo>
                    <a:pt x="15574" y="9726"/>
                  </a:lnTo>
                  <a:lnTo>
                    <a:pt x="15535" y="9726"/>
                  </a:lnTo>
                  <a:lnTo>
                    <a:pt x="15529" y="9711"/>
                  </a:lnTo>
                  <a:lnTo>
                    <a:pt x="15506" y="9693"/>
                  </a:lnTo>
                  <a:lnTo>
                    <a:pt x="15452" y="9688"/>
                  </a:lnTo>
                  <a:lnTo>
                    <a:pt x="15428" y="9670"/>
                  </a:lnTo>
                  <a:lnTo>
                    <a:pt x="15402" y="9668"/>
                  </a:lnTo>
                  <a:lnTo>
                    <a:pt x="15382" y="9663"/>
                  </a:lnTo>
                  <a:lnTo>
                    <a:pt x="15373" y="9668"/>
                  </a:lnTo>
                  <a:lnTo>
                    <a:pt x="15324" y="9674"/>
                  </a:lnTo>
                  <a:lnTo>
                    <a:pt x="15314" y="9700"/>
                  </a:lnTo>
                  <a:lnTo>
                    <a:pt x="15301" y="9700"/>
                  </a:lnTo>
                  <a:lnTo>
                    <a:pt x="15285" y="9714"/>
                  </a:lnTo>
                  <a:lnTo>
                    <a:pt x="15251" y="9713"/>
                  </a:lnTo>
                  <a:lnTo>
                    <a:pt x="15229" y="9717"/>
                  </a:lnTo>
                  <a:lnTo>
                    <a:pt x="15192" y="9710"/>
                  </a:lnTo>
                  <a:lnTo>
                    <a:pt x="15172" y="9732"/>
                  </a:lnTo>
                  <a:lnTo>
                    <a:pt x="15143" y="9732"/>
                  </a:lnTo>
                  <a:lnTo>
                    <a:pt x="15129" y="9759"/>
                  </a:lnTo>
                  <a:lnTo>
                    <a:pt x="15104" y="9769"/>
                  </a:lnTo>
                  <a:lnTo>
                    <a:pt x="15079" y="9767"/>
                  </a:lnTo>
                  <a:lnTo>
                    <a:pt x="15073" y="9773"/>
                  </a:lnTo>
                  <a:lnTo>
                    <a:pt x="15050" y="9774"/>
                  </a:lnTo>
                  <a:lnTo>
                    <a:pt x="15030" y="9781"/>
                  </a:lnTo>
                  <a:lnTo>
                    <a:pt x="14985" y="9787"/>
                  </a:lnTo>
                  <a:lnTo>
                    <a:pt x="14967" y="9803"/>
                  </a:lnTo>
                  <a:lnTo>
                    <a:pt x="14967" y="9824"/>
                  </a:lnTo>
                  <a:lnTo>
                    <a:pt x="14941" y="9853"/>
                  </a:lnTo>
                  <a:lnTo>
                    <a:pt x="14932" y="9885"/>
                  </a:lnTo>
                  <a:lnTo>
                    <a:pt x="14919" y="9903"/>
                  </a:lnTo>
                  <a:lnTo>
                    <a:pt x="14919" y="9920"/>
                  </a:lnTo>
                  <a:lnTo>
                    <a:pt x="14907" y="9935"/>
                  </a:lnTo>
                  <a:lnTo>
                    <a:pt x="14907" y="9977"/>
                  </a:lnTo>
                  <a:lnTo>
                    <a:pt x="14919" y="9990"/>
                  </a:lnTo>
                  <a:lnTo>
                    <a:pt x="14936" y="9993"/>
                  </a:lnTo>
                  <a:lnTo>
                    <a:pt x="14974" y="9970"/>
                  </a:lnTo>
                  <a:lnTo>
                    <a:pt x="14998" y="9959"/>
                  </a:lnTo>
                  <a:lnTo>
                    <a:pt x="15018" y="9964"/>
                  </a:lnTo>
                  <a:lnTo>
                    <a:pt x="15043" y="10005"/>
                  </a:lnTo>
                  <a:lnTo>
                    <a:pt x="15056" y="10037"/>
                  </a:lnTo>
                  <a:lnTo>
                    <a:pt x="15081" y="10056"/>
                  </a:lnTo>
                  <a:lnTo>
                    <a:pt x="15081" y="10082"/>
                  </a:lnTo>
                  <a:lnTo>
                    <a:pt x="15088" y="10102"/>
                  </a:lnTo>
                  <a:lnTo>
                    <a:pt x="15086" y="10143"/>
                  </a:lnTo>
                  <a:lnTo>
                    <a:pt x="15066" y="10159"/>
                  </a:lnTo>
                  <a:lnTo>
                    <a:pt x="15043" y="10193"/>
                  </a:lnTo>
                  <a:lnTo>
                    <a:pt x="15036" y="10232"/>
                  </a:lnTo>
                  <a:lnTo>
                    <a:pt x="15014" y="10249"/>
                  </a:lnTo>
                  <a:lnTo>
                    <a:pt x="14995" y="10284"/>
                  </a:lnTo>
                  <a:lnTo>
                    <a:pt x="14993" y="10312"/>
                  </a:lnTo>
                  <a:lnTo>
                    <a:pt x="15010" y="10341"/>
                  </a:lnTo>
                  <a:lnTo>
                    <a:pt x="15004" y="10359"/>
                  </a:lnTo>
                  <a:lnTo>
                    <a:pt x="15009" y="10396"/>
                  </a:lnTo>
                  <a:lnTo>
                    <a:pt x="15029" y="10418"/>
                  </a:lnTo>
                  <a:lnTo>
                    <a:pt x="15025" y="10450"/>
                  </a:lnTo>
                  <a:lnTo>
                    <a:pt x="15005" y="10461"/>
                  </a:lnTo>
                  <a:lnTo>
                    <a:pt x="14999" y="10480"/>
                  </a:lnTo>
                  <a:lnTo>
                    <a:pt x="15011" y="10511"/>
                  </a:lnTo>
                  <a:lnTo>
                    <a:pt x="15012" y="10561"/>
                  </a:lnTo>
                  <a:lnTo>
                    <a:pt x="15003" y="10575"/>
                  </a:lnTo>
                  <a:lnTo>
                    <a:pt x="15006" y="10622"/>
                  </a:lnTo>
                  <a:lnTo>
                    <a:pt x="15022" y="10625"/>
                  </a:lnTo>
                  <a:lnTo>
                    <a:pt x="15035" y="10636"/>
                  </a:lnTo>
                  <a:lnTo>
                    <a:pt x="15049" y="10625"/>
                  </a:lnTo>
                  <a:lnTo>
                    <a:pt x="15061" y="10634"/>
                  </a:lnTo>
                  <a:lnTo>
                    <a:pt x="15069" y="10669"/>
                  </a:lnTo>
                  <a:lnTo>
                    <a:pt x="15058" y="10701"/>
                  </a:lnTo>
                  <a:lnTo>
                    <a:pt x="15032" y="10727"/>
                  </a:lnTo>
                  <a:lnTo>
                    <a:pt x="14971" y="10737"/>
                  </a:lnTo>
                  <a:lnTo>
                    <a:pt x="14932" y="10765"/>
                  </a:lnTo>
                  <a:lnTo>
                    <a:pt x="14851" y="10842"/>
                  </a:lnTo>
                  <a:lnTo>
                    <a:pt x="14831" y="10845"/>
                  </a:lnTo>
                  <a:lnTo>
                    <a:pt x="14807" y="10825"/>
                  </a:lnTo>
                  <a:lnTo>
                    <a:pt x="14756" y="10818"/>
                  </a:lnTo>
                  <a:lnTo>
                    <a:pt x="14725" y="10824"/>
                  </a:lnTo>
                  <a:lnTo>
                    <a:pt x="14720" y="10811"/>
                  </a:lnTo>
                  <a:lnTo>
                    <a:pt x="14696" y="10807"/>
                  </a:lnTo>
                  <a:lnTo>
                    <a:pt x="14677" y="10814"/>
                  </a:lnTo>
                  <a:lnTo>
                    <a:pt x="14661" y="10797"/>
                  </a:lnTo>
                  <a:lnTo>
                    <a:pt x="14597" y="10777"/>
                  </a:lnTo>
                  <a:lnTo>
                    <a:pt x="14539" y="10787"/>
                  </a:lnTo>
                  <a:lnTo>
                    <a:pt x="14538" y="10804"/>
                  </a:lnTo>
                  <a:lnTo>
                    <a:pt x="14500" y="10827"/>
                  </a:lnTo>
                  <a:lnTo>
                    <a:pt x="14470" y="10828"/>
                  </a:lnTo>
                  <a:lnTo>
                    <a:pt x="14452" y="10814"/>
                  </a:lnTo>
                  <a:lnTo>
                    <a:pt x="14420" y="10831"/>
                  </a:lnTo>
                  <a:lnTo>
                    <a:pt x="14395" y="10822"/>
                  </a:lnTo>
                  <a:lnTo>
                    <a:pt x="14375" y="10792"/>
                  </a:lnTo>
                  <a:lnTo>
                    <a:pt x="14334" y="10766"/>
                  </a:lnTo>
                  <a:lnTo>
                    <a:pt x="14302" y="10762"/>
                  </a:lnTo>
                  <a:lnTo>
                    <a:pt x="14252" y="10775"/>
                  </a:lnTo>
                  <a:lnTo>
                    <a:pt x="14240" y="10766"/>
                  </a:lnTo>
                  <a:lnTo>
                    <a:pt x="14211" y="10766"/>
                  </a:lnTo>
                  <a:lnTo>
                    <a:pt x="14185" y="10791"/>
                  </a:lnTo>
                  <a:lnTo>
                    <a:pt x="14172" y="10827"/>
                  </a:lnTo>
                  <a:lnTo>
                    <a:pt x="14147" y="10853"/>
                  </a:lnTo>
                  <a:lnTo>
                    <a:pt x="14111" y="10868"/>
                  </a:lnTo>
                  <a:lnTo>
                    <a:pt x="14089" y="10903"/>
                  </a:lnTo>
                  <a:lnTo>
                    <a:pt x="14089" y="10917"/>
                  </a:lnTo>
                  <a:lnTo>
                    <a:pt x="14079" y="10951"/>
                  </a:lnTo>
                  <a:lnTo>
                    <a:pt x="14045" y="10982"/>
                  </a:lnTo>
                  <a:lnTo>
                    <a:pt x="13966" y="10981"/>
                  </a:lnTo>
                  <a:lnTo>
                    <a:pt x="13938" y="10984"/>
                  </a:lnTo>
                  <a:lnTo>
                    <a:pt x="13912" y="11016"/>
                  </a:lnTo>
                  <a:lnTo>
                    <a:pt x="13871" y="11015"/>
                  </a:lnTo>
                  <a:lnTo>
                    <a:pt x="13808" y="11052"/>
                  </a:lnTo>
                  <a:lnTo>
                    <a:pt x="13780" y="11094"/>
                  </a:lnTo>
                  <a:lnTo>
                    <a:pt x="13760" y="11096"/>
                  </a:lnTo>
                  <a:lnTo>
                    <a:pt x="13729" y="11080"/>
                  </a:lnTo>
                  <a:lnTo>
                    <a:pt x="13691" y="11080"/>
                  </a:lnTo>
                  <a:lnTo>
                    <a:pt x="13673" y="11093"/>
                  </a:lnTo>
                  <a:lnTo>
                    <a:pt x="13630" y="11099"/>
                  </a:lnTo>
                  <a:lnTo>
                    <a:pt x="13527" y="11100"/>
                  </a:lnTo>
                  <a:lnTo>
                    <a:pt x="13459" y="11081"/>
                  </a:lnTo>
                  <a:lnTo>
                    <a:pt x="13382" y="11088"/>
                  </a:lnTo>
                  <a:lnTo>
                    <a:pt x="13357" y="11087"/>
                  </a:lnTo>
                  <a:lnTo>
                    <a:pt x="13327" y="11055"/>
                  </a:lnTo>
                  <a:lnTo>
                    <a:pt x="13304" y="11050"/>
                  </a:lnTo>
                  <a:lnTo>
                    <a:pt x="13284" y="11038"/>
                  </a:lnTo>
                  <a:lnTo>
                    <a:pt x="13249" y="11014"/>
                  </a:lnTo>
                  <a:lnTo>
                    <a:pt x="13230" y="10959"/>
                  </a:lnTo>
                  <a:lnTo>
                    <a:pt x="13213" y="10944"/>
                  </a:lnTo>
                  <a:lnTo>
                    <a:pt x="13178" y="10952"/>
                  </a:lnTo>
                  <a:lnTo>
                    <a:pt x="13128" y="10953"/>
                  </a:lnTo>
                  <a:lnTo>
                    <a:pt x="13068" y="10930"/>
                  </a:lnTo>
                  <a:lnTo>
                    <a:pt x="13033" y="10880"/>
                  </a:lnTo>
                  <a:lnTo>
                    <a:pt x="12966" y="10882"/>
                  </a:lnTo>
                  <a:lnTo>
                    <a:pt x="12916" y="10877"/>
                  </a:lnTo>
                  <a:lnTo>
                    <a:pt x="12878" y="10856"/>
                  </a:lnTo>
                  <a:lnTo>
                    <a:pt x="12835" y="10868"/>
                  </a:lnTo>
                  <a:lnTo>
                    <a:pt x="12790" y="10870"/>
                  </a:lnTo>
                  <a:lnTo>
                    <a:pt x="12755" y="10891"/>
                  </a:lnTo>
                  <a:lnTo>
                    <a:pt x="12688" y="10896"/>
                  </a:lnTo>
                  <a:lnTo>
                    <a:pt x="12638" y="10911"/>
                  </a:lnTo>
                  <a:lnTo>
                    <a:pt x="12609" y="10943"/>
                  </a:lnTo>
                  <a:lnTo>
                    <a:pt x="12587" y="10950"/>
                  </a:lnTo>
                  <a:lnTo>
                    <a:pt x="12565" y="10943"/>
                  </a:lnTo>
                  <a:lnTo>
                    <a:pt x="12541" y="10942"/>
                  </a:lnTo>
                  <a:lnTo>
                    <a:pt x="12517" y="10957"/>
                  </a:lnTo>
                  <a:lnTo>
                    <a:pt x="12465" y="10955"/>
                  </a:lnTo>
                  <a:lnTo>
                    <a:pt x="12452" y="10967"/>
                  </a:lnTo>
                  <a:lnTo>
                    <a:pt x="12429" y="10966"/>
                  </a:lnTo>
                  <a:lnTo>
                    <a:pt x="12376" y="10939"/>
                  </a:lnTo>
                  <a:lnTo>
                    <a:pt x="12326" y="10923"/>
                  </a:lnTo>
                  <a:lnTo>
                    <a:pt x="12316" y="10905"/>
                  </a:lnTo>
                  <a:lnTo>
                    <a:pt x="12281" y="10874"/>
                  </a:lnTo>
                  <a:lnTo>
                    <a:pt x="12260" y="10873"/>
                  </a:lnTo>
                  <a:lnTo>
                    <a:pt x="12240" y="10856"/>
                  </a:lnTo>
                  <a:lnTo>
                    <a:pt x="12241" y="10825"/>
                  </a:lnTo>
                  <a:lnTo>
                    <a:pt x="12223" y="10787"/>
                  </a:lnTo>
                  <a:lnTo>
                    <a:pt x="12207" y="10768"/>
                  </a:lnTo>
                  <a:lnTo>
                    <a:pt x="12207" y="10744"/>
                  </a:lnTo>
                  <a:lnTo>
                    <a:pt x="12190" y="10720"/>
                  </a:lnTo>
                  <a:lnTo>
                    <a:pt x="12190" y="10698"/>
                  </a:lnTo>
                  <a:lnTo>
                    <a:pt x="12178" y="10671"/>
                  </a:lnTo>
                  <a:lnTo>
                    <a:pt x="12150" y="10660"/>
                  </a:lnTo>
                  <a:lnTo>
                    <a:pt x="12078" y="10662"/>
                  </a:lnTo>
                  <a:lnTo>
                    <a:pt x="12048" y="10657"/>
                  </a:lnTo>
                  <a:lnTo>
                    <a:pt x="12025" y="10646"/>
                  </a:lnTo>
                  <a:lnTo>
                    <a:pt x="11981" y="10642"/>
                  </a:lnTo>
                  <a:lnTo>
                    <a:pt x="11964" y="10626"/>
                  </a:lnTo>
                  <a:lnTo>
                    <a:pt x="11942" y="10610"/>
                  </a:lnTo>
                  <a:lnTo>
                    <a:pt x="11879" y="10612"/>
                  </a:lnTo>
                  <a:lnTo>
                    <a:pt x="11837" y="10609"/>
                  </a:lnTo>
                  <a:lnTo>
                    <a:pt x="11797" y="10595"/>
                  </a:lnTo>
                  <a:lnTo>
                    <a:pt x="11791" y="10583"/>
                  </a:lnTo>
                  <a:lnTo>
                    <a:pt x="11745" y="10562"/>
                  </a:lnTo>
                  <a:lnTo>
                    <a:pt x="11700" y="10549"/>
                  </a:lnTo>
                  <a:lnTo>
                    <a:pt x="11678" y="10534"/>
                  </a:lnTo>
                  <a:lnTo>
                    <a:pt x="11644" y="10533"/>
                  </a:lnTo>
                  <a:lnTo>
                    <a:pt x="11622" y="10551"/>
                  </a:lnTo>
                  <a:lnTo>
                    <a:pt x="11618" y="10578"/>
                  </a:lnTo>
                  <a:lnTo>
                    <a:pt x="11627" y="10607"/>
                  </a:lnTo>
                  <a:lnTo>
                    <a:pt x="11615" y="10636"/>
                  </a:lnTo>
                  <a:lnTo>
                    <a:pt x="11598" y="10629"/>
                  </a:lnTo>
                  <a:lnTo>
                    <a:pt x="11570" y="10639"/>
                  </a:lnTo>
                  <a:lnTo>
                    <a:pt x="11552" y="10667"/>
                  </a:lnTo>
                  <a:lnTo>
                    <a:pt x="11552" y="10693"/>
                  </a:lnTo>
                  <a:lnTo>
                    <a:pt x="11518" y="10732"/>
                  </a:lnTo>
                  <a:lnTo>
                    <a:pt x="11516" y="10817"/>
                  </a:lnTo>
                  <a:lnTo>
                    <a:pt x="11530" y="10859"/>
                  </a:lnTo>
                  <a:lnTo>
                    <a:pt x="11580" y="10872"/>
                  </a:lnTo>
                  <a:lnTo>
                    <a:pt x="11596" y="10895"/>
                  </a:lnTo>
                  <a:lnTo>
                    <a:pt x="11629" y="10905"/>
                  </a:lnTo>
                  <a:lnTo>
                    <a:pt x="11635" y="10928"/>
                  </a:lnTo>
                  <a:lnTo>
                    <a:pt x="11625" y="10983"/>
                  </a:lnTo>
                  <a:lnTo>
                    <a:pt x="11624" y="11034"/>
                  </a:lnTo>
                  <a:lnTo>
                    <a:pt x="11658" y="11058"/>
                  </a:lnTo>
                  <a:lnTo>
                    <a:pt x="11676" y="11080"/>
                  </a:lnTo>
                  <a:lnTo>
                    <a:pt x="11645" y="11131"/>
                  </a:lnTo>
                  <a:lnTo>
                    <a:pt x="11587" y="11138"/>
                  </a:lnTo>
                  <a:lnTo>
                    <a:pt x="11555" y="11132"/>
                  </a:lnTo>
                  <a:lnTo>
                    <a:pt x="11547" y="11141"/>
                  </a:lnTo>
                  <a:lnTo>
                    <a:pt x="11515" y="11144"/>
                  </a:lnTo>
                  <a:lnTo>
                    <a:pt x="11487" y="11131"/>
                  </a:lnTo>
                  <a:lnTo>
                    <a:pt x="11413" y="11130"/>
                  </a:lnTo>
                  <a:lnTo>
                    <a:pt x="11386" y="11138"/>
                  </a:lnTo>
                  <a:lnTo>
                    <a:pt x="11360" y="11120"/>
                  </a:lnTo>
                  <a:lnTo>
                    <a:pt x="11328" y="11112"/>
                  </a:lnTo>
                  <a:lnTo>
                    <a:pt x="11298" y="11115"/>
                  </a:lnTo>
                  <a:lnTo>
                    <a:pt x="11261" y="11142"/>
                  </a:lnTo>
                  <a:lnTo>
                    <a:pt x="11226" y="11155"/>
                  </a:lnTo>
                  <a:lnTo>
                    <a:pt x="11205" y="11167"/>
                  </a:lnTo>
                  <a:lnTo>
                    <a:pt x="11143" y="11138"/>
                  </a:lnTo>
                  <a:lnTo>
                    <a:pt x="11111" y="11113"/>
                  </a:lnTo>
                  <a:lnTo>
                    <a:pt x="11027" y="11064"/>
                  </a:lnTo>
                  <a:lnTo>
                    <a:pt x="11018" y="11043"/>
                  </a:lnTo>
                  <a:lnTo>
                    <a:pt x="11011" y="11014"/>
                  </a:lnTo>
                  <a:lnTo>
                    <a:pt x="11000" y="10987"/>
                  </a:lnTo>
                  <a:lnTo>
                    <a:pt x="10946" y="10990"/>
                  </a:lnTo>
                  <a:lnTo>
                    <a:pt x="10920" y="11008"/>
                  </a:lnTo>
                  <a:lnTo>
                    <a:pt x="10889" y="11006"/>
                  </a:lnTo>
                  <a:lnTo>
                    <a:pt x="10871" y="11012"/>
                  </a:lnTo>
                  <a:lnTo>
                    <a:pt x="10835" y="11014"/>
                  </a:lnTo>
                  <a:lnTo>
                    <a:pt x="10815" y="10993"/>
                  </a:lnTo>
                  <a:lnTo>
                    <a:pt x="10811" y="10973"/>
                  </a:lnTo>
                  <a:lnTo>
                    <a:pt x="10791" y="10945"/>
                  </a:lnTo>
                  <a:lnTo>
                    <a:pt x="10781" y="10944"/>
                  </a:lnTo>
                  <a:lnTo>
                    <a:pt x="10756" y="10959"/>
                  </a:lnTo>
                  <a:lnTo>
                    <a:pt x="10717" y="10957"/>
                  </a:lnTo>
                  <a:lnTo>
                    <a:pt x="10688" y="10958"/>
                  </a:lnTo>
                  <a:lnTo>
                    <a:pt x="10655" y="10967"/>
                  </a:lnTo>
                  <a:lnTo>
                    <a:pt x="10594" y="10975"/>
                  </a:lnTo>
                  <a:lnTo>
                    <a:pt x="10568" y="10985"/>
                  </a:lnTo>
                  <a:lnTo>
                    <a:pt x="10550" y="11030"/>
                  </a:lnTo>
                  <a:lnTo>
                    <a:pt x="10527" y="11043"/>
                  </a:lnTo>
                  <a:lnTo>
                    <a:pt x="10470" y="11026"/>
                  </a:lnTo>
                  <a:lnTo>
                    <a:pt x="10459" y="11041"/>
                  </a:lnTo>
                  <a:lnTo>
                    <a:pt x="10460" y="11065"/>
                  </a:lnTo>
                  <a:lnTo>
                    <a:pt x="10478" y="11080"/>
                  </a:lnTo>
                  <a:lnTo>
                    <a:pt x="10464" y="11093"/>
                  </a:lnTo>
                  <a:lnTo>
                    <a:pt x="10440" y="11126"/>
                  </a:lnTo>
                  <a:lnTo>
                    <a:pt x="10411" y="11133"/>
                  </a:lnTo>
                  <a:lnTo>
                    <a:pt x="10384" y="11161"/>
                  </a:lnTo>
                  <a:lnTo>
                    <a:pt x="10383" y="11185"/>
                  </a:lnTo>
                  <a:lnTo>
                    <a:pt x="10337" y="11205"/>
                  </a:lnTo>
                  <a:lnTo>
                    <a:pt x="10325" y="11239"/>
                  </a:lnTo>
                  <a:lnTo>
                    <a:pt x="10323" y="11274"/>
                  </a:lnTo>
                  <a:lnTo>
                    <a:pt x="10269" y="11294"/>
                  </a:lnTo>
                  <a:lnTo>
                    <a:pt x="10239" y="11326"/>
                  </a:lnTo>
                  <a:lnTo>
                    <a:pt x="10229" y="11343"/>
                  </a:lnTo>
                  <a:lnTo>
                    <a:pt x="10149" y="11340"/>
                  </a:lnTo>
                  <a:lnTo>
                    <a:pt x="10119" y="11355"/>
                  </a:lnTo>
                  <a:lnTo>
                    <a:pt x="10091" y="11419"/>
                  </a:lnTo>
                  <a:lnTo>
                    <a:pt x="10092" y="11423"/>
                  </a:lnTo>
                  <a:lnTo>
                    <a:pt x="10078" y="11422"/>
                  </a:lnTo>
                  <a:lnTo>
                    <a:pt x="10043" y="11410"/>
                  </a:lnTo>
                  <a:lnTo>
                    <a:pt x="10022" y="11410"/>
                  </a:lnTo>
                  <a:lnTo>
                    <a:pt x="10014" y="11400"/>
                  </a:lnTo>
                  <a:lnTo>
                    <a:pt x="9963" y="11383"/>
                  </a:lnTo>
                  <a:lnTo>
                    <a:pt x="9925" y="11349"/>
                  </a:lnTo>
                  <a:lnTo>
                    <a:pt x="9900" y="11343"/>
                  </a:lnTo>
                  <a:lnTo>
                    <a:pt x="9890" y="11315"/>
                  </a:lnTo>
                  <a:lnTo>
                    <a:pt x="9905" y="11273"/>
                  </a:lnTo>
                  <a:lnTo>
                    <a:pt x="9886" y="11265"/>
                  </a:lnTo>
                  <a:lnTo>
                    <a:pt x="9853" y="11283"/>
                  </a:lnTo>
                  <a:lnTo>
                    <a:pt x="9836" y="11312"/>
                  </a:lnTo>
                  <a:lnTo>
                    <a:pt x="9799" y="11323"/>
                  </a:lnTo>
                  <a:lnTo>
                    <a:pt x="9718" y="11328"/>
                  </a:lnTo>
                  <a:lnTo>
                    <a:pt x="9691" y="11344"/>
                  </a:lnTo>
                  <a:lnTo>
                    <a:pt x="9682" y="11359"/>
                  </a:lnTo>
                  <a:lnTo>
                    <a:pt x="9656" y="11347"/>
                  </a:lnTo>
                  <a:lnTo>
                    <a:pt x="9621" y="11333"/>
                  </a:lnTo>
                  <a:lnTo>
                    <a:pt x="9606" y="11334"/>
                  </a:lnTo>
                  <a:lnTo>
                    <a:pt x="9599" y="11324"/>
                  </a:lnTo>
                  <a:lnTo>
                    <a:pt x="9582" y="11309"/>
                  </a:lnTo>
                  <a:lnTo>
                    <a:pt x="9573" y="11285"/>
                  </a:lnTo>
                  <a:lnTo>
                    <a:pt x="9572" y="11259"/>
                  </a:lnTo>
                  <a:lnTo>
                    <a:pt x="9578" y="11242"/>
                  </a:lnTo>
                  <a:lnTo>
                    <a:pt x="9577" y="11222"/>
                  </a:lnTo>
                  <a:lnTo>
                    <a:pt x="9551" y="11210"/>
                  </a:lnTo>
                  <a:lnTo>
                    <a:pt x="9539" y="11210"/>
                  </a:lnTo>
                  <a:lnTo>
                    <a:pt x="9499" y="11185"/>
                  </a:lnTo>
                  <a:lnTo>
                    <a:pt x="9463" y="11175"/>
                  </a:lnTo>
                  <a:lnTo>
                    <a:pt x="9447" y="11173"/>
                  </a:lnTo>
                  <a:lnTo>
                    <a:pt x="9428" y="11134"/>
                  </a:lnTo>
                  <a:lnTo>
                    <a:pt x="9400" y="11085"/>
                  </a:lnTo>
                  <a:lnTo>
                    <a:pt x="9350" y="11047"/>
                  </a:lnTo>
                  <a:lnTo>
                    <a:pt x="9299" y="11033"/>
                  </a:lnTo>
                  <a:lnTo>
                    <a:pt x="9238" y="11033"/>
                  </a:lnTo>
                  <a:lnTo>
                    <a:pt x="9180" y="11042"/>
                  </a:lnTo>
                  <a:lnTo>
                    <a:pt x="9174" y="11060"/>
                  </a:lnTo>
                  <a:lnTo>
                    <a:pt x="9186" y="11078"/>
                  </a:lnTo>
                  <a:lnTo>
                    <a:pt x="9177" y="11093"/>
                  </a:lnTo>
                  <a:lnTo>
                    <a:pt x="9143" y="11106"/>
                  </a:lnTo>
                  <a:lnTo>
                    <a:pt x="9116" y="11100"/>
                  </a:lnTo>
                  <a:lnTo>
                    <a:pt x="9078" y="11117"/>
                  </a:lnTo>
                  <a:lnTo>
                    <a:pt x="9034" y="11092"/>
                  </a:lnTo>
                  <a:lnTo>
                    <a:pt x="9006" y="11097"/>
                  </a:lnTo>
                  <a:lnTo>
                    <a:pt x="8982" y="11113"/>
                  </a:lnTo>
                  <a:lnTo>
                    <a:pt x="8952" y="11113"/>
                  </a:lnTo>
                  <a:lnTo>
                    <a:pt x="8928" y="11087"/>
                  </a:lnTo>
                  <a:lnTo>
                    <a:pt x="8889" y="11077"/>
                  </a:lnTo>
                  <a:lnTo>
                    <a:pt x="8885" y="11053"/>
                  </a:lnTo>
                  <a:lnTo>
                    <a:pt x="8891" y="11029"/>
                  </a:lnTo>
                  <a:lnTo>
                    <a:pt x="8841" y="11006"/>
                  </a:lnTo>
                  <a:lnTo>
                    <a:pt x="8815" y="11019"/>
                  </a:lnTo>
                  <a:lnTo>
                    <a:pt x="8816" y="11057"/>
                  </a:lnTo>
                  <a:lnTo>
                    <a:pt x="8824" y="11064"/>
                  </a:lnTo>
                  <a:lnTo>
                    <a:pt x="8817" y="11085"/>
                  </a:lnTo>
                  <a:lnTo>
                    <a:pt x="8789" y="11102"/>
                  </a:lnTo>
                  <a:lnTo>
                    <a:pt x="8747" y="11110"/>
                  </a:lnTo>
                  <a:lnTo>
                    <a:pt x="8327" y="10583"/>
                  </a:lnTo>
                  <a:lnTo>
                    <a:pt x="8019" y="10352"/>
                  </a:lnTo>
                  <a:lnTo>
                    <a:pt x="8006" y="10327"/>
                  </a:lnTo>
                  <a:lnTo>
                    <a:pt x="8033" y="10320"/>
                  </a:lnTo>
                  <a:lnTo>
                    <a:pt x="8061" y="10288"/>
                  </a:lnTo>
                  <a:lnTo>
                    <a:pt x="8062" y="10258"/>
                  </a:lnTo>
                  <a:lnTo>
                    <a:pt x="8044" y="10247"/>
                  </a:lnTo>
                  <a:lnTo>
                    <a:pt x="8000" y="10260"/>
                  </a:lnTo>
                  <a:lnTo>
                    <a:pt x="7963" y="10270"/>
                  </a:lnTo>
                  <a:lnTo>
                    <a:pt x="7936" y="10297"/>
                  </a:lnTo>
                  <a:lnTo>
                    <a:pt x="7909" y="10307"/>
                  </a:lnTo>
                  <a:lnTo>
                    <a:pt x="7871" y="10345"/>
                  </a:lnTo>
                  <a:lnTo>
                    <a:pt x="7868" y="10369"/>
                  </a:lnTo>
                  <a:lnTo>
                    <a:pt x="7842" y="10391"/>
                  </a:lnTo>
                  <a:lnTo>
                    <a:pt x="7828" y="10421"/>
                  </a:lnTo>
                  <a:lnTo>
                    <a:pt x="7796" y="10442"/>
                  </a:lnTo>
                  <a:lnTo>
                    <a:pt x="7746" y="10449"/>
                  </a:lnTo>
                  <a:lnTo>
                    <a:pt x="7714" y="10461"/>
                  </a:lnTo>
                  <a:lnTo>
                    <a:pt x="7720" y="10500"/>
                  </a:lnTo>
                  <a:lnTo>
                    <a:pt x="7700" y="10514"/>
                  </a:lnTo>
                  <a:lnTo>
                    <a:pt x="7683" y="10503"/>
                  </a:lnTo>
                  <a:lnTo>
                    <a:pt x="7614" y="10487"/>
                  </a:lnTo>
                  <a:lnTo>
                    <a:pt x="7575" y="10497"/>
                  </a:lnTo>
                  <a:lnTo>
                    <a:pt x="7556" y="10522"/>
                  </a:lnTo>
                  <a:lnTo>
                    <a:pt x="7532" y="10524"/>
                  </a:lnTo>
                  <a:lnTo>
                    <a:pt x="7510" y="10493"/>
                  </a:lnTo>
                  <a:lnTo>
                    <a:pt x="7510" y="10449"/>
                  </a:lnTo>
                  <a:lnTo>
                    <a:pt x="7531" y="10430"/>
                  </a:lnTo>
                  <a:lnTo>
                    <a:pt x="7545" y="10396"/>
                  </a:lnTo>
                  <a:lnTo>
                    <a:pt x="7526" y="10386"/>
                  </a:lnTo>
                  <a:lnTo>
                    <a:pt x="7500" y="10406"/>
                  </a:lnTo>
                  <a:lnTo>
                    <a:pt x="7479" y="10406"/>
                  </a:lnTo>
                  <a:lnTo>
                    <a:pt x="7414" y="10376"/>
                  </a:lnTo>
                  <a:lnTo>
                    <a:pt x="7376" y="10384"/>
                  </a:lnTo>
                  <a:lnTo>
                    <a:pt x="7386" y="10403"/>
                  </a:lnTo>
                  <a:lnTo>
                    <a:pt x="7405" y="10412"/>
                  </a:lnTo>
                  <a:lnTo>
                    <a:pt x="7380" y="10438"/>
                  </a:lnTo>
                  <a:lnTo>
                    <a:pt x="7359" y="10440"/>
                  </a:lnTo>
                  <a:lnTo>
                    <a:pt x="7338" y="10397"/>
                  </a:lnTo>
                  <a:lnTo>
                    <a:pt x="7331" y="10343"/>
                  </a:lnTo>
                  <a:lnTo>
                    <a:pt x="7272" y="10299"/>
                  </a:lnTo>
                  <a:lnTo>
                    <a:pt x="7261" y="10307"/>
                  </a:lnTo>
                  <a:lnTo>
                    <a:pt x="7274" y="10342"/>
                  </a:lnTo>
                  <a:lnTo>
                    <a:pt x="7270" y="10368"/>
                  </a:lnTo>
                  <a:lnTo>
                    <a:pt x="7249" y="10368"/>
                  </a:lnTo>
                  <a:lnTo>
                    <a:pt x="7237" y="10333"/>
                  </a:lnTo>
                  <a:lnTo>
                    <a:pt x="7216" y="10343"/>
                  </a:lnTo>
                  <a:lnTo>
                    <a:pt x="7209" y="10376"/>
                  </a:lnTo>
                  <a:lnTo>
                    <a:pt x="7191" y="10383"/>
                  </a:lnTo>
                  <a:lnTo>
                    <a:pt x="7164" y="10361"/>
                  </a:lnTo>
                  <a:lnTo>
                    <a:pt x="7126" y="10384"/>
                  </a:lnTo>
                  <a:lnTo>
                    <a:pt x="7106" y="10369"/>
                  </a:lnTo>
                  <a:lnTo>
                    <a:pt x="7090" y="10336"/>
                  </a:lnTo>
                  <a:lnTo>
                    <a:pt x="7117" y="10329"/>
                  </a:lnTo>
                  <a:lnTo>
                    <a:pt x="7119" y="10317"/>
                  </a:lnTo>
                  <a:lnTo>
                    <a:pt x="7112" y="10284"/>
                  </a:lnTo>
                  <a:lnTo>
                    <a:pt x="7121" y="10254"/>
                  </a:lnTo>
                  <a:lnTo>
                    <a:pt x="7117" y="10236"/>
                  </a:lnTo>
                  <a:lnTo>
                    <a:pt x="7094" y="10223"/>
                  </a:lnTo>
                  <a:lnTo>
                    <a:pt x="7071" y="10194"/>
                  </a:lnTo>
                  <a:lnTo>
                    <a:pt x="7058" y="10158"/>
                  </a:lnTo>
                  <a:lnTo>
                    <a:pt x="7045" y="10147"/>
                  </a:lnTo>
                  <a:lnTo>
                    <a:pt x="7031" y="10105"/>
                  </a:lnTo>
                  <a:lnTo>
                    <a:pt x="6996" y="10102"/>
                  </a:lnTo>
                  <a:lnTo>
                    <a:pt x="6958" y="10119"/>
                  </a:lnTo>
                  <a:lnTo>
                    <a:pt x="6917" y="10119"/>
                  </a:lnTo>
                  <a:lnTo>
                    <a:pt x="6875" y="10092"/>
                  </a:lnTo>
                  <a:lnTo>
                    <a:pt x="6829" y="10096"/>
                  </a:lnTo>
                  <a:lnTo>
                    <a:pt x="6787" y="10079"/>
                  </a:lnTo>
                  <a:lnTo>
                    <a:pt x="6761" y="10088"/>
                  </a:lnTo>
                  <a:lnTo>
                    <a:pt x="6740" y="10084"/>
                  </a:lnTo>
                  <a:lnTo>
                    <a:pt x="6709" y="10101"/>
                  </a:lnTo>
                  <a:lnTo>
                    <a:pt x="6700" y="10135"/>
                  </a:lnTo>
                  <a:lnTo>
                    <a:pt x="6654" y="10137"/>
                  </a:lnTo>
                  <a:lnTo>
                    <a:pt x="6635" y="10146"/>
                  </a:lnTo>
                  <a:lnTo>
                    <a:pt x="6651" y="10173"/>
                  </a:lnTo>
                  <a:lnTo>
                    <a:pt x="6652" y="10198"/>
                  </a:lnTo>
                  <a:lnTo>
                    <a:pt x="6607" y="10207"/>
                  </a:lnTo>
                  <a:lnTo>
                    <a:pt x="6585" y="10201"/>
                  </a:lnTo>
                  <a:lnTo>
                    <a:pt x="6561" y="10232"/>
                  </a:lnTo>
                  <a:lnTo>
                    <a:pt x="6521" y="10239"/>
                  </a:lnTo>
                  <a:lnTo>
                    <a:pt x="6505" y="10250"/>
                  </a:lnTo>
                  <a:lnTo>
                    <a:pt x="6489" y="10250"/>
                  </a:lnTo>
                  <a:lnTo>
                    <a:pt x="6416" y="10299"/>
                  </a:lnTo>
                  <a:lnTo>
                    <a:pt x="6378" y="10312"/>
                  </a:lnTo>
                  <a:lnTo>
                    <a:pt x="6345" y="10330"/>
                  </a:lnTo>
                  <a:lnTo>
                    <a:pt x="6321" y="10325"/>
                  </a:lnTo>
                  <a:lnTo>
                    <a:pt x="6302" y="10309"/>
                  </a:lnTo>
                  <a:lnTo>
                    <a:pt x="6280" y="10327"/>
                  </a:lnTo>
                  <a:lnTo>
                    <a:pt x="6275" y="10349"/>
                  </a:lnTo>
                  <a:lnTo>
                    <a:pt x="6238" y="10349"/>
                  </a:lnTo>
                  <a:lnTo>
                    <a:pt x="6219" y="10366"/>
                  </a:lnTo>
                  <a:lnTo>
                    <a:pt x="6220" y="10402"/>
                  </a:lnTo>
                  <a:lnTo>
                    <a:pt x="6207" y="10415"/>
                  </a:lnTo>
                  <a:lnTo>
                    <a:pt x="6183" y="10404"/>
                  </a:lnTo>
                  <a:lnTo>
                    <a:pt x="6158" y="10407"/>
                  </a:lnTo>
                  <a:lnTo>
                    <a:pt x="6131" y="10426"/>
                  </a:lnTo>
                  <a:lnTo>
                    <a:pt x="6089" y="10427"/>
                  </a:lnTo>
                  <a:lnTo>
                    <a:pt x="6043" y="10455"/>
                  </a:lnTo>
                  <a:lnTo>
                    <a:pt x="6035" y="10470"/>
                  </a:lnTo>
                  <a:lnTo>
                    <a:pt x="5990" y="10473"/>
                  </a:lnTo>
                  <a:lnTo>
                    <a:pt x="5947" y="10495"/>
                  </a:lnTo>
                  <a:lnTo>
                    <a:pt x="5906" y="10498"/>
                  </a:lnTo>
                  <a:lnTo>
                    <a:pt x="5848" y="10516"/>
                  </a:lnTo>
                  <a:lnTo>
                    <a:pt x="5844" y="10541"/>
                  </a:lnTo>
                  <a:lnTo>
                    <a:pt x="5828" y="10564"/>
                  </a:lnTo>
                  <a:lnTo>
                    <a:pt x="5808" y="10533"/>
                  </a:lnTo>
                  <a:lnTo>
                    <a:pt x="5777" y="10532"/>
                  </a:lnTo>
                  <a:lnTo>
                    <a:pt x="5748" y="10550"/>
                  </a:lnTo>
                  <a:lnTo>
                    <a:pt x="5748" y="10571"/>
                  </a:lnTo>
                  <a:lnTo>
                    <a:pt x="5734" y="10588"/>
                  </a:lnTo>
                  <a:lnTo>
                    <a:pt x="5703" y="10566"/>
                  </a:lnTo>
                  <a:lnTo>
                    <a:pt x="5664" y="10571"/>
                  </a:lnTo>
                  <a:lnTo>
                    <a:pt x="5653" y="10552"/>
                  </a:lnTo>
                  <a:lnTo>
                    <a:pt x="5628" y="10551"/>
                  </a:lnTo>
                  <a:lnTo>
                    <a:pt x="5610" y="10572"/>
                  </a:lnTo>
                  <a:lnTo>
                    <a:pt x="5574" y="10575"/>
                  </a:lnTo>
                  <a:lnTo>
                    <a:pt x="5561" y="10586"/>
                  </a:lnTo>
                  <a:lnTo>
                    <a:pt x="5580" y="10626"/>
                  </a:lnTo>
                  <a:lnTo>
                    <a:pt x="5564" y="10644"/>
                  </a:lnTo>
                  <a:lnTo>
                    <a:pt x="5595" y="10652"/>
                  </a:lnTo>
                  <a:lnTo>
                    <a:pt x="5638" y="10646"/>
                  </a:lnTo>
                  <a:lnTo>
                    <a:pt x="5652" y="10683"/>
                  </a:lnTo>
                  <a:lnTo>
                    <a:pt x="5606" y="10685"/>
                  </a:lnTo>
                  <a:lnTo>
                    <a:pt x="5591" y="10698"/>
                  </a:lnTo>
                  <a:lnTo>
                    <a:pt x="5595" y="10720"/>
                  </a:lnTo>
                  <a:lnTo>
                    <a:pt x="5638" y="10722"/>
                  </a:lnTo>
                  <a:lnTo>
                    <a:pt x="5672" y="10736"/>
                  </a:lnTo>
                  <a:lnTo>
                    <a:pt x="5694" y="10720"/>
                  </a:lnTo>
                  <a:lnTo>
                    <a:pt x="5720" y="10719"/>
                  </a:lnTo>
                  <a:lnTo>
                    <a:pt x="5748" y="10747"/>
                  </a:lnTo>
                  <a:lnTo>
                    <a:pt x="5781" y="10756"/>
                  </a:lnTo>
                  <a:lnTo>
                    <a:pt x="5780" y="10791"/>
                  </a:lnTo>
                  <a:lnTo>
                    <a:pt x="5761" y="10804"/>
                  </a:lnTo>
                  <a:lnTo>
                    <a:pt x="5732" y="10794"/>
                  </a:lnTo>
                  <a:lnTo>
                    <a:pt x="5660" y="10802"/>
                  </a:lnTo>
                  <a:lnTo>
                    <a:pt x="5621" y="10837"/>
                  </a:lnTo>
                  <a:lnTo>
                    <a:pt x="5583" y="10893"/>
                  </a:lnTo>
                  <a:lnTo>
                    <a:pt x="5585" y="10930"/>
                  </a:lnTo>
                  <a:lnTo>
                    <a:pt x="5610" y="10934"/>
                  </a:lnTo>
                  <a:lnTo>
                    <a:pt x="5620" y="10973"/>
                  </a:lnTo>
                  <a:lnTo>
                    <a:pt x="5594" y="11004"/>
                  </a:lnTo>
                  <a:lnTo>
                    <a:pt x="5588" y="11040"/>
                  </a:lnTo>
                  <a:lnTo>
                    <a:pt x="5557" y="11044"/>
                  </a:lnTo>
                  <a:lnTo>
                    <a:pt x="5552" y="11061"/>
                  </a:lnTo>
                  <a:lnTo>
                    <a:pt x="5563" y="11082"/>
                  </a:lnTo>
                  <a:lnTo>
                    <a:pt x="5565" y="11104"/>
                  </a:lnTo>
                  <a:lnTo>
                    <a:pt x="5606" y="11104"/>
                  </a:lnTo>
                  <a:lnTo>
                    <a:pt x="5629" y="11126"/>
                  </a:lnTo>
                  <a:lnTo>
                    <a:pt x="5668" y="11135"/>
                  </a:lnTo>
                  <a:lnTo>
                    <a:pt x="5674" y="11154"/>
                  </a:lnTo>
                  <a:lnTo>
                    <a:pt x="5706" y="11179"/>
                  </a:lnTo>
                  <a:lnTo>
                    <a:pt x="5756" y="11180"/>
                  </a:lnTo>
                  <a:lnTo>
                    <a:pt x="5772" y="11193"/>
                  </a:lnTo>
                  <a:lnTo>
                    <a:pt x="5781" y="11327"/>
                  </a:lnTo>
                  <a:lnTo>
                    <a:pt x="5765" y="11355"/>
                  </a:lnTo>
                  <a:lnTo>
                    <a:pt x="5707" y="11375"/>
                  </a:lnTo>
                  <a:lnTo>
                    <a:pt x="5659" y="11371"/>
                  </a:lnTo>
                  <a:lnTo>
                    <a:pt x="5606" y="11339"/>
                  </a:lnTo>
                  <a:lnTo>
                    <a:pt x="5589" y="11354"/>
                  </a:lnTo>
                  <a:lnTo>
                    <a:pt x="5586" y="11388"/>
                  </a:lnTo>
                  <a:lnTo>
                    <a:pt x="5569" y="11423"/>
                  </a:lnTo>
                  <a:lnTo>
                    <a:pt x="5530" y="11431"/>
                  </a:lnTo>
                  <a:lnTo>
                    <a:pt x="5471" y="11397"/>
                  </a:lnTo>
                  <a:lnTo>
                    <a:pt x="5418" y="11400"/>
                  </a:lnTo>
                  <a:lnTo>
                    <a:pt x="5395" y="11386"/>
                  </a:lnTo>
                  <a:lnTo>
                    <a:pt x="5380" y="11396"/>
                  </a:lnTo>
                  <a:lnTo>
                    <a:pt x="5349" y="11386"/>
                  </a:lnTo>
                  <a:lnTo>
                    <a:pt x="5317" y="11347"/>
                  </a:lnTo>
                  <a:lnTo>
                    <a:pt x="5342" y="11334"/>
                  </a:lnTo>
                  <a:lnTo>
                    <a:pt x="5354" y="11310"/>
                  </a:lnTo>
                  <a:lnTo>
                    <a:pt x="5329" y="11298"/>
                  </a:lnTo>
                  <a:lnTo>
                    <a:pt x="5288" y="11275"/>
                  </a:lnTo>
                  <a:lnTo>
                    <a:pt x="5269" y="11299"/>
                  </a:lnTo>
                  <a:lnTo>
                    <a:pt x="5231" y="11295"/>
                  </a:lnTo>
                  <a:lnTo>
                    <a:pt x="5204" y="11304"/>
                  </a:lnTo>
                  <a:lnTo>
                    <a:pt x="5210" y="11346"/>
                  </a:lnTo>
                  <a:lnTo>
                    <a:pt x="5162" y="11350"/>
                  </a:lnTo>
                  <a:lnTo>
                    <a:pt x="5152" y="11332"/>
                  </a:lnTo>
                  <a:lnTo>
                    <a:pt x="5103" y="11286"/>
                  </a:lnTo>
                  <a:lnTo>
                    <a:pt x="5064" y="11292"/>
                  </a:lnTo>
                  <a:lnTo>
                    <a:pt x="5048" y="11321"/>
                  </a:lnTo>
                  <a:lnTo>
                    <a:pt x="5029" y="11295"/>
                  </a:lnTo>
                  <a:lnTo>
                    <a:pt x="5002" y="11304"/>
                  </a:lnTo>
                  <a:lnTo>
                    <a:pt x="4999" y="11336"/>
                  </a:lnTo>
                  <a:lnTo>
                    <a:pt x="4963" y="11340"/>
                  </a:lnTo>
                  <a:lnTo>
                    <a:pt x="4960" y="11404"/>
                  </a:lnTo>
                  <a:lnTo>
                    <a:pt x="4918" y="11435"/>
                  </a:lnTo>
                  <a:lnTo>
                    <a:pt x="4891" y="11424"/>
                  </a:lnTo>
                  <a:lnTo>
                    <a:pt x="4871" y="11392"/>
                  </a:lnTo>
                  <a:lnTo>
                    <a:pt x="4806" y="11383"/>
                  </a:lnTo>
                  <a:lnTo>
                    <a:pt x="4782" y="11349"/>
                  </a:lnTo>
                  <a:lnTo>
                    <a:pt x="4749" y="11370"/>
                  </a:lnTo>
                  <a:lnTo>
                    <a:pt x="4752" y="11412"/>
                  </a:lnTo>
                  <a:lnTo>
                    <a:pt x="4731" y="11446"/>
                  </a:lnTo>
                  <a:lnTo>
                    <a:pt x="4710" y="11439"/>
                  </a:lnTo>
                  <a:lnTo>
                    <a:pt x="4708" y="11400"/>
                  </a:lnTo>
                  <a:lnTo>
                    <a:pt x="4695" y="11377"/>
                  </a:lnTo>
                  <a:lnTo>
                    <a:pt x="4667" y="11374"/>
                  </a:lnTo>
                  <a:lnTo>
                    <a:pt x="4620" y="11339"/>
                  </a:lnTo>
                  <a:lnTo>
                    <a:pt x="4592" y="11303"/>
                  </a:lnTo>
                  <a:lnTo>
                    <a:pt x="4555" y="11303"/>
                  </a:lnTo>
                  <a:lnTo>
                    <a:pt x="4521" y="11259"/>
                  </a:lnTo>
                  <a:lnTo>
                    <a:pt x="4501" y="11257"/>
                  </a:lnTo>
                  <a:lnTo>
                    <a:pt x="4484" y="11231"/>
                  </a:lnTo>
                  <a:lnTo>
                    <a:pt x="4455" y="11230"/>
                  </a:lnTo>
                  <a:lnTo>
                    <a:pt x="4394" y="11249"/>
                  </a:lnTo>
                  <a:lnTo>
                    <a:pt x="4356" y="11224"/>
                  </a:lnTo>
                  <a:lnTo>
                    <a:pt x="4337" y="11178"/>
                  </a:lnTo>
                  <a:lnTo>
                    <a:pt x="4306" y="11179"/>
                  </a:lnTo>
                  <a:lnTo>
                    <a:pt x="4270" y="11204"/>
                  </a:lnTo>
                  <a:lnTo>
                    <a:pt x="4238" y="11207"/>
                  </a:lnTo>
                  <a:lnTo>
                    <a:pt x="4232" y="11229"/>
                  </a:lnTo>
                  <a:lnTo>
                    <a:pt x="4210" y="11252"/>
                  </a:lnTo>
                  <a:lnTo>
                    <a:pt x="4209" y="11223"/>
                  </a:lnTo>
                  <a:lnTo>
                    <a:pt x="4185" y="11237"/>
                  </a:lnTo>
                  <a:lnTo>
                    <a:pt x="4177" y="11263"/>
                  </a:lnTo>
                  <a:lnTo>
                    <a:pt x="4145" y="11281"/>
                  </a:lnTo>
                  <a:lnTo>
                    <a:pt x="4128" y="11265"/>
                  </a:lnTo>
                  <a:lnTo>
                    <a:pt x="4151" y="11236"/>
                  </a:lnTo>
                  <a:lnTo>
                    <a:pt x="4156" y="11213"/>
                  </a:lnTo>
                  <a:lnTo>
                    <a:pt x="4115" y="11197"/>
                  </a:lnTo>
                  <a:lnTo>
                    <a:pt x="4065" y="11167"/>
                  </a:lnTo>
                  <a:lnTo>
                    <a:pt x="4056" y="11189"/>
                  </a:lnTo>
                  <a:lnTo>
                    <a:pt x="4065" y="11220"/>
                  </a:lnTo>
                  <a:lnTo>
                    <a:pt x="4060" y="11250"/>
                  </a:lnTo>
                  <a:lnTo>
                    <a:pt x="4024" y="11241"/>
                  </a:lnTo>
                  <a:lnTo>
                    <a:pt x="3998" y="11261"/>
                  </a:lnTo>
                  <a:lnTo>
                    <a:pt x="3982" y="11306"/>
                  </a:lnTo>
                  <a:lnTo>
                    <a:pt x="3959" y="11308"/>
                  </a:lnTo>
                  <a:lnTo>
                    <a:pt x="3908" y="11340"/>
                  </a:lnTo>
                  <a:lnTo>
                    <a:pt x="3897" y="11379"/>
                  </a:lnTo>
                  <a:lnTo>
                    <a:pt x="3922" y="11410"/>
                  </a:lnTo>
                  <a:lnTo>
                    <a:pt x="3922" y="11451"/>
                  </a:lnTo>
                  <a:lnTo>
                    <a:pt x="3867" y="11451"/>
                  </a:lnTo>
                  <a:lnTo>
                    <a:pt x="3813" y="11457"/>
                  </a:lnTo>
                  <a:lnTo>
                    <a:pt x="3852" y="11594"/>
                  </a:lnTo>
                  <a:lnTo>
                    <a:pt x="3832" y="11611"/>
                  </a:lnTo>
                  <a:lnTo>
                    <a:pt x="3838" y="11663"/>
                  </a:lnTo>
                  <a:lnTo>
                    <a:pt x="3784" y="11668"/>
                  </a:lnTo>
                  <a:lnTo>
                    <a:pt x="3733" y="11636"/>
                  </a:lnTo>
                  <a:lnTo>
                    <a:pt x="3722" y="11605"/>
                  </a:lnTo>
                  <a:lnTo>
                    <a:pt x="3630" y="11522"/>
                  </a:lnTo>
                  <a:lnTo>
                    <a:pt x="3606" y="11554"/>
                  </a:lnTo>
                  <a:lnTo>
                    <a:pt x="3606" y="11597"/>
                  </a:lnTo>
                  <a:lnTo>
                    <a:pt x="3560" y="11654"/>
                  </a:lnTo>
                  <a:lnTo>
                    <a:pt x="3528" y="11670"/>
                  </a:lnTo>
                  <a:lnTo>
                    <a:pt x="3536" y="11754"/>
                  </a:lnTo>
                  <a:lnTo>
                    <a:pt x="3561" y="11780"/>
                  </a:lnTo>
                  <a:lnTo>
                    <a:pt x="3547" y="11886"/>
                  </a:lnTo>
                  <a:lnTo>
                    <a:pt x="3521" y="11945"/>
                  </a:lnTo>
                  <a:lnTo>
                    <a:pt x="3591" y="11972"/>
                  </a:lnTo>
                  <a:lnTo>
                    <a:pt x="3621" y="12020"/>
                  </a:lnTo>
                  <a:lnTo>
                    <a:pt x="3610" y="12046"/>
                  </a:lnTo>
                  <a:lnTo>
                    <a:pt x="3665" y="12093"/>
                  </a:lnTo>
                  <a:lnTo>
                    <a:pt x="3679" y="12068"/>
                  </a:lnTo>
                  <a:lnTo>
                    <a:pt x="3790" y="12098"/>
                  </a:lnTo>
                  <a:lnTo>
                    <a:pt x="3869" y="12172"/>
                  </a:lnTo>
                  <a:lnTo>
                    <a:pt x="3938" y="12288"/>
                  </a:lnTo>
                  <a:lnTo>
                    <a:pt x="3873" y="12288"/>
                  </a:lnTo>
                  <a:lnTo>
                    <a:pt x="3869" y="12316"/>
                  </a:lnTo>
                  <a:lnTo>
                    <a:pt x="3931" y="12358"/>
                  </a:lnTo>
                  <a:lnTo>
                    <a:pt x="3976" y="12343"/>
                  </a:lnTo>
                  <a:lnTo>
                    <a:pt x="4018" y="12371"/>
                  </a:lnTo>
                  <a:lnTo>
                    <a:pt x="4018" y="12371"/>
                  </a:lnTo>
                  <a:lnTo>
                    <a:pt x="4017" y="12371"/>
                  </a:lnTo>
                  <a:lnTo>
                    <a:pt x="4015" y="12384"/>
                  </a:lnTo>
                  <a:lnTo>
                    <a:pt x="4013" y="12403"/>
                  </a:lnTo>
                  <a:lnTo>
                    <a:pt x="3987" y="12408"/>
                  </a:lnTo>
                  <a:lnTo>
                    <a:pt x="4001" y="12420"/>
                  </a:lnTo>
                  <a:lnTo>
                    <a:pt x="4002" y="12440"/>
                  </a:lnTo>
                  <a:lnTo>
                    <a:pt x="3984" y="12441"/>
                  </a:lnTo>
                  <a:lnTo>
                    <a:pt x="4000" y="12451"/>
                  </a:lnTo>
                  <a:lnTo>
                    <a:pt x="4000" y="12472"/>
                  </a:lnTo>
                  <a:lnTo>
                    <a:pt x="3972" y="12465"/>
                  </a:lnTo>
                  <a:lnTo>
                    <a:pt x="3960" y="12470"/>
                  </a:lnTo>
                  <a:lnTo>
                    <a:pt x="3929" y="12460"/>
                  </a:lnTo>
                  <a:lnTo>
                    <a:pt x="3907" y="12465"/>
                  </a:lnTo>
                  <a:lnTo>
                    <a:pt x="3956" y="12494"/>
                  </a:lnTo>
                  <a:lnTo>
                    <a:pt x="3963" y="12514"/>
                  </a:lnTo>
                  <a:lnTo>
                    <a:pt x="3951" y="12524"/>
                  </a:lnTo>
                  <a:lnTo>
                    <a:pt x="3934" y="12509"/>
                  </a:lnTo>
                  <a:lnTo>
                    <a:pt x="3934" y="12509"/>
                  </a:lnTo>
                  <a:lnTo>
                    <a:pt x="3923" y="12512"/>
                  </a:lnTo>
                  <a:lnTo>
                    <a:pt x="3914" y="12514"/>
                  </a:lnTo>
                  <a:lnTo>
                    <a:pt x="3908" y="12515"/>
                  </a:lnTo>
                  <a:lnTo>
                    <a:pt x="3908" y="12515"/>
                  </a:lnTo>
                  <a:lnTo>
                    <a:pt x="3904" y="12514"/>
                  </a:lnTo>
                  <a:lnTo>
                    <a:pt x="3898" y="12512"/>
                  </a:lnTo>
                  <a:lnTo>
                    <a:pt x="3892" y="12509"/>
                  </a:lnTo>
                  <a:lnTo>
                    <a:pt x="3876" y="12510"/>
                  </a:lnTo>
                  <a:lnTo>
                    <a:pt x="3901" y="12519"/>
                  </a:lnTo>
                  <a:lnTo>
                    <a:pt x="3906" y="12533"/>
                  </a:lnTo>
                  <a:lnTo>
                    <a:pt x="3882" y="12551"/>
                  </a:lnTo>
                  <a:lnTo>
                    <a:pt x="3859" y="12551"/>
                  </a:lnTo>
                  <a:lnTo>
                    <a:pt x="3843" y="12563"/>
                  </a:lnTo>
                  <a:lnTo>
                    <a:pt x="3829" y="12549"/>
                  </a:lnTo>
                  <a:lnTo>
                    <a:pt x="3821" y="12569"/>
                  </a:lnTo>
                  <a:lnTo>
                    <a:pt x="3808" y="12576"/>
                  </a:lnTo>
                  <a:lnTo>
                    <a:pt x="3792" y="12563"/>
                  </a:lnTo>
                  <a:lnTo>
                    <a:pt x="3774" y="12557"/>
                  </a:lnTo>
                  <a:lnTo>
                    <a:pt x="3772" y="12578"/>
                  </a:lnTo>
                  <a:lnTo>
                    <a:pt x="3758" y="12605"/>
                  </a:lnTo>
                  <a:lnTo>
                    <a:pt x="3749" y="12643"/>
                  </a:lnTo>
                  <a:lnTo>
                    <a:pt x="3731" y="12656"/>
                  </a:lnTo>
                  <a:lnTo>
                    <a:pt x="3721" y="12692"/>
                  </a:lnTo>
                  <a:lnTo>
                    <a:pt x="3706" y="12718"/>
                  </a:lnTo>
                  <a:lnTo>
                    <a:pt x="3706" y="12782"/>
                  </a:lnTo>
                  <a:lnTo>
                    <a:pt x="3688" y="12795"/>
                  </a:lnTo>
                  <a:lnTo>
                    <a:pt x="3678" y="12826"/>
                  </a:lnTo>
                  <a:lnTo>
                    <a:pt x="3693" y="12885"/>
                  </a:lnTo>
                  <a:lnTo>
                    <a:pt x="3722" y="12889"/>
                  </a:lnTo>
                  <a:lnTo>
                    <a:pt x="3742" y="12883"/>
                  </a:lnTo>
                  <a:lnTo>
                    <a:pt x="3765" y="12909"/>
                  </a:lnTo>
                  <a:lnTo>
                    <a:pt x="3797" y="12920"/>
                  </a:lnTo>
                  <a:lnTo>
                    <a:pt x="3797" y="12976"/>
                  </a:lnTo>
                  <a:lnTo>
                    <a:pt x="3836" y="13001"/>
                  </a:lnTo>
                  <a:lnTo>
                    <a:pt x="3853" y="12986"/>
                  </a:lnTo>
                  <a:lnTo>
                    <a:pt x="3873" y="12983"/>
                  </a:lnTo>
                  <a:lnTo>
                    <a:pt x="3859" y="13012"/>
                  </a:lnTo>
                  <a:lnTo>
                    <a:pt x="3851" y="13044"/>
                  </a:lnTo>
                  <a:lnTo>
                    <a:pt x="3834" y="13037"/>
                  </a:lnTo>
                  <a:lnTo>
                    <a:pt x="3830" y="13067"/>
                  </a:lnTo>
                  <a:lnTo>
                    <a:pt x="3853" y="13067"/>
                  </a:lnTo>
                  <a:lnTo>
                    <a:pt x="3858" y="13085"/>
                  </a:lnTo>
                  <a:lnTo>
                    <a:pt x="3869" y="13109"/>
                  </a:lnTo>
                  <a:lnTo>
                    <a:pt x="3872" y="13158"/>
                  </a:lnTo>
                  <a:lnTo>
                    <a:pt x="3897" y="13187"/>
                  </a:lnTo>
                  <a:lnTo>
                    <a:pt x="3909" y="13236"/>
                  </a:lnTo>
                  <a:lnTo>
                    <a:pt x="3974" y="13316"/>
                  </a:lnTo>
                  <a:lnTo>
                    <a:pt x="4064" y="13390"/>
                  </a:lnTo>
                  <a:lnTo>
                    <a:pt x="4079" y="13401"/>
                  </a:lnTo>
                  <a:lnTo>
                    <a:pt x="4078" y="13404"/>
                  </a:lnTo>
                  <a:lnTo>
                    <a:pt x="4021" y="13474"/>
                  </a:lnTo>
                  <a:lnTo>
                    <a:pt x="3971" y="13501"/>
                  </a:lnTo>
                  <a:lnTo>
                    <a:pt x="3956" y="13530"/>
                  </a:lnTo>
                  <a:lnTo>
                    <a:pt x="3877" y="13523"/>
                  </a:lnTo>
                  <a:lnTo>
                    <a:pt x="3855" y="13481"/>
                  </a:lnTo>
                  <a:lnTo>
                    <a:pt x="3776" y="13417"/>
                  </a:lnTo>
                  <a:lnTo>
                    <a:pt x="3727" y="13412"/>
                  </a:lnTo>
                  <a:lnTo>
                    <a:pt x="3709" y="13474"/>
                  </a:lnTo>
                  <a:lnTo>
                    <a:pt x="3754" y="13501"/>
                  </a:lnTo>
                  <a:lnTo>
                    <a:pt x="3778" y="13535"/>
                  </a:lnTo>
                  <a:lnTo>
                    <a:pt x="3769" y="13597"/>
                  </a:lnTo>
                  <a:lnTo>
                    <a:pt x="3707" y="13565"/>
                  </a:lnTo>
                  <a:lnTo>
                    <a:pt x="3643" y="13562"/>
                  </a:lnTo>
                  <a:lnTo>
                    <a:pt x="3546" y="13509"/>
                  </a:lnTo>
                  <a:lnTo>
                    <a:pt x="3482" y="13533"/>
                  </a:lnTo>
                  <a:lnTo>
                    <a:pt x="3479" y="13561"/>
                  </a:lnTo>
                  <a:lnTo>
                    <a:pt x="3512" y="13592"/>
                  </a:lnTo>
                  <a:lnTo>
                    <a:pt x="3470" y="13553"/>
                  </a:lnTo>
                  <a:lnTo>
                    <a:pt x="3373" y="13555"/>
                  </a:lnTo>
                  <a:lnTo>
                    <a:pt x="3351" y="13550"/>
                  </a:lnTo>
                  <a:lnTo>
                    <a:pt x="3275" y="13567"/>
                  </a:lnTo>
                  <a:lnTo>
                    <a:pt x="3221" y="13586"/>
                  </a:lnTo>
                  <a:lnTo>
                    <a:pt x="3219" y="13583"/>
                  </a:lnTo>
                  <a:lnTo>
                    <a:pt x="3188" y="13576"/>
                  </a:lnTo>
                  <a:lnTo>
                    <a:pt x="3116" y="13515"/>
                  </a:lnTo>
                  <a:lnTo>
                    <a:pt x="3089" y="13508"/>
                  </a:lnTo>
                  <a:lnTo>
                    <a:pt x="3064" y="13528"/>
                  </a:lnTo>
                  <a:lnTo>
                    <a:pt x="3042" y="13532"/>
                  </a:lnTo>
                  <a:lnTo>
                    <a:pt x="2998" y="13515"/>
                  </a:lnTo>
                  <a:lnTo>
                    <a:pt x="2982" y="13537"/>
                  </a:lnTo>
                  <a:lnTo>
                    <a:pt x="2962" y="13530"/>
                  </a:lnTo>
                  <a:lnTo>
                    <a:pt x="2955" y="13500"/>
                  </a:lnTo>
                  <a:lnTo>
                    <a:pt x="2934" y="13496"/>
                  </a:lnTo>
                  <a:lnTo>
                    <a:pt x="2934" y="13495"/>
                  </a:lnTo>
                  <a:lnTo>
                    <a:pt x="2939" y="13489"/>
                  </a:lnTo>
                  <a:lnTo>
                    <a:pt x="2930" y="13459"/>
                  </a:lnTo>
                  <a:lnTo>
                    <a:pt x="2943" y="13440"/>
                  </a:lnTo>
                  <a:lnTo>
                    <a:pt x="2913" y="13385"/>
                  </a:lnTo>
                  <a:lnTo>
                    <a:pt x="2904" y="13314"/>
                  </a:lnTo>
                  <a:lnTo>
                    <a:pt x="2883" y="13288"/>
                  </a:lnTo>
                  <a:lnTo>
                    <a:pt x="2846" y="13231"/>
                  </a:lnTo>
                  <a:lnTo>
                    <a:pt x="2805" y="13226"/>
                  </a:lnTo>
                  <a:lnTo>
                    <a:pt x="2803" y="13204"/>
                  </a:lnTo>
                  <a:lnTo>
                    <a:pt x="2759" y="13166"/>
                  </a:lnTo>
                  <a:lnTo>
                    <a:pt x="2740" y="13178"/>
                  </a:lnTo>
                  <a:lnTo>
                    <a:pt x="2724" y="13170"/>
                  </a:lnTo>
                  <a:lnTo>
                    <a:pt x="2690" y="13164"/>
                  </a:lnTo>
                  <a:lnTo>
                    <a:pt x="2663" y="13124"/>
                  </a:lnTo>
                  <a:lnTo>
                    <a:pt x="2645" y="13124"/>
                  </a:lnTo>
                  <a:lnTo>
                    <a:pt x="2612" y="13111"/>
                  </a:lnTo>
                  <a:lnTo>
                    <a:pt x="2602" y="13087"/>
                  </a:lnTo>
                  <a:lnTo>
                    <a:pt x="2575" y="13086"/>
                  </a:lnTo>
                  <a:lnTo>
                    <a:pt x="2547" y="13063"/>
                  </a:lnTo>
                  <a:lnTo>
                    <a:pt x="2537" y="13042"/>
                  </a:lnTo>
                  <a:lnTo>
                    <a:pt x="2506" y="13032"/>
                  </a:lnTo>
                  <a:lnTo>
                    <a:pt x="2485" y="12991"/>
                  </a:lnTo>
                  <a:lnTo>
                    <a:pt x="2375" y="12910"/>
                  </a:lnTo>
                  <a:lnTo>
                    <a:pt x="2329" y="12898"/>
                  </a:lnTo>
                  <a:lnTo>
                    <a:pt x="2263" y="12858"/>
                  </a:lnTo>
                  <a:lnTo>
                    <a:pt x="2200" y="12863"/>
                  </a:lnTo>
                  <a:lnTo>
                    <a:pt x="2162" y="12825"/>
                  </a:lnTo>
                  <a:lnTo>
                    <a:pt x="2160" y="12798"/>
                  </a:lnTo>
                  <a:lnTo>
                    <a:pt x="2113" y="12760"/>
                  </a:lnTo>
                  <a:lnTo>
                    <a:pt x="2093" y="12761"/>
                  </a:lnTo>
                  <a:lnTo>
                    <a:pt x="2053" y="12756"/>
                  </a:lnTo>
                  <a:lnTo>
                    <a:pt x="2077" y="12737"/>
                  </a:lnTo>
                  <a:lnTo>
                    <a:pt x="2102" y="12725"/>
                  </a:lnTo>
                  <a:lnTo>
                    <a:pt x="2090" y="12701"/>
                  </a:lnTo>
                  <a:lnTo>
                    <a:pt x="2091" y="12685"/>
                  </a:lnTo>
                  <a:lnTo>
                    <a:pt x="2128" y="12694"/>
                  </a:lnTo>
                  <a:lnTo>
                    <a:pt x="2156" y="12715"/>
                  </a:lnTo>
                  <a:lnTo>
                    <a:pt x="2163" y="12709"/>
                  </a:lnTo>
                  <a:lnTo>
                    <a:pt x="2197" y="12715"/>
                  </a:lnTo>
                  <a:lnTo>
                    <a:pt x="2205" y="12666"/>
                  </a:lnTo>
                  <a:lnTo>
                    <a:pt x="2188" y="12654"/>
                  </a:lnTo>
                  <a:lnTo>
                    <a:pt x="2188" y="12619"/>
                  </a:lnTo>
                  <a:lnTo>
                    <a:pt x="2225" y="12583"/>
                  </a:lnTo>
                  <a:lnTo>
                    <a:pt x="2225" y="12569"/>
                  </a:lnTo>
                  <a:lnTo>
                    <a:pt x="2238" y="12557"/>
                  </a:lnTo>
                  <a:lnTo>
                    <a:pt x="2262" y="12561"/>
                  </a:lnTo>
                  <a:lnTo>
                    <a:pt x="2276" y="12539"/>
                  </a:lnTo>
                  <a:lnTo>
                    <a:pt x="2297" y="12534"/>
                  </a:lnTo>
                  <a:lnTo>
                    <a:pt x="2297" y="12521"/>
                  </a:lnTo>
                  <a:lnTo>
                    <a:pt x="2263" y="12511"/>
                  </a:lnTo>
                  <a:lnTo>
                    <a:pt x="2254" y="12492"/>
                  </a:lnTo>
                  <a:lnTo>
                    <a:pt x="2236" y="12508"/>
                  </a:lnTo>
                  <a:lnTo>
                    <a:pt x="2211" y="12483"/>
                  </a:lnTo>
                  <a:lnTo>
                    <a:pt x="2188" y="12432"/>
                  </a:lnTo>
                  <a:lnTo>
                    <a:pt x="2246" y="12424"/>
                  </a:lnTo>
                  <a:lnTo>
                    <a:pt x="2287" y="12432"/>
                  </a:lnTo>
                  <a:lnTo>
                    <a:pt x="2310" y="12408"/>
                  </a:lnTo>
                  <a:lnTo>
                    <a:pt x="2287" y="12408"/>
                  </a:lnTo>
                  <a:lnTo>
                    <a:pt x="2271" y="12391"/>
                  </a:lnTo>
                  <a:lnTo>
                    <a:pt x="2309" y="12365"/>
                  </a:lnTo>
                  <a:lnTo>
                    <a:pt x="2397" y="12317"/>
                  </a:lnTo>
                  <a:lnTo>
                    <a:pt x="2406" y="12292"/>
                  </a:lnTo>
                  <a:lnTo>
                    <a:pt x="2396" y="12273"/>
                  </a:lnTo>
                  <a:lnTo>
                    <a:pt x="2351" y="12279"/>
                  </a:lnTo>
                  <a:lnTo>
                    <a:pt x="2314" y="12306"/>
                  </a:lnTo>
                  <a:lnTo>
                    <a:pt x="2279" y="12299"/>
                  </a:lnTo>
                  <a:lnTo>
                    <a:pt x="2272" y="12302"/>
                  </a:lnTo>
                  <a:lnTo>
                    <a:pt x="2271" y="12300"/>
                  </a:lnTo>
                  <a:lnTo>
                    <a:pt x="2281" y="12223"/>
                  </a:lnTo>
                  <a:lnTo>
                    <a:pt x="2303" y="12213"/>
                  </a:lnTo>
                  <a:lnTo>
                    <a:pt x="2340" y="12154"/>
                  </a:lnTo>
                  <a:lnTo>
                    <a:pt x="2423" y="12149"/>
                  </a:lnTo>
                  <a:lnTo>
                    <a:pt x="2454" y="12125"/>
                  </a:lnTo>
                  <a:lnTo>
                    <a:pt x="2448" y="12082"/>
                  </a:lnTo>
                  <a:lnTo>
                    <a:pt x="2468" y="12019"/>
                  </a:lnTo>
                  <a:lnTo>
                    <a:pt x="2461" y="11970"/>
                  </a:lnTo>
                  <a:lnTo>
                    <a:pt x="2412" y="11935"/>
                  </a:lnTo>
                  <a:lnTo>
                    <a:pt x="2423" y="11861"/>
                  </a:lnTo>
                  <a:lnTo>
                    <a:pt x="2458" y="11854"/>
                  </a:lnTo>
                  <a:lnTo>
                    <a:pt x="2487" y="11816"/>
                  </a:lnTo>
                  <a:lnTo>
                    <a:pt x="2486" y="11769"/>
                  </a:lnTo>
                  <a:lnTo>
                    <a:pt x="2462" y="11756"/>
                  </a:lnTo>
                  <a:lnTo>
                    <a:pt x="2448" y="11717"/>
                  </a:lnTo>
                  <a:lnTo>
                    <a:pt x="2421" y="11743"/>
                  </a:lnTo>
                  <a:lnTo>
                    <a:pt x="2369" y="11732"/>
                  </a:lnTo>
                  <a:lnTo>
                    <a:pt x="2325" y="11706"/>
                  </a:lnTo>
                  <a:lnTo>
                    <a:pt x="2288" y="11712"/>
                  </a:lnTo>
                  <a:lnTo>
                    <a:pt x="2256" y="11692"/>
                  </a:lnTo>
                  <a:lnTo>
                    <a:pt x="2210" y="11691"/>
                  </a:lnTo>
                  <a:lnTo>
                    <a:pt x="2148" y="11677"/>
                  </a:lnTo>
                  <a:lnTo>
                    <a:pt x="2125" y="11701"/>
                  </a:lnTo>
                  <a:lnTo>
                    <a:pt x="2109" y="11668"/>
                  </a:lnTo>
                  <a:lnTo>
                    <a:pt x="2056" y="11634"/>
                  </a:lnTo>
                  <a:lnTo>
                    <a:pt x="2018" y="11551"/>
                  </a:lnTo>
                  <a:lnTo>
                    <a:pt x="1991" y="11554"/>
                  </a:lnTo>
                  <a:lnTo>
                    <a:pt x="1933" y="11599"/>
                  </a:lnTo>
                  <a:lnTo>
                    <a:pt x="1896" y="11591"/>
                  </a:lnTo>
                  <a:lnTo>
                    <a:pt x="1857" y="11602"/>
                  </a:lnTo>
                  <a:lnTo>
                    <a:pt x="1808" y="11576"/>
                  </a:lnTo>
                  <a:lnTo>
                    <a:pt x="1778" y="11611"/>
                  </a:lnTo>
                  <a:lnTo>
                    <a:pt x="1699" y="11536"/>
                  </a:lnTo>
                  <a:lnTo>
                    <a:pt x="1682" y="11481"/>
                  </a:lnTo>
                  <a:lnTo>
                    <a:pt x="1682" y="11433"/>
                  </a:lnTo>
                  <a:lnTo>
                    <a:pt x="1649" y="11428"/>
                  </a:lnTo>
                  <a:lnTo>
                    <a:pt x="1645" y="11392"/>
                  </a:lnTo>
                  <a:lnTo>
                    <a:pt x="1610" y="11363"/>
                  </a:lnTo>
                  <a:lnTo>
                    <a:pt x="1515" y="11377"/>
                  </a:lnTo>
                  <a:lnTo>
                    <a:pt x="1468" y="11315"/>
                  </a:lnTo>
                  <a:lnTo>
                    <a:pt x="1488" y="11277"/>
                  </a:lnTo>
                  <a:lnTo>
                    <a:pt x="1452" y="11247"/>
                  </a:lnTo>
                  <a:lnTo>
                    <a:pt x="1426" y="11168"/>
                  </a:lnTo>
                  <a:lnTo>
                    <a:pt x="1387" y="11166"/>
                  </a:lnTo>
                  <a:lnTo>
                    <a:pt x="1344" y="11189"/>
                  </a:lnTo>
                  <a:lnTo>
                    <a:pt x="1257" y="11189"/>
                  </a:lnTo>
                  <a:lnTo>
                    <a:pt x="1171" y="11161"/>
                  </a:lnTo>
                  <a:lnTo>
                    <a:pt x="1146" y="11185"/>
                  </a:lnTo>
                  <a:lnTo>
                    <a:pt x="1149" y="11220"/>
                  </a:lnTo>
                  <a:lnTo>
                    <a:pt x="1110" y="11229"/>
                  </a:lnTo>
                  <a:lnTo>
                    <a:pt x="1082" y="11223"/>
                  </a:lnTo>
                  <a:lnTo>
                    <a:pt x="1082" y="11178"/>
                  </a:lnTo>
                  <a:lnTo>
                    <a:pt x="1043" y="11134"/>
                  </a:lnTo>
                  <a:lnTo>
                    <a:pt x="1047" y="11087"/>
                  </a:lnTo>
                  <a:lnTo>
                    <a:pt x="1013" y="11033"/>
                  </a:lnTo>
                  <a:lnTo>
                    <a:pt x="1010" y="10991"/>
                  </a:lnTo>
                  <a:lnTo>
                    <a:pt x="1025" y="10964"/>
                  </a:lnTo>
                  <a:lnTo>
                    <a:pt x="1062" y="10998"/>
                  </a:lnTo>
                  <a:lnTo>
                    <a:pt x="1151" y="10986"/>
                  </a:lnTo>
                  <a:lnTo>
                    <a:pt x="1186" y="10930"/>
                  </a:lnTo>
                  <a:lnTo>
                    <a:pt x="1205" y="10912"/>
                  </a:lnTo>
                  <a:lnTo>
                    <a:pt x="1161" y="10882"/>
                  </a:lnTo>
                  <a:lnTo>
                    <a:pt x="1156" y="10850"/>
                  </a:lnTo>
                  <a:lnTo>
                    <a:pt x="1092" y="10793"/>
                  </a:lnTo>
                  <a:lnTo>
                    <a:pt x="1035" y="10779"/>
                  </a:lnTo>
                  <a:lnTo>
                    <a:pt x="1020" y="10722"/>
                  </a:lnTo>
                  <a:lnTo>
                    <a:pt x="985" y="10697"/>
                  </a:lnTo>
                  <a:lnTo>
                    <a:pt x="941" y="10636"/>
                  </a:lnTo>
                  <a:lnTo>
                    <a:pt x="922" y="10588"/>
                  </a:lnTo>
                  <a:lnTo>
                    <a:pt x="881" y="10546"/>
                  </a:lnTo>
                  <a:lnTo>
                    <a:pt x="881" y="10495"/>
                  </a:lnTo>
                  <a:lnTo>
                    <a:pt x="852" y="10460"/>
                  </a:lnTo>
                  <a:lnTo>
                    <a:pt x="864" y="10416"/>
                  </a:lnTo>
                  <a:lnTo>
                    <a:pt x="855" y="10376"/>
                  </a:lnTo>
                  <a:lnTo>
                    <a:pt x="781" y="10349"/>
                  </a:lnTo>
                  <a:lnTo>
                    <a:pt x="756" y="10349"/>
                  </a:lnTo>
                  <a:lnTo>
                    <a:pt x="737" y="10324"/>
                  </a:lnTo>
                  <a:lnTo>
                    <a:pt x="686" y="10339"/>
                  </a:lnTo>
                  <a:lnTo>
                    <a:pt x="642" y="10373"/>
                  </a:lnTo>
                  <a:lnTo>
                    <a:pt x="610" y="10317"/>
                  </a:lnTo>
                  <a:lnTo>
                    <a:pt x="573" y="10312"/>
                  </a:lnTo>
                  <a:lnTo>
                    <a:pt x="531" y="10331"/>
                  </a:lnTo>
                  <a:lnTo>
                    <a:pt x="496" y="10277"/>
                  </a:lnTo>
                  <a:lnTo>
                    <a:pt x="459" y="10299"/>
                  </a:lnTo>
                  <a:lnTo>
                    <a:pt x="430" y="10280"/>
                  </a:lnTo>
                  <a:lnTo>
                    <a:pt x="416" y="10283"/>
                  </a:lnTo>
                  <a:lnTo>
                    <a:pt x="411" y="10235"/>
                  </a:lnTo>
                  <a:lnTo>
                    <a:pt x="387" y="10202"/>
                  </a:lnTo>
                  <a:lnTo>
                    <a:pt x="369" y="10152"/>
                  </a:lnTo>
                  <a:lnTo>
                    <a:pt x="357" y="10137"/>
                  </a:lnTo>
                  <a:lnTo>
                    <a:pt x="335" y="10095"/>
                  </a:lnTo>
                  <a:lnTo>
                    <a:pt x="340" y="10073"/>
                  </a:lnTo>
                  <a:lnTo>
                    <a:pt x="331" y="10045"/>
                  </a:lnTo>
                  <a:lnTo>
                    <a:pt x="315" y="10031"/>
                  </a:lnTo>
                  <a:lnTo>
                    <a:pt x="322" y="10015"/>
                  </a:lnTo>
                  <a:lnTo>
                    <a:pt x="318" y="9985"/>
                  </a:lnTo>
                  <a:lnTo>
                    <a:pt x="283" y="9981"/>
                  </a:lnTo>
                  <a:lnTo>
                    <a:pt x="309" y="9942"/>
                  </a:lnTo>
                  <a:lnTo>
                    <a:pt x="304" y="9910"/>
                  </a:lnTo>
                  <a:lnTo>
                    <a:pt x="332" y="9886"/>
                  </a:lnTo>
                  <a:lnTo>
                    <a:pt x="332" y="9852"/>
                  </a:lnTo>
                  <a:lnTo>
                    <a:pt x="253" y="9709"/>
                  </a:lnTo>
                  <a:lnTo>
                    <a:pt x="265" y="9581"/>
                  </a:lnTo>
                  <a:lnTo>
                    <a:pt x="284" y="9567"/>
                  </a:lnTo>
                  <a:lnTo>
                    <a:pt x="297" y="9518"/>
                  </a:lnTo>
                  <a:lnTo>
                    <a:pt x="323" y="9484"/>
                  </a:lnTo>
                  <a:lnTo>
                    <a:pt x="328" y="9473"/>
                  </a:lnTo>
                  <a:lnTo>
                    <a:pt x="325" y="9468"/>
                  </a:lnTo>
                  <a:lnTo>
                    <a:pt x="310" y="9441"/>
                  </a:lnTo>
                  <a:lnTo>
                    <a:pt x="310" y="9438"/>
                  </a:lnTo>
                  <a:lnTo>
                    <a:pt x="320" y="9400"/>
                  </a:lnTo>
                  <a:lnTo>
                    <a:pt x="305" y="9374"/>
                  </a:lnTo>
                  <a:lnTo>
                    <a:pt x="305" y="9355"/>
                  </a:lnTo>
                  <a:lnTo>
                    <a:pt x="320" y="9350"/>
                  </a:lnTo>
                  <a:lnTo>
                    <a:pt x="335" y="9378"/>
                  </a:lnTo>
                  <a:lnTo>
                    <a:pt x="366" y="9368"/>
                  </a:lnTo>
                  <a:lnTo>
                    <a:pt x="364" y="9334"/>
                  </a:lnTo>
                  <a:lnTo>
                    <a:pt x="382" y="9319"/>
                  </a:lnTo>
                  <a:lnTo>
                    <a:pt x="416" y="9339"/>
                  </a:lnTo>
                  <a:lnTo>
                    <a:pt x="457" y="9309"/>
                  </a:lnTo>
                  <a:lnTo>
                    <a:pt x="466" y="9279"/>
                  </a:lnTo>
                  <a:lnTo>
                    <a:pt x="487" y="9270"/>
                  </a:lnTo>
                  <a:lnTo>
                    <a:pt x="538" y="9288"/>
                  </a:lnTo>
                  <a:lnTo>
                    <a:pt x="559" y="9262"/>
                  </a:lnTo>
                  <a:lnTo>
                    <a:pt x="529" y="9219"/>
                  </a:lnTo>
                  <a:lnTo>
                    <a:pt x="501" y="9219"/>
                  </a:lnTo>
                  <a:lnTo>
                    <a:pt x="486" y="9225"/>
                  </a:lnTo>
                  <a:lnTo>
                    <a:pt x="447" y="9225"/>
                  </a:lnTo>
                  <a:lnTo>
                    <a:pt x="425" y="9193"/>
                  </a:lnTo>
                  <a:lnTo>
                    <a:pt x="385" y="9190"/>
                  </a:lnTo>
                  <a:lnTo>
                    <a:pt x="345" y="9146"/>
                  </a:lnTo>
                  <a:lnTo>
                    <a:pt x="351" y="9125"/>
                  </a:lnTo>
                  <a:lnTo>
                    <a:pt x="389" y="9155"/>
                  </a:lnTo>
                  <a:lnTo>
                    <a:pt x="389" y="9126"/>
                  </a:lnTo>
                  <a:lnTo>
                    <a:pt x="377" y="9104"/>
                  </a:lnTo>
                  <a:lnTo>
                    <a:pt x="402" y="9083"/>
                  </a:lnTo>
                  <a:lnTo>
                    <a:pt x="365" y="9090"/>
                  </a:lnTo>
                  <a:lnTo>
                    <a:pt x="365" y="9090"/>
                  </a:lnTo>
                  <a:lnTo>
                    <a:pt x="343" y="9102"/>
                  </a:lnTo>
                  <a:lnTo>
                    <a:pt x="328" y="9110"/>
                  </a:lnTo>
                  <a:lnTo>
                    <a:pt x="316" y="9115"/>
                  </a:lnTo>
                  <a:lnTo>
                    <a:pt x="316" y="9115"/>
                  </a:lnTo>
                  <a:lnTo>
                    <a:pt x="314" y="9116"/>
                  </a:lnTo>
                  <a:lnTo>
                    <a:pt x="313" y="9118"/>
                  </a:lnTo>
                  <a:lnTo>
                    <a:pt x="308" y="9125"/>
                  </a:lnTo>
                  <a:lnTo>
                    <a:pt x="308" y="9125"/>
                  </a:lnTo>
                  <a:lnTo>
                    <a:pt x="302" y="9077"/>
                  </a:lnTo>
                  <a:lnTo>
                    <a:pt x="381" y="9002"/>
                  </a:lnTo>
                  <a:lnTo>
                    <a:pt x="421" y="8983"/>
                  </a:lnTo>
                  <a:lnTo>
                    <a:pt x="467" y="8901"/>
                  </a:lnTo>
                  <a:lnTo>
                    <a:pt x="515" y="8830"/>
                  </a:lnTo>
                  <a:lnTo>
                    <a:pt x="551" y="8744"/>
                  </a:lnTo>
                  <a:lnTo>
                    <a:pt x="619" y="8627"/>
                  </a:lnTo>
                  <a:lnTo>
                    <a:pt x="670" y="8506"/>
                  </a:lnTo>
                  <a:lnTo>
                    <a:pt x="658" y="8453"/>
                  </a:lnTo>
                  <a:lnTo>
                    <a:pt x="584" y="8368"/>
                  </a:lnTo>
                  <a:lnTo>
                    <a:pt x="540" y="8354"/>
                  </a:lnTo>
                  <a:lnTo>
                    <a:pt x="461" y="8243"/>
                  </a:lnTo>
                  <a:lnTo>
                    <a:pt x="475" y="8192"/>
                  </a:lnTo>
                  <a:lnTo>
                    <a:pt x="506" y="8148"/>
                  </a:lnTo>
                  <a:lnTo>
                    <a:pt x="502" y="8097"/>
                  </a:lnTo>
                  <a:lnTo>
                    <a:pt x="451" y="8062"/>
                  </a:lnTo>
                  <a:lnTo>
                    <a:pt x="432" y="8022"/>
                  </a:lnTo>
                  <a:lnTo>
                    <a:pt x="430" y="7959"/>
                  </a:lnTo>
                  <a:lnTo>
                    <a:pt x="444" y="7942"/>
                  </a:lnTo>
                  <a:lnTo>
                    <a:pt x="428" y="7911"/>
                  </a:lnTo>
                  <a:lnTo>
                    <a:pt x="387" y="7903"/>
                  </a:lnTo>
                  <a:lnTo>
                    <a:pt x="365" y="7875"/>
                  </a:lnTo>
                  <a:lnTo>
                    <a:pt x="365" y="7818"/>
                  </a:lnTo>
                  <a:lnTo>
                    <a:pt x="388" y="7787"/>
                  </a:lnTo>
                  <a:lnTo>
                    <a:pt x="354" y="7779"/>
                  </a:lnTo>
                  <a:lnTo>
                    <a:pt x="353" y="7749"/>
                  </a:lnTo>
                  <a:lnTo>
                    <a:pt x="360" y="7638"/>
                  </a:lnTo>
                  <a:lnTo>
                    <a:pt x="392" y="7631"/>
                  </a:lnTo>
                  <a:lnTo>
                    <a:pt x="315" y="7453"/>
                  </a:lnTo>
                  <a:lnTo>
                    <a:pt x="245" y="7324"/>
                  </a:lnTo>
                  <a:lnTo>
                    <a:pt x="230" y="7275"/>
                  </a:lnTo>
                  <a:lnTo>
                    <a:pt x="190" y="7231"/>
                  </a:lnTo>
                  <a:lnTo>
                    <a:pt x="218" y="7150"/>
                  </a:lnTo>
                  <a:lnTo>
                    <a:pt x="253" y="7094"/>
                  </a:lnTo>
                  <a:lnTo>
                    <a:pt x="269" y="7044"/>
                  </a:lnTo>
                  <a:lnTo>
                    <a:pt x="247" y="7024"/>
                  </a:lnTo>
                  <a:lnTo>
                    <a:pt x="170" y="6975"/>
                  </a:lnTo>
                  <a:lnTo>
                    <a:pt x="156" y="6942"/>
                  </a:lnTo>
                  <a:lnTo>
                    <a:pt x="130" y="6903"/>
                  </a:lnTo>
                  <a:lnTo>
                    <a:pt x="84" y="6877"/>
                  </a:lnTo>
                  <a:lnTo>
                    <a:pt x="60" y="6873"/>
                  </a:lnTo>
                  <a:lnTo>
                    <a:pt x="31" y="6796"/>
                  </a:lnTo>
                  <a:lnTo>
                    <a:pt x="7" y="6767"/>
                  </a:lnTo>
                  <a:lnTo>
                    <a:pt x="19" y="6710"/>
                  </a:lnTo>
                  <a:lnTo>
                    <a:pt x="26" y="6664"/>
                  </a:lnTo>
                  <a:lnTo>
                    <a:pt x="0" y="6654"/>
                  </a:lnTo>
                  <a:lnTo>
                    <a:pt x="27" y="6636"/>
                  </a:lnTo>
                  <a:lnTo>
                    <a:pt x="73" y="6617"/>
                  </a:lnTo>
                  <a:lnTo>
                    <a:pt x="73" y="6616"/>
                  </a:lnTo>
                  <a:lnTo>
                    <a:pt x="92" y="6612"/>
                  </a:lnTo>
                  <a:lnTo>
                    <a:pt x="94" y="6553"/>
                  </a:lnTo>
                  <a:lnTo>
                    <a:pt x="140" y="6508"/>
                  </a:lnTo>
                  <a:lnTo>
                    <a:pt x="181" y="6503"/>
                  </a:lnTo>
                  <a:lnTo>
                    <a:pt x="207" y="6467"/>
                  </a:lnTo>
                  <a:lnTo>
                    <a:pt x="203" y="6418"/>
                  </a:lnTo>
                  <a:lnTo>
                    <a:pt x="232" y="6416"/>
                  </a:lnTo>
                  <a:lnTo>
                    <a:pt x="267" y="6430"/>
                  </a:lnTo>
                  <a:lnTo>
                    <a:pt x="287" y="6404"/>
                  </a:lnTo>
                  <a:lnTo>
                    <a:pt x="286" y="6369"/>
                  </a:lnTo>
                  <a:lnTo>
                    <a:pt x="286" y="6368"/>
                  </a:lnTo>
                  <a:lnTo>
                    <a:pt x="323" y="6372"/>
                  </a:lnTo>
                  <a:lnTo>
                    <a:pt x="338" y="6385"/>
                  </a:lnTo>
                  <a:lnTo>
                    <a:pt x="338" y="6418"/>
                  </a:lnTo>
                  <a:lnTo>
                    <a:pt x="352" y="6439"/>
                  </a:lnTo>
                  <a:lnTo>
                    <a:pt x="356" y="6396"/>
                  </a:lnTo>
                  <a:lnTo>
                    <a:pt x="371" y="6375"/>
                  </a:lnTo>
                  <a:lnTo>
                    <a:pt x="393" y="6377"/>
                  </a:lnTo>
                  <a:lnTo>
                    <a:pt x="408" y="6370"/>
                  </a:lnTo>
                  <a:lnTo>
                    <a:pt x="379" y="6349"/>
                  </a:lnTo>
                  <a:lnTo>
                    <a:pt x="380" y="6336"/>
                  </a:lnTo>
                  <a:lnTo>
                    <a:pt x="398" y="6340"/>
                  </a:lnTo>
                  <a:lnTo>
                    <a:pt x="419" y="6336"/>
                  </a:lnTo>
                  <a:lnTo>
                    <a:pt x="419" y="6322"/>
                  </a:lnTo>
                  <a:lnTo>
                    <a:pt x="409" y="6319"/>
                  </a:lnTo>
                  <a:lnTo>
                    <a:pt x="397" y="6300"/>
                  </a:lnTo>
                  <a:lnTo>
                    <a:pt x="405" y="6289"/>
                  </a:lnTo>
                  <a:lnTo>
                    <a:pt x="436" y="6292"/>
                  </a:lnTo>
                  <a:lnTo>
                    <a:pt x="471" y="6308"/>
                  </a:lnTo>
                  <a:lnTo>
                    <a:pt x="489" y="6334"/>
                  </a:lnTo>
                  <a:lnTo>
                    <a:pt x="507" y="6349"/>
                  </a:lnTo>
                  <a:lnTo>
                    <a:pt x="521" y="6336"/>
                  </a:lnTo>
                  <a:lnTo>
                    <a:pt x="546" y="6347"/>
                  </a:lnTo>
                  <a:lnTo>
                    <a:pt x="555" y="6358"/>
                  </a:lnTo>
                  <a:lnTo>
                    <a:pt x="575" y="6372"/>
                  </a:lnTo>
                  <a:lnTo>
                    <a:pt x="578" y="6390"/>
                  </a:lnTo>
                  <a:lnTo>
                    <a:pt x="548" y="6413"/>
                  </a:lnTo>
                  <a:lnTo>
                    <a:pt x="523" y="6401"/>
                  </a:lnTo>
                  <a:lnTo>
                    <a:pt x="483" y="6407"/>
                  </a:lnTo>
                  <a:lnTo>
                    <a:pt x="457" y="6380"/>
                  </a:lnTo>
                  <a:lnTo>
                    <a:pt x="455" y="6358"/>
                  </a:lnTo>
                  <a:lnTo>
                    <a:pt x="436" y="6383"/>
                  </a:lnTo>
                  <a:lnTo>
                    <a:pt x="436" y="6420"/>
                  </a:lnTo>
                  <a:lnTo>
                    <a:pt x="446" y="6451"/>
                  </a:lnTo>
                  <a:lnTo>
                    <a:pt x="469" y="6428"/>
                  </a:lnTo>
                  <a:lnTo>
                    <a:pt x="483" y="6437"/>
                  </a:lnTo>
                  <a:lnTo>
                    <a:pt x="491" y="6468"/>
                  </a:lnTo>
                  <a:lnTo>
                    <a:pt x="519" y="6445"/>
                  </a:lnTo>
                  <a:lnTo>
                    <a:pt x="546" y="6454"/>
                  </a:lnTo>
                  <a:lnTo>
                    <a:pt x="550" y="6480"/>
                  </a:lnTo>
                  <a:lnTo>
                    <a:pt x="559" y="6477"/>
                  </a:lnTo>
                  <a:lnTo>
                    <a:pt x="574" y="6456"/>
                  </a:lnTo>
                  <a:lnTo>
                    <a:pt x="583" y="6466"/>
                  </a:lnTo>
                  <a:lnTo>
                    <a:pt x="579" y="6480"/>
                  </a:lnTo>
                  <a:lnTo>
                    <a:pt x="579" y="6501"/>
                  </a:lnTo>
                  <a:lnTo>
                    <a:pt x="607" y="6465"/>
                  </a:lnTo>
                  <a:lnTo>
                    <a:pt x="624" y="6450"/>
                  </a:lnTo>
                  <a:lnTo>
                    <a:pt x="638" y="6458"/>
                  </a:lnTo>
                  <a:lnTo>
                    <a:pt x="629" y="6470"/>
                  </a:lnTo>
                  <a:lnTo>
                    <a:pt x="621" y="6490"/>
                  </a:lnTo>
                  <a:lnTo>
                    <a:pt x="648" y="6490"/>
                  </a:lnTo>
                  <a:lnTo>
                    <a:pt x="659" y="6504"/>
                  </a:lnTo>
                  <a:lnTo>
                    <a:pt x="639" y="6517"/>
                  </a:lnTo>
                  <a:lnTo>
                    <a:pt x="618" y="6549"/>
                  </a:lnTo>
                  <a:lnTo>
                    <a:pt x="654" y="6545"/>
                  </a:lnTo>
                  <a:lnTo>
                    <a:pt x="676" y="6504"/>
                  </a:lnTo>
                  <a:lnTo>
                    <a:pt x="670" y="6483"/>
                  </a:lnTo>
                  <a:lnTo>
                    <a:pt x="683" y="6469"/>
                  </a:lnTo>
                  <a:lnTo>
                    <a:pt x="718" y="6465"/>
                  </a:lnTo>
                  <a:lnTo>
                    <a:pt x="741" y="6483"/>
                  </a:lnTo>
                  <a:lnTo>
                    <a:pt x="746" y="6466"/>
                  </a:lnTo>
                  <a:lnTo>
                    <a:pt x="728" y="6442"/>
                  </a:lnTo>
                  <a:lnTo>
                    <a:pt x="729" y="6433"/>
                  </a:lnTo>
                  <a:lnTo>
                    <a:pt x="761" y="6447"/>
                  </a:lnTo>
                  <a:lnTo>
                    <a:pt x="784" y="6477"/>
                  </a:lnTo>
                  <a:lnTo>
                    <a:pt x="833" y="6480"/>
                  </a:lnTo>
                  <a:lnTo>
                    <a:pt x="866" y="6493"/>
                  </a:lnTo>
                  <a:lnTo>
                    <a:pt x="893" y="6479"/>
                  </a:lnTo>
                  <a:lnTo>
                    <a:pt x="889" y="6461"/>
                  </a:lnTo>
                  <a:lnTo>
                    <a:pt x="930" y="6470"/>
                  </a:lnTo>
                  <a:lnTo>
                    <a:pt x="966" y="6493"/>
                  </a:lnTo>
                  <a:lnTo>
                    <a:pt x="971" y="6479"/>
                  </a:lnTo>
                  <a:lnTo>
                    <a:pt x="1012" y="6495"/>
                  </a:lnTo>
                  <a:lnTo>
                    <a:pt x="1187" y="6589"/>
                  </a:lnTo>
                  <a:lnTo>
                    <a:pt x="1304" y="6666"/>
                  </a:lnTo>
                  <a:lnTo>
                    <a:pt x="1328" y="6694"/>
                  </a:lnTo>
                  <a:lnTo>
                    <a:pt x="1361" y="6705"/>
                  </a:lnTo>
                  <a:lnTo>
                    <a:pt x="1401" y="6764"/>
                  </a:lnTo>
                  <a:lnTo>
                    <a:pt x="1427" y="6770"/>
                  </a:lnTo>
                  <a:lnTo>
                    <a:pt x="1420" y="6751"/>
                  </a:lnTo>
                  <a:lnTo>
                    <a:pt x="1420" y="6738"/>
                  </a:lnTo>
                  <a:lnTo>
                    <a:pt x="1437" y="6738"/>
                  </a:lnTo>
                  <a:lnTo>
                    <a:pt x="1487" y="6783"/>
                  </a:lnTo>
                  <a:lnTo>
                    <a:pt x="1513" y="6785"/>
                  </a:lnTo>
                  <a:lnTo>
                    <a:pt x="1557" y="6824"/>
                  </a:lnTo>
                  <a:lnTo>
                    <a:pt x="1581" y="6814"/>
                  </a:lnTo>
                  <a:lnTo>
                    <a:pt x="1553" y="6774"/>
                  </a:lnTo>
                  <a:lnTo>
                    <a:pt x="1546" y="6757"/>
                  </a:lnTo>
                  <a:lnTo>
                    <a:pt x="1564" y="6757"/>
                  </a:lnTo>
                  <a:lnTo>
                    <a:pt x="1601" y="6793"/>
                  </a:lnTo>
                  <a:lnTo>
                    <a:pt x="1598" y="6825"/>
                  </a:lnTo>
                  <a:lnTo>
                    <a:pt x="1667" y="6873"/>
                  </a:lnTo>
                  <a:lnTo>
                    <a:pt x="1662" y="6895"/>
                  </a:lnTo>
                  <a:lnTo>
                    <a:pt x="1701" y="6913"/>
                  </a:lnTo>
                  <a:lnTo>
                    <a:pt x="1709" y="6898"/>
                  </a:lnTo>
                  <a:lnTo>
                    <a:pt x="1738" y="6904"/>
                  </a:lnTo>
                  <a:lnTo>
                    <a:pt x="1775" y="6942"/>
                  </a:lnTo>
                  <a:lnTo>
                    <a:pt x="1787" y="6984"/>
                  </a:lnTo>
                  <a:lnTo>
                    <a:pt x="1807" y="6998"/>
                  </a:lnTo>
                  <a:lnTo>
                    <a:pt x="1835" y="7040"/>
                  </a:lnTo>
                  <a:lnTo>
                    <a:pt x="1847" y="7037"/>
                  </a:lnTo>
                  <a:lnTo>
                    <a:pt x="1861" y="7049"/>
                  </a:lnTo>
                  <a:lnTo>
                    <a:pt x="1862" y="7092"/>
                  </a:lnTo>
                  <a:lnTo>
                    <a:pt x="1863" y="7132"/>
                  </a:lnTo>
                  <a:lnTo>
                    <a:pt x="1856" y="7183"/>
                  </a:lnTo>
                  <a:lnTo>
                    <a:pt x="1843" y="7208"/>
                  </a:lnTo>
                  <a:lnTo>
                    <a:pt x="1843" y="7232"/>
                  </a:lnTo>
                  <a:lnTo>
                    <a:pt x="1806" y="7279"/>
                  </a:lnTo>
                  <a:lnTo>
                    <a:pt x="1800" y="7303"/>
                  </a:lnTo>
                  <a:lnTo>
                    <a:pt x="1735" y="7391"/>
                  </a:lnTo>
                  <a:lnTo>
                    <a:pt x="1688" y="7416"/>
                  </a:lnTo>
                  <a:lnTo>
                    <a:pt x="1633" y="7426"/>
                  </a:lnTo>
                  <a:lnTo>
                    <a:pt x="1608" y="7446"/>
                  </a:lnTo>
                  <a:lnTo>
                    <a:pt x="1558" y="7446"/>
                  </a:lnTo>
                  <a:lnTo>
                    <a:pt x="1547" y="7459"/>
                  </a:lnTo>
                  <a:lnTo>
                    <a:pt x="1469" y="7468"/>
                  </a:lnTo>
                  <a:lnTo>
                    <a:pt x="1371" y="7463"/>
                  </a:lnTo>
                  <a:lnTo>
                    <a:pt x="1314" y="7447"/>
                  </a:lnTo>
                  <a:lnTo>
                    <a:pt x="1274" y="7418"/>
                  </a:lnTo>
                  <a:lnTo>
                    <a:pt x="1248" y="7437"/>
                  </a:lnTo>
                  <a:lnTo>
                    <a:pt x="1221" y="7427"/>
                  </a:lnTo>
                  <a:lnTo>
                    <a:pt x="1173" y="7427"/>
                  </a:lnTo>
                  <a:lnTo>
                    <a:pt x="1167" y="7411"/>
                  </a:lnTo>
                  <a:lnTo>
                    <a:pt x="1138" y="7402"/>
                  </a:lnTo>
                  <a:lnTo>
                    <a:pt x="1113" y="7419"/>
                  </a:lnTo>
                  <a:lnTo>
                    <a:pt x="1069" y="7378"/>
                  </a:lnTo>
                  <a:lnTo>
                    <a:pt x="1071" y="7357"/>
                  </a:lnTo>
                  <a:lnTo>
                    <a:pt x="1038" y="7363"/>
                  </a:lnTo>
                  <a:lnTo>
                    <a:pt x="1008" y="7358"/>
                  </a:lnTo>
                  <a:lnTo>
                    <a:pt x="1022" y="7351"/>
                  </a:lnTo>
                  <a:lnTo>
                    <a:pt x="968" y="7349"/>
                  </a:lnTo>
                  <a:lnTo>
                    <a:pt x="952" y="7367"/>
                  </a:lnTo>
                  <a:lnTo>
                    <a:pt x="918" y="7365"/>
                  </a:lnTo>
                  <a:lnTo>
                    <a:pt x="918" y="7346"/>
                  </a:lnTo>
                  <a:lnTo>
                    <a:pt x="905" y="7336"/>
                  </a:lnTo>
                  <a:lnTo>
                    <a:pt x="926" y="7321"/>
                  </a:lnTo>
                  <a:lnTo>
                    <a:pt x="904" y="7297"/>
                  </a:lnTo>
                  <a:lnTo>
                    <a:pt x="898" y="7311"/>
                  </a:lnTo>
                  <a:lnTo>
                    <a:pt x="842" y="7311"/>
                  </a:lnTo>
                  <a:lnTo>
                    <a:pt x="807" y="7287"/>
                  </a:lnTo>
                  <a:lnTo>
                    <a:pt x="800" y="7298"/>
                  </a:lnTo>
                  <a:lnTo>
                    <a:pt x="778" y="7295"/>
                  </a:lnTo>
                  <a:lnTo>
                    <a:pt x="704" y="7234"/>
                  </a:lnTo>
                  <a:lnTo>
                    <a:pt x="696" y="7202"/>
                  </a:lnTo>
                  <a:lnTo>
                    <a:pt x="653" y="7198"/>
                  </a:lnTo>
                  <a:lnTo>
                    <a:pt x="644" y="7188"/>
                  </a:lnTo>
                  <a:lnTo>
                    <a:pt x="613" y="7189"/>
                  </a:lnTo>
                  <a:lnTo>
                    <a:pt x="605" y="7199"/>
                  </a:lnTo>
                  <a:lnTo>
                    <a:pt x="641" y="7224"/>
                  </a:lnTo>
                  <a:lnTo>
                    <a:pt x="649" y="7273"/>
                  </a:lnTo>
                  <a:lnTo>
                    <a:pt x="689" y="7299"/>
                  </a:lnTo>
                  <a:lnTo>
                    <a:pt x="699" y="7325"/>
                  </a:lnTo>
                  <a:lnTo>
                    <a:pt x="749" y="7337"/>
                  </a:lnTo>
                  <a:lnTo>
                    <a:pt x="759" y="7348"/>
                  </a:lnTo>
                  <a:lnTo>
                    <a:pt x="725" y="7365"/>
                  </a:lnTo>
                  <a:lnTo>
                    <a:pt x="710" y="7386"/>
                  </a:lnTo>
                  <a:lnTo>
                    <a:pt x="718" y="7394"/>
                  </a:lnTo>
                  <a:lnTo>
                    <a:pt x="774" y="7381"/>
                  </a:lnTo>
                  <a:lnTo>
                    <a:pt x="796" y="7365"/>
                  </a:lnTo>
                  <a:lnTo>
                    <a:pt x="820" y="7382"/>
                  </a:lnTo>
                  <a:lnTo>
                    <a:pt x="795" y="7392"/>
                  </a:lnTo>
                  <a:lnTo>
                    <a:pt x="795" y="7403"/>
                  </a:lnTo>
                  <a:lnTo>
                    <a:pt x="833" y="7407"/>
                  </a:lnTo>
                  <a:lnTo>
                    <a:pt x="824" y="7433"/>
                  </a:lnTo>
                  <a:lnTo>
                    <a:pt x="790" y="7438"/>
                  </a:lnTo>
                  <a:lnTo>
                    <a:pt x="776" y="7457"/>
                  </a:lnTo>
                  <a:lnTo>
                    <a:pt x="816" y="7463"/>
                  </a:lnTo>
                  <a:lnTo>
                    <a:pt x="830" y="7453"/>
                  </a:lnTo>
                  <a:lnTo>
                    <a:pt x="858" y="7453"/>
                  </a:lnTo>
                  <a:lnTo>
                    <a:pt x="874" y="7472"/>
                  </a:lnTo>
                  <a:lnTo>
                    <a:pt x="895" y="7456"/>
                  </a:lnTo>
                  <a:lnTo>
                    <a:pt x="973" y="7488"/>
                  </a:lnTo>
                  <a:lnTo>
                    <a:pt x="1010" y="7540"/>
                  </a:lnTo>
                  <a:lnTo>
                    <a:pt x="1028" y="7544"/>
                  </a:lnTo>
                  <a:lnTo>
                    <a:pt x="1017" y="7564"/>
                  </a:lnTo>
                  <a:lnTo>
                    <a:pt x="1014" y="7588"/>
                  </a:lnTo>
                  <a:lnTo>
                    <a:pt x="1025" y="7592"/>
                  </a:lnTo>
                  <a:lnTo>
                    <a:pt x="1028" y="7626"/>
                  </a:lnTo>
                  <a:lnTo>
                    <a:pt x="1023" y="7679"/>
                  </a:lnTo>
                  <a:lnTo>
                    <a:pt x="998" y="7688"/>
                  </a:lnTo>
                  <a:lnTo>
                    <a:pt x="990" y="7718"/>
                  </a:lnTo>
                  <a:lnTo>
                    <a:pt x="1018" y="7727"/>
                  </a:lnTo>
                  <a:lnTo>
                    <a:pt x="1020" y="7766"/>
                  </a:lnTo>
                  <a:lnTo>
                    <a:pt x="1067" y="7811"/>
                  </a:lnTo>
                  <a:lnTo>
                    <a:pt x="1065" y="7839"/>
                  </a:lnTo>
                  <a:lnTo>
                    <a:pt x="1099" y="7863"/>
                  </a:lnTo>
                  <a:lnTo>
                    <a:pt x="1099" y="7896"/>
                  </a:lnTo>
                  <a:lnTo>
                    <a:pt x="1106" y="7936"/>
                  </a:lnTo>
                  <a:lnTo>
                    <a:pt x="1092" y="7963"/>
                  </a:lnTo>
                  <a:lnTo>
                    <a:pt x="1109" y="7979"/>
                  </a:lnTo>
                  <a:lnTo>
                    <a:pt x="1124" y="8007"/>
                  </a:lnTo>
                  <a:lnTo>
                    <a:pt x="1192" y="8033"/>
                  </a:lnTo>
                  <a:lnTo>
                    <a:pt x="1224" y="8007"/>
                  </a:lnTo>
                  <a:lnTo>
                    <a:pt x="1237" y="8009"/>
                  </a:lnTo>
                  <a:lnTo>
                    <a:pt x="1261" y="8040"/>
                  </a:lnTo>
                  <a:lnTo>
                    <a:pt x="1290" y="8060"/>
                  </a:lnTo>
                  <a:lnTo>
                    <a:pt x="1294" y="8101"/>
                  </a:lnTo>
                  <a:lnTo>
                    <a:pt x="1309" y="8113"/>
                  </a:lnTo>
                  <a:lnTo>
                    <a:pt x="1362" y="8114"/>
                  </a:lnTo>
                  <a:lnTo>
                    <a:pt x="1385" y="8133"/>
                  </a:lnTo>
                  <a:lnTo>
                    <a:pt x="1434" y="8134"/>
                  </a:lnTo>
                  <a:lnTo>
                    <a:pt x="1464" y="8162"/>
                  </a:lnTo>
                  <a:lnTo>
                    <a:pt x="1483" y="8163"/>
                  </a:lnTo>
                  <a:lnTo>
                    <a:pt x="1520" y="8123"/>
                  </a:lnTo>
                  <a:lnTo>
                    <a:pt x="1548" y="8121"/>
                  </a:lnTo>
                  <a:lnTo>
                    <a:pt x="1569" y="8112"/>
                  </a:lnTo>
                  <a:lnTo>
                    <a:pt x="1571" y="8059"/>
                  </a:lnTo>
                  <a:lnTo>
                    <a:pt x="1545" y="8036"/>
                  </a:lnTo>
                  <a:lnTo>
                    <a:pt x="1557" y="8019"/>
                  </a:lnTo>
                  <a:lnTo>
                    <a:pt x="1556" y="8006"/>
                  </a:lnTo>
                  <a:lnTo>
                    <a:pt x="1518" y="7992"/>
                  </a:lnTo>
                  <a:lnTo>
                    <a:pt x="1513" y="7965"/>
                  </a:lnTo>
                  <a:lnTo>
                    <a:pt x="1487" y="7983"/>
                  </a:lnTo>
                  <a:lnTo>
                    <a:pt x="1467" y="7982"/>
                  </a:lnTo>
                  <a:lnTo>
                    <a:pt x="1434" y="7997"/>
                  </a:lnTo>
                  <a:lnTo>
                    <a:pt x="1393" y="7976"/>
                  </a:lnTo>
                  <a:lnTo>
                    <a:pt x="1363" y="7936"/>
                  </a:lnTo>
                  <a:lnTo>
                    <a:pt x="1317" y="7914"/>
                  </a:lnTo>
                  <a:lnTo>
                    <a:pt x="1308" y="7877"/>
                  </a:lnTo>
                  <a:lnTo>
                    <a:pt x="1283" y="7830"/>
                  </a:lnTo>
                  <a:lnTo>
                    <a:pt x="1317" y="7832"/>
                  </a:lnTo>
                  <a:lnTo>
                    <a:pt x="1339" y="7811"/>
                  </a:lnTo>
                  <a:lnTo>
                    <a:pt x="1327" y="7792"/>
                  </a:lnTo>
                  <a:lnTo>
                    <a:pt x="1335" y="7773"/>
                  </a:lnTo>
                  <a:lnTo>
                    <a:pt x="1324" y="7751"/>
                  </a:lnTo>
                  <a:lnTo>
                    <a:pt x="1333" y="7729"/>
                  </a:lnTo>
                  <a:lnTo>
                    <a:pt x="1372" y="7728"/>
                  </a:lnTo>
                  <a:lnTo>
                    <a:pt x="1410" y="7753"/>
                  </a:lnTo>
                  <a:lnTo>
                    <a:pt x="1458" y="7762"/>
                  </a:lnTo>
                  <a:lnTo>
                    <a:pt x="1482" y="7798"/>
                  </a:lnTo>
                  <a:lnTo>
                    <a:pt x="1512" y="7825"/>
                  </a:lnTo>
                  <a:lnTo>
                    <a:pt x="1572" y="7827"/>
                  </a:lnTo>
                  <a:lnTo>
                    <a:pt x="1583" y="7850"/>
                  </a:lnTo>
                  <a:lnTo>
                    <a:pt x="1621" y="7853"/>
                  </a:lnTo>
                  <a:lnTo>
                    <a:pt x="1729" y="7905"/>
                  </a:lnTo>
                  <a:lnTo>
                    <a:pt x="1775" y="7949"/>
                  </a:lnTo>
                  <a:lnTo>
                    <a:pt x="1793" y="7921"/>
                  </a:lnTo>
                  <a:lnTo>
                    <a:pt x="1823" y="7896"/>
                  </a:lnTo>
                  <a:lnTo>
                    <a:pt x="1822" y="7860"/>
                  </a:lnTo>
                  <a:lnTo>
                    <a:pt x="1847" y="7858"/>
                  </a:lnTo>
                  <a:lnTo>
                    <a:pt x="1873" y="7828"/>
                  </a:lnTo>
                  <a:lnTo>
                    <a:pt x="1828" y="7761"/>
                  </a:lnTo>
                  <a:lnTo>
                    <a:pt x="1753" y="7683"/>
                  </a:lnTo>
                  <a:lnTo>
                    <a:pt x="1735" y="7633"/>
                  </a:lnTo>
                  <a:lnTo>
                    <a:pt x="1738" y="7603"/>
                  </a:lnTo>
                  <a:lnTo>
                    <a:pt x="1786" y="7566"/>
                  </a:lnTo>
                  <a:lnTo>
                    <a:pt x="1823" y="7516"/>
                  </a:lnTo>
                  <a:lnTo>
                    <a:pt x="1833" y="7472"/>
                  </a:lnTo>
                  <a:lnTo>
                    <a:pt x="1862" y="7444"/>
                  </a:lnTo>
                  <a:lnTo>
                    <a:pt x="1902" y="7437"/>
                  </a:lnTo>
                  <a:lnTo>
                    <a:pt x="1957" y="7391"/>
                  </a:lnTo>
                  <a:lnTo>
                    <a:pt x="1996" y="7308"/>
                  </a:lnTo>
                  <a:lnTo>
                    <a:pt x="2020" y="7290"/>
                  </a:lnTo>
                  <a:lnTo>
                    <a:pt x="2062" y="7297"/>
                  </a:lnTo>
                  <a:lnTo>
                    <a:pt x="2096" y="7324"/>
                  </a:lnTo>
                  <a:lnTo>
                    <a:pt x="2145" y="7317"/>
                  </a:lnTo>
                  <a:lnTo>
                    <a:pt x="2198" y="7324"/>
                  </a:lnTo>
                  <a:lnTo>
                    <a:pt x="2216" y="7347"/>
                  </a:lnTo>
                  <a:lnTo>
                    <a:pt x="2211" y="7383"/>
                  </a:lnTo>
                  <a:lnTo>
                    <a:pt x="2252" y="7344"/>
                  </a:lnTo>
                  <a:lnTo>
                    <a:pt x="2295" y="7377"/>
                  </a:lnTo>
                  <a:lnTo>
                    <a:pt x="2309" y="7419"/>
                  </a:lnTo>
                  <a:lnTo>
                    <a:pt x="2330" y="7439"/>
                  </a:lnTo>
                  <a:lnTo>
                    <a:pt x="2325" y="7377"/>
                  </a:lnTo>
                  <a:lnTo>
                    <a:pt x="2302" y="7332"/>
                  </a:lnTo>
                  <a:lnTo>
                    <a:pt x="2316" y="7312"/>
                  </a:lnTo>
                  <a:lnTo>
                    <a:pt x="2315" y="7233"/>
                  </a:lnTo>
                  <a:lnTo>
                    <a:pt x="2326" y="7208"/>
                  </a:lnTo>
                  <a:lnTo>
                    <a:pt x="2311" y="7197"/>
                  </a:lnTo>
                  <a:lnTo>
                    <a:pt x="2310" y="7178"/>
                  </a:lnTo>
                  <a:lnTo>
                    <a:pt x="2316" y="7160"/>
                  </a:lnTo>
                  <a:lnTo>
                    <a:pt x="2310" y="7137"/>
                  </a:lnTo>
                  <a:lnTo>
                    <a:pt x="2316" y="7120"/>
                  </a:lnTo>
                  <a:lnTo>
                    <a:pt x="2291" y="7093"/>
                  </a:lnTo>
                  <a:lnTo>
                    <a:pt x="2254" y="7072"/>
                  </a:lnTo>
                  <a:lnTo>
                    <a:pt x="2203" y="7074"/>
                  </a:lnTo>
                  <a:lnTo>
                    <a:pt x="2190" y="7032"/>
                  </a:lnTo>
                  <a:lnTo>
                    <a:pt x="2202" y="6987"/>
                  </a:lnTo>
                  <a:lnTo>
                    <a:pt x="2202" y="6909"/>
                  </a:lnTo>
                  <a:lnTo>
                    <a:pt x="2215" y="6899"/>
                  </a:lnTo>
                  <a:lnTo>
                    <a:pt x="2207" y="6874"/>
                  </a:lnTo>
                  <a:lnTo>
                    <a:pt x="2209" y="6842"/>
                  </a:lnTo>
                  <a:lnTo>
                    <a:pt x="2222" y="6830"/>
                  </a:lnTo>
                  <a:lnTo>
                    <a:pt x="2205" y="6808"/>
                  </a:lnTo>
                  <a:lnTo>
                    <a:pt x="2205" y="6768"/>
                  </a:lnTo>
                  <a:lnTo>
                    <a:pt x="2179" y="6695"/>
                  </a:lnTo>
                  <a:lnTo>
                    <a:pt x="2130" y="6661"/>
                  </a:lnTo>
                  <a:lnTo>
                    <a:pt x="2046" y="6593"/>
                  </a:lnTo>
                  <a:lnTo>
                    <a:pt x="2045" y="6574"/>
                  </a:lnTo>
                  <a:lnTo>
                    <a:pt x="2083" y="6574"/>
                  </a:lnTo>
                  <a:lnTo>
                    <a:pt x="2153" y="6620"/>
                  </a:lnTo>
                  <a:lnTo>
                    <a:pt x="2195" y="6619"/>
                  </a:lnTo>
                  <a:lnTo>
                    <a:pt x="2221" y="6605"/>
                  </a:lnTo>
                  <a:lnTo>
                    <a:pt x="2285" y="6600"/>
                  </a:lnTo>
                  <a:lnTo>
                    <a:pt x="2377" y="6609"/>
                  </a:lnTo>
                  <a:lnTo>
                    <a:pt x="2420" y="6636"/>
                  </a:lnTo>
                  <a:lnTo>
                    <a:pt x="2419" y="6668"/>
                  </a:lnTo>
                  <a:lnTo>
                    <a:pt x="2455" y="6710"/>
                  </a:lnTo>
                  <a:lnTo>
                    <a:pt x="2494" y="6715"/>
                  </a:lnTo>
                  <a:lnTo>
                    <a:pt x="2500" y="6743"/>
                  </a:lnTo>
                  <a:lnTo>
                    <a:pt x="2547" y="6803"/>
                  </a:lnTo>
                  <a:lnTo>
                    <a:pt x="2541" y="6829"/>
                  </a:lnTo>
                  <a:lnTo>
                    <a:pt x="2480" y="6828"/>
                  </a:lnTo>
                  <a:lnTo>
                    <a:pt x="2465" y="6851"/>
                  </a:lnTo>
                  <a:lnTo>
                    <a:pt x="2412" y="6853"/>
                  </a:lnTo>
                  <a:lnTo>
                    <a:pt x="2395" y="6870"/>
                  </a:lnTo>
                  <a:lnTo>
                    <a:pt x="2400" y="6890"/>
                  </a:lnTo>
                  <a:lnTo>
                    <a:pt x="2386" y="6914"/>
                  </a:lnTo>
                  <a:lnTo>
                    <a:pt x="2367" y="6904"/>
                  </a:lnTo>
                  <a:lnTo>
                    <a:pt x="2359" y="6924"/>
                  </a:lnTo>
                  <a:lnTo>
                    <a:pt x="2356" y="6974"/>
                  </a:lnTo>
                  <a:lnTo>
                    <a:pt x="2381" y="6987"/>
                  </a:lnTo>
                  <a:lnTo>
                    <a:pt x="2452" y="7047"/>
                  </a:lnTo>
                  <a:lnTo>
                    <a:pt x="2520" y="7136"/>
                  </a:lnTo>
                  <a:lnTo>
                    <a:pt x="2551" y="7136"/>
                  </a:lnTo>
                  <a:lnTo>
                    <a:pt x="2597" y="7104"/>
                  </a:lnTo>
                  <a:lnTo>
                    <a:pt x="2617" y="7142"/>
                  </a:lnTo>
                  <a:lnTo>
                    <a:pt x="2634" y="7120"/>
                  </a:lnTo>
                  <a:lnTo>
                    <a:pt x="2669" y="7120"/>
                  </a:lnTo>
                  <a:lnTo>
                    <a:pt x="2679" y="7103"/>
                  </a:lnTo>
                  <a:lnTo>
                    <a:pt x="2739" y="7075"/>
                  </a:lnTo>
                  <a:lnTo>
                    <a:pt x="2751" y="7039"/>
                  </a:lnTo>
                  <a:lnTo>
                    <a:pt x="2735" y="6987"/>
                  </a:lnTo>
                  <a:lnTo>
                    <a:pt x="2757" y="6948"/>
                  </a:lnTo>
                  <a:lnTo>
                    <a:pt x="2756" y="6917"/>
                  </a:lnTo>
                  <a:lnTo>
                    <a:pt x="2730" y="6885"/>
                  </a:lnTo>
                  <a:lnTo>
                    <a:pt x="2749" y="6872"/>
                  </a:lnTo>
                  <a:lnTo>
                    <a:pt x="2840" y="6860"/>
                  </a:lnTo>
                  <a:lnTo>
                    <a:pt x="2854" y="6840"/>
                  </a:lnTo>
                  <a:lnTo>
                    <a:pt x="2910" y="6862"/>
                  </a:lnTo>
                  <a:lnTo>
                    <a:pt x="2903" y="6835"/>
                  </a:lnTo>
                  <a:lnTo>
                    <a:pt x="2858" y="6802"/>
                  </a:lnTo>
                  <a:lnTo>
                    <a:pt x="2843" y="6768"/>
                  </a:lnTo>
                  <a:lnTo>
                    <a:pt x="2860" y="6768"/>
                  </a:lnTo>
                  <a:lnTo>
                    <a:pt x="2885" y="6793"/>
                  </a:lnTo>
                  <a:lnTo>
                    <a:pt x="2914" y="6778"/>
                  </a:lnTo>
                  <a:lnTo>
                    <a:pt x="2978" y="6700"/>
                  </a:lnTo>
                  <a:lnTo>
                    <a:pt x="2997" y="6694"/>
                  </a:lnTo>
                  <a:lnTo>
                    <a:pt x="3067" y="6609"/>
                  </a:lnTo>
                  <a:lnTo>
                    <a:pt x="3067" y="6590"/>
                  </a:lnTo>
                  <a:lnTo>
                    <a:pt x="3087" y="6579"/>
                  </a:lnTo>
                  <a:lnTo>
                    <a:pt x="3125" y="6585"/>
                  </a:lnTo>
                  <a:lnTo>
                    <a:pt x="3171" y="6564"/>
                  </a:lnTo>
                  <a:lnTo>
                    <a:pt x="3179" y="6542"/>
                  </a:lnTo>
                  <a:lnTo>
                    <a:pt x="3246" y="6522"/>
                  </a:lnTo>
                  <a:lnTo>
                    <a:pt x="3250" y="6547"/>
                  </a:lnTo>
                  <a:lnTo>
                    <a:pt x="3262" y="6548"/>
                  </a:lnTo>
                  <a:lnTo>
                    <a:pt x="3269" y="6575"/>
                  </a:lnTo>
                  <a:lnTo>
                    <a:pt x="3256" y="6595"/>
                  </a:lnTo>
                  <a:lnTo>
                    <a:pt x="3275" y="6608"/>
                  </a:lnTo>
                  <a:lnTo>
                    <a:pt x="3314" y="6569"/>
                  </a:lnTo>
                  <a:lnTo>
                    <a:pt x="3318" y="6544"/>
                  </a:lnTo>
                  <a:lnTo>
                    <a:pt x="3298" y="6535"/>
                  </a:lnTo>
                  <a:lnTo>
                    <a:pt x="3273" y="6509"/>
                  </a:lnTo>
                  <a:lnTo>
                    <a:pt x="3271" y="6494"/>
                  </a:lnTo>
                  <a:lnTo>
                    <a:pt x="3333" y="6431"/>
                  </a:lnTo>
                  <a:lnTo>
                    <a:pt x="3345" y="6431"/>
                  </a:lnTo>
                  <a:lnTo>
                    <a:pt x="3350" y="6453"/>
                  </a:lnTo>
                  <a:lnTo>
                    <a:pt x="3337" y="6460"/>
                  </a:lnTo>
                  <a:lnTo>
                    <a:pt x="3326" y="6475"/>
                  </a:lnTo>
                  <a:lnTo>
                    <a:pt x="3358" y="6510"/>
                  </a:lnTo>
                  <a:lnTo>
                    <a:pt x="3379" y="6504"/>
                  </a:lnTo>
                  <a:lnTo>
                    <a:pt x="3398" y="6480"/>
                  </a:lnTo>
                  <a:lnTo>
                    <a:pt x="3386" y="6459"/>
                  </a:lnTo>
                  <a:lnTo>
                    <a:pt x="3375" y="6427"/>
                  </a:lnTo>
                  <a:lnTo>
                    <a:pt x="3363" y="6412"/>
                  </a:lnTo>
                  <a:lnTo>
                    <a:pt x="3390" y="6390"/>
                  </a:lnTo>
                  <a:lnTo>
                    <a:pt x="3480" y="6351"/>
                  </a:lnTo>
                  <a:lnTo>
                    <a:pt x="3542" y="6342"/>
                  </a:lnTo>
                  <a:lnTo>
                    <a:pt x="3548" y="6355"/>
                  </a:lnTo>
                  <a:lnTo>
                    <a:pt x="3514" y="6373"/>
                  </a:lnTo>
                  <a:lnTo>
                    <a:pt x="3487" y="6375"/>
                  </a:lnTo>
                  <a:lnTo>
                    <a:pt x="3425" y="6405"/>
                  </a:lnTo>
                  <a:lnTo>
                    <a:pt x="3436" y="6421"/>
                  </a:lnTo>
                  <a:lnTo>
                    <a:pt x="3460" y="6426"/>
                  </a:lnTo>
                  <a:lnTo>
                    <a:pt x="3479" y="6416"/>
                  </a:lnTo>
                  <a:lnTo>
                    <a:pt x="3518" y="6453"/>
                  </a:lnTo>
                  <a:lnTo>
                    <a:pt x="3497" y="6464"/>
                  </a:lnTo>
                  <a:lnTo>
                    <a:pt x="3488" y="6479"/>
                  </a:lnTo>
                  <a:lnTo>
                    <a:pt x="3512" y="6515"/>
                  </a:lnTo>
                  <a:lnTo>
                    <a:pt x="3498" y="6539"/>
                  </a:lnTo>
                  <a:lnTo>
                    <a:pt x="3464" y="6540"/>
                  </a:lnTo>
                  <a:lnTo>
                    <a:pt x="3429" y="6574"/>
                  </a:lnTo>
                  <a:lnTo>
                    <a:pt x="3436" y="6602"/>
                  </a:lnTo>
                  <a:lnTo>
                    <a:pt x="3464" y="6607"/>
                  </a:lnTo>
                  <a:lnTo>
                    <a:pt x="3486" y="6601"/>
                  </a:lnTo>
                  <a:lnTo>
                    <a:pt x="3509" y="6602"/>
                  </a:lnTo>
                  <a:lnTo>
                    <a:pt x="3533" y="6585"/>
                  </a:lnTo>
                  <a:lnTo>
                    <a:pt x="3569" y="6600"/>
                  </a:lnTo>
                  <a:lnTo>
                    <a:pt x="3569" y="6640"/>
                  </a:lnTo>
                  <a:lnTo>
                    <a:pt x="3585" y="6598"/>
                  </a:lnTo>
                  <a:lnTo>
                    <a:pt x="3621" y="6557"/>
                  </a:lnTo>
                  <a:lnTo>
                    <a:pt x="3637" y="6555"/>
                  </a:lnTo>
                  <a:lnTo>
                    <a:pt x="3653" y="6577"/>
                  </a:lnTo>
                  <a:lnTo>
                    <a:pt x="3681" y="6598"/>
                  </a:lnTo>
                  <a:lnTo>
                    <a:pt x="3691" y="6584"/>
                  </a:lnTo>
                  <a:lnTo>
                    <a:pt x="3684" y="6564"/>
                  </a:lnTo>
                  <a:lnTo>
                    <a:pt x="3692" y="6542"/>
                  </a:lnTo>
                  <a:lnTo>
                    <a:pt x="3667" y="6525"/>
                  </a:lnTo>
                  <a:lnTo>
                    <a:pt x="3666" y="6509"/>
                  </a:lnTo>
                  <a:lnTo>
                    <a:pt x="3696" y="6478"/>
                  </a:lnTo>
                  <a:lnTo>
                    <a:pt x="3731" y="6471"/>
                  </a:lnTo>
                  <a:lnTo>
                    <a:pt x="3740" y="6454"/>
                  </a:lnTo>
                  <a:lnTo>
                    <a:pt x="3785" y="6425"/>
                  </a:lnTo>
                  <a:lnTo>
                    <a:pt x="3805" y="6441"/>
                  </a:lnTo>
                  <a:lnTo>
                    <a:pt x="3828" y="6442"/>
                  </a:lnTo>
                  <a:lnTo>
                    <a:pt x="3843" y="6433"/>
                  </a:lnTo>
                  <a:lnTo>
                    <a:pt x="3869" y="6444"/>
                  </a:lnTo>
                  <a:lnTo>
                    <a:pt x="3943" y="6444"/>
                  </a:lnTo>
                  <a:lnTo>
                    <a:pt x="3969" y="6424"/>
                  </a:lnTo>
                  <a:lnTo>
                    <a:pt x="3969" y="6401"/>
                  </a:lnTo>
                  <a:lnTo>
                    <a:pt x="3988" y="6382"/>
                  </a:lnTo>
                  <a:lnTo>
                    <a:pt x="4030" y="6378"/>
                  </a:lnTo>
                  <a:lnTo>
                    <a:pt x="4033" y="6359"/>
                  </a:lnTo>
                  <a:lnTo>
                    <a:pt x="4065" y="6332"/>
                  </a:lnTo>
                  <a:lnTo>
                    <a:pt x="4092" y="6325"/>
                  </a:lnTo>
                  <a:lnTo>
                    <a:pt x="4137" y="6281"/>
                  </a:lnTo>
                  <a:lnTo>
                    <a:pt x="4154" y="6280"/>
                  </a:lnTo>
                  <a:lnTo>
                    <a:pt x="4180" y="6267"/>
                  </a:lnTo>
                  <a:lnTo>
                    <a:pt x="4187" y="6278"/>
                  </a:lnTo>
                  <a:lnTo>
                    <a:pt x="4161" y="6308"/>
                  </a:lnTo>
                  <a:lnTo>
                    <a:pt x="4187" y="6318"/>
                  </a:lnTo>
                  <a:lnTo>
                    <a:pt x="4221" y="6352"/>
                  </a:lnTo>
                  <a:lnTo>
                    <a:pt x="4222" y="6371"/>
                  </a:lnTo>
                  <a:lnTo>
                    <a:pt x="4194" y="6396"/>
                  </a:lnTo>
                  <a:lnTo>
                    <a:pt x="4211" y="6430"/>
                  </a:lnTo>
                  <a:lnTo>
                    <a:pt x="4204" y="6457"/>
                  </a:lnTo>
                  <a:lnTo>
                    <a:pt x="4223" y="6482"/>
                  </a:lnTo>
                  <a:lnTo>
                    <a:pt x="4311" y="6486"/>
                  </a:lnTo>
                  <a:lnTo>
                    <a:pt x="4328" y="6466"/>
                  </a:lnTo>
                  <a:lnTo>
                    <a:pt x="4329" y="6446"/>
                  </a:lnTo>
                  <a:lnTo>
                    <a:pt x="4316" y="6433"/>
                  </a:lnTo>
                  <a:lnTo>
                    <a:pt x="4280" y="6390"/>
                  </a:lnTo>
                  <a:lnTo>
                    <a:pt x="4282" y="6371"/>
                  </a:lnTo>
                  <a:lnTo>
                    <a:pt x="4306" y="6351"/>
                  </a:lnTo>
                  <a:lnTo>
                    <a:pt x="4353" y="6372"/>
                  </a:lnTo>
                  <a:lnTo>
                    <a:pt x="4386" y="6350"/>
                  </a:lnTo>
                  <a:lnTo>
                    <a:pt x="4400" y="6294"/>
                  </a:lnTo>
                  <a:lnTo>
                    <a:pt x="4426" y="6290"/>
                  </a:lnTo>
                  <a:lnTo>
                    <a:pt x="4441" y="6305"/>
                  </a:lnTo>
                  <a:lnTo>
                    <a:pt x="4486" y="6313"/>
                  </a:lnTo>
                  <a:lnTo>
                    <a:pt x="4440" y="6262"/>
                  </a:lnTo>
                  <a:lnTo>
                    <a:pt x="4401" y="6251"/>
                  </a:lnTo>
                  <a:lnTo>
                    <a:pt x="4397" y="6221"/>
                  </a:lnTo>
                  <a:lnTo>
                    <a:pt x="4369" y="6165"/>
                  </a:lnTo>
                  <a:lnTo>
                    <a:pt x="4348" y="6162"/>
                  </a:lnTo>
                  <a:lnTo>
                    <a:pt x="4341" y="6192"/>
                  </a:lnTo>
                  <a:lnTo>
                    <a:pt x="4325" y="6164"/>
                  </a:lnTo>
                  <a:lnTo>
                    <a:pt x="4306" y="6101"/>
                  </a:lnTo>
                  <a:lnTo>
                    <a:pt x="4283" y="6089"/>
                  </a:lnTo>
                  <a:lnTo>
                    <a:pt x="4258" y="6050"/>
                  </a:lnTo>
                  <a:lnTo>
                    <a:pt x="4258" y="6036"/>
                  </a:lnTo>
                  <a:lnTo>
                    <a:pt x="4295" y="6022"/>
                  </a:lnTo>
                  <a:lnTo>
                    <a:pt x="4295" y="5994"/>
                  </a:lnTo>
                  <a:lnTo>
                    <a:pt x="4278" y="5957"/>
                  </a:lnTo>
                  <a:lnTo>
                    <a:pt x="4298" y="5939"/>
                  </a:lnTo>
                  <a:lnTo>
                    <a:pt x="4327" y="5945"/>
                  </a:lnTo>
                  <a:lnTo>
                    <a:pt x="4341" y="5937"/>
                  </a:lnTo>
                  <a:lnTo>
                    <a:pt x="4370" y="5956"/>
                  </a:lnTo>
                  <a:lnTo>
                    <a:pt x="4404" y="5951"/>
                  </a:lnTo>
                  <a:lnTo>
                    <a:pt x="4436" y="5961"/>
                  </a:lnTo>
                  <a:lnTo>
                    <a:pt x="4565" y="5944"/>
                  </a:lnTo>
                  <a:lnTo>
                    <a:pt x="4730" y="5952"/>
                  </a:lnTo>
                  <a:lnTo>
                    <a:pt x="4779" y="5986"/>
                  </a:lnTo>
                  <a:lnTo>
                    <a:pt x="4888" y="6026"/>
                  </a:lnTo>
                  <a:lnTo>
                    <a:pt x="4896" y="6050"/>
                  </a:lnTo>
                  <a:lnTo>
                    <a:pt x="4885" y="6067"/>
                  </a:lnTo>
                  <a:lnTo>
                    <a:pt x="4901" y="6105"/>
                  </a:lnTo>
                  <a:lnTo>
                    <a:pt x="4934" y="6077"/>
                  </a:lnTo>
                  <a:lnTo>
                    <a:pt x="4984" y="6059"/>
                  </a:lnTo>
                  <a:lnTo>
                    <a:pt x="5011" y="6085"/>
                  </a:lnTo>
                  <a:lnTo>
                    <a:pt x="5038" y="6087"/>
                  </a:lnTo>
                  <a:lnTo>
                    <a:pt x="5044" y="6120"/>
                  </a:lnTo>
                  <a:lnTo>
                    <a:pt x="5101" y="6127"/>
                  </a:lnTo>
                  <a:lnTo>
                    <a:pt x="5195" y="6181"/>
                  </a:lnTo>
                  <a:lnTo>
                    <a:pt x="5286" y="6190"/>
                  </a:lnTo>
                  <a:lnTo>
                    <a:pt x="5323" y="6220"/>
                  </a:lnTo>
                  <a:lnTo>
                    <a:pt x="5344" y="6267"/>
                  </a:lnTo>
                  <a:lnTo>
                    <a:pt x="5398" y="6278"/>
                  </a:lnTo>
                  <a:lnTo>
                    <a:pt x="5444" y="6313"/>
                  </a:lnTo>
                  <a:lnTo>
                    <a:pt x="5484" y="6389"/>
                  </a:lnTo>
                  <a:lnTo>
                    <a:pt x="5520" y="6396"/>
                  </a:lnTo>
                  <a:lnTo>
                    <a:pt x="5523" y="6375"/>
                  </a:lnTo>
                  <a:lnTo>
                    <a:pt x="5514" y="6326"/>
                  </a:lnTo>
                  <a:lnTo>
                    <a:pt x="5534" y="6325"/>
                  </a:lnTo>
                  <a:lnTo>
                    <a:pt x="5543" y="6307"/>
                  </a:lnTo>
                  <a:lnTo>
                    <a:pt x="5519" y="6271"/>
                  </a:lnTo>
                  <a:lnTo>
                    <a:pt x="5529" y="6248"/>
                  </a:lnTo>
                  <a:lnTo>
                    <a:pt x="5528" y="6156"/>
                  </a:lnTo>
                  <a:lnTo>
                    <a:pt x="5559" y="6131"/>
                  </a:lnTo>
                  <a:lnTo>
                    <a:pt x="5528" y="6134"/>
                  </a:lnTo>
                  <a:lnTo>
                    <a:pt x="5523" y="6120"/>
                  </a:lnTo>
                  <a:lnTo>
                    <a:pt x="5490" y="6120"/>
                  </a:lnTo>
                  <a:lnTo>
                    <a:pt x="5465" y="6136"/>
                  </a:lnTo>
                  <a:lnTo>
                    <a:pt x="5430" y="6126"/>
                  </a:lnTo>
                  <a:lnTo>
                    <a:pt x="5360" y="6044"/>
                  </a:lnTo>
                  <a:lnTo>
                    <a:pt x="5340" y="6040"/>
                  </a:lnTo>
                  <a:lnTo>
                    <a:pt x="5315" y="6007"/>
                  </a:lnTo>
                  <a:lnTo>
                    <a:pt x="5315" y="5946"/>
                  </a:lnTo>
                  <a:lnTo>
                    <a:pt x="5297" y="5930"/>
                  </a:lnTo>
                  <a:lnTo>
                    <a:pt x="5264" y="5975"/>
                  </a:lnTo>
                  <a:lnTo>
                    <a:pt x="5228" y="5950"/>
                  </a:lnTo>
                  <a:lnTo>
                    <a:pt x="5188" y="5949"/>
                  </a:lnTo>
                  <a:lnTo>
                    <a:pt x="5157" y="5928"/>
                  </a:lnTo>
                  <a:lnTo>
                    <a:pt x="5140" y="5955"/>
                  </a:lnTo>
                  <a:lnTo>
                    <a:pt x="5129" y="5897"/>
                  </a:lnTo>
                  <a:lnTo>
                    <a:pt x="5103" y="5874"/>
                  </a:lnTo>
                  <a:lnTo>
                    <a:pt x="5074" y="5800"/>
                  </a:lnTo>
                  <a:lnTo>
                    <a:pt x="5074" y="5774"/>
                  </a:lnTo>
                  <a:lnTo>
                    <a:pt x="5098" y="5792"/>
                  </a:lnTo>
                  <a:lnTo>
                    <a:pt x="5124" y="5767"/>
                  </a:lnTo>
                  <a:lnTo>
                    <a:pt x="5124" y="5728"/>
                  </a:lnTo>
                  <a:lnTo>
                    <a:pt x="5073" y="5691"/>
                  </a:lnTo>
                  <a:lnTo>
                    <a:pt x="5069" y="5648"/>
                  </a:lnTo>
                  <a:lnTo>
                    <a:pt x="5094" y="5616"/>
                  </a:lnTo>
                  <a:lnTo>
                    <a:pt x="5118" y="5622"/>
                  </a:lnTo>
                  <a:lnTo>
                    <a:pt x="5087" y="5595"/>
                  </a:lnTo>
                  <a:lnTo>
                    <a:pt x="5048" y="5591"/>
                  </a:lnTo>
                  <a:lnTo>
                    <a:pt x="5024" y="5530"/>
                  </a:lnTo>
                  <a:lnTo>
                    <a:pt x="5000" y="5507"/>
                  </a:lnTo>
                  <a:lnTo>
                    <a:pt x="4979" y="5522"/>
                  </a:lnTo>
                  <a:lnTo>
                    <a:pt x="4936" y="5482"/>
                  </a:lnTo>
                  <a:lnTo>
                    <a:pt x="4943" y="5426"/>
                  </a:lnTo>
                  <a:lnTo>
                    <a:pt x="4961" y="5396"/>
                  </a:lnTo>
                  <a:lnTo>
                    <a:pt x="4939" y="5362"/>
                  </a:lnTo>
                  <a:lnTo>
                    <a:pt x="4933" y="5333"/>
                  </a:lnTo>
                  <a:lnTo>
                    <a:pt x="4956" y="5318"/>
                  </a:lnTo>
                  <a:lnTo>
                    <a:pt x="5016" y="5225"/>
                  </a:lnTo>
                  <a:lnTo>
                    <a:pt x="5054" y="5199"/>
                  </a:lnTo>
                  <a:lnTo>
                    <a:pt x="5064" y="5178"/>
                  </a:lnTo>
                  <a:lnTo>
                    <a:pt x="5048" y="5136"/>
                  </a:lnTo>
                  <a:lnTo>
                    <a:pt x="5044" y="5103"/>
                  </a:lnTo>
                  <a:lnTo>
                    <a:pt x="5068" y="5061"/>
                  </a:lnTo>
                  <a:lnTo>
                    <a:pt x="5041" y="5021"/>
                  </a:lnTo>
                  <a:lnTo>
                    <a:pt x="5038" y="4968"/>
                  </a:lnTo>
                  <a:lnTo>
                    <a:pt x="5050" y="4942"/>
                  </a:lnTo>
                  <a:lnTo>
                    <a:pt x="5039" y="4916"/>
                  </a:lnTo>
                  <a:lnTo>
                    <a:pt x="5040" y="4876"/>
                  </a:lnTo>
                  <a:lnTo>
                    <a:pt x="5020" y="4854"/>
                  </a:lnTo>
                  <a:lnTo>
                    <a:pt x="5036" y="4792"/>
                  </a:lnTo>
                  <a:lnTo>
                    <a:pt x="5048" y="4778"/>
                  </a:lnTo>
                  <a:lnTo>
                    <a:pt x="5019" y="4739"/>
                  </a:lnTo>
                  <a:lnTo>
                    <a:pt x="5029" y="4682"/>
                  </a:lnTo>
                  <a:lnTo>
                    <a:pt x="5024" y="4610"/>
                  </a:lnTo>
                  <a:lnTo>
                    <a:pt x="5050" y="4603"/>
                  </a:lnTo>
                  <a:lnTo>
                    <a:pt x="5079" y="4617"/>
                  </a:lnTo>
                  <a:lnTo>
                    <a:pt x="5068" y="4632"/>
                  </a:lnTo>
                  <a:lnTo>
                    <a:pt x="5079" y="4647"/>
                  </a:lnTo>
                  <a:lnTo>
                    <a:pt x="5118" y="4629"/>
                  </a:lnTo>
                  <a:lnTo>
                    <a:pt x="5166" y="4628"/>
                  </a:lnTo>
                  <a:lnTo>
                    <a:pt x="5209" y="4607"/>
                  </a:lnTo>
                  <a:lnTo>
                    <a:pt x="5238" y="4608"/>
                  </a:lnTo>
                  <a:lnTo>
                    <a:pt x="5268" y="4622"/>
                  </a:lnTo>
                  <a:lnTo>
                    <a:pt x="5288" y="4605"/>
                  </a:lnTo>
                  <a:lnTo>
                    <a:pt x="5328" y="4607"/>
                  </a:lnTo>
                  <a:lnTo>
                    <a:pt x="5430" y="4648"/>
                  </a:lnTo>
                  <a:lnTo>
                    <a:pt x="5478" y="4649"/>
                  </a:lnTo>
                  <a:lnTo>
                    <a:pt x="5513" y="4657"/>
                  </a:lnTo>
                  <a:lnTo>
                    <a:pt x="5525" y="4688"/>
                  </a:lnTo>
                  <a:lnTo>
                    <a:pt x="5498" y="4699"/>
                  </a:lnTo>
                  <a:lnTo>
                    <a:pt x="5520" y="4738"/>
                  </a:lnTo>
                  <a:lnTo>
                    <a:pt x="5520" y="4779"/>
                  </a:lnTo>
                  <a:lnTo>
                    <a:pt x="5539" y="4799"/>
                  </a:lnTo>
                  <a:lnTo>
                    <a:pt x="5540" y="4860"/>
                  </a:lnTo>
                  <a:lnTo>
                    <a:pt x="5562" y="4913"/>
                  </a:lnTo>
                  <a:lnTo>
                    <a:pt x="5547" y="5007"/>
                  </a:lnTo>
                  <a:lnTo>
                    <a:pt x="5564" y="5033"/>
                  </a:lnTo>
                  <a:lnTo>
                    <a:pt x="5557" y="5057"/>
                  </a:lnTo>
                  <a:lnTo>
                    <a:pt x="5572" y="5086"/>
                  </a:lnTo>
                  <a:lnTo>
                    <a:pt x="5563" y="5118"/>
                  </a:lnTo>
                  <a:lnTo>
                    <a:pt x="5543" y="5129"/>
                  </a:lnTo>
                  <a:lnTo>
                    <a:pt x="5555" y="5169"/>
                  </a:lnTo>
                  <a:lnTo>
                    <a:pt x="5592" y="5203"/>
                  </a:lnTo>
                  <a:lnTo>
                    <a:pt x="5615" y="5247"/>
                  </a:lnTo>
                  <a:lnTo>
                    <a:pt x="5655" y="5258"/>
                  </a:lnTo>
                  <a:lnTo>
                    <a:pt x="5655" y="5268"/>
                  </a:lnTo>
                  <a:lnTo>
                    <a:pt x="5681" y="5257"/>
                  </a:lnTo>
                  <a:lnTo>
                    <a:pt x="5699" y="5272"/>
                  </a:lnTo>
                  <a:lnTo>
                    <a:pt x="5713" y="5336"/>
                  </a:lnTo>
                  <a:lnTo>
                    <a:pt x="5754" y="5365"/>
                  </a:lnTo>
                  <a:lnTo>
                    <a:pt x="5777" y="5400"/>
                  </a:lnTo>
                  <a:lnTo>
                    <a:pt x="5789" y="5505"/>
                  </a:lnTo>
                  <a:lnTo>
                    <a:pt x="5818" y="5535"/>
                  </a:lnTo>
                  <a:lnTo>
                    <a:pt x="5817" y="5558"/>
                  </a:lnTo>
                  <a:lnTo>
                    <a:pt x="5807" y="5582"/>
                  </a:lnTo>
                  <a:lnTo>
                    <a:pt x="5843" y="5622"/>
                  </a:lnTo>
                  <a:lnTo>
                    <a:pt x="5843" y="5675"/>
                  </a:lnTo>
                  <a:lnTo>
                    <a:pt x="5896" y="5752"/>
                  </a:lnTo>
                  <a:lnTo>
                    <a:pt x="5883" y="5797"/>
                  </a:lnTo>
                  <a:lnTo>
                    <a:pt x="5903" y="5835"/>
                  </a:lnTo>
                  <a:lnTo>
                    <a:pt x="5940" y="5857"/>
                  </a:lnTo>
                  <a:lnTo>
                    <a:pt x="5922" y="5886"/>
                  </a:lnTo>
                  <a:lnTo>
                    <a:pt x="5941" y="5905"/>
                  </a:lnTo>
                  <a:lnTo>
                    <a:pt x="5956" y="5977"/>
                  </a:lnTo>
                  <a:lnTo>
                    <a:pt x="6024" y="6065"/>
                  </a:lnTo>
                  <a:lnTo>
                    <a:pt x="6078" y="6084"/>
                  </a:lnTo>
                  <a:lnTo>
                    <a:pt x="6102" y="6112"/>
                  </a:lnTo>
                  <a:lnTo>
                    <a:pt x="6126" y="6117"/>
                  </a:lnTo>
                  <a:lnTo>
                    <a:pt x="6178" y="6167"/>
                  </a:lnTo>
                  <a:lnTo>
                    <a:pt x="6178" y="6195"/>
                  </a:lnTo>
                  <a:lnTo>
                    <a:pt x="6161" y="6189"/>
                  </a:lnTo>
                  <a:lnTo>
                    <a:pt x="6160" y="6226"/>
                  </a:lnTo>
                  <a:lnTo>
                    <a:pt x="6151" y="6272"/>
                  </a:lnTo>
                  <a:lnTo>
                    <a:pt x="6173" y="6337"/>
                  </a:lnTo>
                  <a:lnTo>
                    <a:pt x="6212" y="6376"/>
                  </a:lnTo>
                  <a:lnTo>
                    <a:pt x="6217" y="6429"/>
                  </a:lnTo>
                  <a:lnTo>
                    <a:pt x="6186" y="6456"/>
                  </a:lnTo>
                  <a:lnTo>
                    <a:pt x="6188" y="6473"/>
                  </a:lnTo>
                  <a:lnTo>
                    <a:pt x="6165" y="6501"/>
                  </a:lnTo>
                  <a:lnTo>
                    <a:pt x="6179" y="6521"/>
                  </a:lnTo>
                  <a:lnTo>
                    <a:pt x="6178" y="6595"/>
                  </a:lnTo>
                  <a:lnTo>
                    <a:pt x="6141" y="6614"/>
                  </a:lnTo>
                  <a:lnTo>
                    <a:pt x="6148" y="6629"/>
                  </a:lnTo>
                  <a:lnTo>
                    <a:pt x="6175" y="6622"/>
                  </a:lnTo>
                  <a:lnTo>
                    <a:pt x="6179" y="6641"/>
                  </a:lnTo>
                  <a:lnTo>
                    <a:pt x="6139" y="6665"/>
                  </a:lnTo>
                  <a:lnTo>
                    <a:pt x="6137" y="6736"/>
                  </a:lnTo>
                  <a:lnTo>
                    <a:pt x="6121" y="6758"/>
                  </a:lnTo>
                  <a:lnTo>
                    <a:pt x="6078" y="6738"/>
                  </a:lnTo>
                  <a:lnTo>
                    <a:pt x="6078" y="6760"/>
                  </a:lnTo>
                  <a:lnTo>
                    <a:pt x="6113" y="6799"/>
                  </a:lnTo>
                  <a:lnTo>
                    <a:pt x="6117" y="6825"/>
                  </a:lnTo>
                  <a:lnTo>
                    <a:pt x="6081" y="6842"/>
                  </a:lnTo>
                  <a:lnTo>
                    <a:pt x="6055" y="6875"/>
                  </a:lnTo>
                  <a:lnTo>
                    <a:pt x="5992" y="6879"/>
                  </a:lnTo>
                  <a:lnTo>
                    <a:pt x="5959" y="6853"/>
                  </a:lnTo>
                  <a:lnTo>
                    <a:pt x="6011" y="6824"/>
                  </a:lnTo>
                  <a:lnTo>
                    <a:pt x="6012" y="6798"/>
                  </a:lnTo>
                  <a:lnTo>
                    <a:pt x="5976" y="6798"/>
                  </a:lnTo>
                  <a:lnTo>
                    <a:pt x="5967" y="6820"/>
                  </a:lnTo>
                  <a:lnTo>
                    <a:pt x="5942" y="6823"/>
                  </a:lnTo>
                  <a:lnTo>
                    <a:pt x="5864" y="6779"/>
                  </a:lnTo>
                  <a:lnTo>
                    <a:pt x="5848" y="6800"/>
                  </a:lnTo>
                  <a:lnTo>
                    <a:pt x="5751" y="6814"/>
                  </a:lnTo>
                  <a:lnTo>
                    <a:pt x="5701" y="6818"/>
                  </a:lnTo>
                  <a:lnTo>
                    <a:pt x="5676" y="6863"/>
                  </a:lnTo>
                  <a:lnTo>
                    <a:pt x="5699" y="6867"/>
                  </a:lnTo>
                  <a:lnTo>
                    <a:pt x="5711" y="6879"/>
                  </a:lnTo>
                  <a:lnTo>
                    <a:pt x="5731" y="6848"/>
                  </a:lnTo>
                  <a:lnTo>
                    <a:pt x="5783" y="6837"/>
                  </a:lnTo>
                  <a:lnTo>
                    <a:pt x="5799" y="6870"/>
                  </a:lnTo>
                  <a:lnTo>
                    <a:pt x="5844" y="6913"/>
                  </a:lnTo>
                  <a:lnTo>
                    <a:pt x="5971" y="6934"/>
                  </a:lnTo>
                  <a:lnTo>
                    <a:pt x="6026" y="6949"/>
                  </a:lnTo>
                  <a:lnTo>
                    <a:pt x="6088" y="6939"/>
                  </a:lnTo>
                  <a:lnTo>
                    <a:pt x="6148" y="6938"/>
                  </a:lnTo>
                  <a:lnTo>
                    <a:pt x="6160" y="6956"/>
                  </a:lnTo>
                  <a:lnTo>
                    <a:pt x="6226" y="6970"/>
                  </a:lnTo>
                  <a:lnTo>
                    <a:pt x="6277" y="6940"/>
                  </a:lnTo>
                  <a:lnTo>
                    <a:pt x="6276" y="6907"/>
                  </a:lnTo>
                  <a:lnTo>
                    <a:pt x="6256" y="6883"/>
                  </a:lnTo>
                  <a:lnTo>
                    <a:pt x="6256" y="6839"/>
                  </a:lnTo>
                  <a:lnTo>
                    <a:pt x="6277" y="6810"/>
                  </a:lnTo>
                  <a:lnTo>
                    <a:pt x="6310" y="6794"/>
                  </a:lnTo>
                  <a:lnTo>
                    <a:pt x="6312" y="6769"/>
                  </a:lnTo>
                  <a:lnTo>
                    <a:pt x="6361" y="6721"/>
                  </a:lnTo>
                  <a:lnTo>
                    <a:pt x="6365" y="6690"/>
                  </a:lnTo>
                  <a:lnTo>
                    <a:pt x="6395" y="6610"/>
                  </a:lnTo>
                  <a:lnTo>
                    <a:pt x="6365" y="6560"/>
                  </a:lnTo>
                  <a:lnTo>
                    <a:pt x="6373" y="6503"/>
                  </a:lnTo>
                  <a:lnTo>
                    <a:pt x="6426" y="6410"/>
                  </a:lnTo>
                  <a:lnTo>
                    <a:pt x="6432" y="6379"/>
                  </a:lnTo>
                  <a:lnTo>
                    <a:pt x="6380" y="6253"/>
                  </a:lnTo>
                  <a:lnTo>
                    <a:pt x="6308" y="6211"/>
                  </a:lnTo>
                  <a:lnTo>
                    <a:pt x="6288" y="6181"/>
                  </a:lnTo>
                  <a:lnTo>
                    <a:pt x="6283" y="6084"/>
                  </a:lnTo>
                  <a:lnTo>
                    <a:pt x="6336" y="6042"/>
                  </a:lnTo>
                  <a:lnTo>
                    <a:pt x="6363" y="6002"/>
                  </a:lnTo>
                  <a:lnTo>
                    <a:pt x="6408" y="5995"/>
                  </a:lnTo>
                  <a:lnTo>
                    <a:pt x="6478" y="5928"/>
                  </a:lnTo>
                  <a:lnTo>
                    <a:pt x="6525" y="5926"/>
                  </a:lnTo>
                  <a:lnTo>
                    <a:pt x="6580" y="5979"/>
                  </a:lnTo>
                  <a:lnTo>
                    <a:pt x="6580" y="6025"/>
                  </a:lnTo>
                  <a:lnTo>
                    <a:pt x="6635" y="6052"/>
                  </a:lnTo>
                  <a:lnTo>
                    <a:pt x="6649" y="6079"/>
                  </a:lnTo>
                  <a:lnTo>
                    <a:pt x="6665" y="6079"/>
                  </a:lnTo>
                  <a:lnTo>
                    <a:pt x="6707" y="6131"/>
                  </a:lnTo>
                  <a:lnTo>
                    <a:pt x="6701" y="6173"/>
                  </a:lnTo>
                  <a:lnTo>
                    <a:pt x="6731" y="6192"/>
                  </a:lnTo>
                  <a:lnTo>
                    <a:pt x="6740" y="6231"/>
                  </a:lnTo>
                  <a:lnTo>
                    <a:pt x="6772" y="6271"/>
                  </a:lnTo>
                  <a:lnTo>
                    <a:pt x="6779" y="6314"/>
                  </a:lnTo>
                  <a:lnTo>
                    <a:pt x="6761" y="6330"/>
                  </a:lnTo>
                  <a:lnTo>
                    <a:pt x="6787" y="6369"/>
                  </a:lnTo>
                  <a:lnTo>
                    <a:pt x="6829" y="6371"/>
                  </a:lnTo>
                  <a:lnTo>
                    <a:pt x="6874" y="6404"/>
                  </a:lnTo>
                  <a:lnTo>
                    <a:pt x="6921" y="6393"/>
                  </a:lnTo>
                  <a:lnTo>
                    <a:pt x="6949" y="6384"/>
                  </a:lnTo>
                  <a:lnTo>
                    <a:pt x="7001" y="6379"/>
                  </a:lnTo>
                  <a:lnTo>
                    <a:pt x="7013" y="6359"/>
                  </a:lnTo>
                  <a:lnTo>
                    <a:pt x="7032" y="6348"/>
                  </a:lnTo>
                  <a:lnTo>
                    <a:pt x="7009" y="6339"/>
                  </a:lnTo>
                  <a:lnTo>
                    <a:pt x="6975" y="6348"/>
                  </a:lnTo>
                  <a:lnTo>
                    <a:pt x="6964" y="6321"/>
                  </a:lnTo>
                  <a:lnTo>
                    <a:pt x="6938" y="6365"/>
                  </a:lnTo>
                  <a:lnTo>
                    <a:pt x="6889" y="6365"/>
                  </a:lnTo>
                  <a:lnTo>
                    <a:pt x="6866" y="6335"/>
                  </a:lnTo>
                  <a:lnTo>
                    <a:pt x="6828" y="6336"/>
                  </a:lnTo>
                  <a:lnTo>
                    <a:pt x="6807" y="6305"/>
                  </a:lnTo>
                  <a:lnTo>
                    <a:pt x="6819" y="6276"/>
                  </a:lnTo>
                  <a:lnTo>
                    <a:pt x="6798" y="6264"/>
                  </a:lnTo>
                  <a:lnTo>
                    <a:pt x="6774" y="6214"/>
                  </a:lnTo>
                  <a:lnTo>
                    <a:pt x="6777" y="6157"/>
                  </a:lnTo>
                  <a:lnTo>
                    <a:pt x="6811" y="6149"/>
                  </a:lnTo>
                  <a:lnTo>
                    <a:pt x="6838" y="6125"/>
                  </a:lnTo>
                  <a:lnTo>
                    <a:pt x="6814" y="6105"/>
                  </a:lnTo>
                  <a:lnTo>
                    <a:pt x="6806" y="6079"/>
                  </a:lnTo>
                  <a:lnTo>
                    <a:pt x="6795" y="6071"/>
                  </a:lnTo>
                  <a:lnTo>
                    <a:pt x="6784" y="6045"/>
                  </a:lnTo>
                  <a:lnTo>
                    <a:pt x="6732" y="6015"/>
                  </a:lnTo>
                  <a:lnTo>
                    <a:pt x="6730" y="5987"/>
                  </a:lnTo>
                  <a:lnTo>
                    <a:pt x="6691" y="5936"/>
                  </a:lnTo>
                  <a:lnTo>
                    <a:pt x="6632" y="5937"/>
                  </a:lnTo>
                  <a:lnTo>
                    <a:pt x="6551" y="5904"/>
                  </a:lnTo>
                  <a:lnTo>
                    <a:pt x="6530" y="5865"/>
                  </a:lnTo>
                  <a:lnTo>
                    <a:pt x="6494" y="5877"/>
                  </a:lnTo>
                  <a:lnTo>
                    <a:pt x="6432" y="5841"/>
                  </a:lnTo>
                  <a:lnTo>
                    <a:pt x="6402" y="5852"/>
                  </a:lnTo>
                  <a:lnTo>
                    <a:pt x="6360" y="5839"/>
                  </a:lnTo>
                  <a:lnTo>
                    <a:pt x="6317" y="5881"/>
                  </a:lnTo>
                  <a:lnTo>
                    <a:pt x="6306" y="5928"/>
                  </a:lnTo>
                  <a:lnTo>
                    <a:pt x="6283" y="5947"/>
                  </a:lnTo>
                  <a:lnTo>
                    <a:pt x="6222" y="5928"/>
                  </a:lnTo>
                  <a:lnTo>
                    <a:pt x="6172" y="5959"/>
                  </a:lnTo>
                  <a:lnTo>
                    <a:pt x="6123" y="5945"/>
                  </a:lnTo>
                  <a:lnTo>
                    <a:pt x="6106" y="5921"/>
                  </a:lnTo>
                  <a:lnTo>
                    <a:pt x="6111" y="5877"/>
                  </a:lnTo>
                  <a:lnTo>
                    <a:pt x="6106" y="5841"/>
                  </a:lnTo>
                  <a:lnTo>
                    <a:pt x="6041" y="5774"/>
                  </a:lnTo>
                  <a:lnTo>
                    <a:pt x="6021" y="5734"/>
                  </a:lnTo>
                  <a:lnTo>
                    <a:pt x="6027" y="5657"/>
                  </a:lnTo>
                  <a:lnTo>
                    <a:pt x="5988" y="5597"/>
                  </a:lnTo>
                  <a:lnTo>
                    <a:pt x="5997" y="5553"/>
                  </a:lnTo>
                  <a:lnTo>
                    <a:pt x="6007" y="5442"/>
                  </a:lnTo>
                  <a:lnTo>
                    <a:pt x="5976" y="5372"/>
                  </a:lnTo>
                  <a:lnTo>
                    <a:pt x="5938" y="5332"/>
                  </a:lnTo>
                  <a:lnTo>
                    <a:pt x="5894" y="5332"/>
                  </a:lnTo>
                  <a:lnTo>
                    <a:pt x="5878" y="5284"/>
                  </a:lnTo>
                  <a:lnTo>
                    <a:pt x="5799" y="5217"/>
                  </a:lnTo>
                  <a:lnTo>
                    <a:pt x="5734" y="5181"/>
                  </a:lnTo>
                  <a:lnTo>
                    <a:pt x="5733" y="5138"/>
                  </a:lnTo>
                  <a:lnTo>
                    <a:pt x="5756" y="5072"/>
                  </a:lnTo>
                  <a:lnTo>
                    <a:pt x="5746" y="5019"/>
                  </a:lnTo>
                  <a:lnTo>
                    <a:pt x="5719" y="4994"/>
                  </a:lnTo>
                  <a:lnTo>
                    <a:pt x="5718" y="4976"/>
                  </a:lnTo>
                  <a:lnTo>
                    <a:pt x="5754" y="4939"/>
                  </a:lnTo>
                  <a:lnTo>
                    <a:pt x="5812" y="4873"/>
                  </a:lnTo>
                  <a:lnTo>
                    <a:pt x="5830" y="4798"/>
                  </a:lnTo>
                  <a:lnTo>
                    <a:pt x="5808" y="4706"/>
                  </a:lnTo>
                  <a:lnTo>
                    <a:pt x="5736" y="4568"/>
                  </a:lnTo>
                  <a:lnTo>
                    <a:pt x="5757" y="4554"/>
                  </a:lnTo>
                  <a:lnTo>
                    <a:pt x="5807" y="4589"/>
                  </a:lnTo>
                  <a:lnTo>
                    <a:pt x="5814" y="4634"/>
                  </a:lnTo>
                  <a:lnTo>
                    <a:pt x="5838" y="4642"/>
                  </a:lnTo>
                  <a:lnTo>
                    <a:pt x="5853" y="4659"/>
                  </a:lnTo>
                  <a:lnTo>
                    <a:pt x="5857" y="4714"/>
                  </a:lnTo>
                  <a:lnTo>
                    <a:pt x="5894" y="4750"/>
                  </a:lnTo>
                  <a:lnTo>
                    <a:pt x="5891" y="4825"/>
                  </a:lnTo>
                  <a:lnTo>
                    <a:pt x="5918" y="4872"/>
                  </a:lnTo>
                  <a:lnTo>
                    <a:pt x="5902" y="4914"/>
                  </a:lnTo>
                  <a:lnTo>
                    <a:pt x="5923" y="4952"/>
                  </a:lnTo>
                  <a:lnTo>
                    <a:pt x="5975" y="4997"/>
                  </a:lnTo>
                  <a:lnTo>
                    <a:pt x="5975" y="5026"/>
                  </a:lnTo>
                  <a:lnTo>
                    <a:pt x="6005" y="5051"/>
                  </a:lnTo>
                  <a:lnTo>
                    <a:pt x="6005" y="5074"/>
                  </a:lnTo>
                  <a:lnTo>
                    <a:pt x="5975" y="5096"/>
                  </a:lnTo>
                  <a:lnTo>
                    <a:pt x="5992" y="5123"/>
                  </a:lnTo>
                  <a:lnTo>
                    <a:pt x="6033" y="5115"/>
                  </a:lnTo>
                  <a:lnTo>
                    <a:pt x="6080" y="5144"/>
                  </a:lnTo>
                  <a:lnTo>
                    <a:pt x="6141" y="5144"/>
                  </a:lnTo>
                  <a:lnTo>
                    <a:pt x="6173" y="5131"/>
                  </a:lnTo>
                  <a:lnTo>
                    <a:pt x="6203" y="5152"/>
                  </a:lnTo>
                  <a:lnTo>
                    <a:pt x="6216" y="5179"/>
                  </a:lnTo>
                  <a:lnTo>
                    <a:pt x="6247" y="5142"/>
                  </a:lnTo>
                  <a:lnTo>
                    <a:pt x="6286" y="5138"/>
                  </a:lnTo>
                  <a:lnTo>
                    <a:pt x="6317" y="5122"/>
                  </a:lnTo>
                  <a:lnTo>
                    <a:pt x="6347" y="5129"/>
                  </a:lnTo>
                  <a:lnTo>
                    <a:pt x="6395" y="5181"/>
                  </a:lnTo>
                  <a:lnTo>
                    <a:pt x="6426" y="5185"/>
                  </a:lnTo>
                  <a:lnTo>
                    <a:pt x="6472" y="5211"/>
                  </a:lnTo>
                  <a:lnTo>
                    <a:pt x="6543" y="5199"/>
                  </a:lnTo>
                  <a:lnTo>
                    <a:pt x="6567" y="5167"/>
                  </a:lnTo>
                  <a:lnTo>
                    <a:pt x="6537" y="5187"/>
                  </a:lnTo>
                  <a:lnTo>
                    <a:pt x="6468" y="5181"/>
                  </a:lnTo>
                  <a:lnTo>
                    <a:pt x="6459" y="5147"/>
                  </a:lnTo>
                  <a:lnTo>
                    <a:pt x="6437" y="5139"/>
                  </a:lnTo>
                  <a:lnTo>
                    <a:pt x="6417" y="5089"/>
                  </a:lnTo>
                  <a:lnTo>
                    <a:pt x="6360" y="5089"/>
                  </a:lnTo>
                  <a:lnTo>
                    <a:pt x="6352" y="5062"/>
                  </a:lnTo>
                  <a:lnTo>
                    <a:pt x="6337" y="5059"/>
                  </a:lnTo>
                  <a:lnTo>
                    <a:pt x="6316" y="5083"/>
                  </a:lnTo>
                  <a:lnTo>
                    <a:pt x="6232" y="5076"/>
                  </a:lnTo>
                  <a:lnTo>
                    <a:pt x="6200" y="5051"/>
                  </a:lnTo>
                  <a:lnTo>
                    <a:pt x="6143" y="5047"/>
                  </a:lnTo>
                  <a:lnTo>
                    <a:pt x="6083" y="4994"/>
                  </a:lnTo>
                  <a:lnTo>
                    <a:pt x="6071" y="4952"/>
                  </a:lnTo>
                  <a:lnTo>
                    <a:pt x="6050" y="4949"/>
                  </a:lnTo>
                  <a:lnTo>
                    <a:pt x="5998" y="4872"/>
                  </a:lnTo>
                  <a:lnTo>
                    <a:pt x="6023" y="4863"/>
                  </a:lnTo>
                  <a:lnTo>
                    <a:pt x="6038" y="4843"/>
                  </a:lnTo>
                  <a:lnTo>
                    <a:pt x="6086" y="4808"/>
                  </a:lnTo>
                  <a:lnTo>
                    <a:pt x="6112" y="4808"/>
                  </a:lnTo>
                  <a:lnTo>
                    <a:pt x="6158" y="4863"/>
                  </a:lnTo>
                  <a:lnTo>
                    <a:pt x="6236" y="4894"/>
                  </a:lnTo>
                  <a:lnTo>
                    <a:pt x="6285" y="4884"/>
                  </a:lnTo>
                  <a:lnTo>
                    <a:pt x="6322" y="4816"/>
                  </a:lnTo>
                  <a:lnTo>
                    <a:pt x="6291" y="4754"/>
                  </a:lnTo>
                  <a:lnTo>
                    <a:pt x="6227" y="4738"/>
                  </a:lnTo>
                  <a:lnTo>
                    <a:pt x="6171" y="4774"/>
                  </a:lnTo>
                  <a:lnTo>
                    <a:pt x="6148" y="4750"/>
                  </a:lnTo>
                  <a:lnTo>
                    <a:pt x="6157" y="4729"/>
                  </a:lnTo>
                  <a:lnTo>
                    <a:pt x="6175" y="4741"/>
                  </a:lnTo>
                  <a:lnTo>
                    <a:pt x="6193" y="4728"/>
                  </a:lnTo>
                  <a:lnTo>
                    <a:pt x="6197" y="4689"/>
                  </a:lnTo>
                  <a:lnTo>
                    <a:pt x="6238" y="4624"/>
                  </a:lnTo>
                  <a:lnTo>
                    <a:pt x="6277" y="4600"/>
                  </a:lnTo>
                  <a:lnTo>
                    <a:pt x="6311" y="4617"/>
                  </a:lnTo>
                  <a:lnTo>
                    <a:pt x="6431" y="4614"/>
                  </a:lnTo>
                  <a:lnTo>
                    <a:pt x="6472" y="4658"/>
                  </a:lnTo>
                  <a:lnTo>
                    <a:pt x="6515" y="4687"/>
                  </a:lnTo>
                  <a:lnTo>
                    <a:pt x="6614" y="4698"/>
                  </a:lnTo>
                  <a:lnTo>
                    <a:pt x="6622" y="4732"/>
                  </a:lnTo>
                  <a:lnTo>
                    <a:pt x="6661" y="4753"/>
                  </a:lnTo>
                  <a:lnTo>
                    <a:pt x="6732" y="4825"/>
                  </a:lnTo>
                  <a:lnTo>
                    <a:pt x="6781" y="4828"/>
                  </a:lnTo>
                  <a:lnTo>
                    <a:pt x="6871" y="4814"/>
                  </a:lnTo>
                  <a:lnTo>
                    <a:pt x="6944" y="4771"/>
                  </a:lnTo>
                  <a:lnTo>
                    <a:pt x="6970" y="4797"/>
                  </a:lnTo>
                  <a:lnTo>
                    <a:pt x="6984" y="4793"/>
                  </a:lnTo>
                  <a:lnTo>
                    <a:pt x="7024" y="4797"/>
                  </a:lnTo>
                  <a:lnTo>
                    <a:pt x="7015" y="4857"/>
                  </a:lnTo>
                  <a:lnTo>
                    <a:pt x="7021" y="4891"/>
                  </a:lnTo>
                  <a:lnTo>
                    <a:pt x="7020" y="4917"/>
                  </a:lnTo>
                  <a:lnTo>
                    <a:pt x="6970" y="4947"/>
                  </a:lnTo>
                  <a:lnTo>
                    <a:pt x="6969" y="4992"/>
                  </a:lnTo>
                  <a:lnTo>
                    <a:pt x="6991" y="5031"/>
                  </a:lnTo>
                  <a:lnTo>
                    <a:pt x="6992" y="5088"/>
                  </a:lnTo>
                  <a:lnTo>
                    <a:pt x="7048" y="5132"/>
                  </a:lnTo>
                  <a:lnTo>
                    <a:pt x="7051" y="5171"/>
                  </a:lnTo>
                  <a:lnTo>
                    <a:pt x="7029" y="5201"/>
                  </a:lnTo>
                  <a:lnTo>
                    <a:pt x="7044" y="5308"/>
                  </a:lnTo>
                  <a:lnTo>
                    <a:pt x="7066" y="5306"/>
                  </a:lnTo>
                  <a:lnTo>
                    <a:pt x="7076" y="5271"/>
                  </a:lnTo>
                  <a:lnTo>
                    <a:pt x="7066" y="5247"/>
                  </a:lnTo>
                  <a:lnTo>
                    <a:pt x="7086" y="5221"/>
                  </a:lnTo>
                  <a:lnTo>
                    <a:pt x="7081" y="5178"/>
                  </a:lnTo>
                  <a:lnTo>
                    <a:pt x="7108" y="5168"/>
                  </a:lnTo>
                  <a:lnTo>
                    <a:pt x="7126" y="5113"/>
                  </a:lnTo>
                  <a:lnTo>
                    <a:pt x="7154" y="5133"/>
                  </a:lnTo>
                  <a:lnTo>
                    <a:pt x="7175" y="5193"/>
                  </a:lnTo>
                  <a:lnTo>
                    <a:pt x="7180" y="5273"/>
                  </a:lnTo>
                  <a:lnTo>
                    <a:pt x="7189" y="5301"/>
                  </a:lnTo>
                  <a:lnTo>
                    <a:pt x="7165" y="5316"/>
                  </a:lnTo>
                  <a:lnTo>
                    <a:pt x="7165" y="5356"/>
                  </a:lnTo>
                  <a:lnTo>
                    <a:pt x="7150" y="5368"/>
                  </a:lnTo>
                  <a:lnTo>
                    <a:pt x="7212" y="5409"/>
                  </a:lnTo>
                  <a:lnTo>
                    <a:pt x="7267" y="5406"/>
                  </a:lnTo>
                  <a:lnTo>
                    <a:pt x="7319" y="5420"/>
                  </a:lnTo>
                  <a:lnTo>
                    <a:pt x="7352" y="5463"/>
                  </a:lnTo>
                  <a:lnTo>
                    <a:pt x="7349" y="5500"/>
                  </a:lnTo>
                  <a:lnTo>
                    <a:pt x="7387" y="5528"/>
                  </a:lnTo>
                  <a:lnTo>
                    <a:pt x="7457" y="5530"/>
                  </a:lnTo>
                  <a:lnTo>
                    <a:pt x="7525" y="5601"/>
                  </a:lnTo>
                  <a:lnTo>
                    <a:pt x="7519" y="5576"/>
                  </a:lnTo>
                  <a:lnTo>
                    <a:pt x="7520" y="5528"/>
                  </a:lnTo>
                  <a:lnTo>
                    <a:pt x="7572" y="5473"/>
                  </a:lnTo>
                  <a:lnTo>
                    <a:pt x="7609" y="5472"/>
                  </a:lnTo>
                  <a:lnTo>
                    <a:pt x="7683" y="5531"/>
                  </a:lnTo>
                  <a:lnTo>
                    <a:pt x="7735" y="5531"/>
                  </a:lnTo>
                  <a:lnTo>
                    <a:pt x="7762" y="5565"/>
                  </a:lnTo>
                  <a:lnTo>
                    <a:pt x="7779" y="5627"/>
                  </a:lnTo>
                  <a:lnTo>
                    <a:pt x="7772" y="5560"/>
                  </a:lnTo>
                  <a:lnTo>
                    <a:pt x="7751" y="5515"/>
                  </a:lnTo>
                  <a:lnTo>
                    <a:pt x="7719" y="5513"/>
                  </a:lnTo>
                  <a:lnTo>
                    <a:pt x="7673" y="5497"/>
                  </a:lnTo>
                  <a:lnTo>
                    <a:pt x="7608" y="5454"/>
                  </a:lnTo>
                  <a:lnTo>
                    <a:pt x="7553" y="5465"/>
                  </a:lnTo>
                  <a:lnTo>
                    <a:pt x="7497" y="5508"/>
                  </a:lnTo>
                  <a:lnTo>
                    <a:pt x="7470" y="5500"/>
                  </a:lnTo>
                  <a:lnTo>
                    <a:pt x="7464" y="5506"/>
                  </a:lnTo>
                  <a:lnTo>
                    <a:pt x="7405" y="5481"/>
                  </a:lnTo>
                  <a:lnTo>
                    <a:pt x="7342" y="5413"/>
                  </a:lnTo>
                  <a:lnTo>
                    <a:pt x="7308" y="5388"/>
                  </a:lnTo>
                  <a:lnTo>
                    <a:pt x="7250" y="5383"/>
                  </a:lnTo>
                  <a:lnTo>
                    <a:pt x="7218" y="5332"/>
                  </a:lnTo>
                  <a:lnTo>
                    <a:pt x="7244" y="5343"/>
                  </a:lnTo>
                  <a:lnTo>
                    <a:pt x="7265" y="5339"/>
                  </a:lnTo>
                  <a:lnTo>
                    <a:pt x="7304" y="5264"/>
                  </a:lnTo>
                  <a:lnTo>
                    <a:pt x="7291" y="5229"/>
                  </a:lnTo>
                  <a:lnTo>
                    <a:pt x="7244" y="5187"/>
                  </a:lnTo>
                  <a:lnTo>
                    <a:pt x="7224" y="5111"/>
                  </a:lnTo>
                  <a:lnTo>
                    <a:pt x="7169" y="5032"/>
                  </a:lnTo>
                  <a:lnTo>
                    <a:pt x="7135" y="5009"/>
                  </a:lnTo>
                  <a:lnTo>
                    <a:pt x="7098" y="4962"/>
                  </a:lnTo>
                  <a:lnTo>
                    <a:pt x="7108" y="4922"/>
                  </a:lnTo>
                  <a:lnTo>
                    <a:pt x="7095" y="4886"/>
                  </a:lnTo>
                  <a:lnTo>
                    <a:pt x="7086" y="4798"/>
                  </a:lnTo>
                  <a:lnTo>
                    <a:pt x="7051" y="4757"/>
                  </a:lnTo>
                  <a:lnTo>
                    <a:pt x="7029" y="4757"/>
                  </a:lnTo>
                  <a:lnTo>
                    <a:pt x="6969" y="4718"/>
                  </a:lnTo>
                  <a:lnTo>
                    <a:pt x="6880" y="4715"/>
                  </a:lnTo>
                  <a:lnTo>
                    <a:pt x="6852" y="4667"/>
                  </a:lnTo>
                  <a:lnTo>
                    <a:pt x="6800" y="4640"/>
                  </a:lnTo>
                  <a:lnTo>
                    <a:pt x="6801" y="4596"/>
                  </a:lnTo>
                  <a:lnTo>
                    <a:pt x="6786" y="4568"/>
                  </a:lnTo>
                  <a:lnTo>
                    <a:pt x="6786" y="4542"/>
                  </a:lnTo>
                  <a:lnTo>
                    <a:pt x="6745" y="4568"/>
                  </a:lnTo>
                  <a:lnTo>
                    <a:pt x="6627" y="4562"/>
                  </a:lnTo>
                  <a:lnTo>
                    <a:pt x="6587" y="4566"/>
                  </a:lnTo>
                  <a:lnTo>
                    <a:pt x="6537" y="4534"/>
                  </a:lnTo>
                  <a:lnTo>
                    <a:pt x="6531" y="4487"/>
                  </a:lnTo>
                  <a:lnTo>
                    <a:pt x="6516" y="4487"/>
                  </a:lnTo>
                  <a:lnTo>
                    <a:pt x="6501" y="4459"/>
                  </a:lnTo>
                  <a:lnTo>
                    <a:pt x="6506" y="4398"/>
                  </a:lnTo>
                  <a:lnTo>
                    <a:pt x="6461" y="4320"/>
                  </a:lnTo>
                  <a:lnTo>
                    <a:pt x="6401" y="4284"/>
                  </a:lnTo>
                  <a:lnTo>
                    <a:pt x="6414" y="4258"/>
                  </a:lnTo>
                  <a:lnTo>
                    <a:pt x="6406" y="4238"/>
                  </a:lnTo>
                  <a:lnTo>
                    <a:pt x="6378" y="4236"/>
                  </a:lnTo>
                  <a:lnTo>
                    <a:pt x="6358" y="4214"/>
                  </a:lnTo>
                  <a:lnTo>
                    <a:pt x="6368" y="4179"/>
                  </a:lnTo>
                  <a:lnTo>
                    <a:pt x="6370" y="4141"/>
                  </a:lnTo>
                  <a:lnTo>
                    <a:pt x="6330" y="4110"/>
                  </a:lnTo>
                  <a:lnTo>
                    <a:pt x="6356" y="4090"/>
                  </a:lnTo>
                  <a:lnTo>
                    <a:pt x="6403" y="4089"/>
                  </a:lnTo>
                  <a:lnTo>
                    <a:pt x="6446" y="4045"/>
                  </a:lnTo>
                  <a:lnTo>
                    <a:pt x="6487" y="4045"/>
                  </a:lnTo>
                  <a:lnTo>
                    <a:pt x="6581" y="4025"/>
                  </a:lnTo>
                  <a:lnTo>
                    <a:pt x="6711" y="3977"/>
                  </a:lnTo>
                  <a:lnTo>
                    <a:pt x="6760" y="3934"/>
                  </a:lnTo>
                  <a:lnTo>
                    <a:pt x="6801" y="3925"/>
                  </a:lnTo>
                  <a:lnTo>
                    <a:pt x="6835" y="3938"/>
                  </a:lnTo>
                  <a:lnTo>
                    <a:pt x="6877" y="3921"/>
                  </a:lnTo>
                  <a:lnTo>
                    <a:pt x="6895" y="3880"/>
                  </a:lnTo>
                  <a:lnTo>
                    <a:pt x="6957" y="3856"/>
                  </a:lnTo>
                  <a:lnTo>
                    <a:pt x="7076" y="3806"/>
                  </a:lnTo>
                  <a:lnTo>
                    <a:pt x="7088" y="3820"/>
                  </a:lnTo>
                  <a:lnTo>
                    <a:pt x="7069" y="3856"/>
                  </a:lnTo>
                  <a:lnTo>
                    <a:pt x="7073" y="3882"/>
                  </a:lnTo>
                  <a:lnTo>
                    <a:pt x="7046" y="3900"/>
                  </a:lnTo>
                  <a:lnTo>
                    <a:pt x="7014" y="3970"/>
                  </a:lnTo>
                  <a:lnTo>
                    <a:pt x="7015" y="4008"/>
                  </a:lnTo>
                  <a:lnTo>
                    <a:pt x="7086" y="4065"/>
                  </a:lnTo>
                  <a:lnTo>
                    <a:pt x="7150" y="4064"/>
                  </a:lnTo>
                  <a:lnTo>
                    <a:pt x="7113" y="4046"/>
                  </a:lnTo>
                  <a:lnTo>
                    <a:pt x="7053" y="3988"/>
                  </a:lnTo>
                  <a:lnTo>
                    <a:pt x="7051" y="3964"/>
                  </a:lnTo>
                  <a:lnTo>
                    <a:pt x="7079" y="3926"/>
                  </a:lnTo>
                  <a:lnTo>
                    <a:pt x="7148" y="3885"/>
                  </a:lnTo>
                  <a:lnTo>
                    <a:pt x="7172" y="3823"/>
                  </a:lnTo>
                  <a:lnTo>
                    <a:pt x="7148" y="3774"/>
                  </a:lnTo>
                  <a:lnTo>
                    <a:pt x="7106" y="3774"/>
                  </a:lnTo>
                  <a:lnTo>
                    <a:pt x="7056" y="3740"/>
                  </a:lnTo>
                  <a:lnTo>
                    <a:pt x="7068" y="3710"/>
                  </a:lnTo>
                  <a:lnTo>
                    <a:pt x="7014" y="3707"/>
                  </a:lnTo>
                  <a:lnTo>
                    <a:pt x="6998" y="3729"/>
                  </a:lnTo>
                  <a:lnTo>
                    <a:pt x="6976" y="3711"/>
                  </a:lnTo>
                  <a:lnTo>
                    <a:pt x="6960" y="3665"/>
                  </a:lnTo>
                  <a:lnTo>
                    <a:pt x="6903" y="3667"/>
                  </a:lnTo>
                  <a:lnTo>
                    <a:pt x="6875" y="3679"/>
                  </a:lnTo>
                  <a:lnTo>
                    <a:pt x="6835" y="3631"/>
                  </a:lnTo>
                  <a:lnTo>
                    <a:pt x="6852" y="3620"/>
                  </a:lnTo>
                  <a:lnTo>
                    <a:pt x="6858" y="3592"/>
                  </a:lnTo>
                  <a:lnTo>
                    <a:pt x="6877" y="3582"/>
                  </a:lnTo>
                  <a:lnTo>
                    <a:pt x="6909" y="3612"/>
                  </a:lnTo>
                  <a:lnTo>
                    <a:pt x="6950" y="3611"/>
                  </a:lnTo>
                  <a:lnTo>
                    <a:pt x="6985" y="3592"/>
                  </a:lnTo>
                  <a:lnTo>
                    <a:pt x="6973" y="3571"/>
                  </a:lnTo>
                  <a:lnTo>
                    <a:pt x="6955" y="3581"/>
                  </a:lnTo>
                  <a:lnTo>
                    <a:pt x="6922" y="3590"/>
                  </a:lnTo>
                  <a:lnTo>
                    <a:pt x="6889" y="3564"/>
                  </a:lnTo>
                  <a:lnTo>
                    <a:pt x="6882" y="3531"/>
                  </a:lnTo>
                  <a:lnTo>
                    <a:pt x="6844" y="3526"/>
                  </a:lnTo>
                  <a:lnTo>
                    <a:pt x="6789" y="3510"/>
                  </a:lnTo>
                  <a:lnTo>
                    <a:pt x="6755" y="3525"/>
                  </a:lnTo>
                  <a:lnTo>
                    <a:pt x="6734" y="3490"/>
                  </a:lnTo>
                  <a:lnTo>
                    <a:pt x="6752" y="3468"/>
                  </a:lnTo>
                  <a:lnTo>
                    <a:pt x="6750" y="3437"/>
                  </a:lnTo>
                  <a:lnTo>
                    <a:pt x="6729" y="3416"/>
                  </a:lnTo>
                  <a:lnTo>
                    <a:pt x="6736" y="3404"/>
                  </a:lnTo>
                  <a:lnTo>
                    <a:pt x="6760" y="3409"/>
                  </a:lnTo>
                  <a:lnTo>
                    <a:pt x="6796" y="3459"/>
                  </a:lnTo>
                  <a:lnTo>
                    <a:pt x="6828" y="3450"/>
                  </a:lnTo>
                  <a:lnTo>
                    <a:pt x="6865" y="3503"/>
                  </a:lnTo>
                  <a:lnTo>
                    <a:pt x="6870" y="3471"/>
                  </a:lnTo>
                  <a:lnTo>
                    <a:pt x="6864" y="3446"/>
                  </a:lnTo>
                  <a:lnTo>
                    <a:pt x="6895" y="3424"/>
                  </a:lnTo>
                  <a:lnTo>
                    <a:pt x="6901" y="3356"/>
                  </a:lnTo>
                  <a:lnTo>
                    <a:pt x="6875" y="3335"/>
                  </a:lnTo>
                  <a:lnTo>
                    <a:pt x="6884" y="3322"/>
                  </a:lnTo>
                  <a:lnTo>
                    <a:pt x="6919" y="3328"/>
                  </a:lnTo>
                  <a:lnTo>
                    <a:pt x="6936" y="3302"/>
                  </a:lnTo>
                  <a:lnTo>
                    <a:pt x="6856" y="3283"/>
                  </a:lnTo>
                  <a:lnTo>
                    <a:pt x="6840" y="3306"/>
                  </a:lnTo>
                  <a:lnTo>
                    <a:pt x="6814" y="3305"/>
                  </a:lnTo>
                  <a:lnTo>
                    <a:pt x="6815" y="3271"/>
                  </a:lnTo>
                  <a:lnTo>
                    <a:pt x="6847" y="3245"/>
                  </a:lnTo>
                  <a:lnTo>
                    <a:pt x="6905" y="3242"/>
                  </a:lnTo>
                  <a:lnTo>
                    <a:pt x="6948" y="3227"/>
                  </a:lnTo>
                  <a:lnTo>
                    <a:pt x="6943" y="3196"/>
                  </a:lnTo>
                  <a:lnTo>
                    <a:pt x="6976" y="3159"/>
                  </a:lnTo>
                  <a:lnTo>
                    <a:pt x="6976" y="3126"/>
                  </a:lnTo>
                  <a:lnTo>
                    <a:pt x="6989" y="3113"/>
                  </a:lnTo>
                  <a:lnTo>
                    <a:pt x="6983" y="3097"/>
                  </a:lnTo>
                  <a:lnTo>
                    <a:pt x="7015" y="3050"/>
                  </a:lnTo>
                  <a:lnTo>
                    <a:pt x="7029" y="3050"/>
                  </a:lnTo>
                  <a:lnTo>
                    <a:pt x="7044" y="3073"/>
                  </a:lnTo>
                  <a:lnTo>
                    <a:pt x="7061" y="3065"/>
                  </a:lnTo>
                  <a:lnTo>
                    <a:pt x="7073" y="3033"/>
                  </a:lnTo>
                  <a:lnTo>
                    <a:pt x="7086" y="3032"/>
                  </a:lnTo>
                  <a:lnTo>
                    <a:pt x="7066" y="3002"/>
                  </a:lnTo>
                  <a:lnTo>
                    <a:pt x="7079" y="2982"/>
                  </a:lnTo>
                  <a:lnTo>
                    <a:pt x="7123" y="2968"/>
                  </a:lnTo>
                  <a:lnTo>
                    <a:pt x="7143" y="2960"/>
                  </a:lnTo>
                  <a:lnTo>
                    <a:pt x="7151" y="2928"/>
                  </a:lnTo>
                  <a:lnTo>
                    <a:pt x="7169" y="2925"/>
                  </a:lnTo>
                  <a:lnTo>
                    <a:pt x="7200" y="2937"/>
                  </a:lnTo>
                  <a:lnTo>
                    <a:pt x="7259" y="2925"/>
                  </a:lnTo>
                  <a:lnTo>
                    <a:pt x="7245" y="2903"/>
                  </a:lnTo>
                  <a:lnTo>
                    <a:pt x="7251" y="2877"/>
                  </a:lnTo>
                  <a:lnTo>
                    <a:pt x="7326" y="2865"/>
                  </a:lnTo>
                  <a:lnTo>
                    <a:pt x="7368" y="2841"/>
                  </a:lnTo>
                  <a:lnTo>
                    <a:pt x="7384" y="2804"/>
                  </a:lnTo>
                  <a:lnTo>
                    <a:pt x="7480" y="2764"/>
                  </a:lnTo>
                  <a:lnTo>
                    <a:pt x="7488" y="2731"/>
                  </a:lnTo>
                  <a:lnTo>
                    <a:pt x="7467" y="2725"/>
                  </a:lnTo>
                  <a:lnTo>
                    <a:pt x="7409" y="2761"/>
                  </a:lnTo>
                  <a:lnTo>
                    <a:pt x="7389" y="2742"/>
                  </a:lnTo>
                  <a:lnTo>
                    <a:pt x="7350" y="2781"/>
                  </a:lnTo>
                  <a:lnTo>
                    <a:pt x="7330" y="2760"/>
                  </a:lnTo>
                  <a:lnTo>
                    <a:pt x="7331" y="2685"/>
                  </a:lnTo>
                  <a:lnTo>
                    <a:pt x="7350" y="2672"/>
                  </a:lnTo>
                  <a:lnTo>
                    <a:pt x="7365" y="2641"/>
                  </a:lnTo>
                  <a:lnTo>
                    <a:pt x="7378" y="2646"/>
                  </a:lnTo>
                  <a:lnTo>
                    <a:pt x="7383" y="2663"/>
                  </a:lnTo>
                  <a:lnTo>
                    <a:pt x="7394" y="2669"/>
                  </a:lnTo>
                  <a:lnTo>
                    <a:pt x="7420" y="2643"/>
                  </a:lnTo>
                  <a:lnTo>
                    <a:pt x="7382" y="2607"/>
                  </a:lnTo>
                  <a:lnTo>
                    <a:pt x="7425" y="2601"/>
                  </a:lnTo>
                  <a:lnTo>
                    <a:pt x="7455" y="2621"/>
                  </a:lnTo>
                  <a:lnTo>
                    <a:pt x="7485" y="2627"/>
                  </a:lnTo>
                  <a:lnTo>
                    <a:pt x="7534" y="2591"/>
                  </a:lnTo>
                  <a:lnTo>
                    <a:pt x="7568" y="2602"/>
                  </a:lnTo>
                  <a:lnTo>
                    <a:pt x="7659" y="2569"/>
                  </a:lnTo>
                  <a:lnTo>
                    <a:pt x="7697" y="2576"/>
                  </a:lnTo>
                  <a:lnTo>
                    <a:pt x="7710" y="2603"/>
                  </a:lnTo>
                  <a:lnTo>
                    <a:pt x="7675" y="2683"/>
                  </a:lnTo>
                  <a:lnTo>
                    <a:pt x="7675" y="2704"/>
                  </a:lnTo>
                  <a:lnTo>
                    <a:pt x="7712" y="2731"/>
                  </a:lnTo>
                  <a:lnTo>
                    <a:pt x="7724" y="2681"/>
                  </a:lnTo>
                  <a:lnTo>
                    <a:pt x="7756" y="2629"/>
                  </a:lnTo>
                  <a:lnTo>
                    <a:pt x="7748" y="2597"/>
                  </a:lnTo>
                  <a:lnTo>
                    <a:pt x="7756" y="2583"/>
                  </a:lnTo>
                  <a:lnTo>
                    <a:pt x="7783" y="2615"/>
                  </a:lnTo>
                  <a:lnTo>
                    <a:pt x="7789" y="2668"/>
                  </a:lnTo>
                  <a:lnTo>
                    <a:pt x="7818" y="2668"/>
                  </a:lnTo>
                  <a:lnTo>
                    <a:pt x="7831" y="2631"/>
                  </a:lnTo>
                  <a:lnTo>
                    <a:pt x="7818" y="2594"/>
                  </a:lnTo>
                  <a:lnTo>
                    <a:pt x="7842" y="2574"/>
                  </a:lnTo>
                  <a:lnTo>
                    <a:pt x="7857" y="2578"/>
                  </a:lnTo>
                  <a:lnTo>
                    <a:pt x="7863" y="2615"/>
                  </a:lnTo>
                  <a:lnTo>
                    <a:pt x="7913" y="2577"/>
                  </a:lnTo>
                  <a:lnTo>
                    <a:pt x="7920" y="2557"/>
                  </a:lnTo>
                  <a:lnTo>
                    <a:pt x="7897" y="2528"/>
                  </a:lnTo>
                  <a:lnTo>
                    <a:pt x="7934" y="2529"/>
                  </a:lnTo>
                  <a:lnTo>
                    <a:pt x="7953" y="2509"/>
                  </a:lnTo>
                  <a:lnTo>
                    <a:pt x="7917" y="2496"/>
                  </a:lnTo>
                  <a:lnTo>
                    <a:pt x="7957" y="2458"/>
                  </a:lnTo>
                  <a:lnTo>
                    <a:pt x="8001" y="2456"/>
                  </a:lnTo>
                  <a:lnTo>
                    <a:pt x="8033" y="2437"/>
                  </a:lnTo>
                  <a:lnTo>
                    <a:pt x="8052" y="2444"/>
                  </a:lnTo>
                  <a:lnTo>
                    <a:pt x="8053" y="2466"/>
                  </a:lnTo>
                  <a:lnTo>
                    <a:pt x="8066" y="2475"/>
                  </a:lnTo>
                  <a:lnTo>
                    <a:pt x="8120" y="2479"/>
                  </a:lnTo>
                  <a:lnTo>
                    <a:pt x="8120" y="2528"/>
                  </a:lnTo>
                  <a:lnTo>
                    <a:pt x="8138" y="2549"/>
                  </a:lnTo>
                  <a:lnTo>
                    <a:pt x="8111" y="2628"/>
                  </a:lnTo>
                  <a:lnTo>
                    <a:pt x="8158" y="2604"/>
                  </a:lnTo>
                  <a:lnTo>
                    <a:pt x="8192" y="2533"/>
                  </a:lnTo>
                  <a:lnTo>
                    <a:pt x="8153" y="2463"/>
                  </a:lnTo>
                  <a:lnTo>
                    <a:pt x="8109" y="2437"/>
                  </a:lnTo>
                  <a:lnTo>
                    <a:pt x="8077" y="2391"/>
                  </a:lnTo>
                  <a:lnTo>
                    <a:pt x="8041" y="2414"/>
                  </a:lnTo>
                  <a:lnTo>
                    <a:pt x="8020" y="2399"/>
                  </a:lnTo>
                  <a:lnTo>
                    <a:pt x="7979" y="2407"/>
                  </a:lnTo>
                  <a:lnTo>
                    <a:pt x="7972" y="2378"/>
                  </a:lnTo>
                  <a:lnTo>
                    <a:pt x="7937" y="2367"/>
                  </a:lnTo>
                  <a:lnTo>
                    <a:pt x="7931" y="2353"/>
                  </a:lnTo>
                  <a:lnTo>
                    <a:pt x="7954" y="2327"/>
                  </a:lnTo>
                  <a:lnTo>
                    <a:pt x="8024" y="2328"/>
                  </a:lnTo>
                  <a:lnTo>
                    <a:pt x="8048" y="2302"/>
                  </a:lnTo>
                  <a:lnTo>
                    <a:pt x="8079" y="2302"/>
                  </a:lnTo>
                  <a:lnTo>
                    <a:pt x="8113" y="2309"/>
                  </a:lnTo>
                  <a:lnTo>
                    <a:pt x="8147" y="2295"/>
                  </a:lnTo>
                  <a:lnTo>
                    <a:pt x="8170" y="2311"/>
                  </a:lnTo>
                  <a:lnTo>
                    <a:pt x="8247" y="2278"/>
                  </a:lnTo>
                  <a:lnTo>
                    <a:pt x="8288" y="2299"/>
                  </a:lnTo>
                  <a:lnTo>
                    <a:pt x="8315" y="2295"/>
                  </a:lnTo>
                  <a:lnTo>
                    <a:pt x="8345" y="2302"/>
                  </a:lnTo>
                  <a:lnTo>
                    <a:pt x="8373" y="2281"/>
                  </a:lnTo>
                  <a:lnTo>
                    <a:pt x="8360" y="2260"/>
                  </a:lnTo>
                  <a:lnTo>
                    <a:pt x="8306" y="2257"/>
                  </a:lnTo>
                  <a:lnTo>
                    <a:pt x="8252" y="2234"/>
                  </a:lnTo>
                  <a:lnTo>
                    <a:pt x="8210" y="2252"/>
                  </a:lnTo>
                  <a:lnTo>
                    <a:pt x="8148" y="2246"/>
                  </a:lnTo>
                  <a:lnTo>
                    <a:pt x="8148" y="2220"/>
                  </a:lnTo>
                  <a:lnTo>
                    <a:pt x="8132" y="2179"/>
                  </a:lnTo>
                  <a:lnTo>
                    <a:pt x="8182" y="2147"/>
                  </a:lnTo>
                  <a:lnTo>
                    <a:pt x="8135" y="2135"/>
                  </a:lnTo>
                  <a:lnTo>
                    <a:pt x="8096" y="2085"/>
                  </a:lnTo>
                  <a:lnTo>
                    <a:pt x="8062" y="2088"/>
                  </a:lnTo>
                  <a:lnTo>
                    <a:pt x="8031" y="2047"/>
                  </a:lnTo>
                  <a:lnTo>
                    <a:pt x="8024" y="2005"/>
                  </a:lnTo>
                  <a:lnTo>
                    <a:pt x="8056" y="2005"/>
                  </a:lnTo>
                  <a:lnTo>
                    <a:pt x="8056" y="1965"/>
                  </a:lnTo>
                  <a:lnTo>
                    <a:pt x="8014" y="1928"/>
                  </a:lnTo>
                  <a:lnTo>
                    <a:pt x="8020" y="1769"/>
                  </a:lnTo>
                  <a:lnTo>
                    <a:pt x="8056" y="1726"/>
                  </a:lnTo>
                  <a:lnTo>
                    <a:pt x="8043" y="1685"/>
                  </a:lnTo>
                  <a:lnTo>
                    <a:pt x="8051" y="1629"/>
                  </a:lnTo>
                  <a:lnTo>
                    <a:pt x="8083" y="1596"/>
                  </a:lnTo>
                  <a:lnTo>
                    <a:pt x="8061" y="1561"/>
                  </a:lnTo>
                  <a:lnTo>
                    <a:pt x="8092" y="1552"/>
                  </a:lnTo>
                  <a:lnTo>
                    <a:pt x="8100" y="1524"/>
                  </a:lnTo>
                  <a:lnTo>
                    <a:pt x="8148" y="1482"/>
                  </a:lnTo>
                  <a:lnTo>
                    <a:pt x="8171" y="1484"/>
                  </a:lnTo>
                  <a:lnTo>
                    <a:pt x="8212" y="1531"/>
                  </a:lnTo>
                  <a:lnTo>
                    <a:pt x="8245" y="1499"/>
                  </a:lnTo>
                  <a:lnTo>
                    <a:pt x="8275" y="1498"/>
                  </a:lnTo>
                  <a:lnTo>
                    <a:pt x="8293" y="1546"/>
                  </a:lnTo>
                  <a:lnTo>
                    <a:pt x="8340" y="1555"/>
                  </a:lnTo>
                  <a:lnTo>
                    <a:pt x="8385" y="1516"/>
                  </a:lnTo>
                  <a:lnTo>
                    <a:pt x="8400" y="1521"/>
                  </a:lnTo>
                  <a:lnTo>
                    <a:pt x="8405" y="1570"/>
                  </a:lnTo>
                  <a:lnTo>
                    <a:pt x="8417" y="1585"/>
                  </a:lnTo>
                  <a:lnTo>
                    <a:pt x="8468" y="1599"/>
                  </a:lnTo>
                  <a:lnTo>
                    <a:pt x="8472" y="1613"/>
                  </a:lnTo>
                  <a:lnTo>
                    <a:pt x="8438" y="1634"/>
                  </a:lnTo>
                  <a:lnTo>
                    <a:pt x="8437" y="1649"/>
                  </a:lnTo>
                  <a:lnTo>
                    <a:pt x="8421" y="1679"/>
                  </a:lnTo>
                  <a:lnTo>
                    <a:pt x="8431" y="1715"/>
                  </a:lnTo>
                  <a:lnTo>
                    <a:pt x="8395" y="1771"/>
                  </a:lnTo>
                  <a:lnTo>
                    <a:pt x="8357" y="1779"/>
                  </a:lnTo>
                  <a:lnTo>
                    <a:pt x="8331" y="1824"/>
                  </a:lnTo>
                  <a:lnTo>
                    <a:pt x="8357" y="1832"/>
                  </a:lnTo>
                  <a:lnTo>
                    <a:pt x="8436" y="1800"/>
                  </a:lnTo>
                  <a:lnTo>
                    <a:pt x="8492" y="1718"/>
                  </a:lnTo>
                  <a:lnTo>
                    <a:pt x="8517" y="1723"/>
                  </a:lnTo>
                  <a:lnTo>
                    <a:pt x="8518" y="1748"/>
                  </a:lnTo>
                  <a:lnTo>
                    <a:pt x="8493" y="1783"/>
                  </a:lnTo>
                  <a:lnTo>
                    <a:pt x="8496" y="1808"/>
                  </a:lnTo>
                  <a:lnTo>
                    <a:pt x="8528" y="1808"/>
                  </a:lnTo>
                  <a:lnTo>
                    <a:pt x="8558" y="1762"/>
                  </a:lnTo>
                  <a:lnTo>
                    <a:pt x="8592" y="1744"/>
                  </a:lnTo>
                  <a:lnTo>
                    <a:pt x="8608" y="1759"/>
                  </a:lnTo>
                  <a:lnTo>
                    <a:pt x="8651" y="1755"/>
                  </a:lnTo>
                  <a:lnTo>
                    <a:pt x="8660" y="1716"/>
                  </a:lnTo>
                  <a:lnTo>
                    <a:pt x="8679" y="1714"/>
                  </a:lnTo>
                  <a:lnTo>
                    <a:pt x="8702" y="1729"/>
                  </a:lnTo>
                  <a:lnTo>
                    <a:pt x="8729" y="1714"/>
                  </a:lnTo>
                  <a:lnTo>
                    <a:pt x="8775" y="1759"/>
                  </a:lnTo>
                  <a:lnTo>
                    <a:pt x="8775" y="1793"/>
                  </a:lnTo>
                  <a:lnTo>
                    <a:pt x="8795" y="1845"/>
                  </a:lnTo>
                  <a:lnTo>
                    <a:pt x="8782" y="1865"/>
                  </a:lnTo>
                  <a:lnTo>
                    <a:pt x="8781" y="1898"/>
                  </a:lnTo>
                  <a:lnTo>
                    <a:pt x="8757" y="1947"/>
                  </a:lnTo>
                  <a:lnTo>
                    <a:pt x="8799" y="2015"/>
                  </a:lnTo>
                  <a:lnTo>
                    <a:pt x="8795" y="2054"/>
                  </a:lnTo>
                  <a:lnTo>
                    <a:pt x="8767" y="2065"/>
                  </a:lnTo>
                  <a:lnTo>
                    <a:pt x="8740" y="2088"/>
                  </a:lnTo>
                  <a:lnTo>
                    <a:pt x="8762" y="2093"/>
                  </a:lnTo>
                  <a:lnTo>
                    <a:pt x="8829" y="2078"/>
                  </a:lnTo>
                  <a:lnTo>
                    <a:pt x="8869" y="2038"/>
                  </a:lnTo>
                  <a:lnTo>
                    <a:pt x="8920" y="2035"/>
                  </a:lnTo>
                  <a:lnTo>
                    <a:pt x="8944" y="1987"/>
                  </a:lnTo>
                  <a:lnTo>
                    <a:pt x="8939" y="1926"/>
                  </a:lnTo>
                  <a:lnTo>
                    <a:pt x="8921" y="1879"/>
                  </a:lnTo>
                  <a:lnTo>
                    <a:pt x="8903" y="1883"/>
                  </a:lnTo>
                  <a:lnTo>
                    <a:pt x="8877" y="1872"/>
                  </a:lnTo>
                  <a:lnTo>
                    <a:pt x="8874" y="1837"/>
                  </a:lnTo>
                  <a:lnTo>
                    <a:pt x="8890" y="1825"/>
                  </a:lnTo>
                  <a:lnTo>
                    <a:pt x="8914" y="1825"/>
                  </a:lnTo>
                  <a:lnTo>
                    <a:pt x="8931" y="1837"/>
                  </a:lnTo>
                  <a:lnTo>
                    <a:pt x="8953" y="1829"/>
                  </a:lnTo>
                  <a:lnTo>
                    <a:pt x="9012" y="1814"/>
                  </a:lnTo>
                  <a:lnTo>
                    <a:pt x="9054" y="1769"/>
                  </a:lnTo>
                  <a:lnTo>
                    <a:pt x="9079" y="1775"/>
                  </a:lnTo>
                  <a:lnTo>
                    <a:pt x="9125" y="1775"/>
                  </a:lnTo>
                  <a:lnTo>
                    <a:pt x="9137" y="1741"/>
                  </a:lnTo>
                  <a:lnTo>
                    <a:pt x="9169" y="1712"/>
                  </a:lnTo>
                  <a:lnTo>
                    <a:pt x="9180" y="1720"/>
                  </a:lnTo>
                  <a:lnTo>
                    <a:pt x="9207" y="1694"/>
                  </a:lnTo>
                  <a:lnTo>
                    <a:pt x="9242" y="1686"/>
                  </a:lnTo>
                  <a:lnTo>
                    <a:pt x="9256" y="1700"/>
                  </a:lnTo>
                  <a:lnTo>
                    <a:pt x="9291" y="1691"/>
                  </a:lnTo>
                  <a:lnTo>
                    <a:pt x="9298" y="1713"/>
                  </a:lnTo>
                  <a:lnTo>
                    <a:pt x="9286" y="1730"/>
                  </a:lnTo>
                  <a:lnTo>
                    <a:pt x="9292" y="1759"/>
                  </a:lnTo>
                  <a:lnTo>
                    <a:pt x="9368" y="1753"/>
                  </a:lnTo>
                  <a:lnTo>
                    <a:pt x="9377" y="1763"/>
                  </a:lnTo>
                  <a:lnTo>
                    <a:pt x="9412" y="1776"/>
                  </a:lnTo>
                  <a:lnTo>
                    <a:pt x="9540" y="1850"/>
                  </a:lnTo>
                  <a:lnTo>
                    <a:pt x="9569" y="1856"/>
                  </a:lnTo>
                  <a:lnTo>
                    <a:pt x="9588" y="1892"/>
                  </a:lnTo>
                  <a:lnTo>
                    <a:pt x="9586" y="1918"/>
                  </a:lnTo>
                  <a:lnTo>
                    <a:pt x="9646" y="1986"/>
                  </a:lnTo>
                  <a:lnTo>
                    <a:pt x="9660" y="1979"/>
                  </a:lnTo>
                  <a:lnTo>
                    <a:pt x="9661" y="1953"/>
                  </a:lnTo>
                  <a:lnTo>
                    <a:pt x="9681" y="1941"/>
                  </a:lnTo>
                  <a:lnTo>
                    <a:pt x="9686" y="1923"/>
                  </a:lnTo>
                  <a:lnTo>
                    <a:pt x="9664" y="1907"/>
                  </a:lnTo>
                  <a:lnTo>
                    <a:pt x="9634" y="1905"/>
                  </a:lnTo>
                  <a:lnTo>
                    <a:pt x="9633" y="1873"/>
                  </a:lnTo>
                  <a:lnTo>
                    <a:pt x="9660" y="1854"/>
                  </a:lnTo>
                  <a:lnTo>
                    <a:pt x="9684" y="1854"/>
                  </a:lnTo>
                  <a:lnTo>
                    <a:pt x="9701" y="1882"/>
                  </a:lnTo>
                  <a:lnTo>
                    <a:pt x="9727" y="1904"/>
                  </a:lnTo>
                  <a:lnTo>
                    <a:pt x="9727" y="1933"/>
                  </a:lnTo>
                  <a:lnTo>
                    <a:pt x="9776" y="1978"/>
                  </a:lnTo>
                  <a:lnTo>
                    <a:pt x="9784" y="2015"/>
                  </a:lnTo>
                  <a:lnTo>
                    <a:pt x="9806" y="2025"/>
                  </a:lnTo>
                  <a:lnTo>
                    <a:pt x="9825" y="2014"/>
                  </a:lnTo>
                  <a:lnTo>
                    <a:pt x="9838" y="2011"/>
                  </a:lnTo>
                  <a:lnTo>
                    <a:pt x="9861" y="2025"/>
                  </a:lnTo>
                  <a:lnTo>
                    <a:pt x="9883" y="2058"/>
                  </a:lnTo>
                  <a:lnTo>
                    <a:pt x="9886" y="2090"/>
                  </a:lnTo>
                  <a:lnTo>
                    <a:pt x="9914" y="2126"/>
                  </a:lnTo>
                  <a:lnTo>
                    <a:pt x="9911" y="2153"/>
                  </a:lnTo>
                  <a:lnTo>
                    <a:pt x="9898" y="2151"/>
                  </a:lnTo>
                  <a:lnTo>
                    <a:pt x="9894" y="2131"/>
                  </a:lnTo>
                  <a:lnTo>
                    <a:pt x="9879" y="2112"/>
                  </a:lnTo>
                  <a:lnTo>
                    <a:pt x="9866" y="2113"/>
                  </a:lnTo>
                  <a:lnTo>
                    <a:pt x="9850" y="2130"/>
                  </a:lnTo>
                  <a:lnTo>
                    <a:pt x="9824" y="2106"/>
                  </a:lnTo>
                  <a:lnTo>
                    <a:pt x="9765" y="2082"/>
                  </a:lnTo>
                  <a:lnTo>
                    <a:pt x="9719" y="2085"/>
                  </a:lnTo>
                  <a:lnTo>
                    <a:pt x="9712" y="2095"/>
                  </a:lnTo>
                  <a:lnTo>
                    <a:pt x="9735" y="2126"/>
                  </a:lnTo>
                  <a:lnTo>
                    <a:pt x="9780" y="2131"/>
                  </a:lnTo>
                  <a:lnTo>
                    <a:pt x="9796" y="2143"/>
                  </a:lnTo>
                  <a:lnTo>
                    <a:pt x="9789" y="2153"/>
                  </a:lnTo>
                  <a:lnTo>
                    <a:pt x="9809" y="2193"/>
                  </a:lnTo>
                  <a:lnTo>
                    <a:pt x="9828" y="2206"/>
                  </a:lnTo>
                  <a:lnTo>
                    <a:pt x="9842" y="2194"/>
                  </a:lnTo>
                  <a:lnTo>
                    <a:pt x="9861" y="2156"/>
                  </a:lnTo>
                  <a:lnTo>
                    <a:pt x="9871" y="2156"/>
                  </a:lnTo>
                  <a:lnTo>
                    <a:pt x="9887" y="2182"/>
                  </a:lnTo>
                  <a:lnTo>
                    <a:pt x="9911" y="2196"/>
                  </a:lnTo>
                  <a:lnTo>
                    <a:pt x="9929" y="2186"/>
                  </a:lnTo>
                  <a:lnTo>
                    <a:pt x="9948" y="2192"/>
                  </a:lnTo>
                  <a:lnTo>
                    <a:pt x="9956" y="2216"/>
                  </a:lnTo>
                  <a:lnTo>
                    <a:pt x="9946" y="2234"/>
                  </a:lnTo>
                  <a:lnTo>
                    <a:pt x="9977" y="2288"/>
                  </a:lnTo>
                  <a:lnTo>
                    <a:pt x="9988" y="2347"/>
                  </a:lnTo>
                  <a:lnTo>
                    <a:pt x="9987" y="2413"/>
                  </a:lnTo>
                  <a:lnTo>
                    <a:pt x="9963" y="2467"/>
                  </a:lnTo>
                  <a:lnTo>
                    <a:pt x="9949" y="2473"/>
                  </a:lnTo>
                  <a:lnTo>
                    <a:pt x="9935" y="2500"/>
                  </a:lnTo>
                  <a:lnTo>
                    <a:pt x="9944" y="2532"/>
                  </a:lnTo>
                  <a:lnTo>
                    <a:pt x="9918" y="2575"/>
                  </a:lnTo>
                  <a:lnTo>
                    <a:pt x="9920" y="2592"/>
                  </a:lnTo>
                  <a:lnTo>
                    <a:pt x="9942" y="2614"/>
                  </a:lnTo>
                  <a:lnTo>
                    <a:pt x="9944" y="2642"/>
                  </a:lnTo>
                  <a:lnTo>
                    <a:pt x="9901" y="2663"/>
                  </a:lnTo>
                  <a:lnTo>
                    <a:pt x="9887" y="2698"/>
                  </a:lnTo>
                  <a:lnTo>
                    <a:pt x="9897" y="2714"/>
                  </a:lnTo>
                  <a:lnTo>
                    <a:pt x="9871" y="2770"/>
                  </a:lnTo>
                  <a:lnTo>
                    <a:pt x="9851" y="2792"/>
                  </a:lnTo>
                  <a:lnTo>
                    <a:pt x="9857" y="2811"/>
                  </a:lnTo>
                  <a:lnTo>
                    <a:pt x="9841" y="2845"/>
                  </a:lnTo>
                  <a:lnTo>
                    <a:pt x="9810" y="2860"/>
                  </a:lnTo>
                  <a:lnTo>
                    <a:pt x="9770" y="2893"/>
                  </a:lnTo>
                  <a:lnTo>
                    <a:pt x="9734" y="2894"/>
                  </a:lnTo>
                  <a:lnTo>
                    <a:pt x="9773" y="2906"/>
                  </a:lnTo>
                  <a:lnTo>
                    <a:pt x="9800" y="2905"/>
                  </a:lnTo>
                  <a:lnTo>
                    <a:pt x="9821" y="2882"/>
                  </a:lnTo>
                  <a:lnTo>
                    <a:pt x="9832" y="2882"/>
                  </a:lnTo>
                  <a:lnTo>
                    <a:pt x="9850" y="2931"/>
                  </a:lnTo>
                  <a:lnTo>
                    <a:pt x="9823" y="2989"/>
                  </a:lnTo>
                  <a:lnTo>
                    <a:pt x="9796" y="3026"/>
                  </a:lnTo>
                  <a:lnTo>
                    <a:pt x="9775" y="3108"/>
                  </a:lnTo>
                  <a:lnTo>
                    <a:pt x="9795" y="3145"/>
                  </a:lnTo>
                  <a:lnTo>
                    <a:pt x="9800" y="3173"/>
                  </a:lnTo>
                  <a:lnTo>
                    <a:pt x="9769" y="3249"/>
                  </a:lnTo>
                  <a:lnTo>
                    <a:pt x="9724" y="3265"/>
                  </a:lnTo>
                  <a:lnTo>
                    <a:pt x="9710" y="3259"/>
                  </a:lnTo>
                  <a:lnTo>
                    <a:pt x="9687" y="3262"/>
                  </a:lnTo>
                  <a:lnTo>
                    <a:pt x="9675" y="3284"/>
                  </a:lnTo>
                  <a:lnTo>
                    <a:pt x="9685" y="3303"/>
                  </a:lnTo>
                  <a:lnTo>
                    <a:pt x="9704" y="3370"/>
                  </a:lnTo>
                  <a:lnTo>
                    <a:pt x="9692" y="3401"/>
                  </a:lnTo>
                  <a:lnTo>
                    <a:pt x="9658" y="3421"/>
                  </a:lnTo>
                  <a:lnTo>
                    <a:pt x="9642" y="3468"/>
                  </a:lnTo>
                  <a:lnTo>
                    <a:pt x="9658" y="3515"/>
                  </a:lnTo>
                  <a:lnTo>
                    <a:pt x="9661" y="3556"/>
                  </a:lnTo>
                  <a:lnTo>
                    <a:pt x="9647" y="3575"/>
                  </a:lnTo>
                  <a:lnTo>
                    <a:pt x="9651" y="3602"/>
                  </a:lnTo>
                  <a:lnTo>
                    <a:pt x="9674" y="3619"/>
                  </a:lnTo>
                  <a:lnTo>
                    <a:pt x="9651" y="3709"/>
                  </a:lnTo>
                  <a:lnTo>
                    <a:pt x="9623" y="3731"/>
                  </a:lnTo>
                  <a:lnTo>
                    <a:pt x="9615" y="3763"/>
                  </a:lnTo>
                  <a:lnTo>
                    <a:pt x="9626" y="3741"/>
                  </a:lnTo>
                  <a:lnTo>
                    <a:pt x="9659" y="3738"/>
                  </a:lnTo>
                  <a:lnTo>
                    <a:pt x="9691" y="3705"/>
                  </a:lnTo>
                  <a:lnTo>
                    <a:pt x="9707" y="3674"/>
                  </a:lnTo>
                  <a:lnTo>
                    <a:pt x="9699" y="3660"/>
                  </a:lnTo>
                  <a:lnTo>
                    <a:pt x="9711" y="3636"/>
                  </a:lnTo>
                  <a:lnTo>
                    <a:pt x="9756" y="3634"/>
                  </a:lnTo>
                  <a:lnTo>
                    <a:pt x="9781" y="3627"/>
                  </a:lnTo>
                  <a:lnTo>
                    <a:pt x="9755" y="3620"/>
                  </a:lnTo>
                  <a:lnTo>
                    <a:pt x="9697" y="3560"/>
                  </a:lnTo>
                  <a:lnTo>
                    <a:pt x="9680" y="3515"/>
                  </a:lnTo>
                  <a:lnTo>
                    <a:pt x="9699" y="3477"/>
                  </a:lnTo>
                  <a:lnTo>
                    <a:pt x="9758" y="3472"/>
                  </a:lnTo>
                  <a:lnTo>
                    <a:pt x="9819" y="3465"/>
                  </a:lnTo>
                  <a:lnTo>
                    <a:pt x="9869" y="3420"/>
                  </a:lnTo>
                  <a:lnTo>
                    <a:pt x="9895" y="3419"/>
                  </a:lnTo>
                  <a:lnTo>
                    <a:pt x="9914" y="3402"/>
                  </a:lnTo>
                  <a:lnTo>
                    <a:pt x="9895" y="3374"/>
                  </a:lnTo>
                  <a:lnTo>
                    <a:pt x="9946" y="3334"/>
                  </a:lnTo>
                  <a:lnTo>
                    <a:pt x="9970" y="3293"/>
                  </a:lnTo>
                  <a:lnTo>
                    <a:pt x="9952" y="3257"/>
                  </a:lnTo>
                  <a:lnTo>
                    <a:pt x="9951" y="3245"/>
                  </a:lnTo>
                  <a:lnTo>
                    <a:pt x="9987" y="3265"/>
                  </a:lnTo>
                  <a:lnTo>
                    <a:pt x="10028" y="3252"/>
                  </a:lnTo>
                  <a:lnTo>
                    <a:pt x="10053" y="3215"/>
                  </a:lnTo>
                  <a:lnTo>
                    <a:pt x="10033" y="3188"/>
                  </a:lnTo>
                  <a:lnTo>
                    <a:pt x="10097" y="3141"/>
                  </a:lnTo>
                  <a:lnTo>
                    <a:pt x="10101" y="3103"/>
                  </a:lnTo>
                  <a:lnTo>
                    <a:pt x="10087" y="3077"/>
                  </a:lnTo>
                  <a:lnTo>
                    <a:pt x="10023" y="3113"/>
                  </a:lnTo>
                  <a:lnTo>
                    <a:pt x="10018" y="3137"/>
                  </a:lnTo>
                  <a:lnTo>
                    <a:pt x="9968" y="3175"/>
                  </a:lnTo>
                  <a:lnTo>
                    <a:pt x="9930" y="3156"/>
                  </a:lnTo>
                  <a:lnTo>
                    <a:pt x="9906" y="3112"/>
                  </a:lnTo>
                  <a:lnTo>
                    <a:pt x="9933" y="3073"/>
                  </a:lnTo>
                  <a:lnTo>
                    <a:pt x="9924" y="3016"/>
                  </a:lnTo>
                  <a:lnTo>
                    <a:pt x="9958" y="2988"/>
                  </a:lnTo>
                  <a:lnTo>
                    <a:pt x="10008" y="2986"/>
                  </a:lnTo>
                  <a:lnTo>
                    <a:pt x="10066" y="3025"/>
                  </a:lnTo>
                  <a:lnTo>
                    <a:pt x="10089" y="2997"/>
                  </a:lnTo>
                  <a:lnTo>
                    <a:pt x="10087" y="2958"/>
                  </a:lnTo>
                  <a:lnTo>
                    <a:pt x="10133" y="2938"/>
                  </a:lnTo>
                  <a:lnTo>
                    <a:pt x="10138" y="2966"/>
                  </a:lnTo>
                  <a:lnTo>
                    <a:pt x="10119" y="2988"/>
                  </a:lnTo>
                  <a:lnTo>
                    <a:pt x="10122" y="3022"/>
                  </a:lnTo>
                  <a:lnTo>
                    <a:pt x="10215" y="3097"/>
                  </a:lnTo>
                  <a:lnTo>
                    <a:pt x="10260" y="3101"/>
                  </a:lnTo>
                  <a:lnTo>
                    <a:pt x="10283" y="3086"/>
                  </a:lnTo>
                  <a:lnTo>
                    <a:pt x="10348" y="3075"/>
                  </a:lnTo>
                  <a:lnTo>
                    <a:pt x="10377" y="3043"/>
                  </a:lnTo>
                  <a:lnTo>
                    <a:pt x="10371" y="3007"/>
                  </a:lnTo>
                  <a:lnTo>
                    <a:pt x="10318" y="2946"/>
                  </a:lnTo>
                  <a:lnTo>
                    <a:pt x="10317" y="2926"/>
                  </a:lnTo>
                  <a:lnTo>
                    <a:pt x="10335" y="2930"/>
                  </a:lnTo>
                  <a:lnTo>
                    <a:pt x="10401" y="2995"/>
                  </a:lnTo>
                  <a:lnTo>
                    <a:pt x="10425" y="2998"/>
                  </a:lnTo>
                  <a:lnTo>
                    <a:pt x="10461" y="3031"/>
                  </a:lnTo>
                  <a:lnTo>
                    <a:pt x="10453" y="3056"/>
                  </a:lnTo>
                  <a:lnTo>
                    <a:pt x="10461" y="3081"/>
                  </a:lnTo>
                  <a:lnTo>
                    <a:pt x="10506" y="3117"/>
                  </a:lnTo>
                  <a:lnTo>
                    <a:pt x="10512" y="3182"/>
                  </a:lnTo>
                  <a:lnTo>
                    <a:pt x="10526" y="3193"/>
                  </a:lnTo>
                  <a:lnTo>
                    <a:pt x="10522" y="3176"/>
                  </a:lnTo>
                  <a:lnTo>
                    <a:pt x="10553" y="3142"/>
                  </a:lnTo>
                  <a:lnTo>
                    <a:pt x="10572" y="3138"/>
                  </a:lnTo>
                  <a:lnTo>
                    <a:pt x="10588" y="3112"/>
                  </a:lnTo>
                  <a:lnTo>
                    <a:pt x="10575" y="3102"/>
                  </a:lnTo>
                  <a:lnTo>
                    <a:pt x="10547" y="3115"/>
                  </a:lnTo>
                  <a:lnTo>
                    <a:pt x="10522" y="3107"/>
                  </a:lnTo>
                  <a:lnTo>
                    <a:pt x="10501" y="3065"/>
                  </a:lnTo>
                  <a:lnTo>
                    <a:pt x="10545" y="3023"/>
                  </a:lnTo>
                  <a:lnTo>
                    <a:pt x="10581" y="3002"/>
                  </a:lnTo>
                  <a:lnTo>
                    <a:pt x="10597" y="2978"/>
                  </a:lnTo>
                  <a:lnTo>
                    <a:pt x="10620" y="2978"/>
                  </a:lnTo>
                  <a:lnTo>
                    <a:pt x="10634" y="2954"/>
                  </a:lnTo>
                  <a:lnTo>
                    <a:pt x="10705" y="2941"/>
                  </a:lnTo>
                  <a:lnTo>
                    <a:pt x="10817" y="2912"/>
                  </a:lnTo>
                  <a:lnTo>
                    <a:pt x="10954" y="2906"/>
                  </a:lnTo>
                  <a:lnTo>
                    <a:pt x="11059" y="2860"/>
                  </a:lnTo>
                  <a:lnTo>
                    <a:pt x="11110" y="2858"/>
                  </a:lnTo>
                  <a:lnTo>
                    <a:pt x="11159" y="2877"/>
                  </a:lnTo>
                  <a:lnTo>
                    <a:pt x="11155" y="2903"/>
                  </a:lnTo>
                  <a:lnTo>
                    <a:pt x="11143" y="2911"/>
                  </a:lnTo>
                  <a:lnTo>
                    <a:pt x="11121" y="2951"/>
                  </a:lnTo>
                  <a:lnTo>
                    <a:pt x="11140" y="3015"/>
                  </a:lnTo>
                  <a:lnTo>
                    <a:pt x="11185" y="3051"/>
                  </a:lnTo>
                  <a:lnTo>
                    <a:pt x="11337" y="3058"/>
                  </a:lnTo>
                  <a:lnTo>
                    <a:pt x="11366" y="3067"/>
                  </a:lnTo>
                  <a:lnTo>
                    <a:pt x="11378" y="3061"/>
                  </a:lnTo>
                  <a:lnTo>
                    <a:pt x="11433" y="3062"/>
                  </a:lnTo>
                  <a:lnTo>
                    <a:pt x="11474" y="3075"/>
                  </a:lnTo>
                  <a:lnTo>
                    <a:pt x="11580" y="3058"/>
                  </a:lnTo>
                  <a:lnTo>
                    <a:pt x="11655" y="3016"/>
                  </a:lnTo>
                  <a:lnTo>
                    <a:pt x="11682" y="3026"/>
                  </a:lnTo>
                  <a:lnTo>
                    <a:pt x="11717" y="3024"/>
                  </a:lnTo>
                  <a:lnTo>
                    <a:pt x="11737" y="2991"/>
                  </a:lnTo>
                  <a:lnTo>
                    <a:pt x="11724" y="2966"/>
                  </a:lnTo>
                  <a:lnTo>
                    <a:pt x="11756" y="2959"/>
                  </a:lnTo>
                  <a:lnTo>
                    <a:pt x="11786" y="2967"/>
                  </a:lnTo>
                  <a:lnTo>
                    <a:pt x="11833" y="2954"/>
                  </a:lnTo>
                  <a:lnTo>
                    <a:pt x="11844" y="2980"/>
                  </a:lnTo>
                  <a:lnTo>
                    <a:pt x="11860" y="2986"/>
                  </a:lnTo>
                  <a:lnTo>
                    <a:pt x="11882" y="2952"/>
                  </a:lnTo>
                  <a:lnTo>
                    <a:pt x="11871" y="2926"/>
                  </a:lnTo>
                  <a:lnTo>
                    <a:pt x="11843" y="2898"/>
                  </a:lnTo>
                  <a:lnTo>
                    <a:pt x="11847" y="2865"/>
                  </a:lnTo>
                  <a:lnTo>
                    <a:pt x="11830" y="2840"/>
                  </a:lnTo>
                  <a:lnTo>
                    <a:pt x="11792" y="2831"/>
                  </a:lnTo>
                  <a:lnTo>
                    <a:pt x="11786" y="2787"/>
                  </a:lnTo>
                  <a:lnTo>
                    <a:pt x="11768" y="2779"/>
                  </a:lnTo>
                  <a:lnTo>
                    <a:pt x="11760" y="2745"/>
                  </a:lnTo>
                  <a:lnTo>
                    <a:pt x="11736" y="2718"/>
                  </a:lnTo>
                  <a:lnTo>
                    <a:pt x="11731" y="2675"/>
                  </a:lnTo>
                  <a:lnTo>
                    <a:pt x="11749" y="2643"/>
                  </a:lnTo>
                  <a:lnTo>
                    <a:pt x="11755" y="2663"/>
                  </a:lnTo>
                  <a:lnTo>
                    <a:pt x="11771" y="2673"/>
                  </a:lnTo>
                  <a:lnTo>
                    <a:pt x="11809" y="2642"/>
                  </a:lnTo>
                  <a:lnTo>
                    <a:pt x="11802" y="2629"/>
                  </a:lnTo>
                  <a:lnTo>
                    <a:pt x="11794" y="2599"/>
                  </a:lnTo>
                  <a:lnTo>
                    <a:pt x="11820" y="2596"/>
                  </a:lnTo>
                  <a:lnTo>
                    <a:pt x="11860" y="2628"/>
                  </a:lnTo>
                  <a:lnTo>
                    <a:pt x="11881" y="2612"/>
                  </a:lnTo>
                  <a:lnTo>
                    <a:pt x="11888" y="2585"/>
                  </a:lnTo>
                  <a:lnTo>
                    <a:pt x="11902" y="2604"/>
                  </a:lnTo>
                  <a:lnTo>
                    <a:pt x="11946" y="2602"/>
                  </a:lnTo>
                  <a:lnTo>
                    <a:pt x="11971" y="2597"/>
                  </a:lnTo>
                  <a:lnTo>
                    <a:pt x="11983" y="2575"/>
                  </a:lnTo>
                  <a:lnTo>
                    <a:pt x="12014" y="2609"/>
                  </a:lnTo>
                  <a:lnTo>
                    <a:pt x="12043" y="2619"/>
                  </a:lnTo>
                  <a:lnTo>
                    <a:pt x="12064" y="2646"/>
                  </a:lnTo>
                  <a:lnTo>
                    <a:pt x="12084" y="2630"/>
                  </a:lnTo>
                  <a:lnTo>
                    <a:pt x="12083" y="2598"/>
                  </a:lnTo>
                  <a:lnTo>
                    <a:pt x="12114" y="2605"/>
                  </a:lnTo>
                  <a:lnTo>
                    <a:pt x="12133" y="2638"/>
                  </a:lnTo>
                  <a:lnTo>
                    <a:pt x="12112" y="2656"/>
                  </a:lnTo>
                  <a:lnTo>
                    <a:pt x="12097" y="2685"/>
                  </a:lnTo>
                  <a:lnTo>
                    <a:pt x="12109" y="2695"/>
                  </a:lnTo>
                  <a:lnTo>
                    <a:pt x="12147" y="2686"/>
                  </a:lnTo>
                  <a:lnTo>
                    <a:pt x="12157" y="2692"/>
                  </a:lnTo>
                  <a:lnTo>
                    <a:pt x="12157" y="2666"/>
                  </a:lnTo>
                  <a:lnTo>
                    <a:pt x="12173" y="2658"/>
                  </a:lnTo>
                  <a:lnTo>
                    <a:pt x="12195" y="2664"/>
                  </a:lnTo>
                  <a:lnTo>
                    <a:pt x="12183" y="2628"/>
                  </a:lnTo>
                  <a:lnTo>
                    <a:pt x="12165" y="2612"/>
                  </a:lnTo>
                  <a:lnTo>
                    <a:pt x="12173" y="2597"/>
                  </a:lnTo>
                  <a:lnTo>
                    <a:pt x="12204" y="2598"/>
                  </a:lnTo>
                  <a:lnTo>
                    <a:pt x="12254" y="2584"/>
                  </a:lnTo>
                  <a:lnTo>
                    <a:pt x="12270" y="2599"/>
                  </a:lnTo>
                  <a:lnTo>
                    <a:pt x="12291" y="2588"/>
                  </a:lnTo>
                  <a:lnTo>
                    <a:pt x="12337" y="2588"/>
                  </a:lnTo>
                  <a:lnTo>
                    <a:pt x="12338" y="2612"/>
                  </a:lnTo>
                  <a:lnTo>
                    <a:pt x="12349" y="2658"/>
                  </a:lnTo>
                  <a:lnTo>
                    <a:pt x="12357" y="2636"/>
                  </a:lnTo>
                  <a:lnTo>
                    <a:pt x="12373" y="2634"/>
                  </a:lnTo>
                  <a:lnTo>
                    <a:pt x="12403" y="2605"/>
                  </a:lnTo>
                  <a:lnTo>
                    <a:pt x="12415" y="2654"/>
                  </a:lnTo>
                  <a:lnTo>
                    <a:pt x="12436" y="2654"/>
                  </a:lnTo>
                  <a:lnTo>
                    <a:pt x="12468" y="2630"/>
                  </a:lnTo>
                  <a:lnTo>
                    <a:pt x="12500" y="2658"/>
                  </a:lnTo>
                  <a:lnTo>
                    <a:pt x="12511" y="2723"/>
                  </a:lnTo>
                  <a:lnTo>
                    <a:pt x="12534" y="2681"/>
                  </a:lnTo>
                  <a:lnTo>
                    <a:pt x="12554" y="2665"/>
                  </a:lnTo>
                  <a:lnTo>
                    <a:pt x="12569" y="2680"/>
                  </a:lnTo>
                  <a:lnTo>
                    <a:pt x="12551" y="2724"/>
                  </a:lnTo>
                  <a:lnTo>
                    <a:pt x="12576" y="2745"/>
                  </a:lnTo>
                  <a:lnTo>
                    <a:pt x="12588" y="2759"/>
                  </a:lnTo>
                  <a:lnTo>
                    <a:pt x="12619" y="2760"/>
                  </a:lnTo>
                  <a:lnTo>
                    <a:pt x="12629" y="2792"/>
                  </a:lnTo>
                  <a:lnTo>
                    <a:pt x="12642" y="2780"/>
                  </a:lnTo>
                  <a:lnTo>
                    <a:pt x="12657" y="2776"/>
                  </a:lnTo>
                  <a:lnTo>
                    <a:pt x="12668" y="2814"/>
                  </a:lnTo>
                  <a:lnTo>
                    <a:pt x="12642" y="2842"/>
                  </a:lnTo>
                  <a:lnTo>
                    <a:pt x="12647" y="2882"/>
                  </a:lnTo>
                  <a:lnTo>
                    <a:pt x="12693" y="2835"/>
                  </a:lnTo>
                  <a:lnTo>
                    <a:pt x="12722" y="2838"/>
                  </a:lnTo>
                  <a:lnTo>
                    <a:pt x="12727" y="2862"/>
                  </a:lnTo>
                  <a:lnTo>
                    <a:pt x="12662" y="2921"/>
                  </a:lnTo>
                  <a:lnTo>
                    <a:pt x="12666" y="2967"/>
                  </a:lnTo>
                  <a:lnTo>
                    <a:pt x="12722" y="2975"/>
                  </a:lnTo>
                  <a:lnTo>
                    <a:pt x="12736" y="2956"/>
                  </a:lnTo>
                  <a:lnTo>
                    <a:pt x="12759" y="2941"/>
                  </a:lnTo>
                  <a:lnTo>
                    <a:pt x="12779" y="2953"/>
                  </a:lnTo>
                  <a:lnTo>
                    <a:pt x="12786" y="2981"/>
                  </a:lnTo>
                  <a:lnTo>
                    <a:pt x="12811" y="2966"/>
                  </a:lnTo>
                  <a:lnTo>
                    <a:pt x="12849" y="3008"/>
                  </a:lnTo>
                  <a:lnTo>
                    <a:pt x="12837" y="3059"/>
                  </a:lnTo>
                  <a:lnTo>
                    <a:pt x="12870" y="3053"/>
                  </a:lnTo>
                  <a:lnTo>
                    <a:pt x="12877" y="3080"/>
                  </a:lnTo>
                  <a:lnTo>
                    <a:pt x="12904" y="3068"/>
                  </a:lnTo>
                  <a:lnTo>
                    <a:pt x="12908" y="3095"/>
                  </a:lnTo>
                  <a:lnTo>
                    <a:pt x="12878" y="3147"/>
                  </a:lnTo>
                  <a:lnTo>
                    <a:pt x="12841" y="3162"/>
                  </a:lnTo>
                  <a:lnTo>
                    <a:pt x="12810" y="3140"/>
                  </a:lnTo>
                  <a:lnTo>
                    <a:pt x="12744" y="3122"/>
                  </a:lnTo>
                  <a:lnTo>
                    <a:pt x="12668" y="3122"/>
                  </a:lnTo>
                  <a:lnTo>
                    <a:pt x="12698" y="3142"/>
                  </a:lnTo>
                  <a:lnTo>
                    <a:pt x="12711" y="3178"/>
                  </a:lnTo>
                  <a:lnTo>
                    <a:pt x="12777" y="3186"/>
                  </a:lnTo>
                  <a:lnTo>
                    <a:pt x="12790" y="3212"/>
                  </a:lnTo>
                  <a:lnTo>
                    <a:pt x="12854" y="3260"/>
                  </a:lnTo>
                  <a:lnTo>
                    <a:pt x="12917" y="3276"/>
                  </a:lnTo>
                  <a:lnTo>
                    <a:pt x="12957" y="3250"/>
                  </a:lnTo>
                  <a:lnTo>
                    <a:pt x="12960" y="3215"/>
                  </a:lnTo>
                  <a:lnTo>
                    <a:pt x="12927" y="3183"/>
                  </a:lnTo>
                  <a:lnTo>
                    <a:pt x="12917" y="3161"/>
                  </a:lnTo>
                  <a:lnTo>
                    <a:pt x="12927" y="3161"/>
                  </a:lnTo>
                  <a:lnTo>
                    <a:pt x="12966" y="3200"/>
                  </a:lnTo>
                  <a:lnTo>
                    <a:pt x="13006" y="3220"/>
                  </a:lnTo>
                  <a:lnTo>
                    <a:pt x="13030" y="3235"/>
                  </a:lnTo>
                  <a:lnTo>
                    <a:pt x="13000" y="3232"/>
                  </a:lnTo>
                  <a:lnTo>
                    <a:pt x="12932" y="3296"/>
                  </a:lnTo>
                  <a:lnTo>
                    <a:pt x="12948" y="3317"/>
                  </a:lnTo>
                  <a:lnTo>
                    <a:pt x="12977" y="3321"/>
                  </a:lnTo>
                  <a:lnTo>
                    <a:pt x="13000" y="3304"/>
                  </a:lnTo>
                  <a:lnTo>
                    <a:pt x="13022" y="3304"/>
                  </a:lnTo>
                  <a:lnTo>
                    <a:pt x="13134" y="3406"/>
                  </a:lnTo>
                  <a:lnTo>
                    <a:pt x="13161" y="3417"/>
                  </a:lnTo>
                  <a:lnTo>
                    <a:pt x="13196" y="3463"/>
                  </a:lnTo>
                  <a:lnTo>
                    <a:pt x="13279" y="3471"/>
                  </a:lnTo>
                  <a:lnTo>
                    <a:pt x="13328" y="3527"/>
                  </a:lnTo>
                  <a:lnTo>
                    <a:pt x="13378" y="3540"/>
                  </a:lnTo>
                  <a:lnTo>
                    <a:pt x="13390" y="3517"/>
                  </a:lnTo>
                  <a:lnTo>
                    <a:pt x="13376" y="3494"/>
                  </a:lnTo>
                  <a:lnTo>
                    <a:pt x="13395" y="3481"/>
                  </a:lnTo>
                  <a:lnTo>
                    <a:pt x="13424" y="3512"/>
                  </a:lnTo>
                  <a:lnTo>
                    <a:pt x="13433" y="3540"/>
                  </a:lnTo>
                  <a:lnTo>
                    <a:pt x="13453" y="3570"/>
                  </a:lnTo>
                  <a:lnTo>
                    <a:pt x="13474" y="3569"/>
                  </a:lnTo>
                  <a:lnTo>
                    <a:pt x="13483" y="3530"/>
                  </a:lnTo>
                  <a:lnTo>
                    <a:pt x="13448" y="3349"/>
                  </a:lnTo>
                  <a:lnTo>
                    <a:pt x="13411" y="3267"/>
                  </a:lnTo>
                  <a:lnTo>
                    <a:pt x="13364" y="3165"/>
                  </a:lnTo>
                  <a:lnTo>
                    <a:pt x="13354" y="3075"/>
                  </a:lnTo>
                  <a:lnTo>
                    <a:pt x="13328" y="3018"/>
                  </a:lnTo>
                  <a:lnTo>
                    <a:pt x="13324" y="2993"/>
                  </a:lnTo>
                  <a:lnTo>
                    <a:pt x="13355" y="3006"/>
                  </a:lnTo>
                  <a:lnTo>
                    <a:pt x="13375" y="3050"/>
                  </a:lnTo>
                  <a:lnTo>
                    <a:pt x="13413" y="3090"/>
                  </a:lnTo>
                  <a:lnTo>
                    <a:pt x="13454" y="3101"/>
                  </a:lnTo>
                  <a:lnTo>
                    <a:pt x="13490" y="3142"/>
                  </a:lnTo>
                  <a:lnTo>
                    <a:pt x="13554" y="3148"/>
                  </a:lnTo>
                  <a:lnTo>
                    <a:pt x="13689" y="3133"/>
                  </a:lnTo>
                  <a:lnTo>
                    <a:pt x="13718" y="3145"/>
                  </a:lnTo>
                  <a:lnTo>
                    <a:pt x="13744" y="3132"/>
                  </a:lnTo>
                  <a:lnTo>
                    <a:pt x="13778" y="3160"/>
                  </a:lnTo>
                  <a:lnTo>
                    <a:pt x="13784" y="3151"/>
                  </a:lnTo>
                  <a:lnTo>
                    <a:pt x="13758" y="3112"/>
                  </a:lnTo>
                  <a:lnTo>
                    <a:pt x="13766" y="3090"/>
                  </a:lnTo>
                  <a:lnTo>
                    <a:pt x="13740" y="3066"/>
                  </a:lnTo>
                  <a:lnTo>
                    <a:pt x="13754" y="3048"/>
                  </a:lnTo>
                  <a:lnTo>
                    <a:pt x="13759" y="3016"/>
                  </a:lnTo>
                  <a:lnTo>
                    <a:pt x="13875" y="2968"/>
                  </a:lnTo>
                  <a:lnTo>
                    <a:pt x="13893" y="2977"/>
                  </a:lnTo>
                  <a:lnTo>
                    <a:pt x="13922" y="2972"/>
                  </a:lnTo>
                  <a:lnTo>
                    <a:pt x="13958" y="2993"/>
                  </a:lnTo>
                  <a:lnTo>
                    <a:pt x="14010" y="2993"/>
                  </a:lnTo>
                  <a:lnTo>
                    <a:pt x="14051" y="3033"/>
                  </a:lnTo>
                  <a:lnTo>
                    <a:pt x="14091" y="3045"/>
                  </a:lnTo>
                  <a:lnTo>
                    <a:pt x="14113" y="3081"/>
                  </a:lnTo>
                  <a:lnTo>
                    <a:pt x="14169" y="3082"/>
                  </a:lnTo>
                  <a:lnTo>
                    <a:pt x="14188" y="3116"/>
                  </a:lnTo>
                  <a:lnTo>
                    <a:pt x="14264" y="3116"/>
                  </a:lnTo>
                  <a:lnTo>
                    <a:pt x="14217" y="3088"/>
                  </a:lnTo>
                  <a:lnTo>
                    <a:pt x="14214" y="3072"/>
                  </a:lnTo>
                  <a:lnTo>
                    <a:pt x="14261" y="3085"/>
                  </a:lnTo>
                  <a:lnTo>
                    <a:pt x="14292" y="3061"/>
                  </a:lnTo>
                  <a:lnTo>
                    <a:pt x="14254" y="3041"/>
                  </a:lnTo>
                  <a:lnTo>
                    <a:pt x="14281" y="3017"/>
                  </a:lnTo>
                  <a:lnTo>
                    <a:pt x="14252" y="2987"/>
                  </a:lnTo>
                  <a:lnTo>
                    <a:pt x="14207" y="3010"/>
                  </a:lnTo>
                  <a:lnTo>
                    <a:pt x="14168" y="3000"/>
                  </a:lnTo>
                  <a:lnTo>
                    <a:pt x="14163" y="2945"/>
                  </a:lnTo>
                  <a:lnTo>
                    <a:pt x="14148" y="2906"/>
                  </a:lnTo>
                  <a:lnTo>
                    <a:pt x="14168" y="2890"/>
                  </a:lnTo>
                  <a:lnTo>
                    <a:pt x="14189" y="2907"/>
                  </a:lnTo>
                  <a:lnTo>
                    <a:pt x="14219" y="2888"/>
                  </a:lnTo>
                  <a:lnTo>
                    <a:pt x="14201" y="2861"/>
                  </a:lnTo>
                  <a:lnTo>
                    <a:pt x="14227" y="2852"/>
                  </a:lnTo>
                  <a:lnTo>
                    <a:pt x="14279" y="2892"/>
                  </a:lnTo>
                  <a:lnTo>
                    <a:pt x="14294" y="2930"/>
                  </a:lnTo>
                  <a:lnTo>
                    <a:pt x="14316" y="2922"/>
                  </a:lnTo>
                  <a:lnTo>
                    <a:pt x="14336" y="2938"/>
                  </a:lnTo>
                  <a:lnTo>
                    <a:pt x="14356" y="2927"/>
                  </a:lnTo>
                  <a:lnTo>
                    <a:pt x="14344" y="2887"/>
                  </a:lnTo>
                  <a:lnTo>
                    <a:pt x="14381" y="2872"/>
                  </a:lnTo>
                  <a:lnTo>
                    <a:pt x="14407" y="2891"/>
                  </a:lnTo>
                  <a:lnTo>
                    <a:pt x="14416" y="2860"/>
                  </a:lnTo>
                  <a:lnTo>
                    <a:pt x="14363" y="2797"/>
                  </a:lnTo>
                  <a:lnTo>
                    <a:pt x="14322" y="2793"/>
                  </a:lnTo>
                  <a:lnTo>
                    <a:pt x="14279" y="2751"/>
                  </a:lnTo>
                  <a:lnTo>
                    <a:pt x="14288" y="2712"/>
                  </a:lnTo>
                  <a:lnTo>
                    <a:pt x="14269" y="2685"/>
                  </a:lnTo>
                  <a:lnTo>
                    <a:pt x="14233" y="2701"/>
                  </a:lnTo>
                  <a:lnTo>
                    <a:pt x="14198" y="2692"/>
                  </a:lnTo>
                  <a:lnTo>
                    <a:pt x="14241" y="2667"/>
                  </a:lnTo>
                  <a:lnTo>
                    <a:pt x="14226" y="2637"/>
                  </a:lnTo>
                  <a:lnTo>
                    <a:pt x="14233" y="2628"/>
                  </a:lnTo>
                  <a:lnTo>
                    <a:pt x="14206" y="2587"/>
                  </a:lnTo>
                  <a:lnTo>
                    <a:pt x="14264" y="2586"/>
                  </a:lnTo>
                  <a:lnTo>
                    <a:pt x="14276" y="2523"/>
                  </a:lnTo>
                  <a:lnTo>
                    <a:pt x="14213" y="2543"/>
                  </a:lnTo>
                  <a:lnTo>
                    <a:pt x="14177" y="2578"/>
                  </a:lnTo>
                  <a:lnTo>
                    <a:pt x="14169" y="2617"/>
                  </a:lnTo>
                  <a:lnTo>
                    <a:pt x="14109" y="2599"/>
                  </a:lnTo>
                  <a:lnTo>
                    <a:pt x="14073" y="2533"/>
                  </a:lnTo>
                  <a:lnTo>
                    <a:pt x="14092" y="2501"/>
                  </a:lnTo>
                  <a:lnTo>
                    <a:pt x="14099" y="2453"/>
                  </a:lnTo>
                  <a:lnTo>
                    <a:pt x="14157" y="2431"/>
                  </a:lnTo>
                  <a:lnTo>
                    <a:pt x="14193" y="2437"/>
                  </a:lnTo>
                  <a:lnTo>
                    <a:pt x="14253" y="2381"/>
                  </a:lnTo>
                  <a:lnTo>
                    <a:pt x="14257" y="2356"/>
                  </a:lnTo>
                  <a:lnTo>
                    <a:pt x="14222" y="2314"/>
                  </a:lnTo>
                  <a:lnTo>
                    <a:pt x="14189" y="2319"/>
                  </a:lnTo>
                  <a:lnTo>
                    <a:pt x="14157" y="2307"/>
                  </a:lnTo>
                  <a:lnTo>
                    <a:pt x="14099" y="2307"/>
                  </a:lnTo>
                  <a:lnTo>
                    <a:pt x="14062" y="2262"/>
                  </a:lnTo>
                  <a:lnTo>
                    <a:pt x="14110" y="2242"/>
                  </a:lnTo>
                  <a:lnTo>
                    <a:pt x="14178" y="2232"/>
                  </a:lnTo>
                  <a:lnTo>
                    <a:pt x="14254" y="2265"/>
                  </a:lnTo>
                  <a:lnTo>
                    <a:pt x="14326" y="2252"/>
                  </a:lnTo>
                  <a:lnTo>
                    <a:pt x="14441" y="2249"/>
                  </a:lnTo>
                  <a:lnTo>
                    <a:pt x="14638" y="2234"/>
                  </a:lnTo>
                  <a:lnTo>
                    <a:pt x="14671" y="2215"/>
                  </a:lnTo>
                  <a:lnTo>
                    <a:pt x="14817" y="2213"/>
                  </a:lnTo>
                  <a:lnTo>
                    <a:pt x="14883" y="2220"/>
                  </a:lnTo>
                  <a:lnTo>
                    <a:pt x="14932" y="2213"/>
                  </a:lnTo>
                  <a:lnTo>
                    <a:pt x="15015" y="2214"/>
                  </a:lnTo>
                  <a:lnTo>
                    <a:pt x="14971" y="2228"/>
                  </a:lnTo>
                  <a:lnTo>
                    <a:pt x="14857" y="2278"/>
                  </a:lnTo>
                  <a:lnTo>
                    <a:pt x="14820" y="2259"/>
                  </a:lnTo>
                  <a:lnTo>
                    <a:pt x="14801" y="2265"/>
                  </a:lnTo>
                  <a:lnTo>
                    <a:pt x="14765" y="2252"/>
                  </a:lnTo>
                  <a:lnTo>
                    <a:pt x="14743" y="2324"/>
                  </a:lnTo>
                  <a:lnTo>
                    <a:pt x="14778" y="2363"/>
                  </a:lnTo>
                  <a:lnTo>
                    <a:pt x="14750" y="2374"/>
                  </a:lnTo>
                  <a:lnTo>
                    <a:pt x="14742" y="2400"/>
                  </a:lnTo>
                  <a:lnTo>
                    <a:pt x="14776" y="2421"/>
                  </a:lnTo>
                  <a:lnTo>
                    <a:pt x="14826" y="2384"/>
                  </a:lnTo>
                  <a:lnTo>
                    <a:pt x="14829" y="2348"/>
                  </a:lnTo>
                  <a:lnTo>
                    <a:pt x="14918" y="2288"/>
                  </a:lnTo>
                  <a:lnTo>
                    <a:pt x="15033" y="2242"/>
                  </a:lnTo>
                  <a:lnTo>
                    <a:pt x="15050" y="2304"/>
                  </a:lnTo>
                  <a:lnTo>
                    <a:pt x="15055" y="2392"/>
                  </a:lnTo>
                  <a:lnTo>
                    <a:pt x="15045" y="2412"/>
                  </a:lnTo>
                  <a:lnTo>
                    <a:pt x="15024" y="2356"/>
                  </a:lnTo>
                  <a:lnTo>
                    <a:pt x="14991" y="2324"/>
                  </a:lnTo>
                  <a:lnTo>
                    <a:pt x="14989" y="2288"/>
                  </a:lnTo>
                  <a:lnTo>
                    <a:pt x="14955" y="2318"/>
                  </a:lnTo>
                  <a:lnTo>
                    <a:pt x="14931" y="2309"/>
                  </a:lnTo>
                  <a:lnTo>
                    <a:pt x="14952" y="2370"/>
                  </a:lnTo>
                  <a:lnTo>
                    <a:pt x="14987" y="2384"/>
                  </a:lnTo>
                  <a:lnTo>
                    <a:pt x="15001" y="2453"/>
                  </a:lnTo>
                  <a:lnTo>
                    <a:pt x="14976" y="2508"/>
                  </a:lnTo>
                  <a:lnTo>
                    <a:pt x="14952" y="2497"/>
                  </a:lnTo>
                  <a:lnTo>
                    <a:pt x="14928" y="2518"/>
                  </a:lnTo>
                  <a:lnTo>
                    <a:pt x="14969" y="2545"/>
                  </a:lnTo>
                  <a:lnTo>
                    <a:pt x="14966" y="2568"/>
                  </a:lnTo>
                  <a:lnTo>
                    <a:pt x="14981" y="2586"/>
                  </a:lnTo>
                  <a:lnTo>
                    <a:pt x="15010" y="2586"/>
                  </a:lnTo>
                  <a:lnTo>
                    <a:pt x="15054" y="2551"/>
                  </a:lnTo>
                  <a:lnTo>
                    <a:pt x="15054" y="2504"/>
                  </a:lnTo>
                  <a:lnTo>
                    <a:pt x="15087" y="2454"/>
                  </a:lnTo>
                  <a:lnTo>
                    <a:pt x="15075" y="2422"/>
                  </a:lnTo>
                  <a:lnTo>
                    <a:pt x="15079" y="2376"/>
                  </a:lnTo>
                  <a:lnTo>
                    <a:pt x="15066" y="2200"/>
                  </a:lnTo>
                  <a:lnTo>
                    <a:pt x="15125" y="2153"/>
                  </a:lnTo>
                  <a:lnTo>
                    <a:pt x="15216" y="2133"/>
                  </a:lnTo>
                  <a:lnTo>
                    <a:pt x="15315" y="2108"/>
                  </a:lnTo>
                  <a:lnTo>
                    <a:pt x="15407" y="2119"/>
                  </a:lnTo>
                  <a:lnTo>
                    <a:pt x="15521" y="2160"/>
                  </a:lnTo>
                  <a:lnTo>
                    <a:pt x="15578" y="2235"/>
                  </a:lnTo>
                  <a:lnTo>
                    <a:pt x="15573" y="2274"/>
                  </a:lnTo>
                  <a:lnTo>
                    <a:pt x="15544" y="2295"/>
                  </a:lnTo>
                  <a:lnTo>
                    <a:pt x="15483" y="2247"/>
                  </a:lnTo>
                  <a:lnTo>
                    <a:pt x="15476" y="2258"/>
                  </a:lnTo>
                  <a:lnTo>
                    <a:pt x="15488" y="2294"/>
                  </a:lnTo>
                  <a:lnTo>
                    <a:pt x="15485" y="2328"/>
                  </a:lnTo>
                  <a:lnTo>
                    <a:pt x="15493" y="2360"/>
                  </a:lnTo>
                  <a:lnTo>
                    <a:pt x="15463" y="2384"/>
                  </a:lnTo>
                  <a:lnTo>
                    <a:pt x="15488" y="2394"/>
                  </a:lnTo>
                  <a:lnTo>
                    <a:pt x="15525" y="2372"/>
                  </a:lnTo>
                  <a:lnTo>
                    <a:pt x="15583" y="2368"/>
                  </a:lnTo>
                  <a:lnTo>
                    <a:pt x="15618" y="2333"/>
                  </a:lnTo>
                  <a:lnTo>
                    <a:pt x="15634" y="2383"/>
                  </a:lnTo>
                  <a:lnTo>
                    <a:pt x="15653" y="2419"/>
                  </a:lnTo>
                  <a:lnTo>
                    <a:pt x="15658" y="2462"/>
                  </a:lnTo>
                  <a:lnTo>
                    <a:pt x="15679" y="2484"/>
                  </a:lnTo>
                  <a:lnTo>
                    <a:pt x="15701" y="2446"/>
                  </a:lnTo>
                  <a:lnTo>
                    <a:pt x="15694" y="2422"/>
                  </a:lnTo>
                  <a:lnTo>
                    <a:pt x="15736" y="2384"/>
                  </a:lnTo>
                  <a:lnTo>
                    <a:pt x="15778" y="2405"/>
                  </a:lnTo>
                  <a:lnTo>
                    <a:pt x="15793" y="2448"/>
                  </a:lnTo>
                  <a:lnTo>
                    <a:pt x="15778" y="2472"/>
                  </a:lnTo>
                  <a:lnTo>
                    <a:pt x="15764" y="2519"/>
                  </a:lnTo>
                  <a:lnTo>
                    <a:pt x="15775" y="2536"/>
                  </a:lnTo>
                  <a:lnTo>
                    <a:pt x="15799" y="2523"/>
                  </a:lnTo>
                  <a:lnTo>
                    <a:pt x="15818" y="2481"/>
                  </a:lnTo>
                  <a:lnTo>
                    <a:pt x="15835" y="2473"/>
                  </a:lnTo>
                  <a:lnTo>
                    <a:pt x="15850" y="2498"/>
                  </a:lnTo>
                  <a:lnTo>
                    <a:pt x="15849" y="2459"/>
                  </a:lnTo>
                  <a:lnTo>
                    <a:pt x="15882" y="2391"/>
                  </a:lnTo>
                  <a:lnTo>
                    <a:pt x="15897" y="2377"/>
                  </a:lnTo>
                  <a:lnTo>
                    <a:pt x="15923" y="2389"/>
                  </a:lnTo>
                  <a:lnTo>
                    <a:pt x="16003" y="2444"/>
                  </a:lnTo>
                  <a:lnTo>
                    <a:pt x="16089" y="2464"/>
                  </a:lnTo>
                  <a:lnTo>
                    <a:pt x="16137" y="2522"/>
                  </a:lnTo>
                  <a:lnTo>
                    <a:pt x="16129" y="2552"/>
                  </a:lnTo>
                  <a:lnTo>
                    <a:pt x="16074" y="2586"/>
                  </a:lnTo>
                  <a:lnTo>
                    <a:pt x="16037" y="2624"/>
                  </a:lnTo>
                  <a:lnTo>
                    <a:pt x="16085" y="2599"/>
                  </a:lnTo>
                  <a:lnTo>
                    <a:pt x="16158" y="2584"/>
                  </a:lnTo>
                  <a:lnTo>
                    <a:pt x="16206" y="2601"/>
                  </a:lnTo>
                  <a:lnTo>
                    <a:pt x="16263" y="2587"/>
                  </a:lnTo>
                  <a:lnTo>
                    <a:pt x="16304" y="2549"/>
                  </a:lnTo>
                  <a:lnTo>
                    <a:pt x="16343" y="2531"/>
                  </a:lnTo>
                  <a:lnTo>
                    <a:pt x="16412" y="2474"/>
                  </a:lnTo>
                  <a:lnTo>
                    <a:pt x="16446" y="2461"/>
                  </a:lnTo>
                  <a:lnTo>
                    <a:pt x="16501" y="2405"/>
                  </a:lnTo>
                  <a:lnTo>
                    <a:pt x="16548" y="2393"/>
                  </a:lnTo>
                  <a:lnTo>
                    <a:pt x="16677" y="2329"/>
                  </a:lnTo>
                  <a:lnTo>
                    <a:pt x="16741" y="2307"/>
                  </a:lnTo>
                  <a:lnTo>
                    <a:pt x="16778" y="2314"/>
                  </a:lnTo>
                  <a:lnTo>
                    <a:pt x="16782" y="2300"/>
                  </a:lnTo>
                  <a:lnTo>
                    <a:pt x="16855" y="2253"/>
                  </a:lnTo>
                  <a:lnTo>
                    <a:pt x="16895" y="2244"/>
                  </a:lnTo>
                  <a:lnTo>
                    <a:pt x="16982" y="2247"/>
                  </a:lnTo>
                  <a:lnTo>
                    <a:pt x="17150" y="2303"/>
                  </a:lnTo>
                  <a:lnTo>
                    <a:pt x="17220" y="2378"/>
                  </a:lnTo>
                  <a:lnTo>
                    <a:pt x="17292" y="2416"/>
                  </a:lnTo>
                  <a:lnTo>
                    <a:pt x="17354" y="2486"/>
                  </a:lnTo>
                  <a:lnTo>
                    <a:pt x="17386" y="2547"/>
                  </a:lnTo>
                  <a:lnTo>
                    <a:pt x="17390" y="2578"/>
                  </a:lnTo>
                  <a:lnTo>
                    <a:pt x="17405" y="2597"/>
                  </a:lnTo>
                  <a:lnTo>
                    <a:pt x="17403" y="2646"/>
                  </a:lnTo>
                  <a:lnTo>
                    <a:pt x="17438" y="2713"/>
                  </a:lnTo>
                  <a:lnTo>
                    <a:pt x="17441" y="2746"/>
                  </a:lnTo>
                  <a:lnTo>
                    <a:pt x="17417" y="2782"/>
                  </a:lnTo>
                  <a:lnTo>
                    <a:pt x="17456" y="2773"/>
                  </a:lnTo>
                  <a:lnTo>
                    <a:pt x="17496" y="2725"/>
                  </a:lnTo>
                  <a:lnTo>
                    <a:pt x="17543" y="2725"/>
                  </a:lnTo>
                  <a:lnTo>
                    <a:pt x="17565" y="2747"/>
                  </a:lnTo>
                  <a:lnTo>
                    <a:pt x="17568" y="2722"/>
                  </a:lnTo>
                  <a:lnTo>
                    <a:pt x="17614" y="2716"/>
                  </a:lnTo>
                  <a:lnTo>
                    <a:pt x="17651" y="2738"/>
                  </a:lnTo>
                  <a:lnTo>
                    <a:pt x="17667" y="2779"/>
                  </a:lnTo>
                  <a:lnTo>
                    <a:pt x="17675" y="2747"/>
                  </a:lnTo>
                  <a:lnTo>
                    <a:pt x="17660" y="2694"/>
                  </a:lnTo>
                  <a:lnTo>
                    <a:pt x="17690" y="2691"/>
                  </a:lnTo>
                  <a:lnTo>
                    <a:pt x="17716" y="2736"/>
                  </a:lnTo>
                  <a:lnTo>
                    <a:pt x="17773" y="2790"/>
                  </a:lnTo>
                  <a:lnTo>
                    <a:pt x="17784" y="2852"/>
                  </a:lnTo>
                  <a:lnTo>
                    <a:pt x="17814" y="2852"/>
                  </a:lnTo>
                  <a:lnTo>
                    <a:pt x="17865" y="2916"/>
                  </a:lnTo>
                  <a:lnTo>
                    <a:pt x="17864" y="2896"/>
                  </a:lnTo>
                  <a:lnTo>
                    <a:pt x="17847" y="2842"/>
                  </a:lnTo>
                  <a:lnTo>
                    <a:pt x="17813" y="2826"/>
                  </a:lnTo>
                  <a:lnTo>
                    <a:pt x="17806" y="2795"/>
                  </a:lnTo>
                  <a:lnTo>
                    <a:pt x="17843" y="2816"/>
                  </a:lnTo>
                  <a:lnTo>
                    <a:pt x="17872" y="2812"/>
                  </a:lnTo>
                  <a:lnTo>
                    <a:pt x="17906" y="2847"/>
                  </a:lnTo>
                  <a:lnTo>
                    <a:pt x="17953" y="2912"/>
                  </a:lnTo>
                  <a:lnTo>
                    <a:pt x="17944" y="2860"/>
                  </a:lnTo>
                  <a:lnTo>
                    <a:pt x="17880" y="2771"/>
                  </a:lnTo>
                  <a:lnTo>
                    <a:pt x="17883" y="2691"/>
                  </a:lnTo>
                  <a:lnTo>
                    <a:pt x="17882" y="2625"/>
                  </a:lnTo>
                  <a:lnTo>
                    <a:pt x="17923" y="2577"/>
                  </a:lnTo>
                  <a:lnTo>
                    <a:pt x="17992" y="2570"/>
                  </a:lnTo>
                  <a:lnTo>
                    <a:pt x="18024" y="2545"/>
                  </a:lnTo>
                  <a:lnTo>
                    <a:pt x="18083" y="2521"/>
                  </a:lnTo>
                  <a:lnTo>
                    <a:pt x="18078" y="2495"/>
                  </a:lnTo>
                  <a:lnTo>
                    <a:pt x="18090" y="2482"/>
                  </a:lnTo>
                  <a:lnTo>
                    <a:pt x="18113" y="2483"/>
                  </a:lnTo>
                  <a:lnTo>
                    <a:pt x="18147" y="2515"/>
                  </a:lnTo>
                  <a:lnTo>
                    <a:pt x="18176" y="2524"/>
                  </a:lnTo>
                  <a:lnTo>
                    <a:pt x="18226" y="2514"/>
                  </a:lnTo>
                  <a:lnTo>
                    <a:pt x="18272" y="2479"/>
                  </a:lnTo>
                  <a:lnTo>
                    <a:pt x="18297" y="2487"/>
                  </a:lnTo>
                  <a:lnTo>
                    <a:pt x="18358" y="2464"/>
                  </a:lnTo>
                  <a:lnTo>
                    <a:pt x="18430" y="2471"/>
                  </a:lnTo>
                  <a:lnTo>
                    <a:pt x="18462" y="2449"/>
                  </a:lnTo>
                  <a:lnTo>
                    <a:pt x="18478" y="2448"/>
                  </a:lnTo>
                  <a:lnTo>
                    <a:pt x="18482" y="2468"/>
                  </a:lnTo>
                  <a:lnTo>
                    <a:pt x="18504" y="2491"/>
                  </a:lnTo>
                  <a:lnTo>
                    <a:pt x="18519" y="2454"/>
                  </a:lnTo>
                  <a:lnTo>
                    <a:pt x="18559" y="2399"/>
                  </a:lnTo>
                  <a:lnTo>
                    <a:pt x="18552" y="2375"/>
                  </a:lnTo>
                  <a:lnTo>
                    <a:pt x="18552" y="2329"/>
                  </a:lnTo>
                  <a:lnTo>
                    <a:pt x="18556" y="2291"/>
                  </a:lnTo>
                  <a:lnTo>
                    <a:pt x="18575" y="2274"/>
                  </a:lnTo>
                  <a:lnTo>
                    <a:pt x="18629" y="2288"/>
                  </a:lnTo>
                  <a:lnTo>
                    <a:pt x="18647" y="2327"/>
                  </a:lnTo>
                  <a:lnTo>
                    <a:pt x="18654" y="2347"/>
                  </a:lnTo>
                  <a:lnTo>
                    <a:pt x="18698" y="2352"/>
                  </a:lnTo>
                  <a:lnTo>
                    <a:pt x="18729" y="2377"/>
                  </a:lnTo>
                  <a:lnTo>
                    <a:pt x="18728" y="2418"/>
                  </a:lnTo>
                  <a:lnTo>
                    <a:pt x="18777" y="2473"/>
                  </a:lnTo>
                  <a:lnTo>
                    <a:pt x="18802" y="2489"/>
                  </a:lnTo>
                  <a:lnTo>
                    <a:pt x="18853" y="2482"/>
                  </a:lnTo>
                  <a:lnTo>
                    <a:pt x="18936" y="2499"/>
                  </a:lnTo>
                  <a:lnTo>
                    <a:pt x="18947" y="2489"/>
                  </a:lnTo>
                  <a:lnTo>
                    <a:pt x="18971" y="2493"/>
                  </a:lnTo>
                  <a:lnTo>
                    <a:pt x="19028" y="2571"/>
                  </a:lnTo>
                  <a:lnTo>
                    <a:pt x="19028" y="2608"/>
                  </a:lnTo>
                  <a:lnTo>
                    <a:pt x="19051" y="2629"/>
                  </a:lnTo>
                  <a:lnTo>
                    <a:pt x="19107" y="2637"/>
                  </a:lnTo>
                  <a:lnTo>
                    <a:pt x="19135" y="2618"/>
                  </a:lnTo>
                  <a:lnTo>
                    <a:pt x="19177" y="2612"/>
                  </a:lnTo>
                  <a:lnTo>
                    <a:pt x="19172" y="2586"/>
                  </a:lnTo>
                  <a:lnTo>
                    <a:pt x="19212" y="2559"/>
                  </a:lnTo>
                  <a:lnTo>
                    <a:pt x="19236" y="2567"/>
                  </a:lnTo>
                  <a:lnTo>
                    <a:pt x="19250" y="2553"/>
                  </a:lnTo>
                  <a:lnTo>
                    <a:pt x="19226" y="2521"/>
                  </a:lnTo>
                  <a:lnTo>
                    <a:pt x="19242" y="2507"/>
                  </a:lnTo>
                  <a:lnTo>
                    <a:pt x="19231" y="2486"/>
                  </a:lnTo>
                  <a:lnTo>
                    <a:pt x="19236" y="2462"/>
                  </a:lnTo>
                  <a:lnTo>
                    <a:pt x="19202" y="2419"/>
                  </a:lnTo>
                  <a:lnTo>
                    <a:pt x="19152" y="2403"/>
                  </a:lnTo>
                  <a:lnTo>
                    <a:pt x="19141" y="2348"/>
                  </a:lnTo>
                  <a:lnTo>
                    <a:pt x="19079" y="2288"/>
                  </a:lnTo>
                  <a:lnTo>
                    <a:pt x="19055" y="2281"/>
                  </a:lnTo>
                  <a:lnTo>
                    <a:pt x="19039" y="2255"/>
                  </a:lnTo>
                  <a:lnTo>
                    <a:pt x="18978" y="2227"/>
                  </a:lnTo>
                  <a:lnTo>
                    <a:pt x="18947" y="2254"/>
                  </a:lnTo>
                  <a:lnTo>
                    <a:pt x="18927" y="2253"/>
                  </a:lnTo>
                  <a:lnTo>
                    <a:pt x="18926" y="2208"/>
                  </a:lnTo>
                  <a:lnTo>
                    <a:pt x="18941" y="2188"/>
                  </a:lnTo>
                  <a:lnTo>
                    <a:pt x="18915" y="2135"/>
                  </a:lnTo>
                  <a:lnTo>
                    <a:pt x="18905" y="2102"/>
                  </a:lnTo>
                  <a:lnTo>
                    <a:pt x="18883" y="2085"/>
                  </a:lnTo>
                  <a:lnTo>
                    <a:pt x="18862" y="2030"/>
                  </a:lnTo>
                  <a:lnTo>
                    <a:pt x="18814" y="1995"/>
                  </a:lnTo>
                  <a:lnTo>
                    <a:pt x="18821" y="1985"/>
                  </a:lnTo>
                  <a:lnTo>
                    <a:pt x="18899" y="1973"/>
                  </a:lnTo>
                  <a:lnTo>
                    <a:pt x="18921" y="1987"/>
                  </a:lnTo>
                  <a:lnTo>
                    <a:pt x="19015" y="1978"/>
                  </a:lnTo>
                  <a:lnTo>
                    <a:pt x="19092" y="1979"/>
                  </a:lnTo>
                  <a:lnTo>
                    <a:pt x="19096" y="1955"/>
                  </a:lnTo>
                  <a:lnTo>
                    <a:pt x="19136" y="1940"/>
                  </a:lnTo>
                  <a:lnTo>
                    <a:pt x="19181" y="1970"/>
                  </a:lnTo>
                  <a:lnTo>
                    <a:pt x="19210" y="1958"/>
                  </a:lnTo>
                  <a:lnTo>
                    <a:pt x="19232" y="1960"/>
                  </a:lnTo>
                  <a:lnTo>
                    <a:pt x="19231" y="1928"/>
                  </a:lnTo>
                  <a:lnTo>
                    <a:pt x="19280" y="1923"/>
                  </a:lnTo>
                  <a:lnTo>
                    <a:pt x="19292" y="1945"/>
                  </a:lnTo>
                  <a:lnTo>
                    <a:pt x="19305" y="1944"/>
                  </a:lnTo>
                  <a:lnTo>
                    <a:pt x="19324" y="1905"/>
                  </a:lnTo>
                  <a:lnTo>
                    <a:pt x="19356" y="1918"/>
                  </a:lnTo>
                  <a:lnTo>
                    <a:pt x="19359" y="1884"/>
                  </a:lnTo>
                  <a:lnTo>
                    <a:pt x="19496" y="1848"/>
                  </a:lnTo>
                  <a:lnTo>
                    <a:pt x="19512" y="1879"/>
                  </a:lnTo>
                  <a:lnTo>
                    <a:pt x="19520" y="1853"/>
                  </a:lnTo>
                  <a:lnTo>
                    <a:pt x="19542" y="1824"/>
                  </a:lnTo>
                  <a:lnTo>
                    <a:pt x="19555" y="1833"/>
                  </a:lnTo>
                  <a:lnTo>
                    <a:pt x="19603" y="1826"/>
                  </a:lnTo>
                  <a:lnTo>
                    <a:pt x="19626" y="1823"/>
                  </a:lnTo>
                  <a:lnTo>
                    <a:pt x="19656" y="1849"/>
                  </a:lnTo>
                  <a:lnTo>
                    <a:pt x="19720" y="1850"/>
                  </a:lnTo>
                  <a:lnTo>
                    <a:pt x="19752" y="1835"/>
                  </a:lnTo>
                  <a:lnTo>
                    <a:pt x="19769" y="1858"/>
                  </a:lnTo>
                  <a:lnTo>
                    <a:pt x="19794" y="1866"/>
                  </a:lnTo>
                  <a:lnTo>
                    <a:pt x="19813" y="1843"/>
                  </a:lnTo>
                  <a:lnTo>
                    <a:pt x="19869" y="1837"/>
                  </a:lnTo>
                  <a:lnTo>
                    <a:pt x="19974" y="1870"/>
                  </a:lnTo>
                  <a:lnTo>
                    <a:pt x="20013" y="1889"/>
                  </a:lnTo>
                  <a:lnTo>
                    <a:pt x="20038" y="1880"/>
                  </a:lnTo>
                  <a:lnTo>
                    <a:pt x="20026" y="1870"/>
                  </a:lnTo>
                  <a:lnTo>
                    <a:pt x="20063" y="1861"/>
                  </a:lnTo>
                  <a:lnTo>
                    <a:pt x="20090" y="1880"/>
                  </a:lnTo>
                  <a:lnTo>
                    <a:pt x="20070" y="1899"/>
                  </a:lnTo>
                  <a:lnTo>
                    <a:pt x="20087" y="1910"/>
                  </a:lnTo>
                  <a:lnTo>
                    <a:pt x="20138" y="1898"/>
                  </a:lnTo>
                  <a:lnTo>
                    <a:pt x="20255" y="1910"/>
                  </a:lnTo>
                  <a:lnTo>
                    <a:pt x="20355" y="1978"/>
                  </a:lnTo>
                  <a:lnTo>
                    <a:pt x="20350" y="1994"/>
                  </a:lnTo>
                  <a:lnTo>
                    <a:pt x="20319" y="1978"/>
                  </a:lnTo>
                  <a:lnTo>
                    <a:pt x="20259" y="1956"/>
                  </a:lnTo>
                  <a:lnTo>
                    <a:pt x="20255" y="1969"/>
                  </a:lnTo>
                  <a:lnTo>
                    <a:pt x="20358" y="2005"/>
                  </a:lnTo>
                  <a:lnTo>
                    <a:pt x="20409" y="2008"/>
                  </a:lnTo>
                  <a:lnTo>
                    <a:pt x="20421" y="1980"/>
                  </a:lnTo>
                  <a:lnTo>
                    <a:pt x="20465" y="1977"/>
                  </a:lnTo>
                  <a:lnTo>
                    <a:pt x="20514" y="1979"/>
                  </a:lnTo>
                  <a:lnTo>
                    <a:pt x="20506" y="1950"/>
                  </a:lnTo>
                  <a:lnTo>
                    <a:pt x="20526" y="1940"/>
                  </a:lnTo>
                  <a:lnTo>
                    <a:pt x="20557" y="1965"/>
                  </a:lnTo>
                  <a:lnTo>
                    <a:pt x="20589" y="1975"/>
                  </a:lnTo>
                  <a:lnTo>
                    <a:pt x="20607" y="1987"/>
                  </a:lnTo>
                  <a:lnTo>
                    <a:pt x="20608" y="1969"/>
                  </a:lnTo>
                  <a:lnTo>
                    <a:pt x="20614" y="1960"/>
                  </a:lnTo>
                  <a:lnTo>
                    <a:pt x="20664" y="1973"/>
                  </a:lnTo>
                  <a:lnTo>
                    <a:pt x="20666" y="1995"/>
                  </a:lnTo>
                  <a:lnTo>
                    <a:pt x="20721" y="2014"/>
                  </a:lnTo>
                  <a:lnTo>
                    <a:pt x="20762" y="1999"/>
                  </a:lnTo>
                  <a:lnTo>
                    <a:pt x="20907" y="2027"/>
                  </a:lnTo>
                  <a:lnTo>
                    <a:pt x="20892" y="2000"/>
                  </a:lnTo>
                  <a:lnTo>
                    <a:pt x="20941" y="1999"/>
                  </a:lnTo>
                  <a:lnTo>
                    <a:pt x="20956" y="2029"/>
                  </a:lnTo>
                  <a:lnTo>
                    <a:pt x="20984" y="2038"/>
                  </a:lnTo>
                  <a:lnTo>
                    <a:pt x="20977" y="2005"/>
                  </a:lnTo>
                  <a:lnTo>
                    <a:pt x="20991" y="2000"/>
                  </a:lnTo>
                  <a:lnTo>
                    <a:pt x="21046" y="2010"/>
                  </a:lnTo>
                  <a:lnTo>
                    <a:pt x="21036" y="2027"/>
                  </a:lnTo>
                  <a:lnTo>
                    <a:pt x="21063" y="2060"/>
                  </a:lnTo>
                  <a:lnTo>
                    <a:pt x="21111" y="2048"/>
                  </a:lnTo>
                  <a:lnTo>
                    <a:pt x="21111" y="2030"/>
                  </a:lnTo>
                  <a:lnTo>
                    <a:pt x="21092" y="2018"/>
                  </a:lnTo>
                  <a:lnTo>
                    <a:pt x="21147" y="2020"/>
                  </a:lnTo>
                  <a:lnTo>
                    <a:pt x="21164" y="2033"/>
                  </a:lnTo>
                  <a:lnTo>
                    <a:pt x="21156" y="2057"/>
                  </a:lnTo>
                  <a:lnTo>
                    <a:pt x="21187" y="2088"/>
                  </a:lnTo>
                  <a:lnTo>
                    <a:pt x="21247" y="2113"/>
                  </a:lnTo>
                  <a:lnTo>
                    <a:pt x="21293" y="2094"/>
                  </a:lnTo>
                  <a:lnTo>
                    <a:pt x="21229" y="2072"/>
                  </a:lnTo>
                  <a:lnTo>
                    <a:pt x="21199" y="2054"/>
                  </a:lnTo>
                  <a:lnTo>
                    <a:pt x="21192" y="2032"/>
                  </a:lnTo>
                  <a:lnTo>
                    <a:pt x="21227" y="2024"/>
                  </a:lnTo>
                  <a:lnTo>
                    <a:pt x="21267" y="2029"/>
                  </a:lnTo>
                  <a:lnTo>
                    <a:pt x="21335" y="2066"/>
                  </a:lnTo>
                  <a:lnTo>
                    <a:pt x="21350" y="2104"/>
                  </a:lnTo>
                  <a:lnTo>
                    <a:pt x="21365" y="2114"/>
                  </a:lnTo>
                  <a:lnTo>
                    <a:pt x="21375" y="2085"/>
                  </a:lnTo>
                  <a:lnTo>
                    <a:pt x="21366" y="2073"/>
                  </a:lnTo>
                  <a:lnTo>
                    <a:pt x="21394" y="2078"/>
                  </a:lnTo>
                  <a:lnTo>
                    <a:pt x="21415" y="2098"/>
                  </a:lnTo>
                  <a:lnTo>
                    <a:pt x="21410" y="2113"/>
                  </a:lnTo>
                  <a:lnTo>
                    <a:pt x="21444" y="2153"/>
                  </a:lnTo>
                  <a:lnTo>
                    <a:pt x="21498" y="2251"/>
                  </a:lnTo>
                  <a:lnTo>
                    <a:pt x="21558" y="2270"/>
                  </a:lnTo>
                  <a:lnTo>
                    <a:pt x="21568" y="2307"/>
                  </a:lnTo>
                  <a:lnTo>
                    <a:pt x="21599" y="2335"/>
                  </a:lnTo>
                  <a:lnTo>
                    <a:pt x="21620" y="2370"/>
                  </a:lnTo>
                  <a:lnTo>
                    <a:pt x="21604" y="2387"/>
                  </a:lnTo>
                  <a:lnTo>
                    <a:pt x="21616" y="2424"/>
                  </a:lnTo>
                  <a:lnTo>
                    <a:pt x="21642" y="2436"/>
                  </a:lnTo>
                  <a:lnTo>
                    <a:pt x="21676" y="2404"/>
                  </a:lnTo>
                  <a:lnTo>
                    <a:pt x="21720" y="2411"/>
                  </a:lnTo>
                  <a:lnTo>
                    <a:pt x="21748" y="2459"/>
                  </a:lnTo>
                  <a:lnTo>
                    <a:pt x="21778" y="2466"/>
                  </a:lnTo>
                  <a:lnTo>
                    <a:pt x="21784" y="2456"/>
                  </a:lnTo>
                  <a:lnTo>
                    <a:pt x="21769" y="2445"/>
                  </a:lnTo>
                  <a:lnTo>
                    <a:pt x="21758" y="2413"/>
                  </a:lnTo>
                  <a:lnTo>
                    <a:pt x="21778" y="2384"/>
                  </a:lnTo>
                  <a:lnTo>
                    <a:pt x="21799" y="2393"/>
                  </a:lnTo>
                  <a:lnTo>
                    <a:pt x="21819" y="2437"/>
                  </a:lnTo>
                  <a:lnTo>
                    <a:pt x="21850" y="2468"/>
                  </a:lnTo>
                  <a:lnTo>
                    <a:pt x="21848" y="2454"/>
                  </a:lnTo>
                  <a:lnTo>
                    <a:pt x="21825" y="2399"/>
                  </a:lnTo>
                  <a:lnTo>
                    <a:pt x="21823" y="2369"/>
                  </a:lnTo>
                  <a:lnTo>
                    <a:pt x="21798" y="2340"/>
                  </a:lnTo>
                  <a:lnTo>
                    <a:pt x="21754" y="2363"/>
                  </a:lnTo>
                  <a:lnTo>
                    <a:pt x="21710" y="2371"/>
                  </a:lnTo>
                  <a:lnTo>
                    <a:pt x="21703" y="2343"/>
                  </a:lnTo>
                  <a:lnTo>
                    <a:pt x="21725" y="2317"/>
                  </a:lnTo>
                  <a:lnTo>
                    <a:pt x="21715" y="2277"/>
                  </a:lnTo>
                  <a:lnTo>
                    <a:pt x="21654" y="2234"/>
                  </a:lnTo>
                  <a:lnTo>
                    <a:pt x="21622" y="2204"/>
                  </a:lnTo>
                  <a:lnTo>
                    <a:pt x="21606" y="2169"/>
                  </a:lnTo>
                  <a:lnTo>
                    <a:pt x="21585" y="2169"/>
                  </a:lnTo>
                  <a:lnTo>
                    <a:pt x="21539" y="2205"/>
                  </a:lnTo>
                  <a:lnTo>
                    <a:pt x="21534" y="2187"/>
                  </a:lnTo>
                  <a:lnTo>
                    <a:pt x="21569" y="2158"/>
                  </a:lnTo>
                  <a:lnTo>
                    <a:pt x="21594" y="2108"/>
                  </a:lnTo>
                  <a:lnTo>
                    <a:pt x="21638" y="2045"/>
                  </a:lnTo>
                  <a:lnTo>
                    <a:pt x="21661" y="2040"/>
                  </a:lnTo>
                  <a:lnTo>
                    <a:pt x="21656" y="2058"/>
                  </a:lnTo>
                  <a:lnTo>
                    <a:pt x="21682" y="2122"/>
                  </a:lnTo>
                  <a:lnTo>
                    <a:pt x="21717" y="2131"/>
                  </a:lnTo>
                  <a:lnTo>
                    <a:pt x="21726" y="2118"/>
                  </a:lnTo>
                  <a:lnTo>
                    <a:pt x="21696" y="2092"/>
                  </a:lnTo>
                  <a:lnTo>
                    <a:pt x="21683" y="2062"/>
                  </a:lnTo>
                  <a:lnTo>
                    <a:pt x="21701" y="2059"/>
                  </a:lnTo>
                  <a:lnTo>
                    <a:pt x="21741" y="2035"/>
                  </a:lnTo>
                  <a:lnTo>
                    <a:pt x="21753" y="2010"/>
                  </a:lnTo>
                  <a:lnTo>
                    <a:pt x="21710" y="2010"/>
                  </a:lnTo>
                  <a:lnTo>
                    <a:pt x="21729" y="1995"/>
                  </a:lnTo>
                  <a:lnTo>
                    <a:pt x="21744" y="1986"/>
                  </a:lnTo>
                  <a:lnTo>
                    <a:pt x="21778" y="1978"/>
                  </a:lnTo>
                  <a:lnTo>
                    <a:pt x="21808" y="1929"/>
                  </a:lnTo>
                  <a:lnTo>
                    <a:pt x="21837" y="1933"/>
                  </a:lnTo>
                  <a:lnTo>
                    <a:pt x="21851" y="1953"/>
                  </a:lnTo>
                  <a:lnTo>
                    <a:pt x="21868" y="1947"/>
                  </a:lnTo>
                  <a:lnTo>
                    <a:pt x="21899" y="1955"/>
                  </a:lnTo>
                  <a:lnTo>
                    <a:pt x="21903" y="1971"/>
                  </a:lnTo>
                  <a:lnTo>
                    <a:pt x="21933" y="2000"/>
                  </a:lnTo>
                  <a:lnTo>
                    <a:pt x="21982" y="2009"/>
                  </a:lnTo>
                  <a:lnTo>
                    <a:pt x="22006" y="1997"/>
                  </a:lnTo>
                  <a:lnTo>
                    <a:pt x="22111" y="2015"/>
                  </a:lnTo>
                  <a:lnTo>
                    <a:pt x="22104" y="2051"/>
                  </a:lnTo>
                  <a:lnTo>
                    <a:pt x="22112" y="2068"/>
                  </a:lnTo>
                  <a:lnTo>
                    <a:pt x="22132" y="2058"/>
                  </a:lnTo>
                  <a:lnTo>
                    <a:pt x="22135" y="2034"/>
                  </a:lnTo>
                  <a:lnTo>
                    <a:pt x="22165" y="2037"/>
                  </a:lnTo>
                  <a:lnTo>
                    <a:pt x="22167" y="2080"/>
                  </a:lnTo>
                  <a:lnTo>
                    <a:pt x="22195" y="2058"/>
                  </a:lnTo>
                  <a:lnTo>
                    <a:pt x="22229" y="2021"/>
                  </a:lnTo>
                  <a:lnTo>
                    <a:pt x="22261" y="2033"/>
                  </a:lnTo>
                  <a:lnTo>
                    <a:pt x="22260" y="2058"/>
                  </a:lnTo>
                  <a:lnTo>
                    <a:pt x="22240" y="2084"/>
                  </a:lnTo>
                  <a:lnTo>
                    <a:pt x="22233" y="2105"/>
                  </a:lnTo>
                  <a:lnTo>
                    <a:pt x="22263" y="2196"/>
                  </a:lnTo>
                  <a:lnTo>
                    <a:pt x="22251" y="2241"/>
                  </a:lnTo>
                  <a:lnTo>
                    <a:pt x="22255" y="2261"/>
                  </a:lnTo>
                  <a:lnTo>
                    <a:pt x="22287" y="2253"/>
                  </a:lnTo>
                  <a:lnTo>
                    <a:pt x="22308" y="2290"/>
                  </a:lnTo>
                  <a:lnTo>
                    <a:pt x="22345" y="2306"/>
                  </a:lnTo>
                  <a:lnTo>
                    <a:pt x="22358" y="2342"/>
                  </a:lnTo>
                  <a:lnTo>
                    <a:pt x="22340" y="2364"/>
                  </a:lnTo>
                  <a:lnTo>
                    <a:pt x="22286" y="2362"/>
                  </a:lnTo>
                  <a:lnTo>
                    <a:pt x="22229" y="2371"/>
                  </a:lnTo>
                  <a:lnTo>
                    <a:pt x="22305" y="2388"/>
                  </a:lnTo>
                  <a:lnTo>
                    <a:pt x="22326" y="2419"/>
                  </a:lnTo>
                  <a:lnTo>
                    <a:pt x="22317" y="2448"/>
                  </a:lnTo>
                  <a:lnTo>
                    <a:pt x="22278" y="2457"/>
                  </a:lnTo>
                  <a:lnTo>
                    <a:pt x="22246" y="2515"/>
                  </a:lnTo>
                  <a:lnTo>
                    <a:pt x="22235" y="2496"/>
                  </a:lnTo>
                  <a:lnTo>
                    <a:pt x="22193" y="2529"/>
                  </a:lnTo>
                  <a:lnTo>
                    <a:pt x="22148" y="2528"/>
                  </a:lnTo>
                  <a:lnTo>
                    <a:pt x="22112" y="2560"/>
                  </a:lnTo>
                  <a:lnTo>
                    <a:pt x="22160" y="2553"/>
                  </a:lnTo>
                  <a:lnTo>
                    <a:pt x="22186" y="2565"/>
                  </a:lnTo>
                  <a:lnTo>
                    <a:pt x="22203" y="2592"/>
                  </a:lnTo>
                  <a:lnTo>
                    <a:pt x="22230" y="2564"/>
                  </a:lnTo>
                  <a:lnTo>
                    <a:pt x="22245" y="2565"/>
                  </a:lnTo>
                  <a:lnTo>
                    <a:pt x="22250" y="2595"/>
                  </a:lnTo>
                  <a:lnTo>
                    <a:pt x="22281" y="2639"/>
                  </a:lnTo>
                  <a:lnTo>
                    <a:pt x="22253" y="2658"/>
                  </a:lnTo>
                  <a:lnTo>
                    <a:pt x="22245" y="2711"/>
                  </a:lnTo>
                  <a:lnTo>
                    <a:pt x="22286" y="2669"/>
                  </a:lnTo>
                  <a:lnTo>
                    <a:pt x="22329" y="2665"/>
                  </a:lnTo>
                  <a:lnTo>
                    <a:pt x="22374" y="2703"/>
                  </a:lnTo>
                  <a:lnTo>
                    <a:pt x="22369" y="2728"/>
                  </a:lnTo>
                  <a:lnTo>
                    <a:pt x="22394" y="2772"/>
                  </a:lnTo>
                  <a:lnTo>
                    <a:pt x="22354" y="2801"/>
                  </a:lnTo>
                  <a:lnTo>
                    <a:pt x="22375" y="2811"/>
                  </a:lnTo>
                  <a:lnTo>
                    <a:pt x="22384" y="2862"/>
                  </a:lnTo>
                  <a:lnTo>
                    <a:pt x="22347" y="2879"/>
                  </a:lnTo>
                  <a:lnTo>
                    <a:pt x="22344" y="2903"/>
                  </a:lnTo>
                  <a:lnTo>
                    <a:pt x="22358" y="2926"/>
                  </a:lnTo>
                  <a:lnTo>
                    <a:pt x="22362" y="2898"/>
                  </a:lnTo>
                  <a:lnTo>
                    <a:pt x="22390" y="2891"/>
                  </a:lnTo>
                  <a:lnTo>
                    <a:pt x="22412" y="2914"/>
                  </a:lnTo>
                  <a:lnTo>
                    <a:pt x="22405" y="2958"/>
                  </a:lnTo>
                  <a:lnTo>
                    <a:pt x="22444" y="2949"/>
                  </a:lnTo>
                  <a:lnTo>
                    <a:pt x="22457" y="2973"/>
                  </a:lnTo>
                  <a:lnTo>
                    <a:pt x="22459" y="2945"/>
                  </a:lnTo>
                  <a:lnTo>
                    <a:pt x="22480" y="2927"/>
                  </a:lnTo>
                  <a:lnTo>
                    <a:pt x="22504" y="2940"/>
                  </a:lnTo>
                  <a:lnTo>
                    <a:pt x="22539" y="2945"/>
                  </a:lnTo>
                  <a:lnTo>
                    <a:pt x="22539" y="2988"/>
                  </a:lnTo>
                  <a:lnTo>
                    <a:pt x="22514" y="3000"/>
                  </a:lnTo>
                  <a:lnTo>
                    <a:pt x="22483" y="2980"/>
                  </a:lnTo>
                  <a:lnTo>
                    <a:pt x="22461" y="3010"/>
                  </a:lnTo>
                  <a:lnTo>
                    <a:pt x="22499" y="3033"/>
                  </a:lnTo>
                  <a:lnTo>
                    <a:pt x="22528" y="3028"/>
                  </a:lnTo>
                  <a:lnTo>
                    <a:pt x="22552" y="3075"/>
                  </a:lnTo>
                  <a:lnTo>
                    <a:pt x="22550" y="3098"/>
                  </a:lnTo>
                  <a:lnTo>
                    <a:pt x="22502" y="3120"/>
                  </a:lnTo>
                  <a:lnTo>
                    <a:pt x="22464" y="3065"/>
                  </a:lnTo>
                  <a:lnTo>
                    <a:pt x="22453" y="3056"/>
                  </a:lnTo>
                  <a:lnTo>
                    <a:pt x="22472" y="3120"/>
                  </a:lnTo>
                  <a:lnTo>
                    <a:pt x="22445" y="3145"/>
                  </a:lnTo>
                  <a:lnTo>
                    <a:pt x="22428" y="3142"/>
                  </a:lnTo>
                  <a:lnTo>
                    <a:pt x="22419" y="3127"/>
                  </a:lnTo>
                  <a:lnTo>
                    <a:pt x="22392" y="3132"/>
                  </a:lnTo>
                  <a:lnTo>
                    <a:pt x="22371" y="3117"/>
                  </a:lnTo>
                  <a:lnTo>
                    <a:pt x="22291" y="3110"/>
                  </a:lnTo>
                  <a:lnTo>
                    <a:pt x="22262" y="3127"/>
                  </a:lnTo>
                  <a:lnTo>
                    <a:pt x="22229" y="3127"/>
                  </a:lnTo>
                  <a:lnTo>
                    <a:pt x="22237" y="3103"/>
                  </a:lnTo>
                  <a:lnTo>
                    <a:pt x="22224" y="3079"/>
                  </a:lnTo>
                  <a:lnTo>
                    <a:pt x="22198" y="3075"/>
                  </a:lnTo>
                  <a:lnTo>
                    <a:pt x="22205" y="3119"/>
                  </a:lnTo>
                  <a:lnTo>
                    <a:pt x="22185" y="3119"/>
                  </a:lnTo>
                  <a:lnTo>
                    <a:pt x="22179" y="3129"/>
                  </a:lnTo>
                  <a:lnTo>
                    <a:pt x="22195" y="3157"/>
                  </a:lnTo>
                  <a:lnTo>
                    <a:pt x="22167" y="3189"/>
                  </a:lnTo>
                  <a:lnTo>
                    <a:pt x="22157" y="3189"/>
                  </a:lnTo>
                  <a:lnTo>
                    <a:pt x="22157" y="3173"/>
                  </a:lnTo>
                  <a:lnTo>
                    <a:pt x="22145" y="3163"/>
                  </a:lnTo>
                  <a:lnTo>
                    <a:pt x="22073" y="3181"/>
                  </a:lnTo>
                  <a:lnTo>
                    <a:pt x="22054" y="3171"/>
                  </a:lnTo>
                  <a:lnTo>
                    <a:pt x="22056" y="3151"/>
                  </a:lnTo>
                  <a:lnTo>
                    <a:pt x="22043" y="3108"/>
                  </a:lnTo>
                  <a:lnTo>
                    <a:pt x="22031" y="3100"/>
                  </a:lnTo>
                  <a:lnTo>
                    <a:pt x="21947" y="3039"/>
                  </a:lnTo>
                  <a:lnTo>
                    <a:pt x="21937" y="3026"/>
                  </a:lnTo>
                  <a:lnTo>
                    <a:pt x="21945" y="3013"/>
                  </a:lnTo>
                  <a:lnTo>
                    <a:pt x="21888" y="2994"/>
                  </a:lnTo>
                  <a:lnTo>
                    <a:pt x="21880" y="3030"/>
                  </a:lnTo>
                  <a:lnTo>
                    <a:pt x="21822" y="3045"/>
                  </a:lnTo>
                  <a:lnTo>
                    <a:pt x="21793" y="3075"/>
                  </a:lnTo>
                  <a:lnTo>
                    <a:pt x="21773" y="3079"/>
                  </a:lnTo>
                  <a:lnTo>
                    <a:pt x="21769" y="3035"/>
                  </a:lnTo>
                  <a:lnTo>
                    <a:pt x="21751" y="3001"/>
                  </a:lnTo>
                  <a:lnTo>
                    <a:pt x="21760" y="3034"/>
                  </a:lnTo>
                  <a:lnTo>
                    <a:pt x="21753" y="3103"/>
                  </a:lnTo>
                  <a:lnTo>
                    <a:pt x="21769" y="3141"/>
                  </a:lnTo>
                  <a:lnTo>
                    <a:pt x="21756" y="3181"/>
                  </a:lnTo>
                  <a:lnTo>
                    <a:pt x="21694" y="3269"/>
                  </a:lnTo>
                  <a:lnTo>
                    <a:pt x="21662" y="3268"/>
                  </a:lnTo>
                  <a:lnTo>
                    <a:pt x="21660" y="3208"/>
                  </a:lnTo>
                  <a:lnTo>
                    <a:pt x="21623" y="3193"/>
                  </a:lnTo>
                  <a:lnTo>
                    <a:pt x="21592" y="3212"/>
                  </a:lnTo>
                  <a:lnTo>
                    <a:pt x="21509" y="3148"/>
                  </a:lnTo>
                  <a:lnTo>
                    <a:pt x="21514" y="3120"/>
                  </a:lnTo>
                  <a:lnTo>
                    <a:pt x="21501" y="3038"/>
                  </a:lnTo>
                  <a:lnTo>
                    <a:pt x="21470" y="3027"/>
                  </a:lnTo>
                  <a:lnTo>
                    <a:pt x="21458" y="3003"/>
                  </a:lnTo>
                  <a:lnTo>
                    <a:pt x="21439" y="2981"/>
                  </a:lnTo>
                  <a:lnTo>
                    <a:pt x="21421" y="2999"/>
                  </a:lnTo>
                  <a:lnTo>
                    <a:pt x="21434" y="3026"/>
                  </a:lnTo>
                  <a:lnTo>
                    <a:pt x="21431" y="3053"/>
                  </a:lnTo>
                  <a:lnTo>
                    <a:pt x="21451" y="3077"/>
                  </a:lnTo>
                  <a:lnTo>
                    <a:pt x="21443" y="3102"/>
                  </a:lnTo>
                  <a:lnTo>
                    <a:pt x="21388" y="3071"/>
                  </a:lnTo>
                  <a:lnTo>
                    <a:pt x="21350" y="3025"/>
                  </a:lnTo>
                  <a:lnTo>
                    <a:pt x="21344" y="3029"/>
                  </a:lnTo>
                  <a:lnTo>
                    <a:pt x="21363" y="3073"/>
                  </a:lnTo>
                  <a:lnTo>
                    <a:pt x="21341" y="3089"/>
                  </a:lnTo>
                  <a:lnTo>
                    <a:pt x="21357" y="3104"/>
                  </a:lnTo>
                  <a:lnTo>
                    <a:pt x="21398" y="3104"/>
                  </a:lnTo>
                  <a:lnTo>
                    <a:pt x="21420" y="3132"/>
                  </a:lnTo>
                  <a:lnTo>
                    <a:pt x="21406" y="3168"/>
                  </a:lnTo>
                  <a:lnTo>
                    <a:pt x="21356" y="3171"/>
                  </a:lnTo>
                  <a:lnTo>
                    <a:pt x="21350" y="3193"/>
                  </a:lnTo>
                  <a:lnTo>
                    <a:pt x="21373" y="3205"/>
                  </a:lnTo>
                  <a:lnTo>
                    <a:pt x="21469" y="3318"/>
                  </a:lnTo>
                  <a:lnTo>
                    <a:pt x="21537" y="3336"/>
                  </a:lnTo>
                  <a:lnTo>
                    <a:pt x="21576" y="3321"/>
                  </a:lnTo>
                  <a:lnTo>
                    <a:pt x="21620" y="3342"/>
                  </a:lnTo>
                  <a:lnTo>
                    <a:pt x="21632" y="3390"/>
                  </a:lnTo>
                  <a:lnTo>
                    <a:pt x="21625" y="3391"/>
                  </a:lnTo>
                  <a:lnTo>
                    <a:pt x="21594" y="3349"/>
                  </a:lnTo>
                  <a:lnTo>
                    <a:pt x="21577" y="3348"/>
                  </a:lnTo>
                  <a:lnTo>
                    <a:pt x="21600" y="3400"/>
                  </a:lnTo>
                  <a:lnTo>
                    <a:pt x="21649" y="3437"/>
                  </a:lnTo>
                  <a:lnTo>
                    <a:pt x="21662" y="3480"/>
                  </a:lnTo>
                  <a:lnTo>
                    <a:pt x="21694" y="3518"/>
                  </a:lnTo>
                  <a:lnTo>
                    <a:pt x="21694" y="3591"/>
                  </a:lnTo>
                  <a:lnTo>
                    <a:pt x="21666" y="3703"/>
                  </a:lnTo>
                  <a:lnTo>
                    <a:pt x="21682" y="3770"/>
                  </a:lnTo>
                  <a:lnTo>
                    <a:pt x="21681" y="3816"/>
                  </a:lnTo>
                  <a:lnTo>
                    <a:pt x="21692" y="3840"/>
                  </a:lnTo>
                  <a:lnTo>
                    <a:pt x="21650" y="3902"/>
                  </a:lnTo>
                  <a:lnTo>
                    <a:pt x="21650" y="3945"/>
                  </a:lnTo>
                  <a:lnTo>
                    <a:pt x="21621" y="3966"/>
                  </a:lnTo>
                  <a:lnTo>
                    <a:pt x="21630" y="3933"/>
                  </a:lnTo>
                  <a:lnTo>
                    <a:pt x="21621" y="3921"/>
                  </a:lnTo>
                  <a:lnTo>
                    <a:pt x="21542" y="3981"/>
                  </a:lnTo>
                  <a:lnTo>
                    <a:pt x="21522" y="3957"/>
                  </a:lnTo>
                  <a:lnTo>
                    <a:pt x="21486" y="3983"/>
                  </a:lnTo>
                  <a:lnTo>
                    <a:pt x="21460" y="3977"/>
                  </a:lnTo>
                  <a:lnTo>
                    <a:pt x="21442" y="3945"/>
                  </a:lnTo>
                  <a:lnTo>
                    <a:pt x="21406" y="3941"/>
                  </a:lnTo>
                  <a:lnTo>
                    <a:pt x="21357" y="3888"/>
                  </a:lnTo>
                  <a:lnTo>
                    <a:pt x="21316" y="3860"/>
                  </a:lnTo>
                  <a:lnTo>
                    <a:pt x="21272" y="3855"/>
                  </a:lnTo>
                  <a:lnTo>
                    <a:pt x="21245" y="3837"/>
                  </a:lnTo>
                  <a:lnTo>
                    <a:pt x="21215" y="3845"/>
                  </a:lnTo>
                  <a:lnTo>
                    <a:pt x="21184" y="3886"/>
                  </a:lnTo>
                  <a:lnTo>
                    <a:pt x="21146" y="3885"/>
                  </a:lnTo>
                  <a:lnTo>
                    <a:pt x="21184" y="3902"/>
                  </a:lnTo>
                  <a:lnTo>
                    <a:pt x="21232" y="3904"/>
                  </a:lnTo>
                  <a:lnTo>
                    <a:pt x="21254" y="3869"/>
                  </a:lnTo>
                  <a:lnTo>
                    <a:pt x="21345" y="3907"/>
                  </a:lnTo>
                  <a:lnTo>
                    <a:pt x="21362" y="3937"/>
                  </a:lnTo>
                  <a:lnTo>
                    <a:pt x="21316" y="3968"/>
                  </a:lnTo>
                  <a:lnTo>
                    <a:pt x="21287" y="3950"/>
                  </a:lnTo>
                  <a:lnTo>
                    <a:pt x="21248" y="3951"/>
                  </a:lnTo>
                  <a:lnTo>
                    <a:pt x="21247" y="3986"/>
                  </a:lnTo>
                  <a:lnTo>
                    <a:pt x="21214" y="3948"/>
                  </a:lnTo>
                  <a:lnTo>
                    <a:pt x="21183" y="3952"/>
                  </a:lnTo>
                  <a:lnTo>
                    <a:pt x="21198" y="3955"/>
                  </a:lnTo>
                  <a:lnTo>
                    <a:pt x="21216" y="4000"/>
                  </a:lnTo>
                  <a:lnTo>
                    <a:pt x="21267" y="4027"/>
                  </a:lnTo>
                  <a:lnTo>
                    <a:pt x="21255" y="4076"/>
                  </a:lnTo>
                  <a:lnTo>
                    <a:pt x="21275" y="4136"/>
                  </a:lnTo>
                  <a:lnTo>
                    <a:pt x="21307" y="4152"/>
                  </a:lnTo>
                  <a:lnTo>
                    <a:pt x="21288" y="4133"/>
                  </a:lnTo>
                  <a:lnTo>
                    <a:pt x="21292" y="4062"/>
                  </a:lnTo>
                  <a:lnTo>
                    <a:pt x="21315" y="4047"/>
                  </a:lnTo>
                  <a:lnTo>
                    <a:pt x="21345" y="4056"/>
                  </a:lnTo>
                  <a:lnTo>
                    <a:pt x="21345" y="4036"/>
                  </a:lnTo>
                  <a:lnTo>
                    <a:pt x="21398" y="3988"/>
                  </a:lnTo>
                  <a:lnTo>
                    <a:pt x="21426" y="3981"/>
                  </a:lnTo>
                  <a:lnTo>
                    <a:pt x="21448" y="3998"/>
                  </a:lnTo>
                  <a:lnTo>
                    <a:pt x="21448" y="4021"/>
                  </a:lnTo>
                  <a:lnTo>
                    <a:pt x="21491" y="4086"/>
                  </a:lnTo>
                  <a:lnTo>
                    <a:pt x="21534" y="4098"/>
                  </a:lnTo>
                  <a:lnTo>
                    <a:pt x="21575" y="4138"/>
                  </a:lnTo>
                  <a:lnTo>
                    <a:pt x="21623" y="4132"/>
                  </a:lnTo>
                  <a:lnTo>
                    <a:pt x="21637" y="4103"/>
                  </a:lnTo>
                  <a:lnTo>
                    <a:pt x="21629" y="4079"/>
                  </a:lnTo>
                  <a:lnTo>
                    <a:pt x="21644" y="4082"/>
                  </a:lnTo>
                  <a:lnTo>
                    <a:pt x="21733" y="4155"/>
                  </a:lnTo>
                  <a:lnTo>
                    <a:pt x="21749" y="4184"/>
                  </a:lnTo>
                  <a:lnTo>
                    <a:pt x="21715" y="4179"/>
                  </a:lnTo>
                  <a:lnTo>
                    <a:pt x="21711" y="4211"/>
                  </a:lnTo>
                  <a:lnTo>
                    <a:pt x="21774" y="4272"/>
                  </a:lnTo>
                  <a:lnTo>
                    <a:pt x="21796" y="4269"/>
                  </a:lnTo>
                  <a:lnTo>
                    <a:pt x="21795" y="4255"/>
                  </a:lnTo>
                  <a:lnTo>
                    <a:pt x="21798" y="4205"/>
                  </a:lnTo>
                  <a:lnTo>
                    <a:pt x="21847" y="4242"/>
                  </a:lnTo>
                  <a:lnTo>
                    <a:pt x="21916" y="4350"/>
                  </a:lnTo>
                  <a:lnTo>
                    <a:pt x="21890" y="4326"/>
                  </a:lnTo>
                  <a:lnTo>
                    <a:pt x="21868" y="4326"/>
                  </a:lnTo>
                  <a:lnTo>
                    <a:pt x="21860" y="4337"/>
                  </a:lnTo>
                  <a:lnTo>
                    <a:pt x="21886" y="4372"/>
                  </a:lnTo>
                  <a:lnTo>
                    <a:pt x="21851" y="4397"/>
                  </a:lnTo>
                  <a:lnTo>
                    <a:pt x="21847" y="4435"/>
                  </a:lnTo>
                  <a:lnTo>
                    <a:pt x="21860" y="4457"/>
                  </a:lnTo>
                  <a:lnTo>
                    <a:pt x="21895" y="4445"/>
                  </a:lnTo>
                  <a:lnTo>
                    <a:pt x="21901" y="4406"/>
                  </a:lnTo>
                  <a:lnTo>
                    <a:pt x="21915" y="4396"/>
                  </a:lnTo>
                  <a:lnTo>
                    <a:pt x="21939" y="4406"/>
                  </a:lnTo>
                  <a:lnTo>
                    <a:pt x="21948" y="4374"/>
                  </a:lnTo>
                  <a:lnTo>
                    <a:pt x="21976" y="4425"/>
                  </a:lnTo>
                  <a:lnTo>
                    <a:pt x="22053" y="4475"/>
                  </a:lnTo>
                  <a:lnTo>
                    <a:pt x="22130" y="4494"/>
                  </a:lnTo>
                  <a:lnTo>
                    <a:pt x="22176" y="4534"/>
                  </a:lnTo>
                  <a:lnTo>
                    <a:pt x="22151" y="4559"/>
                  </a:lnTo>
                  <a:lnTo>
                    <a:pt x="22195" y="4621"/>
                  </a:lnTo>
                  <a:lnTo>
                    <a:pt x="22233" y="4630"/>
                  </a:lnTo>
                  <a:lnTo>
                    <a:pt x="22278" y="4700"/>
                  </a:lnTo>
                  <a:lnTo>
                    <a:pt x="22281" y="4803"/>
                  </a:lnTo>
                  <a:lnTo>
                    <a:pt x="22259" y="4810"/>
                  </a:lnTo>
                  <a:lnTo>
                    <a:pt x="22259" y="4828"/>
                  </a:lnTo>
                  <a:lnTo>
                    <a:pt x="22293" y="4848"/>
                  </a:lnTo>
                  <a:lnTo>
                    <a:pt x="22310" y="4891"/>
                  </a:lnTo>
                  <a:lnTo>
                    <a:pt x="22294" y="4899"/>
                  </a:lnTo>
                  <a:lnTo>
                    <a:pt x="22271" y="4879"/>
                  </a:lnTo>
                  <a:lnTo>
                    <a:pt x="22146" y="4879"/>
                  </a:lnTo>
                  <a:lnTo>
                    <a:pt x="22109" y="4855"/>
                  </a:lnTo>
                  <a:lnTo>
                    <a:pt x="22084" y="4871"/>
                  </a:lnTo>
                  <a:lnTo>
                    <a:pt x="22053" y="4861"/>
                  </a:lnTo>
                  <a:lnTo>
                    <a:pt x="22046" y="4831"/>
                  </a:lnTo>
                  <a:lnTo>
                    <a:pt x="22027" y="4819"/>
                  </a:lnTo>
                  <a:lnTo>
                    <a:pt x="22018" y="4834"/>
                  </a:lnTo>
                  <a:lnTo>
                    <a:pt x="22034" y="4860"/>
                  </a:lnTo>
                  <a:lnTo>
                    <a:pt x="21979" y="4893"/>
                  </a:lnTo>
                  <a:lnTo>
                    <a:pt x="21936" y="4891"/>
                  </a:lnTo>
                  <a:lnTo>
                    <a:pt x="21924" y="4906"/>
                  </a:lnTo>
                  <a:lnTo>
                    <a:pt x="21948" y="4921"/>
                  </a:lnTo>
                  <a:lnTo>
                    <a:pt x="21890" y="4975"/>
                  </a:lnTo>
                  <a:lnTo>
                    <a:pt x="21859" y="4976"/>
                  </a:lnTo>
                  <a:lnTo>
                    <a:pt x="21857" y="5008"/>
                  </a:lnTo>
                  <a:lnTo>
                    <a:pt x="21880" y="5015"/>
                  </a:lnTo>
                  <a:lnTo>
                    <a:pt x="21827" y="5081"/>
                  </a:lnTo>
                  <a:lnTo>
                    <a:pt x="21809" y="5100"/>
                  </a:lnTo>
                  <a:lnTo>
                    <a:pt x="21804" y="5091"/>
                  </a:lnTo>
                  <a:lnTo>
                    <a:pt x="21775" y="5090"/>
                  </a:lnTo>
                  <a:lnTo>
                    <a:pt x="21775" y="5139"/>
                  </a:lnTo>
                  <a:lnTo>
                    <a:pt x="21796" y="5188"/>
                  </a:lnTo>
                  <a:lnTo>
                    <a:pt x="21761" y="5222"/>
                  </a:lnTo>
                  <a:lnTo>
                    <a:pt x="21742" y="5202"/>
                  </a:lnTo>
                  <a:lnTo>
                    <a:pt x="21736" y="5236"/>
                  </a:lnTo>
                  <a:lnTo>
                    <a:pt x="21751" y="5260"/>
                  </a:lnTo>
                  <a:lnTo>
                    <a:pt x="21712" y="5301"/>
                  </a:lnTo>
                  <a:lnTo>
                    <a:pt x="21684" y="5309"/>
                  </a:lnTo>
                  <a:lnTo>
                    <a:pt x="21702" y="5325"/>
                  </a:lnTo>
                  <a:lnTo>
                    <a:pt x="21694" y="5344"/>
                  </a:lnTo>
                  <a:lnTo>
                    <a:pt x="21680" y="5374"/>
                  </a:lnTo>
                  <a:lnTo>
                    <a:pt x="21660" y="5363"/>
                  </a:lnTo>
                  <a:lnTo>
                    <a:pt x="21633" y="5377"/>
                  </a:lnTo>
                  <a:lnTo>
                    <a:pt x="21655" y="5400"/>
                  </a:lnTo>
                  <a:lnTo>
                    <a:pt x="21657" y="5428"/>
                  </a:lnTo>
                  <a:lnTo>
                    <a:pt x="21622" y="5455"/>
                  </a:lnTo>
                  <a:lnTo>
                    <a:pt x="21639" y="5479"/>
                  </a:lnTo>
                  <a:lnTo>
                    <a:pt x="21631" y="5507"/>
                  </a:lnTo>
                  <a:lnTo>
                    <a:pt x="21607" y="5512"/>
                  </a:lnTo>
                  <a:lnTo>
                    <a:pt x="21590" y="5494"/>
                  </a:lnTo>
                  <a:lnTo>
                    <a:pt x="21567" y="5502"/>
                  </a:lnTo>
                  <a:lnTo>
                    <a:pt x="21586" y="5529"/>
                  </a:lnTo>
                  <a:lnTo>
                    <a:pt x="21636" y="5552"/>
                  </a:lnTo>
                  <a:lnTo>
                    <a:pt x="21620" y="5589"/>
                  </a:lnTo>
                  <a:lnTo>
                    <a:pt x="21571" y="5593"/>
                  </a:lnTo>
                  <a:lnTo>
                    <a:pt x="21571" y="5612"/>
                  </a:lnTo>
                  <a:lnTo>
                    <a:pt x="21595" y="5624"/>
                  </a:lnTo>
                  <a:lnTo>
                    <a:pt x="21620" y="5681"/>
                  </a:lnTo>
                  <a:lnTo>
                    <a:pt x="21599" y="5697"/>
                  </a:lnTo>
                  <a:lnTo>
                    <a:pt x="21611" y="5720"/>
                  </a:lnTo>
                  <a:lnTo>
                    <a:pt x="21575" y="5772"/>
                  </a:lnTo>
                  <a:lnTo>
                    <a:pt x="21585" y="5799"/>
                  </a:lnTo>
                  <a:lnTo>
                    <a:pt x="21561" y="5859"/>
                  </a:lnTo>
                  <a:lnTo>
                    <a:pt x="21548" y="5939"/>
                  </a:lnTo>
                  <a:lnTo>
                    <a:pt x="21529" y="5969"/>
                  </a:lnTo>
                  <a:lnTo>
                    <a:pt x="21525" y="6001"/>
                  </a:lnTo>
                  <a:lnTo>
                    <a:pt x="21547" y="6008"/>
                  </a:lnTo>
                  <a:lnTo>
                    <a:pt x="21557" y="6028"/>
                  </a:lnTo>
                  <a:lnTo>
                    <a:pt x="21545" y="6049"/>
                  </a:lnTo>
                  <a:lnTo>
                    <a:pt x="21595" y="6116"/>
                  </a:lnTo>
                  <a:lnTo>
                    <a:pt x="21596" y="6143"/>
                  </a:lnTo>
                  <a:lnTo>
                    <a:pt x="21569" y="6135"/>
                  </a:lnTo>
                  <a:lnTo>
                    <a:pt x="21529" y="6141"/>
                  </a:lnTo>
                  <a:lnTo>
                    <a:pt x="21499" y="6112"/>
                  </a:lnTo>
                  <a:lnTo>
                    <a:pt x="21481" y="6128"/>
                  </a:lnTo>
                  <a:lnTo>
                    <a:pt x="21432" y="6073"/>
                  </a:lnTo>
                  <a:lnTo>
                    <a:pt x="21447" y="6061"/>
                  </a:lnTo>
                  <a:lnTo>
                    <a:pt x="21431" y="6052"/>
                  </a:lnTo>
                  <a:lnTo>
                    <a:pt x="21401" y="6058"/>
                  </a:lnTo>
                  <a:lnTo>
                    <a:pt x="21375" y="6054"/>
                  </a:lnTo>
                  <a:lnTo>
                    <a:pt x="21368" y="6024"/>
                  </a:lnTo>
                  <a:lnTo>
                    <a:pt x="21277" y="5972"/>
                  </a:lnTo>
                  <a:lnTo>
                    <a:pt x="21230" y="5963"/>
                  </a:lnTo>
                  <a:lnTo>
                    <a:pt x="21173" y="5999"/>
                  </a:lnTo>
                  <a:lnTo>
                    <a:pt x="21155" y="5984"/>
                  </a:lnTo>
                  <a:lnTo>
                    <a:pt x="21118" y="5995"/>
                  </a:lnTo>
                  <a:lnTo>
                    <a:pt x="21082" y="6042"/>
                  </a:lnTo>
                  <a:lnTo>
                    <a:pt x="21048" y="6043"/>
                  </a:lnTo>
                  <a:lnTo>
                    <a:pt x="21032" y="6106"/>
                  </a:lnTo>
                  <a:lnTo>
                    <a:pt x="21008" y="6128"/>
                  </a:lnTo>
                  <a:lnTo>
                    <a:pt x="20974" y="6111"/>
                  </a:lnTo>
                  <a:lnTo>
                    <a:pt x="21001" y="6157"/>
                  </a:lnTo>
                  <a:lnTo>
                    <a:pt x="20981" y="6186"/>
                  </a:lnTo>
                  <a:lnTo>
                    <a:pt x="20989" y="6224"/>
                  </a:lnTo>
                  <a:lnTo>
                    <a:pt x="20977" y="6253"/>
                  </a:lnTo>
                  <a:lnTo>
                    <a:pt x="20966" y="6345"/>
                  </a:lnTo>
                  <a:lnTo>
                    <a:pt x="20949" y="6358"/>
                  </a:lnTo>
                  <a:lnTo>
                    <a:pt x="20927" y="6332"/>
                  </a:lnTo>
                  <a:lnTo>
                    <a:pt x="20886" y="6222"/>
                  </a:lnTo>
                  <a:lnTo>
                    <a:pt x="20883" y="6184"/>
                  </a:lnTo>
                  <a:lnTo>
                    <a:pt x="20852" y="6167"/>
                  </a:lnTo>
                  <a:lnTo>
                    <a:pt x="20826" y="6133"/>
                  </a:lnTo>
                  <a:lnTo>
                    <a:pt x="20822" y="6172"/>
                  </a:lnTo>
                  <a:lnTo>
                    <a:pt x="20781" y="6245"/>
                  </a:lnTo>
                  <a:lnTo>
                    <a:pt x="20753" y="6262"/>
                  </a:lnTo>
                  <a:lnTo>
                    <a:pt x="20747" y="6296"/>
                  </a:lnTo>
                  <a:lnTo>
                    <a:pt x="20784" y="6310"/>
                  </a:lnTo>
                  <a:lnTo>
                    <a:pt x="20748" y="6386"/>
                  </a:lnTo>
                  <a:lnTo>
                    <a:pt x="20723" y="6348"/>
                  </a:lnTo>
                  <a:lnTo>
                    <a:pt x="20704" y="6347"/>
                  </a:lnTo>
                  <a:lnTo>
                    <a:pt x="20688" y="6322"/>
                  </a:lnTo>
                  <a:lnTo>
                    <a:pt x="20662" y="6326"/>
                  </a:lnTo>
                  <a:lnTo>
                    <a:pt x="20648" y="6376"/>
                  </a:lnTo>
                  <a:lnTo>
                    <a:pt x="20628" y="6382"/>
                  </a:lnTo>
                  <a:lnTo>
                    <a:pt x="20593" y="6362"/>
                  </a:lnTo>
                  <a:lnTo>
                    <a:pt x="20568" y="6363"/>
                  </a:lnTo>
                  <a:lnTo>
                    <a:pt x="20564" y="6385"/>
                  </a:lnTo>
                  <a:lnTo>
                    <a:pt x="20587" y="6418"/>
                  </a:lnTo>
                  <a:lnTo>
                    <a:pt x="20569" y="6431"/>
                  </a:lnTo>
                  <a:lnTo>
                    <a:pt x="20558" y="6461"/>
                  </a:lnTo>
                  <a:lnTo>
                    <a:pt x="20554" y="6490"/>
                  </a:lnTo>
                  <a:lnTo>
                    <a:pt x="20585" y="6525"/>
                  </a:lnTo>
                  <a:lnTo>
                    <a:pt x="20593" y="6566"/>
                  </a:lnTo>
                  <a:lnTo>
                    <a:pt x="20577" y="6572"/>
                  </a:lnTo>
                  <a:lnTo>
                    <a:pt x="20585" y="6595"/>
                  </a:lnTo>
                  <a:lnTo>
                    <a:pt x="20621" y="6606"/>
                  </a:lnTo>
                  <a:lnTo>
                    <a:pt x="20646" y="6634"/>
                  </a:lnTo>
                  <a:lnTo>
                    <a:pt x="20653" y="6655"/>
                  </a:lnTo>
                  <a:lnTo>
                    <a:pt x="20640" y="6655"/>
                  </a:lnTo>
                  <a:lnTo>
                    <a:pt x="20629" y="6678"/>
                  </a:lnTo>
                  <a:lnTo>
                    <a:pt x="20656" y="6703"/>
                  </a:lnTo>
                  <a:lnTo>
                    <a:pt x="20681" y="6724"/>
                  </a:lnTo>
                  <a:lnTo>
                    <a:pt x="20678" y="6739"/>
                  </a:lnTo>
                  <a:lnTo>
                    <a:pt x="20648" y="6718"/>
                  </a:lnTo>
                  <a:lnTo>
                    <a:pt x="20624" y="6726"/>
                  </a:lnTo>
                  <a:lnTo>
                    <a:pt x="20619" y="6740"/>
                  </a:lnTo>
                  <a:lnTo>
                    <a:pt x="20653" y="6777"/>
                  </a:lnTo>
                  <a:lnTo>
                    <a:pt x="20671" y="6765"/>
                  </a:lnTo>
                  <a:lnTo>
                    <a:pt x="20671" y="6801"/>
                  </a:lnTo>
                  <a:lnTo>
                    <a:pt x="20661" y="6839"/>
                  </a:lnTo>
                  <a:lnTo>
                    <a:pt x="20664" y="6870"/>
                  </a:lnTo>
                  <a:lnTo>
                    <a:pt x="20643" y="6898"/>
                  </a:lnTo>
                  <a:lnTo>
                    <a:pt x="20661" y="6949"/>
                  </a:lnTo>
                  <a:lnTo>
                    <a:pt x="20649" y="6974"/>
                  </a:lnTo>
                  <a:lnTo>
                    <a:pt x="20666" y="7008"/>
                  </a:lnTo>
                  <a:lnTo>
                    <a:pt x="20665" y="7029"/>
                  </a:lnTo>
                  <a:lnTo>
                    <a:pt x="20666" y="7064"/>
                  </a:lnTo>
                  <a:lnTo>
                    <a:pt x="20694" y="7126"/>
                  </a:lnTo>
                  <a:lnTo>
                    <a:pt x="20680" y="7143"/>
                  </a:lnTo>
                  <a:lnTo>
                    <a:pt x="20706" y="7161"/>
                  </a:lnTo>
                  <a:lnTo>
                    <a:pt x="20737" y="7192"/>
                  </a:lnTo>
                  <a:lnTo>
                    <a:pt x="20783" y="7253"/>
                  </a:lnTo>
                  <a:lnTo>
                    <a:pt x="20825" y="7272"/>
                  </a:lnTo>
                  <a:lnTo>
                    <a:pt x="20840" y="7261"/>
                  </a:lnTo>
                  <a:lnTo>
                    <a:pt x="20845" y="7230"/>
                  </a:lnTo>
                  <a:lnTo>
                    <a:pt x="20802" y="7182"/>
                  </a:lnTo>
                  <a:lnTo>
                    <a:pt x="20800" y="7158"/>
                  </a:lnTo>
                  <a:lnTo>
                    <a:pt x="20824" y="7139"/>
                  </a:lnTo>
                  <a:lnTo>
                    <a:pt x="20859" y="7141"/>
                  </a:lnTo>
                  <a:lnTo>
                    <a:pt x="20918" y="7185"/>
                  </a:lnTo>
                  <a:lnTo>
                    <a:pt x="20946" y="7179"/>
                  </a:lnTo>
                  <a:lnTo>
                    <a:pt x="20970" y="7191"/>
                  </a:lnTo>
                  <a:lnTo>
                    <a:pt x="20971" y="7222"/>
                  </a:lnTo>
                  <a:lnTo>
                    <a:pt x="20963" y="7241"/>
                  </a:lnTo>
                  <a:lnTo>
                    <a:pt x="20985" y="7267"/>
                  </a:lnTo>
                  <a:lnTo>
                    <a:pt x="20964" y="7299"/>
                  </a:lnTo>
                  <a:lnTo>
                    <a:pt x="20973" y="7328"/>
                  </a:lnTo>
                  <a:lnTo>
                    <a:pt x="20961" y="7338"/>
                  </a:lnTo>
                  <a:lnTo>
                    <a:pt x="20936" y="7368"/>
                  </a:lnTo>
                  <a:lnTo>
                    <a:pt x="20968" y="7430"/>
                  </a:lnTo>
                  <a:lnTo>
                    <a:pt x="20993" y="7468"/>
                  </a:lnTo>
                  <a:lnTo>
                    <a:pt x="20991" y="7529"/>
                  </a:lnTo>
                  <a:lnTo>
                    <a:pt x="21027" y="7555"/>
                  </a:lnTo>
                  <a:lnTo>
                    <a:pt x="21045" y="7542"/>
                  </a:lnTo>
                  <a:lnTo>
                    <a:pt x="21043" y="7524"/>
                  </a:lnTo>
                  <a:lnTo>
                    <a:pt x="21071" y="7503"/>
                  </a:lnTo>
                  <a:lnTo>
                    <a:pt x="21081" y="7489"/>
                  </a:lnTo>
                  <a:lnTo>
                    <a:pt x="21090" y="7498"/>
                  </a:lnTo>
                  <a:lnTo>
                    <a:pt x="21126" y="7516"/>
                  </a:lnTo>
                  <a:lnTo>
                    <a:pt x="21125" y="7595"/>
                  </a:lnTo>
                  <a:lnTo>
                    <a:pt x="21201" y="7663"/>
                  </a:lnTo>
                  <a:lnTo>
                    <a:pt x="21228" y="7717"/>
                  </a:lnTo>
                  <a:lnTo>
                    <a:pt x="21213" y="7739"/>
                  </a:lnTo>
                  <a:lnTo>
                    <a:pt x="21211" y="7785"/>
                  </a:lnTo>
                  <a:lnTo>
                    <a:pt x="21187" y="7794"/>
                  </a:lnTo>
                  <a:lnTo>
                    <a:pt x="21143" y="7762"/>
                  </a:lnTo>
                  <a:lnTo>
                    <a:pt x="21091" y="7743"/>
                  </a:lnTo>
                  <a:lnTo>
                    <a:pt x="21087" y="7694"/>
                  </a:lnTo>
                  <a:lnTo>
                    <a:pt x="21103" y="7659"/>
                  </a:lnTo>
                  <a:lnTo>
                    <a:pt x="21107" y="7615"/>
                  </a:lnTo>
                  <a:lnTo>
                    <a:pt x="21098" y="7584"/>
                  </a:lnTo>
                  <a:lnTo>
                    <a:pt x="21076" y="7604"/>
                  </a:lnTo>
                  <a:lnTo>
                    <a:pt x="21087" y="7618"/>
                  </a:lnTo>
                  <a:lnTo>
                    <a:pt x="21087" y="7643"/>
                  </a:lnTo>
                  <a:lnTo>
                    <a:pt x="21053" y="7649"/>
                  </a:lnTo>
                  <a:lnTo>
                    <a:pt x="21022" y="7698"/>
                  </a:lnTo>
                  <a:lnTo>
                    <a:pt x="21031" y="7718"/>
                  </a:lnTo>
                  <a:lnTo>
                    <a:pt x="21071" y="7709"/>
                  </a:lnTo>
                  <a:lnTo>
                    <a:pt x="21071" y="7744"/>
                  </a:lnTo>
                  <a:lnTo>
                    <a:pt x="21046" y="7783"/>
                  </a:lnTo>
                  <a:lnTo>
                    <a:pt x="21061" y="7838"/>
                  </a:lnTo>
                  <a:lnTo>
                    <a:pt x="21052" y="7853"/>
                  </a:lnTo>
                  <a:lnTo>
                    <a:pt x="21056" y="7973"/>
                  </a:lnTo>
                  <a:lnTo>
                    <a:pt x="21081" y="7998"/>
                  </a:lnTo>
                  <a:lnTo>
                    <a:pt x="21078" y="8027"/>
                  </a:lnTo>
                  <a:lnTo>
                    <a:pt x="21166" y="8157"/>
                  </a:lnTo>
                  <a:lnTo>
                    <a:pt x="21192" y="8157"/>
                  </a:lnTo>
                  <a:lnTo>
                    <a:pt x="21251" y="8238"/>
                  </a:lnTo>
                  <a:lnTo>
                    <a:pt x="21289" y="8261"/>
                  </a:lnTo>
                  <a:lnTo>
                    <a:pt x="21266" y="8288"/>
                  </a:lnTo>
                  <a:lnTo>
                    <a:pt x="21270" y="8332"/>
                  </a:lnTo>
                  <a:lnTo>
                    <a:pt x="21169" y="8371"/>
                  </a:lnTo>
                  <a:lnTo>
                    <a:pt x="21161" y="8353"/>
                  </a:lnTo>
                  <a:lnTo>
                    <a:pt x="21106" y="8387"/>
                  </a:lnTo>
                  <a:lnTo>
                    <a:pt x="21079" y="8381"/>
                  </a:lnTo>
                  <a:lnTo>
                    <a:pt x="21093" y="8398"/>
                  </a:lnTo>
                  <a:lnTo>
                    <a:pt x="21063" y="8464"/>
                  </a:lnTo>
                  <a:lnTo>
                    <a:pt x="21056" y="8509"/>
                  </a:lnTo>
                  <a:lnTo>
                    <a:pt x="21034" y="8530"/>
                  </a:lnTo>
                  <a:lnTo>
                    <a:pt x="21063" y="8560"/>
                  </a:lnTo>
                  <a:lnTo>
                    <a:pt x="21042" y="8647"/>
                  </a:lnTo>
                  <a:lnTo>
                    <a:pt x="21074" y="8745"/>
                  </a:lnTo>
                  <a:lnTo>
                    <a:pt x="21121" y="8771"/>
                  </a:lnTo>
                  <a:lnTo>
                    <a:pt x="21118" y="8813"/>
                  </a:lnTo>
                  <a:lnTo>
                    <a:pt x="21167" y="8838"/>
                  </a:lnTo>
                  <a:lnTo>
                    <a:pt x="21192" y="8872"/>
                  </a:lnTo>
                  <a:lnTo>
                    <a:pt x="21153" y="8868"/>
                  </a:lnTo>
                  <a:lnTo>
                    <a:pt x="21142" y="8856"/>
                  </a:lnTo>
                  <a:lnTo>
                    <a:pt x="21109" y="8877"/>
                  </a:lnTo>
                  <a:lnTo>
                    <a:pt x="21081" y="8905"/>
                  </a:lnTo>
                  <a:lnTo>
                    <a:pt x="21055" y="8898"/>
                  </a:lnTo>
                  <a:lnTo>
                    <a:pt x="21004" y="8946"/>
                  </a:lnTo>
                  <a:lnTo>
                    <a:pt x="20971" y="8918"/>
                  </a:lnTo>
                  <a:lnTo>
                    <a:pt x="20953" y="8952"/>
                  </a:lnTo>
                  <a:lnTo>
                    <a:pt x="20973" y="8970"/>
                  </a:lnTo>
                  <a:lnTo>
                    <a:pt x="21009" y="8967"/>
                  </a:lnTo>
                  <a:lnTo>
                    <a:pt x="21001" y="9005"/>
                  </a:lnTo>
                  <a:lnTo>
                    <a:pt x="20993" y="9027"/>
                  </a:lnTo>
                  <a:lnTo>
                    <a:pt x="21027" y="9061"/>
                  </a:lnTo>
                  <a:lnTo>
                    <a:pt x="21013" y="9077"/>
                  </a:lnTo>
                  <a:lnTo>
                    <a:pt x="20994" y="9071"/>
                  </a:lnTo>
                  <a:lnTo>
                    <a:pt x="21017" y="9120"/>
                  </a:lnTo>
                  <a:lnTo>
                    <a:pt x="21006" y="9146"/>
                  </a:lnTo>
                  <a:lnTo>
                    <a:pt x="21028" y="9151"/>
                  </a:lnTo>
                  <a:lnTo>
                    <a:pt x="21047" y="9141"/>
                  </a:lnTo>
                  <a:lnTo>
                    <a:pt x="21078" y="9174"/>
                  </a:lnTo>
                  <a:lnTo>
                    <a:pt x="21049" y="9200"/>
                  </a:lnTo>
                  <a:lnTo>
                    <a:pt x="21046" y="9250"/>
                  </a:lnTo>
                  <a:lnTo>
                    <a:pt x="21066" y="9281"/>
                  </a:lnTo>
                  <a:lnTo>
                    <a:pt x="21053" y="9355"/>
                  </a:lnTo>
                  <a:lnTo>
                    <a:pt x="21039" y="9384"/>
                  </a:lnTo>
                  <a:lnTo>
                    <a:pt x="21047" y="9399"/>
                  </a:lnTo>
                  <a:lnTo>
                    <a:pt x="21039" y="9430"/>
                  </a:lnTo>
                  <a:lnTo>
                    <a:pt x="20998" y="9466"/>
                  </a:lnTo>
                  <a:lnTo>
                    <a:pt x="20994" y="9501"/>
                  </a:lnTo>
                  <a:lnTo>
                    <a:pt x="20984" y="9507"/>
                  </a:lnTo>
                  <a:lnTo>
                    <a:pt x="20966" y="9582"/>
                  </a:lnTo>
                  <a:lnTo>
                    <a:pt x="20929" y="9661"/>
                  </a:lnTo>
                  <a:lnTo>
                    <a:pt x="20936" y="9625"/>
                  </a:lnTo>
                  <a:lnTo>
                    <a:pt x="20927" y="9599"/>
                  </a:lnTo>
                  <a:lnTo>
                    <a:pt x="20928" y="9564"/>
                  </a:lnTo>
                  <a:lnTo>
                    <a:pt x="20918" y="9541"/>
                  </a:lnTo>
                  <a:lnTo>
                    <a:pt x="20851" y="9534"/>
                  </a:lnTo>
                  <a:lnTo>
                    <a:pt x="20814" y="9480"/>
                  </a:lnTo>
                  <a:lnTo>
                    <a:pt x="20807" y="9420"/>
                  </a:lnTo>
                  <a:lnTo>
                    <a:pt x="20741" y="9273"/>
                  </a:lnTo>
                  <a:lnTo>
                    <a:pt x="20697" y="9203"/>
                  </a:lnTo>
                  <a:lnTo>
                    <a:pt x="20721" y="9206"/>
                  </a:lnTo>
                  <a:lnTo>
                    <a:pt x="20749" y="9190"/>
                  </a:lnTo>
                  <a:lnTo>
                    <a:pt x="20763" y="9162"/>
                  </a:lnTo>
                  <a:lnTo>
                    <a:pt x="20735" y="9175"/>
                  </a:lnTo>
                  <a:lnTo>
                    <a:pt x="20690" y="9174"/>
                  </a:lnTo>
                  <a:lnTo>
                    <a:pt x="20629" y="9142"/>
                  </a:lnTo>
                  <a:lnTo>
                    <a:pt x="20497" y="8904"/>
                  </a:lnTo>
                  <a:lnTo>
                    <a:pt x="20377" y="8762"/>
                  </a:lnTo>
                  <a:lnTo>
                    <a:pt x="20374" y="8710"/>
                  </a:lnTo>
                  <a:lnTo>
                    <a:pt x="20330" y="8661"/>
                  </a:lnTo>
                  <a:lnTo>
                    <a:pt x="20235" y="8512"/>
                  </a:lnTo>
                  <a:lnTo>
                    <a:pt x="20145" y="8330"/>
                  </a:lnTo>
                  <a:lnTo>
                    <a:pt x="20070" y="8159"/>
                  </a:lnTo>
                  <a:lnTo>
                    <a:pt x="20070" y="8100"/>
                  </a:lnTo>
                  <a:lnTo>
                    <a:pt x="20024" y="8025"/>
                  </a:lnTo>
                  <a:lnTo>
                    <a:pt x="20007" y="7905"/>
                  </a:lnTo>
                  <a:lnTo>
                    <a:pt x="19980" y="7846"/>
                  </a:lnTo>
                  <a:lnTo>
                    <a:pt x="19987" y="7775"/>
                  </a:lnTo>
                  <a:lnTo>
                    <a:pt x="20025" y="7729"/>
                  </a:lnTo>
                  <a:lnTo>
                    <a:pt x="20034" y="7670"/>
                  </a:lnTo>
                  <a:lnTo>
                    <a:pt x="20061" y="7660"/>
                  </a:lnTo>
                  <a:lnTo>
                    <a:pt x="20041" y="7637"/>
                  </a:lnTo>
                  <a:lnTo>
                    <a:pt x="20056" y="7615"/>
                  </a:lnTo>
                  <a:lnTo>
                    <a:pt x="20060" y="7531"/>
                  </a:lnTo>
                  <a:lnTo>
                    <a:pt x="19995" y="7443"/>
                  </a:lnTo>
                  <a:lnTo>
                    <a:pt x="19951" y="7443"/>
                  </a:lnTo>
                  <a:lnTo>
                    <a:pt x="19949" y="7418"/>
                  </a:lnTo>
                  <a:lnTo>
                    <a:pt x="19982" y="7386"/>
                  </a:lnTo>
                  <a:lnTo>
                    <a:pt x="20049" y="7419"/>
                  </a:lnTo>
                  <a:lnTo>
                    <a:pt x="20087" y="7378"/>
                  </a:lnTo>
                  <a:lnTo>
                    <a:pt x="20078" y="7350"/>
                  </a:lnTo>
                  <a:lnTo>
                    <a:pt x="20078" y="7284"/>
                  </a:lnTo>
                  <a:lnTo>
                    <a:pt x="20136" y="7276"/>
                  </a:lnTo>
                  <a:lnTo>
                    <a:pt x="20169" y="7286"/>
                  </a:lnTo>
                  <a:lnTo>
                    <a:pt x="20140" y="7245"/>
                  </a:lnTo>
                  <a:lnTo>
                    <a:pt x="20193" y="7144"/>
                  </a:lnTo>
                  <a:lnTo>
                    <a:pt x="20171" y="7080"/>
                  </a:lnTo>
                  <a:lnTo>
                    <a:pt x="20173" y="7012"/>
                  </a:lnTo>
                  <a:lnTo>
                    <a:pt x="20151" y="6976"/>
                  </a:lnTo>
                  <a:lnTo>
                    <a:pt x="20180" y="6945"/>
                  </a:lnTo>
                  <a:lnTo>
                    <a:pt x="20180" y="6902"/>
                  </a:lnTo>
                  <a:lnTo>
                    <a:pt x="20169" y="6883"/>
                  </a:lnTo>
                  <a:lnTo>
                    <a:pt x="20179" y="6826"/>
                  </a:lnTo>
                  <a:lnTo>
                    <a:pt x="20206" y="6826"/>
                  </a:lnTo>
                  <a:lnTo>
                    <a:pt x="20174" y="6795"/>
                  </a:lnTo>
                  <a:lnTo>
                    <a:pt x="20167" y="6767"/>
                  </a:lnTo>
                  <a:lnTo>
                    <a:pt x="20178" y="6752"/>
                  </a:lnTo>
                  <a:lnTo>
                    <a:pt x="20186" y="6686"/>
                  </a:lnTo>
                  <a:lnTo>
                    <a:pt x="20172" y="6673"/>
                  </a:lnTo>
                  <a:lnTo>
                    <a:pt x="20177" y="6639"/>
                  </a:lnTo>
                  <a:lnTo>
                    <a:pt x="20216" y="6624"/>
                  </a:lnTo>
                  <a:lnTo>
                    <a:pt x="20232" y="6600"/>
                  </a:lnTo>
                  <a:lnTo>
                    <a:pt x="20221" y="6545"/>
                  </a:lnTo>
                  <a:lnTo>
                    <a:pt x="20232" y="6472"/>
                  </a:lnTo>
                  <a:lnTo>
                    <a:pt x="20215" y="6461"/>
                  </a:lnTo>
                  <a:lnTo>
                    <a:pt x="20208" y="6439"/>
                  </a:lnTo>
                  <a:lnTo>
                    <a:pt x="20237" y="6385"/>
                  </a:lnTo>
                  <a:lnTo>
                    <a:pt x="20241" y="6339"/>
                  </a:lnTo>
                  <a:lnTo>
                    <a:pt x="20216" y="6347"/>
                  </a:lnTo>
                  <a:lnTo>
                    <a:pt x="20203" y="6304"/>
                  </a:lnTo>
                  <a:lnTo>
                    <a:pt x="20220" y="6278"/>
                  </a:lnTo>
                  <a:lnTo>
                    <a:pt x="20224" y="6245"/>
                  </a:lnTo>
                  <a:lnTo>
                    <a:pt x="20251" y="6235"/>
                  </a:lnTo>
                  <a:lnTo>
                    <a:pt x="20258" y="6218"/>
                  </a:lnTo>
                  <a:lnTo>
                    <a:pt x="20297" y="6195"/>
                  </a:lnTo>
                  <a:lnTo>
                    <a:pt x="20301" y="6161"/>
                  </a:lnTo>
                  <a:lnTo>
                    <a:pt x="20343" y="6121"/>
                  </a:lnTo>
                  <a:lnTo>
                    <a:pt x="20355" y="6122"/>
                  </a:lnTo>
                  <a:lnTo>
                    <a:pt x="20386" y="6097"/>
                  </a:lnTo>
                  <a:lnTo>
                    <a:pt x="20407" y="6097"/>
                  </a:lnTo>
                  <a:lnTo>
                    <a:pt x="20414" y="6076"/>
                  </a:lnTo>
                  <a:lnTo>
                    <a:pt x="20406" y="6062"/>
                  </a:lnTo>
                  <a:lnTo>
                    <a:pt x="20373" y="6057"/>
                  </a:lnTo>
                  <a:lnTo>
                    <a:pt x="20352" y="6071"/>
                  </a:lnTo>
                  <a:lnTo>
                    <a:pt x="20325" y="6052"/>
                  </a:lnTo>
                  <a:lnTo>
                    <a:pt x="20326" y="5986"/>
                  </a:lnTo>
                  <a:lnTo>
                    <a:pt x="20346" y="5934"/>
                  </a:lnTo>
                  <a:lnTo>
                    <a:pt x="20333" y="5913"/>
                  </a:lnTo>
                  <a:lnTo>
                    <a:pt x="20314" y="5878"/>
                  </a:lnTo>
                  <a:lnTo>
                    <a:pt x="20302" y="5875"/>
                  </a:lnTo>
                  <a:lnTo>
                    <a:pt x="20290" y="5899"/>
                  </a:lnTo>
                  <a:lnTo>
                    <a:pt x="20278" y="5895"/>
                  </a:lnTo>
                  <a:lnTo>
                    <a:pt x="20269" y="5812"/>
                  </a:lnTo>
                  <a:lnTo>
                    <a:pt x="20284" y="5795"/>
                  </a:lnTo>
                  <a:lnTo>
                    <a:pt x="20285" y="5776"/>
                  </a:lnTo>
                  <a:lnTo>
                    <a:pt x="20276" y="5735"/>
                  </a:lnTo>
                  <a:lnTo>
                    <a:pt x="20240" y="5721"/>
                  </a:lnTo>
                  <a:lnTo>
                    <a:pt x="20248" y="5707"/>
                  </a:lnTo>
                  <a:lnTo>
                    <a:pt x="20244" y="5702"/>
                  </a:lnTo>
                  <a:lnTo>
                    <a:pt x="20242" y="5684"/>
                  </a:lnTo>
                  <a:lnTo>
                    <a:pt x="20204" y="5641"/>
                  </a:lnTo>
                  <a:lnTo>
                    <a:pt x="20198" y="5615"/>
                  </a:lnTo>
                  <a:lnTo>
                    <a:pt x="20177" y="5596"/>
                  </a:lnTo>
                  <a:lnTo>
                    <a:pt x="20175" y="5560"/>
                  </a:lnTo>
                  <a:lnTo>
                    <a:pt x="20156" y="5517"/>
                  </a:lnTo>
                  <a:lnTo>
                    <a:pt x="20159" y="5492"/>
                  </a:lnTo>
                  <a:lnTo>
                    <a:pt x="20206" y="5443"/>
                  </a:lnTo>
                  <a:lnTo>
                    <a:pt x="20245" y="5453"/>
                  </a:lnTo>
                  <a:lnTo>
                    <a:pt x="20280" y="5440"/>
                  </a:lnTo>
                  <a:lnTo>
                    <a:pt x="20258" y="5424"/>
                  </a:lnTo>
                  <a:lnTo>
                    <a:pt x="20302" y="5398"/>
                  </a:lnTo>
                  <a:lnTo>
                    <a:pt x="20281" y="5403"/>
                  </a:lnTo>
                  <a:lnTo>
                    <a:pt x="20246" y="5399"/>
                  </a:lnTo>
                  <a:lnTo>
                    <a:pt x="20227" y="5391"/>
                  </a:lnTo>
                  <a:lnTo>
                    <a:pt x="20180" y="5393"/>
                  </a:lnTo>
                  <a:lnTo>
                    <a:pt x="20131" y="5352"/>
                  </a:lnTo>
                  <a:lnTo>
                    <a:pt x="20117" y="5364"/>
                  </a:lnTo>
                  <a:lnTo>
                    <a:pt x="20073" y="5362"/>
                  </a:lnTo>
                  <a:lnTo>
                    <a:pt x="20042" y="5398"/>
                  </a:lnTo>
                  <a:lnTo>
                    <a:pt x="20006" y="5401"/>
                  </a:lnTo>
                  <a:lnTo>
                    <a:pt x="19962" y="5443"/>
                  </a:lnTo>
                  <a:lnTo>
                    <a:pt x="19978" y="5461"/>
                  </a:lnTo>
                  <a:lnTo>
                    <a:pt x="19972" y="5490"/>
                  </a:lnTo>
                  <a:lnTo>
                    <a:pt x="20010" y="5519"/>
                  </a:lnTo>
                  <a:lnTo>
                    <a:pt x="20019" y="5555"/>
                  </a:lnTo>
                  <a:lnTo>
                    <a:pt x="20005" y="5570"/>
                  </a:lnTo>
                  <a:lnTo>
                    <a:pt x="20016" y="5619"/>
                  </a:lnTo>
                  <a:lnTo>
                    <a:pt x="20048" y="5644"/>
                  </a:lnTo>
                  <a:lnTo>
                    <a:pt x="20050" y="5662"/>
                  </a:lnTo>
                  <a:lnTo>
                    <a:pt x="20073" y="5676"/>
                  </a:lnTo>
                  <a:lnTo>
                    <a:pt x="20091" y="5746"/>
                  </a:lnTo>
                  <a:lnTo>
                    <a:pt x="20141" y="5770"/>
                  </a:lnTo>
                  <a:lnTo>
                    <a:pt x="20135" y="5805"/>
                  </a:lnTo>
                  <a:lnTo>
                    <a:pt x="20156" y="5830"/>
                  </a:lnTo>
                  <a:lnTo>
                    <a:pt x="20144" y="5850"/>
                  </a:lnTo>
                  <a:lnTo>
                    <a:pt x="20118" y="5830"/>
                  </a:lnTo>
                  <a:lnTo>
                    <a:pt x="20106" y="5802"/>
                  </a:lnTo>
                  <a:lnTo>
                    <a:pt x="20059" y="5813"/>
                  </a:lnTo>
                  <a:lnTo>
                    <a:pt x="20033" y="5833"/>
                  </a:lnTo>
                  <a:lnTo>
                    <a:pt x="20013" y="5885"/>
                  </a:lnTo>
                  <a:lnTo>
                    <a:pt x="20035" y="5906"/>
                  </a:lnTo>
                  <a:lnTo>
                    <a:pt x="20026" y="5957"/>
                  </a:lnTo>
                  <a:lnTo>
                    <a:pt x="20013" y="5967"/>
                  </a:lnTo>
                  <a:lnTo>
                    <a:pt x="20012" y="5978"/>
                  </a:lnTo>
                  <a:lnTo>
                    <a:pt x="20024" y="5986"/>
                  </a:lnTo>
                  <a:lnTo>
                    <a:pt x="20023" y="6014"/>
                  </a:lnTo>
                  <a:lnTo>
                    <a:pt x="19994" y="6041"/>
                  </a:lnTo>
                  <a:lnTo>
                    <a:pt x="20018" y="6062"/>
                  </a:lnTo>
                  <a:lnTo>
                    <a:pt x="19995" y="6087"/>
                  </a:lnTo>
                  <a:lnTo>
                    <a:pt x="19993" y="6173"/>
                  </a:lnTo>
                  <a:lnTo>
                    <a:pt x="19981" y="6194"/>
                  </a:lnTo>
                  <a:lnTo>
                    <a:pt x="19980" y="6214"/>
                  </a:lnTo>
                  <a:lnTo>
                    <a:pt x="19955" y="6230"/>
                  </a:lnTo>
                  <a:lnTo>
                    <a:pt x="19934" y="6281"/>
                  </a:lnTo>
                  <a:lnTo>
                    <a:pt x="19924" y="6243"/>
                  </a:lnTo>
                  <a:lnTo>
                    <a:pt x="19893" y="6215"/>
                  </a:lnTo>
                  <a:lnTo>
                    <a:pt x="19922" y="6165"/>
                  </a:lnTo>
                  <a:lnTo>
                    <a:pt x="19907" y="6147"/>
                  </a:lnTo>
                  <a:lnTo>
                    <a:pt x="19884" y="6144"/>
                  </a:lnTo>
                  <a:lnTo>
                    <a:pt x="19853" y="6172"/>
                  </a:lnTo>
                  <a:lnTo>
                    <a:pt x="19852" y="6198"/>
                  </a:lnTo>
                  <a:lnTo>
                    <a:pt x="19835" y="6211"/>
                  </a:lnTo>
                  <a:lnTo>
                    <a:pt x="19829" y="6151"/>
                  </a:lnTo>
                  <a:lnTo>
                    <a:pt x="19795" y="6142"/>
                  </a:lnTo>
                  <a:lnTo>
                    <a:pt x="19783" y="6119"/>
                  </a:lnTo>
                  <a:lnTo>
                    <a:pt x="19753" y="6147"/>
                  </a:lnTo>
                  <a:lnTo>
                    <a:pt x="19742" y="6130"/>
                  </a:lnTo>
                  <a:lnTo>
                    <a:pt x="19752" y="6117"/>
                  </a:lnTo>
                  <a:lnTo>
                    <a:pt x="19767" y="6094"/>
                  </a:lnTo>
                  <a:lnTo>
                    <a:pt x="19757" y="6080"/>
                  </a:lnTo>
                  <a:lnTo>
                    <a:pt x="19757" y="6054"/>
                  </a:lnTo>
                  <a:lnTo>
                    <a:pt x="19767" y="6051"/>
                  </a:lnTo>
                  <a:lnTo>
                    <a:pt x="19757" y="6015"/>
                  </a:lnTo>
                  <a:lnTo>
                    <a:pt x="19741" y="6006"/>
                  </a:lnTo>
                  <a:lnTo>
                    <a:pt x="19764" y="5981"/>
                  </a:lnTo>
                  <a:lnTo>
                    <a:pt x="19753" y="5950"/>
                  </a:lnTo>
                  <a:lnTo>
                    <a:pt x="19738" y="5933"/>
                  </a:lnTo>
                  <a:lnTo>
                    <a:pt x="19748" y="5917"/>
                  </a:lnTo>
                  <a:lnTo>
                    <a:pt x="19746" y="5876"/>
                  </a:lnTo>
                  <a:lnTo>
                    <a:pt x="19710" y="5850"/>
                  </a:lnTo>
                  <a:lnTo>
                    <a:pt x="19700" y="5823"/>
                  </a:lnTo>
                  <a:lnTo>
                    <a:pt x="19686" y="5825"/>
                  </a:lnTo>
                  <a:lnTo>
                    <a:pt x="19678" y="5866"/>
                  </a:lnTo>
                  <a:lnTo>
                    <a:pt x="19656" y="5873"/>
                  </a:lnTo>
                  <a:lnTo>
                    <a:pt x="19659" y="5915"/>
                  </a:lnTo>
                  <a:lnTo>
                    <a:pt x="19630" y="5951"/>
                  </a:lnTo>
                  <a:lnTo>
                    <a:pt x="19618" y="5951"/>
                  </a:lnTo>
                  <a:lnTo>
                    <a:pt x="19597" y="5909"/>
                  </a:lnTo>
                  <a:lnTo>
                    <a:pt x="19585" y="5906"/>
                  </a:lnTo>
                  <a:lnTo>
                    <a:pt x="19570" y="5916"/>
                  </a:lnTo>
                  <a:lnTo>
                    <a:pt x="19562" y="5884"/>
                  </a:lnTo>
                  <a:lnTo>
                    <a:pt x="19522" y="5884"/>
                  </a:lnTo>
                  <a:lnTo>
                    <a:pt x="19511" y="5896"/>
                  </a:lnTo>
                  <a:lnTo>
                    <a:pt x="19496" y="5896"/>
                  </a:lnTo>
                  <a:lnTo>
                    <a:pt x="19488" y="5929"/>
                  </a:lnTo>
                  <a:lnTo>
                    <a:pt x="19463" y="5936"/>
                  </a:lnTo>
                  <a:lnTo>
                    <a:pt x="19459" y="5952"/>
                  </a:lnTo>
                  <a:lnTo>
                    <a:pt x="19396" y="5955"/>
                  </a:lnTo>
                  <a:lnTo>
                    <a:pt x="19377" y="5981"/>
                  </a:lnTo>
                  <a:lnTo>
                    <a:pt x="19354" y="5973"/>
                  </a:lnTo>
                  <a:lnTo>
                    <a:pt x="19334" y="5988"/>
                  </a:lnTo>
                  <a:lnTo>
                    <a:pt x="19293" y="5982"/>
                  </a:lnTo>
                  <a:lnTo>
                    <a:pt x="19256" y="6043"/>
                  </a:lnTo>
                  <a:lnTo>
                    <a:pt x="19235" y="6055"/>
                  </a:lnTo>
                  <a:lnTo>
                    <a:pt x="19239" y="6101"/>
                  </a:lnTo>
                  <a:lnTo>
                    <a:pt x="19209" y="6125"/>
                  </a:lnTo>
                  <a:lnTo>
                    <a:pt x="19206" y="6141"/>
                  </a:lnTo>
                  <a:lnTo>
                    <a:pt x="19229" y="6158"/>
                  </a:lnTo>
                  <a:lnTo>
                    <a:pt x="19236" y="6203"/>
                  </a:lnTo>
                  <a:lnTo>
                    <a:pt x="19271" y="6251"/>
                  </a:lnTo>
                  <a:lnTo>
                    <a:pt x="19243" y="6275"/>
                  </a:lnTo>
                  <a:lnTo>
                    <a:pt x="19225" y="6395"/>
                  </a:lnTo>
                  <a:lnTo>
                    <a:pt x="19268" y="6444"/>
                  </a:lnTo>
                  <a:lnTo>
                    <a:pt x="19234" y="6456"/>
                  </a:lnTo>
                  <a:lnTo>
                    <a:pt x="19243" y="6462"/>
                  </a:lnTo>
                  <a:lnTo>
                    <a:pt x="19244" y="6500"/>
                  </a:lnTo>
                  <a:lnTo>
                    <a:pt x="19211" y="6535"/>
                  </a:lnTo>
                  <a:lnTo>
                    <a:pt x="19207" y="6588"/>
                  </a:lnTo>
                  <a:lnTo>
                    <a:pt x="19182" y="6618"/>
                  </a:lnTo>
                  <a:lnTo>
                    <a:pt x="19181" y="6656"/>
                  </a:lnTo>
                  <a:lnTo>
                    <a:pt x="19165" y="6716"/>
                  </a:lnTo>
                  <a:lnTo>
                    <a:pt x="19197" y="6760"/>
                  </a:lnTo>
                  <a:lnTo>
                    <a:pt x="19169" y="6781"/>
                  </a:lnTo>
                  <a:lnTo>
                    <a:pt x="19215" y="6843"/>
                  </a:lnTo>
                  <a:lnTo>
                    <a:pt x="19199" y="6853"/>
                  </a:lnTo>
                  <a:lnTo>
                    <a:pt x="19190" y="6883"/>
                  </a:lnTo>
                  <a:lnTo>
                    <a:pt x="19217" y="6897"/>
                  </a:lnTo>
                  <a:lnTo>
                    <a:pt x="19230" y="6885"/>
                  </a:lnTo>
                  <a:lnTo>
                    <a:pt x="19262" y="6886"/>
                  </a:lnTo>
                  <a:lnTo>
                    <a:pt x="19259" y="6868"/>
                  </a:lnTo>
                  <a:lnTo>
                    <a:pt x="19268" y="6863"/>
                  </a:lnTo>
                  <a:lnTo>
                    <a:pt x="19299" y="6879"/>
                  </a:lnTo>
                  <a:lnTo>
                    <a:pt x="19318" y="6879"/>
                  </a:lnTo>
                  <a:lnTo>
                    <a:pt x="19316" y="6865"/>
                  </a:lnTo>
                  <a:lnTo>
                    <a:pt x="19320" y="6858"/>
                  </a:lnTo>
                  <a:lnTo>
                    <a:pt x="19339" y="6871"/>
                  </a:lnTo>
                  <a:lnTo>
                    <a:pt x="19374" y="6885"/>
                  </a:lnTo>
                  <a:lnTo>
                    <a:pt x="19376" y="6903"/>
                  </a:lnTo>
                  <a:lnTo>
                    <a:pt x="19370" y="6915"/>
                  </a:lnTo>
                  <a:lnTo>
                    <a:pt x="19400" y="6947"/>
                  </a:lnTo>
                  <a:lnTo>
                    <a:pt x="19393" y="6965"/>
                  </a:lnTo>
                  <a:lnTo>
                    <a:pt x="19370" y="6961"/>
                  </a:lnTo>
                  <a:lnTo>
                    <a:pt x="19350" y="6975"/>
                  </a:lnTo>
                  <a:lnTo>
                    <a:pt x="19325" y="6965"/>
                  </a:lnTo>
                  <a:lnTo>
                    <a:pt x="19299" y="6982"/>
                  </a:lnTo>
                  <a:lnTo>
                    <a:pt x="19295" y="6993"/>
                  </a:lnTo>
                  <a:lnTo>
                    <a:pt x="19317" y="7012"/>
                  </a:lnTo>
                  <a:lnTo>
                    <a:pt x="19272" y="7055"/>
                  </a:lnTo>
                  <a:lnTo>
                    <a:pt x="19248" y="7043"/>
                  </a:lnTo>
                  <a:lnTo>
                    <a:pt x="19244" y="7017"/>
                  </a:lnTo>
                  <a:lnTo>
                    <a:pt x="19225" y="7001"/>
                  </a:lnTo>
                  <a:lnTo>
                    <a:pt x="19202" y="7015"/>
                  </a:lnTo>
                  <a:lnTo>
                    <a:pt x="19181" y="7000"/>
                  </a:lnTo>
                  <a:lnTo>
                    <a:pt x="19159" y="7009"/>
                  </a:lnTo>
                  <a:lnTo>
                    <a:pt x="19164" y="7032"/>
                  </a:lnTo>
                  <a:lnTo>
                    <a:pt x="19162" y="7061"/>
                  </a:lnTo>
                  <a:lnTo>
                    <a:pt x="19151" y="7061"/>
                  </a:lnTo>
                  <a:lnTo>
                    <a:pt x="19135" y="7084"/>
                  </a:lnTo>
                  <a:lnTo>
                    <a:pt x="19112" y="7100"/>
                  </a:lnTo>
                  <a:lnTo>
                    <a:pt x="19128" y="7116"/>
                  </a:lnTo>
                  <a:lnTo>
                    <a:pt x="19112" y="7139"/>
                  </a:lnTo>
                  <a:lnTo>
                    <a:pt x="19088" y="7134"/>
                  </a:lnTo>
                  <a:lnTo>
                    <a:pt x="19045" y="7090"/>
                  </a:lnTo>
                  <a:lnTo>
                    <a:pt x="19024" y="7090"/>
                  </a:lnTo>
                  <a:lnTo>
                    <a:pt x="19051" y="7126"/>
                  </a:lnTo>
                  <a:lnTo>
                    <a:pt x="19016" y="7144"/>
                  </a:lnTo>
                  <a:lnTo>
                    <a:pt x="19023" y="7156"/>
                  </a:lnTo>
                  <a:lnTo>
                    <a:pt x="19001" y="7185"/>
                  </a:lnTo>
                  <a:lnTo>
                    <a:pt x="18949" y="7200"/>
                  </a:lnTo>
                  <a:lnTo>
                    <a:pt x="18936" y="7217"/>
                  </a:lnTo>
                  <a:lnTo>
                    <a:pt x="18889" y="7155"/>
                  </a:lnTo>
                  <a:lnTo>
                    <a:pt x="18863" y="7155"/>
                  </a:lnTo>
                  <a:lnTo>
                    <a:pt x="18848" y="7146"/>
                  </a:lnTo>
                  <a:lnTo>
                    <a:pt x="18857" y="7129"/>
                  </a:lnTo>
                  <a:lnTo>
                    <a:pt x="18886" y="7129"/>
                  </a:lnTo>
                  <a:lnTo>
                    <a:pt x="18882" y="7094"/>
                  </a:lnTo>
                  <a:lnTo>
                    <a:pt x="18895" y="7076"/>
                  </a:lnTo>
                  <a:lnTo>
                    <a:pt x="18948" y="7076"/>
                  </a:lnTo>
                  <a:lnTo>
                    <a:pt x="19007" y="7032"/>
                  </a:lnTo>
                  <a:lnTo>
                    <a:pt x="19000" y="7011"/>
                  </a:lnTo>
                  <a:lnTo>
                    <a:pt x="18973" y="7006"/>
                  </a:lnTo>
                  <a:lnTo>
                    <a:pt x="18943" y="7035"/>
                  </a:lnTo>
                  <a:lnTo>
                    <a:pt x="18901" y="7026"/>
                  </a:lnTo>
                  <a:lnTo>
                    <a:pt x="18897" y="7011"/>
                  </a:lnTo>
                  <a:lnTo>
                    <a:pt x="18866" y="6986"/>
                  </a:lnTo>
                  <a:lnTo>
                    <a:pt x="18834" y="6982"/>
                  </a:lnTo>
                  <a:lnTo>
                    <a:pt x="18784" y="6974"/>
                  </a:lnTo>
                  <a:lnTo>
                    <a:pt x="18734" y="6976"/>
                  </a:lnTo>
                  <a:lnTo>
                    <a:pt x="18748" y="7001"/>
                  </a:lnTo>
                  <a:lnTo>
                    <a:pt x="18727" y="7007"/>
                  </a:lnTo>
                  <a:lnTo>
                    <a:pt x="18704" y="6992"/>
                  </a:lnTo>
                  <a:lnTo>
                    <a:pt x="18708" y="6975"/>
                  </a:lnTo>
                  <a:lnTo>
                    <a:pt x="18662" y="6979"/>
                  </a:lnTo>
                  <a:lnTo>
                    <a:pt x="18602" y="6964"/>
                  </a:lnTo>
                  <a:lnTo>
                    <a:pt x="18574" y="6977"/>
                  </a:lnTo>
                  <a:lnTo>
                    <a:pt x="18548" y="6959"/>
                  </a:lnTo>
                  <a:lnTo>
                    <a:pt x="18499" y="6956"/>
                  </a:lnTo>
                  <a:lnTo>
                    <a:pt x="18454" y="7010"/>
                  </a:lnTo>
                  <a:lnTo>
                    <a:pt x="18432" y="7011"/>
                  </a:lnTo>
                  <a:lnTo>
                    <a:pt x="18430" y="7034"/>
                  </a:lnTo>
                  <a:lnTo>
                    <a:pt x="18475" y="7061"/>
                  </a:lnTo>
                  <a:lnTo>
                    <a:pt x="18427" y="7081"/>
                  </a:lnTo>
                  <a:lnTo>
                    <a:pt x="18419" y="7056"/>
                  </a:lnTo>
                  <a:lnTo>
                    <a:pt x="18393" y="7096"/>
                  </a:lnTo>
                  <a:lnTo>
                    <a:pt x="18434" y="7119"/>
                  </a:lnTo>
                  <a:lnTo>
                    <a:pt x="18448" y="7107"/>
                  </a:lnTo>
                  <a:lnTo>
                    <a:pt x="18469" y="7119"/>
                  </a:lnTo>
                  <a:lnTo>
                    <a:pt x="18469" y="7145"/>
                  </a:lnTo>
                  <a:lnTo>
                    <a:pt x="18403" y="7170"/>
                  </a:lnTo>
                  <a:lnTo>
                    <a:pt x="18380" y="7142"/>
                  </a:lnTo>
                  <a:lnTo>
                    <a:pt x="18324" y="7140"/>
                  </a:lnTo>
                  <a:lnTo>
                    <a:pt x="18304" y="7155"/>
                  </a:lnTo>
                  <a:lnTo>
                    <a:pt x="18313" y="7184"/>
                  </a:lnTo>
                  <a:lnTo>
                    <a:pt x="18287" y="7180"/>
                  </a:lnTo>
                  <a:lnTo>
                    <a:pt x="18268" y="7200"/>
                  </a:lnTo>
                  <a:lnTo>
                    <a:pt x="18250" y="7200"/>
                  </a:lnTo>
                  <a:lnTo>
                    <a:pt x="18239" y="7176"/>
                  </a:lnTo>
                  <a:lnTo>
                    <a:pt x="18169" y="7171"/>
                  </a:lnTo>
                  <a:lnTo>
                    <a:pt x="18140" y="7189"/>
                  </a:lnTo>
                  <a:lnTo>
                    <a:pt x="18074" y="7180"/>
                  </a:lnTo>
                  <a:lnTo>
                    <a:pt x="18035" y="7200"/>
                  </a:lnTo>
                  <a:lnTo>
                    <a:pt x="18035" y="7217"/>
                  </a:lnTo>
                  <a:lnTo>
                    <a:pt x="18085" y="7255"/>
                  </a:lnTo>
                  <a:lnTo>
                    <a:pt x="18058" y="7278"/>
                  </a:lnTo>
                  <a:lnTo>
                    <a:pt x="18040" y="7311"/>
                  </a:lnTo>
                  <a:lnTo>
                    <a:pt x="18010" y="7281"/>
                  </a:lnTo>
                  <a:lnTo>
                    <a:pt x="17985" y="7273"/>
                  </a:lnTo>
                  <a:lnTo>
                    <a:pt x="17999" y="7235"/>
                  </a:lnTo>
                  <a:lnTo>
                    <a:pt x="17970" y="7216"/>
                  </a:lnTo>
                  <a:lnTo>
                    <a:pt x="17954" y="7241"/>
                  </a:lnTo>
                  <a:lnTo>
                    <a:pt x="17924" y="7245"/>
                  </a:lnTo>
                  <a:lnTo>
                    <a:pt x="17895" y="7244"/>
                  </a:lnTo>
                  <a:lnTo>
                    <a:pt x="17860" y="7269"/>
                  </a:lnTo>
                  <a:lnTo>
                    <a:pt x="17825" y="7266"/>
                  </a:lnTo>
                  <a:lnTo>
                    <a:pt x="17774" y="7298"/>
                  </a:lnTo>
                  <a:lnTo>
                    <a:pt x="17724" y="7300"/>
                  </a:lnTo>
                  <a:lnTo>
                    <a:pt x="17664" y="7348"/>
                  </a:lnTo>
                  <a:lnTo>
                    <a:pt x="17627" y="7354"/>
                  </a:lnTo>
                  <a:lnTo>
                    <a:pt x="17605" y="7330"/>
                  </a:lnTo>
                  <a:lnTo>
                    <a:pt x="17582" y="7333"/>
                  </a:lnTo>
                  <a:lnTo>
                    <a:pt x="17574" y="7366"/>
                  </a:lnTo>
                  <a:lnTo>
                    <a:pt x="17511" y="7413"/>
                  </a:lnTo>
                  <a:lnTo>
                    <a:pt x="17502" y="7449"/>
                  </a:lnTo>
                  <a:lnTo>
                    <a:pt x="17470" y="7479"/>
                  </a:lnTo>
                  <a:lnTo>
                    <a:pt x="17464" y="7518"/>
                  </a:lnTo>
                  <a:lnTo>
                    <a:pt x="17507" y="7586"/>
                  </a:lnTo>
                  <a:lnTo>
                    <a:pt x="17496" y="7652"/>
                  </a:lnTo>
                  <a:lnTo>
                    <a:pt x="17445" y="7709"/>
                  </a:lnTo>
                  <a:lnTo>
                    <a:pt x="17421" y="7764"/>
                  </a:lnTo>
                  <a:lnTo>
                    <a:pt x="17431" y="7806"/>
                  </a:lnTo>
                  <a:lnTo>
                    <a:pt x="17429" y="7873"/>
                  </a:lnTo>
                  <a:lnTo>
                    <a:pt x="17444" y="7899"/>
                  </a:lnTo>
                  <a:lnTo>
                    <a:pt x="17445" y="7937"/>
                  </a:lnTo>
                  <a:lnTo>
                    <a:pt x="17430" y="7935"/>
                  </a:lnTo>
                  <a:lnTo>
                    <a:pt x="17407" y="7949"/>
                  </a:lnTo>
                  <a:lnTo>
                    <a:pt x="17406" y="7989"/>
                  </a:lnTo>
                  <a:lnTo>
                    <a:pt x="17390" y="8002"/>
                  </a:lnTo>
                  <a:lnTo>
                    <a:pt x="17410" y="8060"/>
                  </a:lnTo>
                  <a:lnTo>
                    <a:pt x="17376" y="8084"/>
                  </a:lnTo>
                  <a:lnTo>
                    <a:pt x="17370" y="8128"/>
                  </a:lnTo>
                  <a:lnTo>
                    <a:pt x="17324" y="8186"/>
                  </a:lnTo>
                  <a:lnTo>
                    <a:pt x="17331" y="8223"/>
                  </a:lnTo>
                  <a:lnTo>
                    <a:pt x="17305" y="8237"/>
                  </a:lnTo>
                  <a:lnTo>
                    <a:pt x="17295" y="8301"/>
                  </a:lnTo>
                  <a:lnTo>
                    <a:pt x="17282" y="8301"/>
                  </a:lnTo>
                  <a:lnTo>
                    <a:pt x="17263" y="8383"/>
                  </a:lnTo>
                  <a:lnTo>
                    <a:pt x="17266" y="8446"/>
                  </a:lnTo>
                  <a:lnTo>
                    <a:pt x="17254" y="8467"/>
                  </a:lnTo>
                  <a:lnTo>
                    <a:pt x="17268" y="8506"/>
                  </a:lnTo>
                  <a:lnTo>
                    <a:pt x="17244" y="8543"/>
                  </a:lnTo>
                  <a:lnTo>
                    <a:pt x="17237" y="8582"/>
                  </a:lnTo>
                  <a:lnTo>
                    <a:pt x="17205" y="8632"/>
                  </a:lnTo>
                  <a:lnTo>
                    <a:pt x="17207" y="8651"/>
                  </a:lnTo>
                  <a:lnTo>
                    <a:pt x="17191" y="8657"/>
                  </a:lnTo>
                  <a:lnTo>
                    <a:pt x="17190" y="8701"/>
                  </a:lnTo>
                  <a:lnTo>
                    <a:pt x="17137" y="8743"/>
                  </a:lnTo>
                  <a:lnTo>
                    <a:pt x="17135" y="8801"/>
                  </a:lnTo>
                  <a:lnTo>
                    <a:pt x="17087" y="8845"/>
                  </a:lnTo>
                  <a:lnTo>
                    <a:pt x="17087" y="8871"/>
                  </a:lnTo>
                  <a:lnTo>
                    <a:pt x="17054" y="8922"/>
                  </a:lnTo>
                  <a:lnTo>
                    <a:pt x="17044" y="8958"/>
                  </a:lnTo>
                  <a:lnTo>
                    <a:pt x="17026" y="8989"/>
                  </a:lnTo>
                  <a:lnTo>
                    <a:pt x="17046" y="9021"/>
                  </a:lnTo>
                  <a:lnTo>
                    <a:pt x="17077" y="9041"/>
                  </a:lnTo>
                  <a:lnTo>
                    <a:pt x="17110" y="9030"/>
                  </a:lnTo>
                  <a:lnTo>
                    <a:pt x="17138" y="9056"/>
                  </a:lnTo>
                  <a:lnTo>
                    <a:pt x="17172" y="9058"/>
                  </a:lnTo>
                  <a:lnTo>
                    <a:pt x="17215" y="9027"/>
                  </a:lnTo>
                  <a:lnTo>
                    <a:pt x="17241" y="9018"/>
                  </a:lnTo>
                  <a:lnTo>
                    <a:pt x="17270" y="8998"/>
                  </a:lnTo>
                  <a:lnTo>
                    <a:pt x="17285" y="9002"/>
                  </a:lnTo>
                  <a:lnTo>
                    <a:pt x="17322" y="8992"/>
                  </a:lnTo>
                  <a:lnTo>
                    <a:pt x="17322" y="9080"/>
                  </a:lnTo>
                  <a:lnTo>
                    <a:pt x="17361" y="9132"/>
                  </a:lnTo>
                  <a:lnTo>
                    <a:pt x="17376" y="9185"/>
                  </a:lnTo>
                  <a:lnTo>
                    <a:pt x="17369" y="9229"/>
                  </a:lnTo>
                  <a:lnTo>
                    <a:pt x="17413" y="9266"/>
                  </a:lnTo>
                  <a:lnTo>
                    <a:pt x="17436" y="9238"/>
                  </a:lnTo>
                  <a:lnTo>
                    <a:pt x="17445" y="9241"/>
                  </a:lnTo>
                  <a:lnTo>
                    <a:pt x="17466" y="9226"/>
                  </a:lnTo>
                  <a:lnTo>
                    <a:pt x="17481" y="9192"/>
                  </a:lnTo>
                  <a:lnTo>
                    <a:pt x="17505" y="9184"/>
                  </a:lnTo>
                  <a:lnTo>
                    <a:pt x="17517" y="9203"/>
                  </a:lnTo>
                  <a:lnTo>
                    <a:pt x="17537" y="9185"/>
                  </a:lnTo>
                  <a:lnTo>
                    <a:pt x="17575" y="9189"/>
                  </a:lnTo>
                  <a:lnTo>
                    <a:pt x="17561" y="9203"/>
                  </a:lnTo>
                  <a:lnTo>
                    <a:pt x="17545" y="9229"/>
                  </a:lnTo>
                  <a:lnTo>
                    <a:pt x="17549" y="9279"/>
                  </a:lnTo>
                  <a:lnTo>
                    <a:pt x="17530" y="9279"/>
                  </a:lnTo>
                  <a:lnTo>
                    <a:pt x="17502" y="9304"/>
                  </a:lnTo>
                  <a:lnTo>
                    <a:pt x="17512" y="9320"/>
                  </a:lnTo>
                  <a:lnTo>
                    <a:pt x="17589" y="9308"/>
                  </a:lnTo>
                  <a:lnTo>
                    <a:pt x="17629" y="9284"/>
                  </a:lnTo>
                  <a:lnTo>
                    <a:pt x="17644" y="9231"/>
                  </a:lnTo>
                  <a:lnTo>
                    <a:pt x="17637" y="9198"/>
                  </a:lnTo>
                  <a:lnTo>
                    <a:pt x="17650" y="9174"/>
                  </a:lnTo>
                  <a:lnTo>
                    <a:pt x="17671" y="9220"/>
                  </a:lnTo>
                  <a:lnTo>
                    <a:pt x="17664" y="9262"/>
                  </a:lnTo>
                  <a:lnTo>
                    <a:pt x="17666" y="9305"/>
                  </a:lnTo>
                  <a:lnTo>
                    <a:pt x="17689" y="9291"/>
                  </a:lnTo>
                  <a:lnTo>
                    <a:pt x="17701" y="9245"/>
                  </a:lnTo>
                  <a:lnTo>
                    <a:pt x="17683" y="9187"/>
                  </a:lnTo>
                  <a:lnTo>
                    <a:pt x="17697" y="9157"/>
                  </a:lnTo>
                  <a:lnTo>
                    <a:pt x="17668" y="9126"/>
                  </a:lnTo>
                  <a:lnTo>
                    <a:pt x="17651" y="9068"/>
                  </a:lnTo>
                  <a:lnTo>
                    <a:pt x="17685" y="9066"/>
                  </a:lnTo>
                  <a:lnTo>
                    <a:pt x="17718" y="9085"/>
                  </a:lnTo>
                  <a:lnTo>
                    <a:pt x="17715" y="9101"/>
                  </a:lnTo>
                  <a:lnTo>
                    <a:pt x="17728" y="9116"/>
                  </a:lnTo>
                  <a:lnTo>
                    <a:pt x="17747" y="9116"/>
                  </a:lnTo>
                  <a:lnTo>
                    <a:pt x="17761" y="9095"/>
                  </a:lnTo>
                  <a:lnTo>
                    <a:pt x="17794" y="9091"/>
                  </a:lnTo>
                  <a:lnTo>
                    <a:pt x="17834" y="9061"/>
                  </a:lnTo>
                  <a:lnTo>
                    <a:pt x="17872" y="9092"/>
                  </a:lnTo>
                  <a:lnTo>
                    <a:pt x="17911" y="9096"/>
                  </a:lnTo>
                  <a:lnTo>
                    <a:pt x="17937" y="9118"/>
                  </a:lnTo>
                  <a:lnTo>
                    <a:pt x="17956" y="9159"/>
                  </a:lnTo>
                  <a:lnTo>
                    <a:pt x="17977" y="9174"/>
                  </a:lnTo>
                  <a:lnTo>
                    <a:pt x="18024" y="9180"/>
                  </a:lnTo>
                  <a:lnTo>
                    <a:pt x="18041" y="9203"/>
                  </a:lnTo>
                  <a:lnTo>
                    <a:pt x="18115" y="9230"/>
                  </a:lnTo>
                  <a:lnTo>
                    <a:pt x="18125" y="9253"/>
                  </a:lnTo>
                  <a:lnTo>
                    <a:pt x="18152" y="9257"/>
                  </a:lnTo>
                  <a:lnTo>
                    <a:pt x="18175" y="9285"/>
                  </a:lnTo>
                  <a:lnTo>
                    <a:pt x="18195" y="9283"/>
                  </a:lnTo>
                  <a:lnTo>
                    <a:pt x="18223" y="9337"/>
                  </a:lnTo>
                  <a:lnTo>
                    <a:pt x="18205" y="9366"/>
                  </a:lnTo>
                  <a:lnTo>
                    <a:pt x="18203" y="9395"/>
                  </a:lnTo>
                  <a:lnTo>
                    <a:pt x="18179" y="9409"/>
                  </a:lnTo>
                  <a:lnTo>
                    <a:pt x="18213" y="9446"/>
                  </a:lnTo>
                  <a:lnTo>
                    <a:pt x="18238" y="9445"/>
                  </a:lnTo>
                  <a:lnTo>
                    <a:pt x="18283" y="9504"/>
                  </a:lnTo>
                  <a:lnTo>
                    <a:pt x="18285" y="9535"/>
                  </a:lnTo>
                  <a:lnTo>
                    <a:pt x="18266" y="9558"/>
                  </a:lnTo>
                  <a:lnTo>
                    <a:pt x="18264" y="9595"/>
                  </a:lnTo>
                  <a:lnTo>
                    <a:pt x="18299" y="9625"/>
                  </a:lnTo>
                  <a:lnTo>
                    <a:pt x="18328" y="9633"/>
                  </a:lnTo>
                  <a:lnTo>
                    <a:pt x="18350" y="9614"/>
                  </a:lnTo>
                  <a:lnTo>
                    <a:pt x="18357" y="9644"/>
                  </a:lnTo>
                  <a:lnTo>
                    <a:pt x="18341" y="9663"/>
                  </a:lnTo>
                  <a:lnTo>
                    <a:pt x="18347" y="9704"/>
                  </a:lnTo>
                  <a:lnTo>
                    <a:pt x="18374" y="9730"/>
                  </a:lnTo>
                  <a:lnTo>
                    <a:pt x="18354" y="9746"/>
                  </a:lnTo>
                  <a:lnTo>
                    <a:pt x="18350" y="9771"/>
                  </a:lnTo>
                  <a:lnTo>
                    <a:pt x="18364" y="9801"/>
                  </a:lnTo>
                  <a:lnTo>
                    <a:pt x="18347" y="9836"/>
                  </a:lnTo>
                  <a:lnTo>
                    <a:pt x="18360" y="9848"/>
                  </a:lnTo>
                  <a:lnTo>
                    <a:pt x="18358" y="9871"/>
                  </a:lnTo>
                  <a:lnTo>
                    <a:pt x="18350" y="9888"/>
                  </a:lnTo>
                  <a:lnTo>
                    <a:pt x="18368" y="9900"/>
                  </a:lnTo>
                  <a:lnTo>
                    <a:pt x="18348" y="9924"/>
                  </a:lnTo>
                  <a:lnTo>
                    <a:pt x="18374" y="10005"/>
                  </a:lnTo>
                  <a:lnTo>
                    <a:pt x="18363" y="10029"/>
                  </a:lnTo>
                  <a:lnTo>
                    <a:pt x="18369" y="10093"/>
                  </a:lnTo>
                  <a:lnTo>
                    <a:pt x="18374" y="10118"/>
                  </a:lnTo>
                  <a:lnTo>
                    <a:pt x="18373" y="10145"/>
                  </a:lnTo>
                  <a:lnTo>
                    <a:pt x="18408" y="10258"/>
                  </a:lnTo>
                  <a:lnTo>
                    <a:pt x="18435" y="10264"/>
                  </a:lnTo>
                  <a:lnTo>
                    <a:pt x="18467" y="10242"/>
                  </a:lnTo>
                  <a:lnTo>
                    <a:pt x="18470" y="10257"/>
                  </a:lnTo>
                  <a:lnTo>
                    <a:pt x="18444" y="10301"/>
                  </a:lnTo>
                  <a:lnTo>
                    <a:pt x="18430" y="10317"/>
                  </a:lnTo>
                  <a:lnTo>
                    <a:pt x="18447" y="10347"/>
                  </a:lnTo>
                  <a:lnTo>
                    <a:pt x="18463" y="10347"/>
                  </a:lnTo>
                  <a:lnTo>
                    <a:pt x="18510" y="10399"/>
                  </a:lnTo>
                  <a:lnTo>
                    <a:pt x="18507" y="10464"/>
                  </a:lnTo>
                  <a:lnTo>
                    <a:pt x="18518" y="10488"/>
                  </a:lnTo>
                  <a:lnTo>
                    <a:pt x="18514" y="10509"/>
                  </a:lnTo>
                  <a:lnTo>
                    <a:pt x="18527" y="10592"/>
                  </a:lnTo>
                  <a:lnTo>
                    <a:pt x="18552" y="10589"/>
                  </a:lnTo>
                  <a:lnTo>
                    <a:pt x="18551" y="10629"/>
                  </a:lnTo>
                  <a:lnTo>
                    <a:pt x="18539" y="10643"/>
                  </a:lnTo>
                  <a:lnTo>
                    <a:pt x="18542" y="10694"/>
                  </a:lnTo>
                  <a:lnTo>
                    <a:pt x="18558" y="10727"/>
                  </a:lnTo>
                  <a:lnTo>
                    <a:pt x="18561" y="10772"/>
                  </a:lnTo>
                  <a:lnTo>
                    <a:pt x="18512" y="10824"/>
                  </a:lnTo>
                  <a:lnTo>
                    <a:pt x="18508" y="10873"/>
                  </a:lnTo>
                  <a:lnTo>
                    <a:pt x="18486" y="10928"/>
                  </a:lnTo>
                  <a:lnTo>
                    <a:pt x="18493" y="10984"/>
                  </a:lnTo>
                  <a:lnTo>
                    <a:pt x="18502" y="10989"/>
                  </a:lnTo>
                  <a:lnTo>
                    <a:pt x="18498" y="11041"/>
                  </a:lnTo>
                  <a:lnTo>
                    <a:pt x="18465" y="11071"/>
                  </a:lnTo>
                  <a:lnTo>
                    <a:pt x="18467" y="11116"/>
                  </a:lnTo>
                  <a:lnTo>
                    <a:pt x="18442" y="11171"/>
                  </a:lnTo>
                  <a:lnTo>
                    <a:pt x="18457" y="11173"/>
                  </a:lnTo>
                  <a:lnTo>
                    <a:pt x="18459" y="11200"/>
                  </a:lnTo>
                  <a:lnTo>
                    <a:pt x="18429" y="11236"/>
                  </a:lnTo>
                  <a:lnTo>
                    <a:pt x="18447" y="11312"/>
                  </a:lnTo>
                  <a:lnTo>
                    <a:pt x="18410" y="11348"/>
                  </a:lnTo>
                  <a:lnTo>
                    <a:pt x="18423" y="11393"/>
                  </a:lnTo>
                  <a:lnTo>
                    <a:pt x="18439" y="11398"/>
                  </a:lnTo>
                  <a:lnTo>
                    <a:pt x="18437" y="11434"/>
                  </a:lnTo>
                  <a:lnTo>
                    <a:pt x="18395" y="11485"/>
                  </a:lnTo>
                  <a:lnTo>
                    <a:pt x="18388" y="11525"/>
                  </a:lnTo>
                  <a:lnTo>
                    <a:pt x="18353" y="11556"/>
                  </a:lnTo>
                  <a:lnTo>
                    <a:pt x="18350" y="11586"/>
                  </a:lnTo>
                  <a:lnTo>
                    <a:pt x="18315" y="11632"/>
                  </a:lnTo>
                  <a:lnTo>
                    <a:pt x="18283" y="11779"/>
                  </a:lnTo>
                  <a:lnTo>
                    <a:pt x="18263" y="11790"/>
                  </a:lnTo>
                  <a:lnTo>
                    <a:pt x="18257" y="11830"/>
                  </a:lnTo>
                  <a:lnTo>
                    <a:pt x="18272" y="11842"/>
                  </a:lnTo>
                  <a:lnTo>
                    <a:pt x="18264" y="11860"/>
                  </a:lnTo>
                  <a:lnTo>
                    <a:pt x="18218" y="11891"/>
                  </a:lnTo>
                  <a:lnTo>
                    <a:pt x="18217" y="11926"/>
                  </a:lnTo>
                  <a:lnTo>
                    <a:pt x="18185" y="11942"/>
                  </a:lnTo>
                  <a:lnTo>
                    <a:pt x="18189" y="11996"/>
                  </a:lnTo>
                  <a:lnTo>
                    <a:pt x="18172" y="12001"/>
                  </a:lnTo>
                  <a:lnTo>
                    <a:pt x="18188" y="12034"/>
                  </a:lnTo>
                  <a:lnTo>
                    <a:pt x="18148" y="12090"/>
                  </a:lnTo>
                  <a:lnTo>
                    <a:pt x="18145" y="12081"/>
                  </a:lnTo>
                  <a:lnTo>
                    <a:pt x="18120" y="12074"/>
                  </a:lnTo>
                  <a:lnTo>
                    <a:pt x="18133" y="12110"/>
                  </a:lnTo>
                  <a:lnTo>
                    <a:pt x="18133" y="12150"/>
                  </a:lnTo>
                  <a:lnTo>
                    <a:pt x="18093" y="12168"/>
                  </a:lnTo>
                  <a:lnTo>
                    <a:pt x="18103" y="12186"/>
                  </a:lnTo>
                  <a:lnTo>
                    <a:pt x="18046" y="12256"/>
                  </a:lnTo>
                  <a:lnTo>
                    <a:pt x="18020" y="12300"/>
                  </a:lnTo>
                  <a:lnTo>
                    <a:pt x="17995" y="12301"/>
                  </a:lnTo>
                  <a:lnTo>
                    <a:pt x="17989" y="12325"/>
                  </a:lnTo>
                  <a:lnTo>
                    <a:pt x="17941" y="12333"/>
                  </a:lnTo>
                  <a:lnTo>
                    <a:pt x="17903" y="12373"/>
                  </a:lnTo>
                  <a:lnTo>
                    <a:pt x="17881" y="12350"/>
                  </a:lnTo>
                  <a:lnTo>
                    <a:pt x="17863" y="12370"/>
                  </a:lnTo>
                  <a:lnTo>
                    <a:pt x="17809" y="12336"/>
                  </a:lnTo>
                  <a:lnTo>
                    <a:pt x="17756" y="12321"/>
                  </a:lnTo>
                  <a:lnTo>
                    <a:pt x="17752" y="12261"/>
                  </a:lnTo>
                  <a:lnTo>
                    <a:pt x="17733" y="12244"/>
                  </a:lnTo>
                  <a:lnTo>
                    <a:pt x="17691" y="12263"/>
                  </a:lnTo>
                  <a:lnTo>
                    <a:pt x="17655" y="12239"/>
                  </a:lnTo>
                  <a:lnTo>
                    <a:pt x="17645" y="12258"/>
                  </a:lnTo>
                  <a:lnTo>
                    <a:pt x="17646" y="12289"/>
                  </a:lnTo>
                  <a:lnTo>
                    <a:pt x="17615" y="12313"/>
                  </a:lnTo>
                  <a:lnTo>
                    <a:pt x="17611" y="12375"/>
                  </a:lnTo>
                  <a:lnTo>
                    <a:pt x="17589" y="12390"/>
                  </a:lnTo>
                  <a:lnTo>
                    <a:pt x="17575" y="12448"/>
                  </a:lnTo>
                  <a:lnTo>
                    <a:pt x="17561" y="12432"/>
                  </a:lnTo>
                  <a:lnTo>
                    <a:pt x="17516" y="12440"/>
                  </a:lnTo>
                  <a:lnTo>
                    <a:pt x="17505" y="12490"/>
                  </a:lnTo>
                  <a:lnTo>
                    <a:pt x="17494" y="12489"/>
                  </a:lnTo>
                  <a:lnTo>
                    <a:pt x="17494" y="12489"/>
                  </a:lnTo>
                  <a:close/>
                  <a:moveTo>
                    <a:pt x="5680" y="12607"/>
                  </a:moveTo>
                  <a:lnTo>
                    <a:pt x="5638" y="12577"/>
                  </a:lnTo>
                  <a:lnTo>
                    <a:pt x="5436" y="12617"/>
                  </a:lnTo>
                  <a:lnTo>
                    <a:pt x="5680" y="12607"/>
                  </a:lnTo>
                  <a:lnTo>
                    <a:pt x="5680" y="12607"/>
                  </a:lnTo>
                  <a:close/>
                  <a:moveTo>
                    <a:pt x="20017" y="11884"/>
                  </a:moveTo>
                  <a:lnTo>
                    <a:pt x="20032" y="11890"/>
                  </a:lnTo>
                  <a:lnTo>
                    <a:pt x="20062" y="11869"/>
                  </a:lnTo>
                  <a:lnTo>
                    <a:pt x="20068" y="11843"/>
                  </a:lnTo>
                  <a:lnTo>
                    <a:pt x="20042" y="11854"/>
                  </a:lnTo>
                  <a:lnTo>
                    <a:pt x="20017" y="11884"/>
                  </a:lnTo>
                  <a:lnTo>
                    <a:pt x="20017" y="11884"/>
                  </a:lnTo>
                  <a:close/>
                  <a:moveTo>
                    <a:pt x="17480" y="2140"/>
                  </a:moveTo>
                  <a:lnTo>
                    <a:pt x="17494" y="2135"/>
                  </a:lnTo>
                  <a:lnTo>
                    <a:pt x="17501" y="2115"/>
                  </a:lnTo>
                  <a:lnTo>
                    <a:pt x="17483" y="2100"/>
                  </a:lnTo>
                  <a:lnTo>
                    <a:pt x="17471" y="2115"/>
                  </a:lnTo>
                  <a:lnTo>
                    <a:pt x="17480" y="2140"/>
                  </a:lnTo>
                  <a:lnTo>
                    <a:pt x="17480" y="2140"/>
                  </a:lnTo>
                  <a:close/>
                  <a:moveTo>
                    <a:pt x="17351" y="2113"/>
                  </a:moveTo>
                  <a:lnTo>
                    <a:pt x="17373" y="2110"/>
                  </a:lnTo>
                  <a:lnTo>
                    <a:pt x="17385" y="2091"/>
                  </a:lnTo>
                  <a:lnTo>
                    <a:pt x="17343" y="2080"/>
                  </a:lnTo>
                  <a:lnTo>
                    <a:pt x="17334" y="2095"/>
                  </a:lnTo>
                  <a:lnTo>
                    <a:pt x="17351" y="2113"/>
                  </a:lnTo>
                  <a:lnTo>
                    <a:pt x="17351" y="2113"/>
                  </a:lnTo>
                  <a:close/>
                  <a:moveTo>
                    <a:pt x="17222" y="2159"/>
                  </a:moveTo>
                  <a:lnTo>
                    <a:pt x="17236" y="2158"/>
                  </a:lnTo>
                  <a:lnTo>
                    <a:pt x="17248" y="2147"/>
                  </a:lnTo>
                  <a:lnTo>
                    <a:pt x="17241" y="2117"/>
                  </a:lnTo>
                  <a:lnTo>
                    <a:pt x="17216" y="2110"/>
                  </a:lnTo>
                  <a:lnTo>
                    <a:pt x="17201" y="2132"/>
                  </a:lnTo>
                  <a:lnTo>
                    <a:pt x="17222" y="2159"/>
                  </a:lnTo>
                  <a:lnTo>
                    <a:pt x="17222" y="2159"/>
                  </a:lnTo>
                  <a:close/>
                  <a:moveTo>
                    <a:pt x="20192" y="5794"/>
                  </a:moveTo>
                  <a:lnTo>
                    <a:pt x="20181" y="5799"/>
                  </a:lnTo>
                  <a:lnTo>
                    <a:pt x="20193" y="5834"/>
                  </a:lnTo>
                  <a:lnTo>
                    <a:pt x="20208" y="5814"/>
                  </a:lnTo>
                  <a:lnTo>
                    <a:pt x="20209" y="5794"/>
                  </a:lnTo>
                  <a:lnTo>
                    <a:pt x="20198" y="5785"/>
                  </a:lnTo>
                  <a:lnTo>
                    <a:pt x="20192" y="5794"/>
                  </a:lnTo>
                  <a:lnTo>
                    <a:pt x="20192" y="5794"/>
                  </a:lnTo>
                  <a:close/>
                  <a:moveTo>
                    <a:pt x="20146" y="5727"/>
                  </a:moveTo>
                  <a:lnTo>
                    <a:pt x="20182" y="5761"/>
                  </a:lnTo>
                  <a:lnTo>
                    <a:pt x="20197" y="5756"/>
                  </a:lnTo>
                  <a:lnTo>
                    <a:pt x="20199" y="5740"/>
                  </a:lnTo>
                  <a:lnTo>
                    <a:pt x="20176" y="5709"/>
                  </a:lnTo>
                  <a:lnTo>
                    <a:pt x="20153" y="5710"/>
                  </a:lnTo>
                  <a:lnTo>
                    <a:pt x="20146" y="5727"/>
                  </a:lnTo>
                  <a:lnTo>
                    <a:pt x="20146" y="5727"/>
                  </a:lnTo>
                  <a:close/>
                  <a:moveTo>
                    <a:pt x="3210" y="3648"/>
                  </a:moveTo>
                  <a:lnTo>
                    <a:pt x="3223" y="3643"/>
                  </a:lnTo>
                  <a:lnTo>
                    <a:pt x="3233" y="3626"/>
                  </a:lnTo>
                  <a:lnTo>
                    <a:pt x="3279" y="3595"/>
                  </a:lnTo>
                  <a:lnTo>
                    <a:pt x="3285" y="3571"/>
                  </a:lnTo>
                  <a:lnTo>
                    <a:pt x="3274" y="3569"/>
                  </a:lnTo>
                  <a:lnTo>
                    <a:pt x="3237" y="3596"/>
                  </a:lnTo>
                  <a:lnTo>
                    <a:pt x="3215" y="3603"/>
                  </a:lnTo>
                  <a:lnTo>
                    <a:pt x="3197" y="3626"/>
                  </a:lnTo>
                  <a:lnTo>
                    <a:pt x="3210" y="3648"/>
                  </a:lnTo>
                  <a:lnTo>
                    <a:pt x="3210" y="3648"/>
                  </a:lnTo>
                  <a:close/>
                  <a:moveTo>
                    <a:pt x="3001" y="4746"/>
                  </a:moveTo>
                  <a:lnTo>
                    <a:pt x="3052" y="4747"/>
                  </a:lnTo>
                  <a:lnTo>
                    <a:pt x="3101" y="4723"/>
                  </a:lnTo>
                  <a:lnTo>
                    <a:pt x="3142" y="4704"/>
                  </a:lnTo>
                  <a:lnTo>
                    <a:pt x="3174" y="4711"/>
                  </a:lnTo>
                  <a:lnTo>
                    <a:pt x="3190" y="4731"/>
                  </a:lnTo>
                  <a:lnTo>
                    <a:pt x="3228" y="4740"/>
                  </a:lnTo>
                  <a:lnTo>
                    <a:pt x="3254" y="4725"/>
                  </a:lnTo>
                  <a:lnTo>
                    <a:pt x="3240" y="4706"/>
                  </a:lnTo>
                  <a:lnTo>
                    <a:pt x="3242" y="4682"/>
                  </a:lnTo>
                  <a:lnTo>
                    <a:pt x="3257" y="4687"/>
                  </a:lnTo>
                  <a:lnTo>
                    <a:pt x="3273" y="4721"/>
                  </a:lnTo>
                  <a:lnTo>
                    <a:pt x="3301" y="4735"/>
                  </a:lnTo>
                  <a:lnTo>
                    <a:pt x="3351" y="4735"/>
                  </a:lnTo>
                  <a:lnTo>
                    <a:pt x="3359" y="4717"/>
                  </a:lnTo>
                  <a:lnTo>
                    <a:pt x="3385" y="4710"/>
                  </a:lnTo>
                  <a:lnTo>
                    <a:pt x="3402" y="4668"/>
                  </a:lnTo>
                  <a:lnTo>
                    <a:pt x="3400" y="4631"/>
                  </a:lnTo>
                  <a:lnTo>
                    <a:pt x="3422" y="4594"/>
                  </a:lnTo>
                  <a:lnTo>
                    <a:pt x="3427" y="4563"/>
                  </a:lnTo>
                  <a:lnTo>
                    <a:pt x="3403" y="4543"/>
                  </a:lnTo>
                  <a:lnTo>
                    <a:pt x="3385" y="4501"/>
                  </a:lnTo>
                  <a:lnTo>
                    <a:pt x="3353" y="4494"/>
                  </a:lnTo>
                  <a:lnTo>
                    <a:pt x="3329" y="4494"/>
                  </a:lnTo>
                  <a:lnTo>
                    <a:pt x="3317" y="4477"/>
                  </a:lnTo>
                  <a:lnTo>
                    <a:pt x="3336" y="4468"/>
                  </a:lnTo>
                  <a:lnTo>
                    <a:pt x="3364" y="4475"/>
                  </a:lnTo>
                  <a:lnTo>
                    <a:pt x="3387" y="4468"/>
                  </a:lnTo>
                  <a:lnTo>
                    <a:pt x="3404" y="4495"/>
                  </a:lnTo>
                  <a:lnTo>
                    <a:pt x="3404" y="4515"/>
                  </a:lnTo>
                  <a:lnTo>
                    <a:pt x="3422" y="4525"/>
                  </a:lnTo>
                  <a:lnTo>
                    <a:pt x="3438" y="4503"/>
                  </a:lnTo>
                  <a:lnTo>
                    <a:pt x="3425" y="4452"/>
                  </a:lnTo>
                  <a:lnTo>
                    <a:pt x="3389" y="4404"/>
                  </a:lnTo>
                  <a:lnTo>
                    <a:pt x="3356" y="4358"/>
                  </a:lnTo>
                  <a:lnTo>
                    <a:pt x="3365" y="4339"/>
                  </a:lnTo>
                  <a:lnTo>
                    <a:pt x="3389" y="4366"/>
                  </a:lnTo>
                  <a:lnTo>
                    <a:pt x="3394" y="4391"/>
                  </a:lnTo>
                  <a:lnTo>
                    <a:pt x="3426" y="4406"/>
                  </a:lnTo>
                  <a:lnTo>
                    <a:pt x="3456" y="4414"/>
                  </a:lnTo>
                  <a:lnTo>
                    <a:pt x="3464" y="4395"/>
                  </a:lnTo>
                  <a:lnTo>
                    <a:pt x="3461" y="4372"/>
                  </a:lnTo>
                  <a:lnTo>
                    <a:pt x="3446" y="4359"/>
                  </a:lnTo>
                  <a:lnTo>
                    <a:pt x="3449" y="4338"/>
                  </a:lnTo>
                  <a:lnTo>
                    <a:pt x="3469" y="4303"/>
                  </a:lnTo>
                  <a:lnTo>
                    <a:pt x="3465" y="4272"/>
                  </a:lnTo>
                  <a:lnTo>
                    <a:pt x="3439" y="4240"/>
                  </a:lnTo>
                  <a:lnTo>
                    <a:pt x="3403" y="4194"/>
                  </a:lnTo>
                  <a:lnTo>
                    <a:pt x="3428" y="4191"/>
                  </a:lnTo>
                  <a:lnTo>
                    <a:pt x="3456" y="4216"/>
                  </a:lnTo>
                  <a:lnTo>
                    <a:pt x="3478" y="4210"/>
                  </a:lnTo>
                  <a:lnTo>
                    <a:pt x="3493" y="4173"/>
                  </a:lnTo>
                  <a:lnTo>
                    <a:pt x="3483" y="4163"/>
                  </a:lnTo>
                  <a:lnTo>
                    <a:pt x="3462" y="4162"/>
                  </a:lnTo>
                  <a:lnTo>
                    <a:pt x="3464" y="4118"/>
                  </a:lnTo>
                  <a:lnTo>
                    <a:pt x="3484" y="4112"/>
                  </a:lnTo>
                  <a:lnTo>
                    <a:pt x="3514" y="4133"/>
                  </a:lnTo>
                  <a:lnTo>
                    <a:pt x="3558" y="4150"/>
                  </a:lnTo>
                  <a:lnTo>
                    <a:pt x="3573" y="4131"/>
                  </a:lnTo>
                  <a:lnTo>
                    <a:pt x="3548" y="4114"/>
                  </a:lnTo>
                  <a:lnTo>
                    <a:pt x="3544" y="4096"/>
                  </a:lnTo>
                  <a:lnTo>
                    <a:pt x="3571" y="4098"/>
                  </a:lnTo>
                  <a:lnTo>
                    <a:pt x="3591" y="4107"/>
                  </a:lnTo>
                  <a:lnTo>
                    <a:pt x="3616" y="4085"/>
                  </a:lnTo>
                  <a:lnTo>
                    <a:pt x="3618" y="4051"/>
                  </a:lnTo>
                  <a:lnTo>
                    <a:pt x="3607" y="4038"/>
                  </a:lnTo>
                  <a:lnTo>
                    <a:pt x="3613" y="4025"/>
                  </a:lnTo>
                  <a:lnTo>
                    <a:pt x="3657" y="4003"/>
                  </a:lnTo>
                  <a:lnTo>
                    <a:pt x="3666" y="3980"/>
                  </a:lnTo>
                  <a:lnTo>
                    <a:pt x="3637" y="3960"/>
                  </a:lnTo>
                  <a:lnTo>
                    <a:pt x="3624" y="3935"/>
                  </a:lnTo>
                  <a:lnTo>
                    <a:pt x="3642" y="3907"/>
                  </a:lnTo>
                  <a:lnTo>
                    <a:pt x="3657" y="3935"/>
                  </a:lnTo>
                  <a:lnTo>
                    <a:pt x="3679" y="3919"/>
                  </a:lnTo>
                  <a:lnTo>
                    <a:pt x="3727" y="3857"/>
                  </a:lnTo>
                  <a:lnTo>
                    <a:pt x="3739" y="3819"/>
                  </a:lnTo>
                  <a:lnTo>
                    <a:pt x="3759" y="3801"/>
                  </a:lnTo>
                  <a:lnTo>
                    <a:pt x="3764" y="3759"/>
                  </a:lnTo>
                  <a:lnTo>
                    <a:pt x="3813" y="3728"/>
                  </a:lnTo>
                  <a:lnTo>
                    <a:pt x="3840" y="3679"/>
                  </a:lnTo>
                  <a:lnTo>
                    <a:pt x="3859" y="3618"/>
                  </a:lnTo>
                  <a:lnTo>
                    <a:pt x="3887" y="3616"/>
                  </a:lnTo>
                  <a:lnTo>
                    <a:pt x="3950" y="3568"/>
                  </a:lnTo>
                  <a:lnTo>
                    <a:pt x="4019" y="3489"/>
                  </a:lnTo>
                  <a:lnTo>
                    <a:pt x="4074" y="3445"/>
                  </a:lnTo>
                  <a:lnTo>
                    <a:pt x="4094" y="3441"/>
                  </a:lnTo>
                  <a:lnTo>
                    <a:pt x="4140" y="3402"/>
                  </a:lnTo>
                  <a:lnTo>
                    <a:pt x="4193" y="3385"/>
                  </a:lnTo>
                  <a:lnTo>
                    <a:pt x="4226" y="3360"/>
                  </a:lnTo>
                  <a:lnTo>
                    <a:pt x="4274" y="3301"/>
                  </a:lnTo>
                  <a:lnTo>
                    <a:pt x="4301" y="3284"/>
                  </a:lnTo>
                  <a:lnTo>
                    <a:pt x="4320" y="3287"/>
                  </a:lnTo>
                  <a:lnTo>
                    <a:pt x="4346" y="3276"/>
                  </a:lnTo>
                  <a:lnTo>
                    <a:pt x="4348" y="3254"/>
                  </a:lnTo>
                  <a:lnTo>
                    <a:pt x="4338" y="3237"/>
                  </a:lnTo>
                  <a:lnTo>
                    <a:pt x="4354" y="3206"/>
                  </a:lnTo>
                  <a:lnTo>
                    <a:pt x="4350" y="3178"/>
                  </a:lnTo>
                  <a:lnTo>
                    <a:pt x="4350" y="3130"/>
                  </a:lnTo>
                  <a:lnTo>
                    <a:pt x="4338" y="3122"/>
                  </a:lnTo>
                  <a:lnTo>
                    <a:pt x="4316" y="3118"/>
                  </a:lnTo>
                  <a:lnTo>
                    <a:pt x="4313" y="3075"/>
                  </a:lnTo>
                  <a:lnTo>
                    <a:pt x="4329" y="3033"/>
                  </a:lnTo>
                  <a:lnTo>
                    <a:pt x="4320" y="3018"/>
                  </a:lnTo>
                  <a:lnTo>
                    <a:pt x="4285" y="3013"/>
                  </a:lnTo>
                  <a:lnTo>
                    <a:pt x="4267" y="2995"/>
                  </a:lnTo>
                  <a:lnTo>
                    <a:pt x="4236" y="2990"/>
                  </a:lnTo>
                  <a:lnTo>
                    <a:pt x="4217" y="2965"/>
                  </a:lnTo>
                  <a:lnTo>
                    <a:pt x="4216" y="2937"/>
                  </a:lnTo>
                  <a:lnTo>
                    <a:pt x="4203" y="2920"/>
                  </a:lnTo>
                  <a:lnTo>
                    <a:pt x="4164" y="2944"/>
                  </a:lnTo>
                  <a:lnTo>
                    <a:pt x="4156" y="2962"/>
                  </a:lnTo>
                  <a:lnTo>
                    <a:pt x="4136" y="2954"/>
                  </a:lnTo>
                  <a:lnTo>
                    <a:pt x="4109" y="2941"/>
                  </a:lnTo>
                  <a:lnTo>
                    <a:pt x="4080" y="2950"/>
                  </a:lnTo>
                  <a:lnTo>
                    <a:pt x="4039" y="2977"/>
                  </a:lnTo>
                  <a:lnTo>
                    <a:pt x="4030" y="3007"/>
                  </a:lnTo>
                  <a:lnTo>
                    <a:pt x="4009" y="3023"/>
                  </a:lnTo>
                  <a:lnTo>
                    <a:pt x="3985" y="3028"/>
                  </a:lnTo>
                  <a:lnTo>
                    <a:pt x="3964" y="3049"/>
                  </a:lnTo>
                  <a:lnTo>
                    <a:pt x="3961" y="3073"/>
                  </a:lnTo>
                  <a:lnTo>
                    <a:pt x="3935" y="3101"/>
                  </a:lnTo>
                  <a:lnTo>
                    <a:pt x="3932" y="3118"/>
                  </a:lnTo>
                  <a:lnTo>
                    <a:pt x="3953" y="3152"/>
                  </a:lnTo>
                  <a:lnTo>
                    <a:pt x="3955" y="3175"/>
                  </a:lnTo>
                  <a:lnTo>
                    <a:pt x="3926" y="3175"/>
                  </a:lnTo>
                  <a:lnTo>
                    <a:pt x="3911" y="3192"/>
                  </a:lnTo>
                  <a:lnTo>
                    <a:pt x="3911" y="3217"/>
                  </a:lnTo>
                  <a:lnTo>
                    <a:pt x="3894" y="3229"/>
                  </a:lnTo>
                  <a:lnTo>
                    <a:pt x="3875" y="3254"/>
                  </a:lnTo>
                  <a:lnTo>
                    <a:pt x="3815" y="3293"/>
                  </a:lnTo>
                  <a:lnTo>
                    <a:pt x="3794" y="3310"/>
                  </a:lnTo>
                  <a:lnTo>
                    <a:pt x="3780" y="3304"/>
                  </a:lnTo>
                  <a:lnTo>
                    <a:pt x="3753" y="3304"/>
                  </a:lnTo>
                  <a:lnTo>
                    <a:pt x="3726" y="3323"/>
                  </a:lnTo>
                  <a:lnTo>
                    <a:pt x="3698" y="3366"/>
                  </a:lnTo>
                  <a:lnTo>
                    <a:pt x="3673" y="3382"/>
                  </a:lnTo>
                  <a:lnTo>
                    <a:pt x="3659" y="3373"/>
                  </a:lnTo>
                  <a:lnTo>
                    <a:pt x="3649" y="3348"/>
                  </a:lnTo>
                  <a:lnTo>
                    <a:pt x="3634" y="3348"/>
                  </a:lnTo>
                  <a:lnTo>
                    <a:pt x="3630" y="3371"/>
                  </a:lnTo>
                  <a:lnTo>
                    <a:pt x="3634" y="3408"/>
                  </a:lnTo>
                  <a:lnTo>
                    <a:pt x="3624" y="3420"/>
                  </a:lnTo>
                  <a:lnTo>
                    <a:pt x="3613" y="3391"/>
                  </a:lnTo>
                  <a:lnTo>
                    <a:pt x="3597" y="3362"/>
                  </a:lnTo>
                  <a:lnTo>
                    <a:pt x="3545" y="3368"/>
                  </a:lnTo>
                  <a:lnTo>
                    <a:pt x="3481" y="3384"/>
                  </a:lnTo>
                  <a:lnTo>
                    <a:pt x="3468" y="3398"/>
                  </a:lnTo>
                  <a:lnTo>
                    <a:pt x="3443" y="3402"/>
                  </a:lnTo>
                  <a:lnTo>
                    <a:pt x="3433" y="3419"/>
                  </a:lnTo>
                  <a:lnTo>
                    <a:pt x="3453" y="3464"/>
                  </a:lnTo>
                  <a:lnTo>
                    <a:pt x="3467" y="3477"/>
                  </a:lnTo>
                  <a:lnTo>
                    <a:pt x="3463" y="3492"/>
                  </a:lnTo>
                  <a:lnTo>
                    <a:pt x="3447" y="3499"/>
                  </a:lnTo>
                  <a:lnTo>
                    <a:pt x="3426" y="3528"/>
                  </a:lnTo>
                  <a:lnTo>
                    <a:pt x="3412" y="3523"/>
                  </a:lnTo>
                  <a:lnTo>
                    <a:pt x="3414" y="3504"/>
                  </a:lnTo>
                  <a:lnTo>
                    <a:pt x="3427" y="3490"/>
                  </a:lnTo>
                  <a:lnTo>
                    <a:pt x="3427" y="3466"/>
                  </a:lnTo>
                  <a:lnTo>
                    <a:pt x="3405" y="3466"/>
                  </a:lnTo>
                  <a:lnTo>
                    <a:pt x="3377" y="3505"/>
                  </a:lnTo>
                  <a:lnTo>
                    <a:pt x="3353" y="3522"/>
                  </a:lnTo>
                  <a:lnTo>
                    <a:pt x="3354" y="3547"/>
                  </a:lnTo>
                  <a:lnTo>
                    <a:pt x="3375" y="3557"/>
                  </a:lnTo>
                  <a:lnTo>
                    <a:pt x="3358" y="3571"/>
                  </a:lnTo>
                  <a:lnTo>
                    <a:pt x="3345" y="3598"/>
                  </a:lnTo>
                  <a:lnTo>
                    <a:pt x="3307" y="3599"/>
                  </a:lnTo>
                  <a:lnTo>
                    <a:pt x="3286" y="3617"/>
                  </a:lnTo>
                  <a:lnTo>
                    <a:pt x="3281" y="3636"/>
                  </a:lnTo>
                  <a:lnTo>
                    <a:pt x="3250" y="3648"/>
                  </a:lnTo>
                  <a:lnTo>
                    <a:pt x="3231" y="3667"/>
                  </a:lnTo>
                  <a:lnTo>
                    <a:pt x="3224" y="3714"/>
                  </a:lnTo>
                  <a:lnTo>
                    <a:pt x="3234" y="3726"/>
                  </a:lnTo>
                  <a:lnTo>
                    <a:pt x="3254" y="3730"/>
                  </a:lnTo>
                  <a:lnTo>
                    <a:pt x="3228" y="3753"/>
                  </a:lnTo>
                  <a:lnTo>
                    <a:pt x="3178" y="3754"/>
                  </a:lnTo>
                  <a:lnTo>
                    <a:pt x="3160" y="3769"/>
                  </a:lnTo>
                  <a:lnTo>
                    <a:pt x="3153" y="3814"/>
                  </a:lnTo>
                  <a:lnTo>
                    <a:pt x="3158" y="3840"/>
                  </a:lnTo>
                  <a:lnTo>
                    <a:pt x="3174" y="3841"/>
                  </a:lnTo>
                  <a:lnTo>
                    <a:pt x="3199" y="3836"/>
                  </a:lnTo>
                  <a:lnTo>
                    <a:pt x="3209" y="3850"/>
                  </a:lnTo>
                  <a:lnTo>
                    <a:pt x="3204" y="3868"/>
                  </a:lnTo>
                  <a:lnTo>
                    <a:pt x="3207" y="3896"/>
                  </a:lnTo>
                  <a:lnTo>
                    <a:pt x="3184" y="3915"/>
                  </a:lnTo>
                  <a:lnTo>
                    <a:pt x="3164" y="3908"/>
                  </a:lnTo>
                  <a:lnTo>
                    <a:pt x="3123" y="3898"/>
                  </a:lnTo>
                  <a:lnTo>
                    <a:pt x="3087" y="3917"/>
                  </a:lnTo>
                  <a:lnTo>
                    <a:pt x="3077" y="3941"/>
                  </a:lnTo>
                  <a:lnTo>
                    <a:pt x="3077" y="3965"/>
                  </a:lnTo>
                  <a:lnTo>
                    <a:pt x="3063" y="3994"/>
                  </a:lnTo>
                  <a:lnTo>
                    <a:pt x="3032" y="4020"/>
                  </a:lnTo>
                  <a:lnTo>
                    <a:pt x="3008" y="4007"/>
                  </a:lnTo>
                  <a:lnTo>
                    <a:pt x="2990" y="3984"/>
                  </a:lnTo>
                  <a:lnTo>
                    <a:pt x="2982" y="3960"/>
                  </a:lnTo>
                  <a:lnTo>
                    <a:pt x="2969" y="3967"/>
                  </a:lnTo>
                  <a:lnTo>
                    <a:pt x="2959" y="4010"/>
                  </a:lnTo>
                  <a:lnTo>
                    <a:pt x="2965" y="4047"/>
                  </a:lnTo>
                  <a:lnTo>
                    <a:pt x="2996" y="4072"/>
                  </a:lnTo>
                  <a:lnTo>
                    <a:pt x="3018" y="4066"/>
                  </a:lnTo>
                  <a:lnTo>
                    <a:pt x="3029" y="4070"/>
                  </a:lnTo>
                  <a:lnTo>
                    <a:pt x="3031" y="4093"/>
                  </a:lnTo>
                  <a:lnTo>
                    <a:pt x="3015" y="4129"/>
                  </a:lnTo>
                  <a:lnTo>
                    <a:pt x="3020" y="4144"/>
                  </a:lnTo>
                  <a:lnTo>
                    <a:pt x="3040" y="4155"/>
                  </a:lnTo>
                  <a:lnTo>
                    <a:pt x="3058" y="4135"/>
                  </a:lnTo>
                  <a:lnTo>
                    <a:pt x="3072" y="4135"/>
                  </a:lnTo>
                  <a:lnTo>
                    <a:pt x="3087" y="4145"/>
                  </a:lnTo>
                  <a:lnTo>
                    <a:pt x="3121" y="4145"/>
                  </a:lnTo>
                  <a:lnTo>
                    <a:pt x="3142" y="4131"/>
                  </a:lnTo>
                  <a:lnTo>
                    <a:pt x="3151" y="4139"/>
                  </a:lnTo>
                  <a:lnTo>
                    <a:pt x="3140" y="4163"/>
                  </a:lnTo>
                  <a:lnTo>
                    <a:pt x="3113" y="4169"/>
                  </a:lnTo>
                  <a:lnTo>
                    <a:pt x="3072" y="4169"/>
                  </a:lnTo>
                  <a:lnTo>
                    <a:pt x="3057" y="4188"/>
                  </a:lnTo>
                  <a:lnTo>
                    <a:pt x="3037" y="4180"/>
                  </a:lnTo>
                  <a:lnTo>
                    <a:pt x="3025" y="4202"/>
                  </a:lnTo>
                  <a:lnTo>
                    <a:pt x="3036" y="4238"/>
                  </a:lnTo>
                  <a:lnTo>
                    <a:pt x="3063" y="4253"/>
                  </a:lnTo>
                  <a:lnTo>
                    <a:pt x="3085" y="4257"/>
                  </a:lnTo>
                  <a:lnTo>
                    <a:pt x="3108" y="4248"/>
                  </a:lnTo>
                  <a:lnTo>
                    <a:pt x="3119" y="4259"/>
                  </a:lnTo>
                  <a:lnTo>
                    <a:pt x="3110" y="4272"/>
                  </a:lnTo>
                  <a:lnTo>
                    <a:pt x="3072" y="4288"/>
                  </a:lnTo>
                  <a:lnTo>
                    <a:pt x="3032" y="4287"/>
                  </a:lnTo>
                  <a:lnTo>
                    <a:pt x="3013" y="4301"/>
                  </a:lnTo>
                  <a:lnTo>
                    <a:pt x="3010" y="4320"/>
                  </a:lnTo>
                  <a:lnTo>
                    <a:pt x="3026" y="4331"/>
                  </a:lnTo>
                  <a:lnTo>
                    <a:pt x="3056" y="4327"/>
                  </a:lnTo>
                  <a:lnTo>
                    <a:pt x="3090" y="4330"/>
                  </a:lnTo>
                  <a:lnTo>
                    <a:pt x="3090" y="4341"/>
                  </a:lnTo>
                  <a:lnTo>
                    <a:pt x="3068" y="4350"/>
                  </a:lnTo>
                  <a:lnTo>
                    <a:pt x="3034" y="4355"/>
                  </a:lnTo>
                  <a:lnTo>
                    <a:pt x="3036" y="4373"/>
                  </a:lnTo>
                  <a:lnTo>
                    <a:pt x="3048" y="4380"/>
                  </a:lnTo>
                  <a:lnTo>
                    <a:pt x="3090" y="4386"/>
                  </a:lnTo>
                  <a:lnTo>
                    <a:pt x="3137" y="4415"/>
                  </a:lnTo>
                  <a:lnTo>
                    <a:pt x="3164" y="4427"/>
                  </a:lnTo>
                  <a:lnTo>
                    <a:pt x="3164" y="4436"/>
                  </a:lnTo>
                  <a:lnTo>
                    <a:pt x="3167" y="4458"/>
                  </a:lnTo>
                  <a:lnTo>
                    <a:pt x="3144" y="4432"/>
                  </a:lnTo>
                  <a:lnTo>
                    <a:pt x="3110" y="4418"/>
                  </a:lnTo>
                  <a:lnTo>
                    <a:pt x="3081" y="4415"/>
                  </a:lnTo>
                  <a:lnTo>
                    <a:pt x="3053" y="4398"/>
                  </a:lnTo>
                  <a:lnTo>
                    <a:pt x="3023" y="4397"/>
                  </a:lnTo>
                  <a:lnTo>
                    <a:pt x="3002" y="4416"/>
                  </a:lnTo>
                  <a:lnTo>
                    <a:pt x="2997" y="4439"/>
                  </a:lnTo>
                  <a:lnTo>
                    <a:pt x="2984" y="4451"/>
                  </a:lnTo>
                  <a:lnTo>
                    <a:pt x="2985" y="4470"/>
                  </a:lnTo>
                  <a:lnTo>
                    <a:pt x="2997" y="4484"/>
                  </a:lnTo>
                  <a:lnTo>
                    <a:pt x="2993" y="4500"/>
                  </a:lnTo>
                  <a:lnTo>
                    <a:pt x="2977" y="4506"/>
                  </a:lnTo>
                  <a:lnTo>
                    <a:pt x="2961" y="4503"/>
                  </a:lnTo>
                  <a:lnTo>
                    <a:pt x="2942" y="4527"/>
                  </a:lnTo>
                  <a:lnTo>
                    <a:pt x="2932" y="4555"/>
                  </a:lnTo>
                  <a:lnTo>
                    <a:pt x="2937" y="4568"/>
                  </a:lnTo>
                  <a:lnTo>
                    <a:pt x="2927" y="4581"/>
                  </a:lnTo>
                  <a:lnTo>
                    <a:pt x="2899" y="4588"/>
                  </a:lnTo>
                  <a:lnTo>
                    <a:pt x="2898" y="4599"/>
                  </a:lnTo>
                  <a:lnTo>
                    <a:pt x="2935" y="4636"/>
                  </a:lnTo>
                  <a:lnTo>
                    <a:pt x="2965" y="4653"/>
                  </a:lnTo>
                  <a:lnTo>
                    <a:pt x="2980" y="4644"/>
                  </a:lnTo>
                  <a:lnTo>
                    <a:pt x="2988" y="4624"/>
                  </a:lnTo>
                  <a:lnTo>
                    <a:pt x="3012" y="4611"/>
                  </a:lnTo>
                  <a:lnTo>
                    <a:pt x="3056" y="4576"/>
                  </a:lnTo>
                  <a:lnTo>
                    <a:pt x="3090" y="4563"/>
                  </a:lnTo>
                  <a:lnTo>
                    <a:pt x="3125" y="4568"/>
                  </a:lnTo>
                  <a:lnTo>
                    <a:pt x="3141" y="4582"/>
                  </a:lnTo>
                  <a:lnTo>
                    <a:pt x="3140" y="4599"/>
                  </a:lnTo>
                  <a:lnTo>
                    <a:pt x="3125" y="4600"/>
                  </a:lnTo>
                  <a:lnTo>
                    <a:pt x="3104" y="4583"/>
                  </a:lnTo>
                  <a:lnTo>
                    <a:pt x="3085" y="4583"/>
                  </a:lnTo>
                  <a:lnTo>
                    <a:pt x="3073" y="4603"/>
                  </a:lnTo>
                  <a:lnTo>
                    <a:pt x="3028" y="4630"/>
                  </a:lnTo>
                  <a:lnTo>
                    <a:pt x="3009" y="4658"/>
                  </a:lnTo>
                  <a:lnTo>
                    <a:pt x="3002" y="4688"/>
                  </a:lnTo>
                  <a:lnTo>
                    <a:pt x="3012" y="4717"/>
                  </a:lnTo>
                  <a:lnTo>
                    <a:pt x="3004" y="4730"/>
                  </a:lnTo>
                  <a:lnTo>
                    <a:pt x="3004" y="4730"/>
                  </a:lnTo>
                  <a:lnTo>
                    <a:pt x="3003" y="4738"/>
                  </a:lnTo>
                  <a:lnTo>
                    <a:pt x="3002" y="4744"/>
                  </a:lnTo>
                  <a:lnTo>
                    <a:pt x="3001" y="4746"/>
                  </a:lnTo>
                  <a:lnTo>
                    <a:pt x="3001" y="4746"/>
                  </a:lnTo>
                  <a:close/>
                  <a:moveTo>
                    <a:pt x="3156" y="5673"/>
                  </a:moveTo>
                  <a:lnTo>
                    <a:pt x="3169" y="5679"/>
                  </a:lnTo>
                  <a:lnTo>
                    <a:pt x="3172" y="5659"/>
                  </a:lnTo>
                  <a:lnTo>
                    <a:pt x="3156" y="5638"/>
                  </a:lnTo>
                  <a:lnTo>
                    <a:pt x="3172" y="5611"/>
                  </a:lnTo>
                  <a:lnTo>
                    <a:pt x="3161" y="5585"/>
                  </a:lnTo>
                  <a:lnTo>
                    <a:pt x="3123" y="5573"/>
                  </a:lnTo>
                  <a:lnTo>
                    <a:pt x="3115" y="5550"/>
                  </a:lnTo>
                  <a:lnTo>
                    <a:pt x="3093" y="5538"/>
                  </a:lnTo>
                  <a:lnTo>
                    <a:pt x="3054" y="5542"/>
                  </a:lnTo>
                  <a:lnTo>
                    <a:pt x="3030" y="5565"/>
                  </a:lnTo>
                  <a:lnTo>
                    <a:pt x="3035" y="5583"/>
                  </a:lnTo>
                  <a:lnTo>
                    <a:pt x="3058" y="5596"/>
                  </a:lnTo>
                  <a:lnTo>
                    <a:pt x="3075" y="5589"/>
                  </a:lnTo>
                  <a:lnTo>
                    <a:pt x="3100" y="5600"/>
                  </a:lnTo>
                  <a:lnTo>
                    <a:pt x="3103" y="5630"/>
                  </a:lnTo>
                  <a:lnTo>
                    <a:pt x="3131" y="5637"/>
                  </a:lnTo>
                  <a:lnTo>
                    <a:pt x="3156" y="5673"/>
                  </a:lnTo>
                  <a:lnTo>
                    <a:pt x="3156" y="5673"/>
                  </a:lnTo>
                  <a:close/>
                  <a:moveTo>
                    <a:pt x="3770" y="5669"/>
                  </a:moveTo>
                  <a:lnTo>
                    <a:pt x="3732" y="5642"/>
                  </a:lnTo>
                  <a:lnTo>
                    <a:pt x="3712" y="5651"/>
                  </a:lnTo>
                  <a:lnTo>
                    <a:pt x="3686" y="5644"/>
                  </a:lnTo>
                  <a:lnTo>
                    <a:pt x="3661" y="5600"/>
                  </a:lnTo>
                  <a:lnTo>
                    <a:pt x="3626" y="5600"/>
                  </a:lnTo>
                  <a:lnTo>
                    <a:pt x="3570" y="5555"/>
                  </a:lnTo>
                  <a:lnTo>
                    <a:pt x="3550" y="5521"/>
                  </a:lnTo>
                  <a:lnTo>
                    <a:pt x="3513" y="5521"/>
                  </a:lnTo>
                  <a:lnTo>
                    <a:pt x="3471" y="5446"/>
                  </a:lnTo>
                  <a:lnTo>
                    <a:pt x="3411" y="5375"/>
                  </a:lnTo>
                  <a:lnTo>
                    <a:pt x="3389" y="5301"/>
                  </a:lnTo>
                  <a:lnTo>
                    <a:pt x="3357" y="5246"/>
                  </a:lnTo>
                  <a:lnTo>
                    <a:pt x="3355" y="5162"/>
                  </a:lnTo>
                  <a:lnTo>
                    <a:pt x="3330" y="5112"/>
                  </a:lnTo>
                  <a:lnTo>
                    <a:pt x="3315" y="5019"/>
                  </a:lnTo>
                  <a:lnTo>
                    <a:pt x="3308" y="4996"/>
                  </a:lnTo>
                  <a:lnTo>
                    <a:pt x="3323" y="4968"/>
                  </a:lnTo>
                  <a:lnTo>
                    <a:pt x="3320" y="4947"/>
                  </a:lnTo>
                  <a:lnTo>
                    <a:pt x="3290" y="4940"/>
                  </a:lnTo>
                  <a:lnTo>
                    <a:pt x="3264" y="4952"/>
                  </a:lnTo>
                  <a:lnTo>
                    <a:pt x="3243" y="4937"/>
                  </a:lnTo>
                  <a:lnTo>
                    <a:pt x="3251" y="4925"/>
                  </a:lnTo>
                  <a:lnTo>
                    <a:pt x="3297" y="4928"/>
                  </a:lnTo>
                  <a:lnTo>
                    <a:pt x="3335" y="4906"/>
                  </a:lnTo>
                  <a:lnTo>
                    <a:pt x="3342" y="4840"/>
                  </a:lnTo>
                  <a:lnTo>
                    <a:pt x="3334" y="4810"/>
                  </a:lnTo>
                  <a:lnTo>
                    <a:pt x="3305" y="4816"/>
                  </a:lnTo>
                  <a:lnTo>
                    <a:pt x="3274" y="4826"/>
                  </a:lnTo>
                  <a:lnTo>
                    <a:pt x="3286" y="4810"/>
                  </a:lnTo>
                  <a:lnTo>
                    <a:pt x="3332" y="4793"/>
                  </a:lnTo>
                  <a:lnTo>
                    <a:pt x="3341" y="4773"/>
                  </a:lnTo>
                  <a:lnTo>
                    <a:pt x="3327" y="4759"/>
                  </a:lnTo>
                  <a:lnTo>
                    <a:pt x="3264" y="4759"/>
                  </a:lnTo>
                  <a:lnTo>
                    <a:pt x="3181" y="4746"/>
                  </a:lnTo>
                  <a:lnTo>
                    <a:pt x="3149" y="4725"/>
                  </a:lnTo>
                  <a:lnTo>
                    <a:pt x="3123" y="4725"/>
                  </a:lnTo>
                  <a:lnTo>
                    <a:pt x="3062" y="4765"/>
                  </a:lnTo>
                  <a:lnTo>
                    <a:pt x="3004" y="4765"/>
                  </a:lnTo>
                  <a:lnTo>
                    <a:pt x="2983" y="4782"/>
                  </a:lnTo>
                  <a:lnTo>
                    <a:pt x="2939" y="4814"/>
                  </a:lnTo>
                  <a:lnTo>
                    <a:pt x="2935" y="4852"/>
                  </a:lnTo>
                  <a:lnTo>
                    <a:pt x="2924" y="4875"/>
                  </a:lnTo>
                  <a:lnTo>
                    <a:pt x="2933" y="4908"/>
                  </a:lnTo>
                  <a:lnTo>
                    <a:pt x="2962" y="4912"/>
                  </a:lnTo>
                  <a:lnTo>
                    <a:pt x="2975" y="4924"/>
                  </a:lnTo>
                  <a:lnTo>
                    <a:pt x="2967" y="4943"/>
                  </a:lnTo>
                  <a:lnTo>
                    <a:pt x="2937" y="4941"/>
                  </a:lnTo>
                  <a:lnTo>
                    <a:pt x="2901" y="4952"/>
                  </a:lnTo>
                  <a:lnTo>
                    <a:pt x="2872" y="5001"/>
                  </a:lnTo>
                  <a:lnTo>
                    <a:pt x="2870" y="5039"/>
                  </a:lnTo>
                  <a:lnTo>
                    <a:pt x="2885" y="5058"/>
                  </a:lnTo>
                  <a:lnTo>
                    <a:pt x="2913" y="5050"/>
                  </a:lnTo>
                  <a:lnTo>
                    <a:pt x="2956" y="5026"/>
                  </a:lnTo>
                  <a:lnTo>
                    <a:pt x="2963" y="5041"/>
                  </a:lnTo>
                  <a:lnTo>
                    <a:pt x="2933" y="5068"/>
                  </a:lnTo>
                  <a:lnTo>
                    <a:pt x="2926" y="5097"/>
                  </a:lnTo>
                  <a:lnTo>
                    <a:pt x="2945" y="5097"/>
                  </a:lnTo>
                  <a:lnTo>
                    <a:pt x="2967" y="5069"/>
                  </a:lnTo>
                  <a:lnTo>
                    <a:pt x="2989" y="5063"/>
                  </a:lnTo>
                  <a:lnTo>
                    <a:pt x="2996" y="5078"/>
                  </a:lnTo>
                  <a:lnTo>
                    <a:pt x="2970" y="5103"/>
                  </a:lnTo>
                  <a:lnTo>
                    <a:pt x="2963" y="5127"/>
                  </a:lnTo>
                  <a:lnTo>
                    <a:pt x="2988" y="5155"/>
                  </a:lnTo>
                  <a:lnTo>
                    <a:pt x="3023" y="5155"/>
                  </a:lnTo>
                  <a:lnTo>
                    <a:pt x="3002" y="5166"/>
                  </a:lnTo>
                  <a:lnTo>
                    <a:pt x="2980" y="5167"/>
                  </a:lnTo>
                  <a:lnTo>
                    <a:pt x="2957" y="5187"/>
                  </a:lnTo>
                  <a:lnTo>
                    <a:pt x="2958" y="5211"/>
                  </a:lnTo>
                  <a:lnTo>
                    <a:pt x="2977" y="5246"/>
                  </a:lnTo>
                  <a:lnTo>
                    <a:pt x="2962" y="5258"/>
                  </a:lnTo>
                  <a:lnTo>
                    <a:pt x="2945" y="5249"/>
                  </a:lnTo>
                  <a:lnTo>
                    <a:pt x="2914" y="5258"/>
                  </a:lnTo>
                  <a:lnTo>
                    <a:pt x="2889" y="5245"/>
                  </a:lnTo>
                  <a:lnTo>
                    <a:pt x="2867" y="5247"/>
                  </a:lnTo>
                  <a:lnTo>
                    <a:pt x="2838" y="5284"/>
                  </a:lnTo>
                  <a:lnTo>
                    <a:pt x="2839" y="5318"/>
                  </a:lnTo>
                  <a:lnTo>
                    <a:pt x="2848" y="5362"/>
                  </a:lnTo>
                  <a:lnTo>
                    <a:pt x="2841" y="5400"/>
                  </a:lnTo>
                  <a:lnTo>
                    <a:pt x="2850" y="5431"/>
                  </a:lnTo>
                  <a:lnTo>
                    <a:pt x="2896" y="5469"/>
                  </a:lnTo>
                  <a:lnTo>
                    <a:pt x="2897" y="5490"/>
                  </a:lnTo>
                  <a:lnTo>
                    <a:pt x="2943" y="5526"/>
                  </a:lnTo>
                  <a:lnTo>
                    <a:pt x="2974" y="5538"/>
                  </a:lnTo>
                  <a:lnTo>
                    <a:pt x="2990" y="5528"/>
                  </a:lnTo>
                  <a:lnTo>
                    <a:pt x="3018" y="5521"/>
                  </a:lnTo>
                  <a:lnTo>
                    <a:pt x="3046" y="5477"/>
                  </a:lnTo>
                  <a:lnTo>
                    <a:pt x="3035" y="5432"/>
                  </a:lnTo>
                  <a:lnTo>
                    <a:pt x="3042" y="5399"/>
                  </a:lnTo>
                  <a:lnTo>
                    <a:pt x="3063" y="5367"/>
                  </a:lnTo>
                  <a:lnTo>
                    <a:pt x="3048" y="5407"/>
                  </a:lnTo>
                  <a:lnTo>
                    <a:pt x="3046" y="5432"/>
                  </a:lnTo>
                  <a:lnTo>
                    <a:pt x="3061" y="5456"/>
                  </a:lnTo>
                  <a:lnTo>
                    <a:pt x="3073" y="5500"/>
                  </a:lnTo>
                  <a:lnTo>
                    <a:pt x="3094" y="5506"/>
                  </a:lnTo>
                  <a:lnTo>
                    <a:pt x="3116" y="5490"/>
                  </a:lnTo>
                  <a:lnTo>
                    <a:pt x="3116" y="5466"/>
                  </a:lnTo>
                  <a:lnTo>
                    <a:pt x="3135" y="5432"/>
                  </a:lnTo>
                  <a:lnTo>
                    <a:pt x="3143" y="5450"/>
                  </a:lnTo>
                  <a:lnTo>
                    <a:pt x="3138" y="5464"/>
                  </a:lnTo>
                  <a:lnTo>
                    <a:pt x="3140" y="5495"/>
                  </a:lnTo>
                  <a:lnTo>
                    <a:pt x="3173" y="5546"/>
                  </a:lnTo>
                  <a:lnTo>
                    <a:pt x="3212" y="5570"/>
                  </a:lnTo>
                  <a:lnTo>
                    <a:pt x="3240" y="5569"/>
                  </a:lnTo>
                  <a:lnTo>
                    <a:pt x="3262" y="5552"/>
                  </a:lnTo>
                  <a:lnTo>
                    <a:pt x="3279" y="5562"/>
                  </a:lnTo>
                  <a:lnTo>
                    <a:pt x="3271" y="5575"/>
                  </a:lnTo>
                  <a:lnTo>
                    <a:pt x="3252" y="5575"/>
                  </a:lnTo>
                  <a:lnTo>
                    <a:pt x="3241" y="5596"/>
                  </a:lnTo>
                  <a:lnTo>
                    <a:pt x="3217" y="5611"/>
                  </a:lnTo>
                  <a:lnTo>
                    <a:pt x="3211" y="5630"/>
                  </a:lnTo>
                  <a:lnTo>
                    <a:pt x="3242" y="5657"/>
                  </a:lnTo>
                  <a:lnTo>
                    <a:pt x="3245" y="5682"/>
                  </a:lnTo>
                  <a:lnTo>
                    <a:pt x="3224" y="5684"/>
                  </a:lnTo>
                  <a:lnTo>
                    <a:pt x="3205" y="5678"/>
                  </a:lnTo>
                  <a:lnTo>
                    <a:pt x="3206" y="5698"/>
                  </a:lnTo>
                  <a:lnTo>
                    <a:pt x="3224" y="5717"/>
                  </a:lnTo>
                  <a:lnTo>
                    <a:pt x="3275" y="5722"/>
                  </a:lnTo>
                  <a:lnTo>
                    <a:pt x="3310" y="5737"/>
                  </a:lnTo>
                  <a:lnTo>
                    <a:pt x="3345" y="5729"/>
                  </a:lnTo>
                  <a:lnTo>
                    <a:pt x="3388" y="5747"/>
                  </a:lnTo>
                  <a:lnTo>
                    <a:pt x="3385" y="5716"/>
                  </a:lnTo>
                  <a:lnTo>
                    <a:pt x="3404" y="5722"/>
                  </a:lnTo>
                  <a:lnTo>
                    <a:pt x="3416" y="5743"/>
                  </a:lnTo>
                  <a:lnTo>
                    <a:pt x="3429" y="5790"/>
                  </a:lnTo>
                  <a:lnTo>
                    <a:pt x="3456" y="5811"/>
                  </a:lnTo>
                  <a:lnTo>
                    <a:pt x="3478" y="5809"/>
                  </a:lnTo>
                  <a:lnTo>
                    <a:pt x="3502" y="5782"/>
                  </a:lnTo>
                  <a:lnTo>
                    <a:pt x="3495" y="5747"/>
                  </a:lnTo>
                  <a:lnTo>
                    <a:pt x="3450" y="5727"/>
                  </a:lnTo>
                  <a:lnTo>
                    <a:pt x="3435" y="5717"/>
                  </a:lnTo>
                  <a:lnTo>
                    <a:pt x="3449" y="5709"/>
                  </a:lnTo>
                  <a:lnTo>
                    <a:pt x="3474" y="5714"/>
                  </a:lnTo>
                  <a:lnTo>
                    <a:pt x="3508" y="5734"/>
                  </a:lnTo>
                  <a:lnTo>
                    <a:pt x="3522" y="5759"/>
                  </a:lnTo>
                  <a:lnTo>
                    <a:pt x="3538" y="5793"/>
                  </a:lnTo>
                  <a:lnTo>
                    <a:pt x="3550" y="5792"/>
                  </a:lnTo>
                  <a:lnTo>
                    <a:pt x="3558" y="5762"/>
                  </a:lnTo>
                  <a:lnTo>
                    <a:pt x="3572" y="5757"/>
                  </a:lnTo>
                  <a:lnTo>
                    <a:pt x="3591" y="5785"/>
                  </a:lnTo>
                  <a:lnTo>
                    <a:pt x="3629" y="5803"/>
                  </a:lnTo>
                  <a:lnTo>
                    <a:pt x="3654" y="5800"/>
                  </a:lnTo>
                  <a:lnTo>
                    <a:pt x="3654" y="5780"/>
                  </a:lnTo>
                  <a:lnTo>
                    <a:pt x="3625" y="5756"/>
                  </a:lnTo>
                  <a:lnTo>
                    <a:pt x="3625" y="5743"/>
                  </a:lnTo>
                  <a:lnTo>
                    <a:pt x="3640" y="5736"/>
                  </a:lnTo>
                  <a:lnTo>
                    <a:pt x="3673" y="5755"/>
                  </a:lnTo>
                  <a:lnTo>
                    <a:pt x="3687" y="5770"/>
                  </a:lnTo>
                  <a:lnTo>
                    <a:pt x="3697" y="5771"/>
                  </a:lnTo>
                  <a:lnTo>
                    <a:pt x="3707" y="5803"/>
                  </a:lnTo>
                  <a:lnTo>
                    <a:pt x="3728" y="5818"/>
                  </a:lnTo>
                  <a:lnTo>
                    <a:pt x="3743" y="5809"/>
                  </a:lnTo>
                  <a:lnTo>
                    <a:pt x="3749" y="5782"/>
                  </a:lnTo>
                  <a:lnTo>
                    <a:pt x="3736" y="5756"/>
                  </a:lnTo>
                  <a:lnTo>
                    <a:pt x="3716" y="5755"/>
                  </a:lnTo>
                  <a:lnTo>
                    <a:pt x="3698" y="5740"/>
                  </a:lnTo>
                  <a:lnTo>
                    <a:pt x="3704" y="5729"/>
                  </a:lnTo>
                  <a:lnTo>
                    <a:pt x="3721" y="5736"/>
                  </a:lnTo>
                  <a:lnTo>
                    <a:pt x="3740" y="5736"/>
                  </a:lnTo>
                  <a:lnTo>
                    <a:pt x="3762" y="5709"/>
                  </a:lnTo>
                  <a:lnTo>
                    <a:pt x="3771" y="5687"/>
                  </a:lnTo>
                  <a:lnTo>
                    <a:pt x="3770" y="5669"/>
                  </a:lnTo>
                  <a:lnTo>
                    <a:pt x="3770" y="5669"/>
                  </a:lnTo>
                  <a:close/>
                  <a:moveTo>
                    <a:pt x="1197" y="7810"/>
                  </a:moveTo>
                  <a:lnTo>
                    <a:pt x="1181" y="7781"/>
                  </a:lnTo>
                  <a:lnTo>
                    <a:pt x="1193" y="7767"/>
                  </a:lnTo>
                  <a:lnTo>
                    <a:pt x="1189" y="7746"/>
                  </a:lnTo>
                  <a:lnTo>
                    <a:pt x="1166" y="7742"/>
                  </a:lnTo>
                  <a:lnTo>
                    <a:pt x="1145" y="7765"/>
                  </a:lnTo>
                  <a:lnTo>
                    <a:pt x="1146" y="7788"/>
                  </a:lnTo>
                  <a:lnTo>
                    <a:pt x="1171" y="7812"/>
                  </a:lnTo>
                  <a:lnTo>
                    <a:pt x="1179" y="7826"/>
                  </a:lnTo>
                  <a:lnTo>
                    <a:pt x="1193" y="7826"/>
                  </a:lnTo>
                  <a:lnTo>
                    <a:pt x="1197" y="7810"/>
                  </a:lnTo>
                  <a:lnTo>
                    <a:pt x="1197" y="7810"/>
                  </a:lnTo>
                  <a:close/>
                  <a:moveTo>
                    <a:pt x="2084" y="7246"/>
                  </a:moveTo>
                  <a:lnTo>
                    <a:pt x="2100" y="7244"/>
                  </a:lnTo>
                  <a:lnTo>
                    <a:pt x="2098" y="7226"/>
                  </a:lnTo>
                  <a:lnTo>
                    <a:pt x="2080" y="7204"/>
                  </a:lnTo>
                  <a:lnTo>
                    <a:pt x="2062" y="7207"/>
                  </a:lnTo>
                  <a:lnTo>
                    <a:pt x="2061" y="7226"/>
                  </a:lnTo>
                  <a:lnTo>
                    <a:pt x="2084" y="7246"/>
                  </a:lnTo>
                  <a:lnTo>
                    <a:pt x="2084" y="7246"/>
                  </a:lnTo>
                  <a:close/>
                  <a:moveTo>
                    <a:pt x="2772" y="6504"/>
                  </a:moveTo>
                  <a:lnTo>
                    <a:pt x="2808" y="6501"/>
                  </a:lnTo>
                  <a:lnTo>
                    <a:pt x="2853" y="6463"/>
                  </a:lnTo>
                  <a:lnTo>
                    <a:pt x="2884" y="6425"/>
                  </a:lnTo>
                  <a:lnTo>
                    <a:pt x="2884" y="6365"/>
                  </a:lnTo>
                  <a:lnTo>
                    <a:pt x="2906" y="6344"/>
                  </a:lnTo>
                  <a:lnTo>
                    <a:pt x="2918" y="6373"/>
                  </a:lnTo>
                  <a:lnTo>
                    <a:pt x="2908" y="6420"/>
                  </a:lnTo>
                  <a:lnTo>
                    <a:pt x="2933" y="6377"/>
                  </a:lnTo>
                  <a:lnTo>
                    <a:pt x="2933" y="6338"/>
                  </a:lnTo>
                  <a:lnTo>
                    <a:pt x="2901" y="6301"/>
                  </a:lnTo>
                  <a:lnTo>
                    <a:pt x="2777" y="6248"/>
                  </a:lnTo>
                  <a:lnTo>
                    <a:pt x="2721" y="6239"/>
                  </a:lnTo>
                  <a:lnTo>
                    <a:pt x="2685" y="6261"/>
                  </a:lnTo>
                  <a:lnTo>
                    <a:pt x="2663" y="6332"/>
                  </a:lnTo>
                  <a:lnTo>
                    <a:pt x="2662" y="6416"/>
                  </a:lnTo>
                  <a:lnTo>
                    <a:pt x="2684" y="6455"/>
                  </a:lnTo>
                  <a:lnTo>
                    <a:pt x="2693" y="6498"/>
                  </a:lnTo>
                  <a:lnTo>
                    <a:pt x="2704" y="6489"/>
                  </a:lnTo>
                  <a:lnTo>
                    <a:pt x="2730" y="6504"/>
                  </a:lnTo>
                  <a:lnTo>
                    <a:pt x="2721" y="6527"/>
                  </a:lnTo>
                  <a:lnTo>
                    <a:pt x="2747" y="6527"/>
                  </a:lnTo>
                  <a:lnTo>
                    <a:pt x="2772" y="6504"/>
                  </a:lnTo>
                  <a:lnTo>
                    <a:pt x="2772" y="6504"/>
                  </a:lnTo>
                  <a:close/>
                  <a:moveTo>
                    <a:pt x="3079" y="6568"/>
                  </a:moveTo>
                  <a:lnTo>
                    <a:pt x="3091" y="6568"/>
                  </a:lnTo>
                  <a:lnTo>
                    <a:pt x="3100" y="6558"/>
                  </a:lnTo>
                  <a:lnTo>
                    <a:pt x="3138" y="6549"/>
                  </a:lnTo>
                  <a:lnTo>
                    <a:pt x="3157" y="6537"/>
                  </a:lnTo>
                  <a:lnTo>
                    <a:pt x="3113" y="6533"/>
                  </a:lnTo>
                  <a:lnTo>
                    <a:pt x="3082" y="6549"/>
                  </a:lnTo>
                  <a:lnTo>
                    <a:pt x="3079" y="6568"/>
                  </a:lnTo>
                  <a:lnTo>
                    <a:pt x="3079" y="6568"/>
                  </a:lnTo>
                  <a:close/>
                  <a:moveTo>
                    <a:pt x="3573" y="6558"/>
                  </a:moveTo>
                  <a:lnTo>
                    <a:pt x="3584" y="6571"/>
                  </a:lnTo>
                  <a:lnTo>
                    <a:pt x="3609" y="6538"/>
                  </a:lnTo>
                  <a:lnTo>
                    <a:pt x="3607" y="6514"/>
                  </a:lnTo>
                  <a:lnTo>
                    <a:pt x="3585" y="6519"/>
                  </a:lnTo>
                  <a:lnTo>
                    <a:pt x="3572" y="6540"/>
                  </a:lnTo>
                  <a:lnTo>
                    <a:pt x="3573" y="6558"/>
                  </a:lnTo>
                  <a:lnTo>
                    <a:pt x="3573" y="6558"/>
                  </a:lnTo>
                  <a:close/>
                  <a:moveTo>
                    <a:pt x="3507" y="6565"/>
                  </a:moveTo>
                  <a:lnTo>
                    <a:pt x="3532" y="6568"/>
                  </a:lnTo>
                  <a:lnTo>
                    <a:pt x="3547" y="6547"/>
                  </a:lnTo>
                  <a:lnTo>
                    <a:pt x="3536" y="6531"/>
                  </a:lnTo>
                  <a:lnTo>
                    <a:pt x="3518" y="6537"/>
                  </a:lnTo>
                  <a:lnTo>
                    <a:pt x="3507" y="6565"/>
                  </a:lnTo>
                  <a:lnTo>
                    <a:pt x="3507" y="6565"/>
                  </a:lnTo>
                  <a:close/>
                  <a:moveTo>
                    <a:pt x="3915" y="6392"/>
                  </a:moveTo>
                  <a:lnTo>
                    <a:pt x="3929" y="6396"/>
                  </a:lnTo>
                  <a:lnTo>
                    <a:pt x="3948" y="6382"/>
                  </a:lnTo>
                  <a:lnTo>
                    <a:pt x="3995" y="6367"/>
                  </a:lnTo>
                  <a:lnTo>
                    <a:pt x="4008" y="6350"/>
                  </a:lnTo>
                  <a:lnTo>
                    <a:pt x="3977" y="6341"/>
                  </a:lnTo>
                  <a:lnTo>
                    <a:pt x="3932" y="6364"/>
                  </a:lnTo>
                  <a:lnTo>
                    <a:pt x="3915" y="6392"/>
                  </a:lnTo>
                  <a:lnTo>
                    <a:pt x="3915" y="6392"/>
                  </a:lnTo>
                  <a:close/>
                  <a:moveTo>
                    <a:pt x="3751" y="6356"/>
                  </a:moveTo>
                  <a:lnTo>
                    <a:pt x="3765" y="6376"/>
                  </a:lnTo>
                  <a:lnTo>
                    <a:pt x="3786" y="6376"/>
                  </a:lnTo>
                  <a:lnTo>
                    <a:pt x="3792" y="6358"/>
                  </a:lnTo>
                  <a:lnTo>
                    <a:pt x="3766" y="6346"/>
                  </a:lnTo>
                  <a:lnTo>
                    <a:pt x="3751" y="6356"/>
                  </a:lnTo>
                  <a:lnTo>
                    <a:pt x="3751" y="6356"/>
                  </a:lnTo>
                  <a:close/>
                  <a:moveTo>
                    <a:pt x="3647" y="6349"/>
                  </a:moveTo>
                  <a:lnTo>
                    <a:pt x="3669" y="6356"/>
                  </a:lnTo>
                  <a:lnTo>
                    <a:pt x="3685" y="6372"/>
                  </a:lnTo>
                  <a:lnTo>
                    <a:pt x="3716" y="6379"/>
                  </a:lnTo>
                  <a:lnTo>
                    <a:pt x="3702" y="6346"/>
                  </a:lnTo>
                  <a:lnTo>
                    <a:pt x="3671" y="6333"/>
                  </a:lnTo>
                  <a:lnTo>
                    <a:pt x="3647" y="6349"/>
                  </a:lnTo>
                  <a:lnTo>
                    <a:pt x="3647" y="6349"/>
                  </a:lnTo>
                  <a:close/>
                  <a:moveTo>
                    <a:pt x="3594" y="6352"/>
                  </a:moveTo>
                  <a:lnTo>
                    <a:pt x="3599" y="6361"/>
                  </a:lnTo>
                  <a:lnTo>
                    <a:pt x="3620" y="6362"/>
                  </a:lnTo>
                  <a:lnTo>
                    <a:pt x="3634" y="6344"/>
                  </a:lnTo>
                  <a:lnTo>
                    <a:pt x="3618" y="6338"/>
                  </a:lnTo>
                  <a:lnTo>
                    <a:pt x="3594" y="6352"/>
                  </a:lnTo>
                  <a:lnTo>
                    <a:pt x="3594" y="6352"/>
                  </a:lnTo>
                  <a:close/>
                  <a:moveTo>
                    <a:pt x="7254" y="5239"/>
                  </a:moveTo>
                  <a:lnTo>
                    <a:pt x="7255" y="5277"/>
                  </a:lnTo>
                  <a:lnTo>
                    <a:pt x="7271" y="5297"/>
                  </a:lnTo>
                  <a:lnTo>
                    <a:pt x="7278" y="5265"/>
                  </a:lnTo>
                  <a:lnTo>
                    <a:pt x="7267" y="5241"/>
                  </a:lnTo>
                  <a:lnTo>
                    <a:pt x="7254" y="5239"/>
                  </a:lnTo>
                  <a:lnTo>
                    <a:pt x="7254" y="5239"/>
                  </a:lnTo>
                  <a:close/>
                  <a:moveTo>
                    <a:pt x="7187" y="5136"/>
                  </a:moveTo>
                  <a:lnTo>
                    <a:pt x="7187" y="5196"/>
                  </a:lnTo>
                  <a:lnTo>
                    <a:pt x="7203" y="5233"/>
                  </a:lnTo>
                  <a:lnTo>
                    <a:pt x="7199" y="5288"/>
                  </a:lnTo>
                  <a:lnTo>
                    <a:pt x="7210" y="5301"/>
                  </a:lnTo>
                  <a:lnTo>
                    <a:pt x="7229" y="5270"/>
                  </a:lnTo>
                  <a:lnTo>
                    <a:pt x="7221" y="5177"/>
                  </a:lnTo>
                  <a:lnTo>
                    <a:pt x="7198" y="5134"/>
                  </a:lnTo>
                  <a:lnTo>
                    <a:pt x="7187" y="5136"/>
                  </a:lnTo>
                  <a:lnTo>
                    <a:pt x="7187" y="5136"/>
                  </a:lnTo>
                  <a:close/>
                  <a:moveTo>
                    <a:pt x="7140" y="5070"/>
                  </a:moveTo>
                  <a:lnTo>
                    <a:pt x="7156" y="5106"/>
                  </a:lnTo>
                  <a:lnTo>
                    <a:pt x="7175" y="5115"/>
                  </a:lnTo>
                  <a:lnTo>
                    <a:pt x="7176" y="5088"/>
                  </a:lnTo>
                  <a:lnTo>
                    <a:pt x="7153" y="5065"/>
                  </a:lnTo>
                  <a:lnTo>
                    <a:pt x="7140" y="5070"/>
                  </a:lnTo>
                  <a:lnTo>
                    <a:pt x="7140" y="5070"/>
                  </a:lnTo>
                  <a:close/>
                  <a:moveTo>
                    <a:pt x="4025" y="6101"/>
                  </a:moveTo>
                  <a:lnTo>
                    <a:pt x="4038" y="6095"/>
                  </a:lnTo>
                  <a:lnTo>
                    <a:pt x="4043" y="6069"/>
                  </a:lnTo>
                  <a:lnTo>
                    <a:pt x="4026" y="6060"/>
                  </a:lnTo>
                  <a:lnTo>
                    <a:pt x="4025" y="6101"/>
                  </a:lnTo>
                  <a:lnTo>
                    <a:pt x="4025" y="6101"/>
                  </a:lnTo>
                  <a:close/>
                  <a:moveTo>
                    <a:pt x="4191" y="6240"/>
                  </a:moveTo>
                  <a:lnTo>
                    <a:pt x="4191" y="6240"/>
                  </a:lnTo>
                  <a:lnTo>
                    <a:pt x="4192" y="6238"/>
                  </a:lnTo>
                  <a:lnTo>
                    <a:pt x="4194" y="6235"/>
                  </a:lnTo>
                  <a:lnTo>
                    <a:pt x="4202" y="6227"/>
                  </a:lnTo>
                  <a:lnTo>
                    <a:pt x="4212" y="6214"/>
                  </a:lnTo>
                  <a:lnTo>
                    <a:pt x="4185" y="6218"/>
                  </a:lnTo>
                  <a:lnTo>
                    <a:pt x="4191" y="6240"/>
                  </a:lnTo>
                  <a:lnTo>
                    <a:pt x="4191" y="6240"/>
                  </a:lnTo>
                  <a:close/>
                  <a:moveTo>
                    <a:pt x="4162" y="6190"/>
                  </a:moveTo>
                  <a:lnTo>
                    <a:pt x="4155" y="6151"/>
                  </a:lnTo>
                  <a:lnTo>
                    <a:pt x="4101" y="6123"/>
                  </a:lnTo>
                  <a:lnTo>
                    <a:pt x="4079" y="6099"/>
                  </a:lnTo>
                  <a:lnTo>
                    <a:pt x="4072" y="6117"/>
                  </a:lnTo>
                  <a:lnTo>
                    <a:pt x="4106" y="6150"/>
                  </a:lnTo>
                  <a:lnTo>
                    <a:pt x="4162" y="6190"/>
                  </a:lnTo>
                  <a:lnTo>
                    <a:pt x="4162" y="6190"/>
                  </a:lnTo>
                  <a:close/>
                  <a:moveTo>
                    <a:pt x="4249" y="6024"/>
                  </a:moveTo>
                  <a:lnTo>
                    <a:pt x="4266" y="5990"/>
                  </a:lnTo>
                  <a:lnTo>
                    <a:pt x="4258" y="5937"/>
                  </a:lnTo>
                  <a:lnTo>
                    <a:pt x="4195" y="5897"/>
                  </a:lnTo>
                  <a:lnTo>
                    <a:pt x="4155" y="5853"/>
                  </a:lnTo>
                  <a:lnTo>
                    <a:pt x="4121" y="5848"/>
                  </a:lnTo>
                  <a:lnTo>
                    <a:pt x="4084" y="5810"/>
                  </a:lnTo>
                  <a:lnTo>
                    <a:pt x="4049" y="5791"/>
                  </a:lnTo>
                  <a:lnTo>
                    <a:pt x="4037" y="5767"/>
                  </a:lnTo>
                  <a:lnTo>
                    <a:pt x="3994" y="5735"/>
                  </a:lnTo>
                  <a:lnTo>
                    <a:pt x="3970" y="5734"/>
                  </a:lnTo>
                  <a:lnTo>
                    <a:pt x="3952" y="5749"/>
                  </a:lnTo>
                  <a:lnTo>
                    <a:pt x="3955" y="5767"/>
                  </a:lnTo>
                  <a:lnTo>
                    <a:pt x="3931" y="5787"/>
                  </a:lnTo>
                  <a:lnTo>
                    <a:pt x="3951" y="5816"/>
                  </a:lnTo>
                  <a:lnTo>
                    <a:pt x="3980" y="5821"/>
                  </a:lnTo>
                  <a:lnTo>
                    <a:pt x="3974" y="5836"/>
                  </a:lnTo>
                  <a:lnTo>
                    <a:pt x="3956" y="5842"/>
                  </a:lnTo>
                  <a:lnTo>
                    <a:pt x="3931" y="5822"/>
                  </a:lnTo>
                  <a:lnTo>
                    <a:pt x="3918" y="5824"/>
                  </a:lnTo>
                  <a:lnTo>
                    <a:pt x="3930" y="5853"/>
                  </a:lnTo>
                  <a:lnTo>
                    <a:pt x="3989" y="5919"/>
                  </a:lnTo>
                  <a:lnTo>
                    <a:pt x="4023" y="5938"/>
                  </a:lnTo>
                  <a:lnTo>
                    <a:pt x="4044" y="5969"/>
                  </a:lnTo>
                  <a:lnTo>
                    <a:pt x="4061" y="5971"/>
                  </a:lnTo>
                  <a:lnTo>
                    <a:pt x="4063" y="5933"/>
                  </a:lnTo>
                  <a:lnTo>
                    <a:pt x="4088" y="5944"/>
                  </a:lnTo>
                  <a:lnTo>
                    <a:pt x="4117" y="5940"/>
                  </a:lnTo>
                  <a:lnTo>
                    <a:pt x="4128" y="5953"/>
                  </a:lnTo>
                  <a:lnTo>
                    <a:pt x="4138" y="5995"/>
                  </a:lnTo>
                  <a:lnTo>
                    <a:pt x="4132" y="6011"/>
                  </a:lnTo>
                  <a:lnTo>
                    <a:pt x="4152" y="6030"/>
                  </a:lnTo>
                  <a:lnTo>
                    <a:pt x="4197" y="6038"/>
                  </a:lnTo>
                  <a:lnTo>
                    <a:pt x="4214" y="6014"/>
                  </a:lnTo>
                  <a:lnTo>
                    <a:pt x="4249" y="6024"/>
                  </a:lnTo>
                  <a:lnTo>
                    <a:pt x="4249" y="6024"/>
                  </a:lnTo>
                  <a:close/>
                  <a:moveTo>
                    <a:pt x="5063" y="4570"/>
                  </a:moveTo>
                  <a:lnTo>
                    <a:pt x="5076" y="4573"/>
                  </a:lnTo>
                  <a:lnTo>
                    <a:pt x="5068" y="4553"/>
                  </a:lnTo>
                  <a:lnTo>
                    <a:pt x="5070" y="4533"/>
                  </a:lnTo>
                  <a:lnTo>
                    <a:pt x="5091" y="4531"/>
                  </a:lnTo>
                  <a:lnTo>
                    <a:pt x="5104" y="4562"/>
                  </a:lnTo>
                  <a:lnTo>
                    <a:pt x="5122" y="4554"/>
                  </a:lnTo>
                  <a:lnTo>
                    <a:pt x="5137" y="4561"/>
                  </a:lnTo>
                  <a:lnTo>
                    <a:pt x="5161" y="4555"/>
                  </a:lnTo>
                  <a:lnTo>
                    <a:pt x="5174" y="4527"/>
                  </a:lnTo>
                  <a:lnTo>
                    <a:pt x="5207" y="4500"/>
                  </a:lnTo>
                  <a:lnTo>
                    <a:pt x="5241" y="4487"/>
                  </a:lnTo>
                  <a:lnTo>
                    <a:pt x="5245" y="4470"/>
                  </a:lnTo>
                  <a:lnTo>
                    <a:pt x="5228" y="4434"/>
                  </a:lnTo>
                  <a:lnTo>
                    <a:pt x="5182" y="4410"/>
                  </a:lnTo>
                  <a:lnTo>
                    <a:pt x="5176" y="4384"/>
                  </a:lnTo>
                  <a:lnTo>
                    <a:pt x="5146" y="4347"/>
                  </a:lnTo>
                  <a:lnTo>
                    <a:pt x="5126" y="4335"/>
                  </a:lnTo>
                  <a:lnTo>
                    <a:pt x="5101" y="4346"/>
                  </a:lnTo>
                  <a:lnTo>
                    <a:pt x="5071" y="4375"/>
                  </a:lnTo>
                  <a:lnTo>
                    <a:pt x="5043" y="4377"/>
                  </a:lnTo>
                  <a:lnTo>
                    <a:pt x="5009" y="4406"/>
                  </a:lnTo>
                  <a:lnTo>
                    <a:pt x="5011" y="4433"/>
                  </a:lnTo>
                  <a:lnTo>
                    <a:pt x="5033" y="4465"/>
                  </a:lnTo>
                  <a:lnTo>
                    <a:pt x="5038" y="4497"/>
                  </a:lnTo>
                  <a:lnTo>
                    <a:pt x="5033" y="4545"/>
                  </a:lnTo>
                  <a:lnTo>
                    <a:pt x="5063" y="4570"/>
                  </a:lnTo>
                  <a:lnTo>
                    <a:pt x="5063" y="4570"/>
                  </a:lnTo>
                  <a:close/>
                  <a:moveTo>
                    <a:pt x="5167" y="6011"/>
                  </a:moveTo>
                  <a:lnTo>
                    <a:pt x="5167" y="6011"/>
                  </a:lnTo>
                  <a:lnTo>
                    <a:pt x="5170" y="6018"/>
                  </a:lnTo>
                  <a:lnTo>
                    <a:pt x="5174" y="6025"/>
                  </a:lnTo>
                  <a:lnTo>
                    <a:pt x="5197" y="6033"/>
                  </a:lnTo>
                  <a:lnTo>
                    <a:pt x="5217" y="6009"/>
                  </a:lnTo>
                  <a:lnTo>
                    <a:pt x="5213" y="5983"/>
                  </a:lnTo>
                  <a:lnTo>
                    <a:pt x="5196" y="5965"/>
                  </a:lnTo>
                  <a:lnTo>
                    <a:pt x="5176" y="5978"/>
                  </a:lnTo>
                  <a:lnTo>
                    <a:pt x="5176" y="5994"/>
                  </a:lnTo>
                  <a:lnTo>
                    <a:pt x="5167" y="6011"/>
                  </a:lnTo>
                  <a:lnTo>
                    <a:pt x="5167" y="6011"/>
                  </a:lnTo>
                  <a:close/>
                  <a:moveTo>
                    <a:pt x="5807" y="6824"/>
                  </a:moveTo>
                  <a:lnTo>
                    <a:pt x="5810" y="6839"/>
                  </a:lnTo>
                  <a:lnTo>
                    <a:pt x="5832" y="6847"/>
                  </a:lnTo>
                  <a:lnTo>
                    <a:pt x="5835" y="6867"/>
                  </a:lnTo>
                  <a:lnTo>
                    <a:pt x="5873" y="6892"/>
                  </a:lnTo>
                  <a:lnTo>
                    <a:pt x="5907" y="6879"/>
                  </a:lnTo>
                  <a:lnTo>
                    <a:pt x="5921" y="6865"/>
                  </a:lnTo>
                  <a:lnTo>
                    <a:pt x="5907" y="6832"/>
                  </a:lnTo>
                  <a:lnTo>
                    <a:pt x="5881" y="6825"/>
                  </a:lnTo>
                  <a:lnTo>
                    <a:pt x="5854" y="6832"/>
                  </a:lnTo>
                  <a:lnTo>
                    <a:pt x="5830" y="6824"/>
                  </a:lnTo>
                  <a:lnTo>
                    <a:pt x="5807" y="6824"/>
                  </a:lnTo>
                  <a:lnTo>
                    <a:pt x="5807" y="6824"/>
                  </a:lnTo>
                  <a:close/>
                  <a:moveTo>
                    <a:pt x="5691" y="4550"/>
                  </a:moveTo>
                  <a:lnTo>
                    <a:pt x="5684" y="4516"/>
                  </a:lnTo>
                  <a:lnTo>
                    <a:pt x="5666" y="4498"/>
                  </a:lnTo>
                  <a:lnTo>
                    <a:pt x="5667" y="4474"/>
                  </a:lnTo>
                  <a:lnTo>
                    <a:pt x="5684" y="4460"/>
                  </a:lnTo>
                  <a:lnTo>
                    <a:pt x="5673" y="4436"/>
                  </a:lnTo>
                  <a:lnTo>
                    <a:pt x="5643" y="4428"/>
                  </a:lnTo>
                  <a:lnTo>
                    <a:pt x="5617" y="4441"/>
                  </a:lnTo>
                  <a:lnTo>
                    <a:pt x="5607" y="4500"/>
                  </a:lnTo>
                  <a:lnTo>
                    <a:pt x="5620" y="4523"/>
                  </a:lnTo>
                  <a:lnTo>
                    <a:pt x="5647" y="4526"/>
                  </a:lnTo>
                  <a:lnTo>
                    <a:pt x="5666" y="4548"/>
                  </a:lnTo>
                  <a:lnTo>
                    <a:pt x="5691" y="4550"/>
                  </a:lnTo>
                  <a:lnTo>
                    <a:pt x="5691" y="4550"/>
                  </a:lnTo>
                  <a:close/>
                  <a:moveTo>
                    <a:pt x="5634" y="4301"/>
                  </a:moveTo>
                  <a:lnTo>
                    <a:pt x="5665" y="4268"/>
                  </a:lnTo>
                  <a:lnTo>
                    <a:pt x="5684" y="4279"/>
                  </a:lnTo>
                  <a:lnTo>
                    <a:pt x="5715" y="4256"/>
                  </a:lnTo>
                  <a:lnTo>
                    <a:pt x="5708" y="4238"/>
                  </a:lnTo>
                  <a:lnTo>
                    <a:pt x="5714" y="4219"/>
                  </a:lnTo>
                  <a:lnTo>
                    <a:pt x="5733" y="4209"/>
                  </a:lnTo>
                  <a:lnTo>
                    <a:pt x="5724" y="4200"/>
                  </a:lnTo>
                  <a:lnTo>
                    <a:pt x="5698" y="4202"/>
                  </a:lnTo>
                  <a:lnTo>
                    <a:pt x="5651" y="4237"/>
                  </a:lnTo>
                  <a:lnTo>
                    <a:pt x="5632" y="4276"/>
                  </a:lnTo>
                  <a:lnTo>
                    <a:pt x="5634" y="4301"/>
                  </a:lnTo>
                  <a:lnTo>
                    <a:pt x="5634" y="4301"/>
                  </a:lnTo>
                  <a:close/>
                  <a:moveTo>
                    <a:pt x="5782" y="4341"/>
                  </a:moveTo>
                  <a:lnTo>
                    <a:pt x="5817" y="4371"/>
                  </a:lnTo>
                  <a:lnTo>
                    <a:pt x="5861" y="4378"/>
                  </a:lnTo>
                  <a:lnTo>
                    <a:pt x="5885" y="4372"/>
                  </a:lnTo>
                  <a:lnTo>
                    <a:pt x="5883" y="4353"/>
                  </a:lnTo>
                  <a:lnTo>
                    <a:pt x="5835" y="4346"/>
                  </a:lnTo>
                  <a:lnTo>
                    <a:pt x="5803" y="4332"/>
                  </a:lnTo>
                  <a:lnTo>
                    <a:pt x="5782" y="4341"/>
                  </a:lnTo>
                  <a:lnTo>
                    <a:pt x="5782" y="4341"/>
                  </a:lnTo>
                  <a:close/>
                  <a:moveTo>
                    <a:pt x="6112" y="4586"/>
                  </a:moveTo>
                  <a:lnTo>
                    <a:pt x="6116" y="4619"/>
                  </a:lnTo>
                  <a:lnTo>
                    <a:pt x="6093" y="4650"/>
                  </a:lnTo>
                  <a:lnTo>
                    <a:pt x="6074" y="4664"/>
                  </a:lnTo>
                  <a:lnTo>
                    <a:pt x="6069" y="4696"/>
                  </a:lnTo>
                  <a:lnTo>
                    <a:pt x="6085" y="4718"/>
                  </a:lnTo>
                  <a:lnTo>
                    <a:pt x="6104" y="4715"/>
                  </a:lnTo>
                  <a:lnTo>
                    <a:pt x="6138" y="4685"/>
                  </a:lnTo>
                  <a:lnTo>
                    <a:pt x="6159" y="4674"/>
                  </a:lnTo>
                  <a:lnTo>
                    <a:pt x="6183" y="4635"/>
                  </a:lnTo>
                  <a:lnTo>
                    <a:pt x="6210" y="4623"/>
                  </a:lnTo>
                  <a:lnTo>
                    <a:pt x="6239" y="4585"/>
                  </a:lnTo>
                  <a:lnTo>
                    <a:pt x="6236" y="4558"/>
                  </a:lnTo>
                  <a:lnTo>
                    <a:pt x="6220" y="4549"/>
                  </a:lnTo>
                  <a:lnTo>
                    <a:pt x="6185" y="4545"/>
                  </a:lnTo>
                  <a:lnTo>
                    <a:pt x="6136" y="4558"/>
                  </a:lnTo>
                  <a:lnTo>
                    <a:pt x="6112" y="4586"/>
                  </a:lnTo>
                  <a:lnTo>
                    <a:pt x="6112" y="4586"/>
                  </a:lnTo>
                  <a:close/>
                  <a:moveTo>
                    <a:pt x="6235" y="4274"/>
                  </a:moveTo>
                  <a:lnTo>
                    <a:pt x="6205" y="4314"/>
                  </a:lnTo>
                  <a:lnTo>
                    <a:pt x="6197" y="4367"/>
                  </a:lnTo>
                  <a:lnTo>
                    <a:pt x="6177" y="4409"/>
                  </a:lnTo>
                  <a:lnTo>
                    <a:pt x="6181" y="4434"/>
                  </a:lnTo>
                  <a:lnTo>
                    <a:pt x="6221" y="4440"/>
                  </a:lnTo>
                  <a:lnTo>
                    <a:pt x="6234" y="4458"/>
                  </a:lnTo>
                  <a:lnTo>
                    <a:pt x="6269" y="4462"/>
                  </a:lnTo>
                  <a:lnTo>
                    <a:pt x="6297" y="4474"/>
                  </a:lnTo>
                  <a:lnTo>
                    <a:pt x="6326" y="4464"/>
                  </a:lnTo>
                  <a:lnTo>
                    <a:pt x="6327" y="4441"/>
                  </a:lnTo>
                  <a:lnTo>
                    <a:pt x="6300" y="4392"/>
                  </a:lnTo>
                  <a:lnTo>
                    <a:pt x="6292" y="4346"/>
                  </a:lnTo>
                  <a:lnTo>
                    <a:pt x="6253" y="4311"/>
                  </a:lnTo>
                  <a:lnTo>
                    <a:pt x="6235" y="4274"/>
                  </a:lnTo>
                  <a:lnTo>
                    <a:pt x="6235" y="4274"/>
                  </a:lnTo>
                  <a:close/>
                  <a:moveTo>
                    <a:pt x="6001" y="3702"/>
                  </a:moveTo>
                  <a:lnTo>
                    <a:pt x="5993" y="3674"/>
                  </a:lnTo>
                  <a:lnTo>
                    <a:pt x="5995" y="3653"/>
                  </a:lnTo>
                  <a:lnTo>
                    <a:pt x="5971" y="3643"/>
                  </a:lnTo>
                  <a:lnTo>
                    <a:pt x="5934" y="3650"/>
                  </a:lnTo>
                  <a:lnTo>
                    <a:pt x="5926" y="3666"/>
                  </a:lnTo>
                  <a:lnTo>
                    <a:pt x="5944" y="3677"/>
                  </a:lnTo>
                  <a:lnTo>
                    <a:pt x="5952" y="3703"/>
                  </a:lnTo>
                  <a:lnTo>
                    <a:pt x="5978" y="3716"/>
                  </a:lnTo>
                  <a:lnTo>
                    <a:pt x="6001" y="3702"/>
                  </a:lnTo>
                  <a:lnTo>
                    <a:pt x="6001" y="3702"/>
                  </a:lnTo>
                  <a:close/>
                  <a:moveTo>
                    <a:pt x="6104" y="3273"/>
                  </a:moveTo>
                  <a:lnTo>
                    <a:pt x="6088" y="3267"/>
                  </a:lnTo>
                  <a:lnTo>
                    <a:pt x="6074" y="3251"/>
                  </a:lnTo>
                  <a:lnTo>
                    <a:pt x="6077" y="3315"/>
                  </a:lnTo>
                  <a:lnTo>
                    <a:pt x="6100" y="3323"/>
                  </a:lnTo>
                  <a:lnTo>
                    <a:pt x="6117" y="3307"/>
                  </a:lnTo>
                  <a:lnTo>
                    <a:pt x="6130" y="3318"/>
                  </a:lnTo>
                  <a:lnTo>
                    <a:pt x="6135" y="3354"/>
                  </a:lnTo>
                  <a:lnTo>
                    <a:pt x="6151" y="3372"/>
                  </a:lnTo>
                  <a:lnTo>
                    <a:pt x="6154" y="3338"/>
                  </a:lnTo>
                  <a:lnTo>
                    <a:pt x="6144" y="3300"/>
                  </a:lnTo>
                  <a:lnTo>
                    <a:pt x="6166" y="3285"/>
                  </a:lnTo>
                  <a:lnTo>
                    <a:pt x="6166" y="3265"/>
                  </a:lnTo>
                  <a:lnTo>
                    <a:pt x="6143" y="3243"/>
                  </a:lnTo>
                  <a:lnTo>
                    <a:pt x="6143" y="3221"/>
                  </a:lnTo>
                  <a:lnTo>
                    <a:pt x="6134" y="3192"/>
                  </a:lnTo>
                  <a:lnTo>
                    <a:pt x="6110" y="3208"/>
                  </a:lnTo>
                  <a:lnTo>
                    <a:pt x="6094" y="3208"/>
                  </a:lnTo>
                  <a:lnTo>
                    <a:pt x="6083" y="3222"/>
                  </a:lnTo>
                  <a:lnTo>
                    <a:pt x="6109" y="3248"/>
                  </a:lnTo>
                  <a:lnTo>
                    <a:pt x="6104" y="3273"/>
                  </a:lnTo>
                  <a:lnTo>
                    <a:pt x="6104" y="3273"/>
                  </a:lnTo>
                  <a:close/>
                  <a:moveTo>
                    <a:pt x="6050" y="3071"/>
                  </a:moveTo>
                  <a:lnTo>
                    <a:pt x="6006" y="3060"/>
                  </a:lnTo>
                  <a:lnTo>
                    <a:pt x="5995" y="3039"/>
                  </a:lnTo>
                  <a:lnTo>
                    <a:pt x="5974" y="3033"/>
                  </a:lnTo>
                  <a:lnTo>
                    <a:pt x="5959" y="3047"/>
                  </a:lnTo>
                  <a:lnTo>
                    <a:pt x="5964" y="3069"/>
                  </a:lnTo>
                  <a:lnTo>
                    <a:pt x="6004" y="3086"/>
                  </a:lnTo>
                  <a:lnTo>
                    <a:pt x="6037" y="3088"/>
                  </a:lnTo>
                  <a:lnTo>
                    <a:pt x="6050" y="3071"/>
                  </a:lnTo>
                  <a:lnTo>
                    <a:pt x="6050" y="3071"/>
                  </a:lnTo>
                  <a:close/>
                  <a:moveTo>
                    <a:pt x="6055" y="3036"/>
                  </a:moveTo>
                  <a:lnTo>
                    <a:pt x="6055" y="3036"/>
                  </a:lnTo>
                  <a:lnTo>
                    <a:pt x="6058" y="3037"/>
                  </a:lnTo>
                  <a:lnTo>
                    <a:pt x="6063" y="3040"/>
                  </a:lnTo>
                  <a:lnTo>
                    <a:pt x="6071" y="3044"/>
                  </a:lnTo>
                  <a:lnTo>
                    <a:pt x="6111" y="3037"/>
                  </a:lnTo>
                  <a:lnTo>
                    <a:pt x="6136" y="3040"/>
                  </a:lnTo>
                  <a:lnTo>
                    <a:pt x="6166" y="3027"/>
                  </a:lnTo>
                  <a:lnTo>
                    <a:pt x="6171" y="3014"/>
                  </a:lnTo>
                  <a:lnTo>
                    <a:pt x="6118" y="3006"/>
                  </a:lnTo>
                  <a:lnTo>
                    <a:pt x="6096" y="2992"/>
                  </a:lnTo>
                  <a:lnTo>
                    <a:pt x="6074" y="2998"/>
                  </a:lnTo>
                  <a:lnTo>
                    <a:pt x="6055" y="3036"/>
                  </a:lnTo>
                  <a:lnTo>
                    <a:pt x="6055" y="3036"/>
                  </a:lnTo>
                  <a:close/>
                  <a:moveTo>
                    <a:pt x="6443" y="3859"/>
                  </a:moveTo>
                  <a:lnTo>
                    <a:pt x="6470" y="3821"/>
                  </a:lnTo>
                  <a:lnTo>
                    <a:pt x="6456" y="3806"/>
                  </a:lnTo>
                  <a:lnTo>
                    <a:pt x="6426" y="3808"/>
                  </a:lnTo>
                  <a:lnTo>
                    <a:pt x="6405" y="3827"/>
                  </a:lnTo>
                  <a:lnTo>
                    <a:pt x="6417" y="3855"/>
                  </a:lnTo>
                  <a:lnTo>
                    <a:pt x="6443" y="3859"/>
                  </a:lnTo>
                  <a:lnTo>
                    <a:pt x="6443" y="3859"/>
                  </a:lnTo>
                  <a:close/>
                  <a:moveTo>
                    <a:pt x="6545" y="3833"/>
                  </a:moveTo>
                  <a:lnTo>
                    <a:pt x="6567" y="3812"/>
                  </a:lnTo>
                  <a:lnTo>
                    <a:pt x="6573" y="3789"/>
                  </a:lnTo>
                  <a:lnTo>
                    <a:pt x="6537" y="3783"/>
                  </a:lnTo>
                  <a:lnTo>
                    <a:pt x="6522" y="3796"/>
                  </a:lnTo>
                  <a:lnTo>
                    <a:pt x="6496" y="3806"/>
                  </a:lnTo>
                  <a:lnTo>
                    <a:pt x="6509" y="3821"/>
                  </a:lnTo>
                  <a:lnTo>
                    <a:pt x="6545" y="3833"/>
                  </a:lnTo>
                  <a:lnTo>
                    <a:pt x="6545" y="3833"/>
                  </a:lnTo>
                  <a:close/>
                  <a:moveTo>
                    <a:pt x="6697" y="3855"/>
                  </a:moveTo>
                  <a:lnTo>
                    <a:pt x="6712" y="3844"/>
                  </a:lnTo>
                  <a:lnTo>
                    <a:pt x="6678" y="3826"/>
                  </a:lnTo>
                  <a:lnTo>
                    <a:pt x="6636" y="3843"/>
                  </a:lnTo>
                  <a:lnTo>
                    <a:pt x="6649" y="3853"/>
                  </a:lnTo>
                  <a:lnTo>
                    <a:pt x="6697" y="3855"/>
                  </a:lnTo>
                  <a:lnTo>
                    <a:pt x="6697" y="3855"/>
                  </a:lnTo>
                  <a:close/>
                  <a:moveTo>
                    <a:pt x="6942" y="3777"/>
                  </a:moveTo>
                  <a:lnTo>
                    <a:pt x="6957" y="3819"/>
                  </a:lnTo>
                  <a:lnTo>
                    <a:pt x="6974" y="3828"/>
                  </a:lnTo>
                  <a:lnTo>
                    <a:pt x="6990" y="3810"/>
                  </a:lnTo>
                  <a:lnTo>
                    <a:pt x="6969" y="3787"/>
                  </a:lnTo>
                  <a:lnTo>
                    <a:pt x="6942" y="3777"/>
                  </a:lnTo>
                  <a:lnTo>
                    <a:pt x="6942" y="3777"/>
                  </a:lnTo>
                  <a:close/>
                  <a:moveTo>
                    <a:pt x="6799" y="3752"/>
                  </a:moveTo>
                  <a:lnTo>
                    <a:pt x="6836" y="3750"/>
                  </a:lnTo>
                  <a:lnTo>
                    <a:pt x="6856" y="3725"/>
                  </a:lnTo>
                  <a:lnTo>
                    <a:pt x="6826" y="3714"/>
                  </a:lnTo>
                  <a:lnTo>
                    <a:pt x="6806" y="3721"/>
                  </a:lnTo>
                  <a:lnTo>
                    <a:pt x="6809" y="3736"/>
                  </a:lnTo>
                  <a:lnTo>
                    <a:pt x="6799" y="3752"/>
                  </a:lnTo>
                  <a:lnTo>
                    <a:pt x="6799" y="3752"/>
                  </a:lnTo>
                  <a:close/>
                  <a:moveTo>
                    <a:pt x="6688" y="3607"/>
                  </a:moveTo>
                  <a:lnTo>
                    <a:pt x="6688" y="3591"/>
                  </a:lnTo>
                  <a:lnTo>
                    <a:pt x="6670" y="3590"/>
                  </a:lnTo>
                  <a:lnTo>
                    <a:pt x="6629" y="3620"/>
                  </a:lnTo>
                  <a:lnTo>
                    <a:pt x="6629" y="3639"/>
                  </a:lnTo>
                  <a:lnTo>
                    <a:pt x="6661" y="3653"/>
                  </a:lnTo>
                  <a:lnTo>
                    <a:pt x="6669" y="3640"/>
                  </a:lnTo>
                  <a:lnTo>
                    <a:pt x="6663" y="3629"/>
                  </a:lnTo>
                  <a:lnTo>
                    <a:pt x="6667" y="3620"/>
                  </a:lnTo>
                  <a:lnTo>
                    <a:pt x="6688" y="3607"/>
                  </a:lnTo>
                  <a:lnTo>
                    <a:pt x="6688" y="3607"/>
                  </a:lnTo>
                  <a:close/>
                  <a:moveTo>
                    <a:pt x="6778" y="3583"/>
                  </a:moveTo>
                  <a:lnTo>
                    <a:pt x="6772" y="3562"/>
                  </a:lnTo>
                  <a:lnTo>
                    <a:pt x="6736" y="3560"/>
                  </a:lnTo>
                  <a:lnTo>
                    <a:pt x="6725" y="3576"/>
                  </a:lnTo>
                  <a:lnTo>
                    <a:pt x="6732" y="3604"/>
                  </a:lnTo>
                  <a:lnTo>
                    <a:pt x="6756" y="3605"/>
                  </a:lnTo>
                  <a:lnTo>
                    <a:pt x="6775" y="3594"/>
                  </a:lnTo>
                  <a:lnTo>
                    <a:pt x="6778" y="3583"/>
                  </a:lnTo>
                  <a:lnTo>
                    <a:pt x="6778" y="3583"/>
                  </a:lnTo>
                  <a:close/>
                  <a:moveTo>
                    <a:pt x="6792" y="3599"/>
                  </a:moveTo>
                  <a:lnTo>
                    <a:pt x="6800" y="3607"/>
                  </a:lnTo>
                  <a:lnTo>
                    <a:pt x="6814" y="3602"/>
                  </a:lnTo>
                  <a:lnTo>
                    <a:pt x="6847" y="3575"/>
                  </a:lnTo>
                  <a:lnTo>
                    <a:pt x="6849" y="3552"/>
                  </a:lnTo>
                  <a:lnTo>
                    <a:pt x="6832" y="3532"/>
                  </a:lnTo>
                  <a:lnTo>
                    <a:pt x="6801" y="3534"/>
                  </a:lnTo>
                  <a:lnTo>
                    <a:pt x="6798" y="3559"/>
                  </a:lnTo>
                  <a:lnTo>
                    <a:pt x="6804" y="3579"/>
                  </a:lnTo>
                  <a:lnTo>
                    <a:pt x="6792" y="3599"/>
                  </a:lnTo>
                  <a:lnTo>
                    <a:pt x="6792" y="3599"/>
                  </a:lnTo>
                  <a:close/>
                  <a:moveTo>
                    <a:pt x="6689" y="3496"/>
                  </a:moveTo>
                  <a:lnTo>
                    <a:pt x="6714" y="3464"/>
                  </a:lnTo>
                  <a:lnTo>
                    <a:pt x="6707" y="3450"/>
                  </a:lnTo>
                  <a:lnTo>
                    <a:pt x="6684" y="3444"/>
                  </a:lnTo>
                  <a:lnTo>
                    <a:pt x="6659" y="3455"/>
                  </a:lnTo>
                  <a:lnTo>
                    <a:pt x="6631" y="3462"/>
                  </a:lnTo>
                  <a:lnTo>
                    <a:pt x="6633" y="3471"/>
                  </a:lnTo>
                  <a:lnTo>
                    <a:pt x="6674" y="3484"/>
                  </a:lnTo>
                  <a:lnTo>
                    <a:pt x="6689" y="3496"/>
                  </a:lnTo>
                  <a:lnTo>
                    <a:pt x="6689" y="3496"/>
                  </a:lnTo>
                  <a:close/>
                  <a:moveTo>
                    <a:pt x="6851" y="3417"/>
                  </a:moveTo>
                  <a:lnTo>
                    <a:pt x="6865" y="3410"/>
                  </a:lnTo>
                  <a:lnTo>
                    <a:pt x="6863" y="3399"/>
                  </a:lnTo>
                  <a:lnTo>
                    <a:pt x="6850" y="3379"/>
                  </a:lnTo>
                  <a:lnTo>
                    <a:pt x="6877" y="3374"/>
                  </a:lnTo>
                  <a:lnTo>
                    <a:pt x="6879" y="3360"/>
                  </a:lnTo>
                  <a:lnTo>
                    <a:pt x="6856" y="3335"/>
                  </a:lnTo>
                  <a:lnTo>
                    <a:pt x="6815" y="3329"/>
                  </a:lnTo>
                  <a:lnTo>
                    <a:pt x="6798" y="3340"/>
                  </a:lnTo>
                  <a:lnTo>
                    <a:pt x="6801" y="3363"/>
                  </a:lnTo>
                  <a:lnTo>
                    <a:pt x="6792" y="3365"/>
                  </a:lnTo>
                  <a:lnTo>
                    <a:pt x="6767" y="3350"/>
                  </a:lnTo>
                  <a:lnTo>
                    <a:pt x="6756" y="3357"/>
                  </a:lnTo>
                  <a:lnTo>
                    <a:pt x="6774" y="3386"/>
                  </a:lnTo>
                  <a:lnTo>
                    <a:pt x="6792" y="3399"/>
                  </a:lnTo>
                  <a:lnTo>
                    <a:pt x="6826" y="3400"/>
                  </a:lnTo>
                  <a:lnTo>
                    <a:pt x="6851" y="3417"/>
                  </a:lnTo>
                  <a:lnTo>
                    <a:pt x="6851" y="3417"/>
                  </a:lnTo>
                  <a:close/>
                  <a:moveTo>
                    <a:pt x="6728" y="1944"/>
                  </a:moveTo>
                  <a:lnTo>
                    <a:pt x="6744" y="1940"/>
                  </a:lnTo>
                  <a:lnTo>
                    <a:pt x="6742" y="1918"/>
                  </a:lnTo>
                  <a:lnTo>
                    <a:pt x="6719" y="1907"/>
                  </a:lnTo>
                  <a:lnTo>
                    <a:pt x="6705" y="1916"/>
                  </a:lnTo>
                  <a:lnTo>
                    <a:pt x="6728" y="1944"/>
                  </a:lnTo>
                  <a:lnTo>
                    <a:pt x="6728" y="1944"/>
                  </a:lnTo>
                  <a:close/>
                  <a:moveTo>
                    <a:pt x="6536" y="2243"/>
                  </a:moveTo>
                  <a:lnTo>
                    <a:pt x="6543" y="2264"/>
                  </a:lnTo>
                  <a:lnTo>
                    <a:pt x="6560" y="2267"/>
                  </a:lnTo>
                  <a:lnTo>
                    <a:pt x="6591" y="2253"/>
                  </a:lnTo>
                  <a:lnTo>
                    <a:pt x="6601" y="2231"/>
                  </a:lnTo>
                  <a:lnTo>
                    <a:pt x="6598" y="2186"/>
                  </a:lnTo>
                  <a:lnTo>
                    <a:pt x="6573" y="2164"/>
                  </a:lnTo>
                  <a:lnTo>
                    <a:pt x="6552" y="2162"/>
                  </a:lnTo>
                  <a:lnTo>
                    <a:pt x="6535" y="2181"/>
                  </a:lnTo>
                  <a:lnTo>
                    <a:pt x="6539" y="2210"/>
                  </a:lnTo>
                  <a:lnTo>
                    <a:pt x="6536" y="2243"/>
                  </a:lnTo>
                  <a:lnTo>
                    <a:pt x="6536" y="2243"/>
                  </a:lnTo>
                  <a:close/>
                  <a:moveTo>
                    <a:pt x="7296" y="2182"/>
                  </a:moveTo>
                  <a:lnTo>
                    <a:pt x="7312" y="2183"/>
                  </a:lnTo>
                  <a:lnTo>
                    <a:pt x="7343" y="2171"/>
                  </a:lnTo>
                  <a:lnTo>
                    <a:pt x="7367" y="2146"/>
                  </a:lnTo>
                  <a:lnTo>
                    <a:pt x="7382" y="2143"/>
                  </a:lnTo>
                  <a:lnTo>
                    <a:pt x="7384" y="2158"/>
                  </a:lnTo>
                  <a:lnTo>
                    <a:pt x="7374" y="2177"/>
                  </a:lnTo>
                  <a:lnTo>
                    <a:pt x="7409" y="2153"/>
                  </a:lnTo>
                  <a:lnTo>
                    <a:pt x="7439" y="2119"/>
                  </a:lnTo>
                  <a:lnTo>
                    <a:pt x="7441" y="2089"/>
                  </a:lnTo>
                  <a:lnTo>
                    <a:pt x="7460" y="2076"/>
                  </a:lnTo>
                  <a:lnTo>
                    <a:pt x="7459" y="2037"/>
                  </a:lnTo>
                  <a:lnTo>
                    <a:pt x="7447" y="2025"/>
                  </a:lnTo>
                  <a:lnTo>
                    <a:pt x="7429" y="2034"/>
                  </a:lnTo>
                  <a:lnTo>
                    <a:pt x="7418" y="2049"/>
                  </a:lnTo>
                  <a:lnTo>
                    <a:pt x="7386" y="2076"/>
                  </a:lnTo>
                  <a:lnTo>
                    <a:pt x="7345" y="2097"/>
                  </a:lnTo>
                  <a:lnTo>
                    <a:pt x="7311" y="2144"/>
                  </a:lnTo>
                  <a:lnTo>
                    <a:pt x="7296" y="2182"/>
                  </a:lnTo>
                  <a:lnTo>
                    <a:pt x="7296" y="2182"/>
                  </a:lnTo>
                  <a:close/>
                  <a:moveTo>
                    <a:pt x="7632" y="2207"/>
                  </a:moveTo>
                  <a:lnTo>
                    <a:pt x="7669" y="2200"/>
                  </a:lnTo>
                  <a:lnTo>
                    <a:pt x="7685" y="2176"/>
                  </a:lnTo>
                  <a:lnTo>
                    <a:pt x="7661" y="2169"/>
                  </a:lnTo>
                  <a:lnTo>
                    <a:pt x="7633" y="2182"/>
                  </a:lnTo>
                  <a:lnTo>
                    <a:pt x="7624" y="2198"/>
                  </a:lnTo>
                  <a:lnTo>
                    <a:pt x="7632" y="2207"/>
                  </a:lnTo>
                  <a:lnTo>
                    <a:pt x="7632" y="2207"/>
                  </a:lnTo>
                  <a:close/>
                  <a:moveTo>
                    <a:pt x="7684" y="2283"/>
                  </a:moveTo>
                  <a:lnTo>
                    <a:pt x="7700" y="2283"/>
                  </a:lnTo>
                  <a:lnTo>
                    <a:pt x="7713" y="2275"/>
                  </a:lnTo>
                  <a:lnTo>
                    <a:pt x="7720" y="2256"/>
                  </a:lnTo>
                  <a:lnTo>
                    <a:pt x="7691" y="2245"/>
                  </a:lnTo>
                  <a:lnTo>
                    <a:pt x="7677" y="2220"/>
                  </a:lnTo>
                  <a:lnTo>
                    <a:pt x="7664" y="2219"/>
                  </a:lnTo>
                  <a:lnTo>
                    <a:pt x="7661" y="2234"/>
                  </a:lnTo>
                  <a:lnTo>
                    <a:pt x="7678" y="2254"/>
                  </a:lnTo>
                  <a:lnTo>
                    <a:pt x="7684" y="2283"/>
                  </a:lnTo>
                  <a:lnTo>
                    <a:pt x="7684" y="2283"/>
                  </a:lnTo>
                  <a:close/>
                  <a:moveTo>
                    <a:pt x="7388" y="2365"/>
                  </a:moveTo>
                  <a:lnTo>
                    <a:pt x="7423" y="2351"/>
                  </a:lnTo>
                  <a:lnTo>
                    <a:pt x="7421" y="2334"/>
                  </a:lnTo>
                  <a:lnTo>
                    <a:pt x="7399" y="2317"/>
                  </a:lnTo>
                  <a:lnTo>
                    <a:pt x="7383" y="2340"/>
                  </a:lnTo>
                  <a:lnTo>
                    <a:pt x="7346" y="2353"/>
                  </a:lnTo>
                  <a:lnTo>
                    <a:pt x="7356" y="2368"/>
                  </a:lnTo>
                  <a:lnTo>
                    <a:pt x="7388" y="2365"/>
                  </a:lnTo>
                  <a:lnTo>
                    <a:pt x="7388" y="2365"/>
                  </a:lnTo>
                  <a:close/>
                  <a:moveTo>
                    <a:pt x="7558" y="2370"/>
                  </a:moveTo>
                  <a:lnTo>
                    <a:pt x="7572" y="2353"/>
                  </a:lnTo>
                  <a:lnTo>
                    <a:pt x="7575" y="2327"/>
                  </a:lnTo>
                  <a:lnTo>
                    <a:pt x="7563" y="2316"/>
                  </a:lnTo>
                  <a:lnTo>
                    <a:pt x="7566" y="2278"/>
                  </a:lnTo>
                  <a:lnTo>
                    <a:pt x="7545" y="2278"/>
                  </a:lnTo>
                  <a:lnTo>
                    <a:pt x="7529" y="2294"/>
                  </a:lnTo>
                  <a:lnTo>
                    <a:pt x="7520" y="2320"/>
                  </a:lnTo>
                  <a:lnTo>
                    <a:pt x="7492" y="2342"/>
                  </a:lnTo>
                  <a:lnTo>
                    <a:pt x="7498" y="2354"/>
                  </a:lnTo>
                  <a:lnTo>
                    <a:pt x="7517" y="2347"/>
                  </a:lnTo>
                  <a:lnTo>
                    <a:pt x="7537" y="2329"/>
                  </a:lnTo>
                  <a:lnTo>
                    <a:pt x="7550" y="2338"/>
                  </a:lnTo>
                  <a:lnTo>
                    <a:pt x="7558" y="2370"/>
                  </a:lnTo>
                  <a:lnTo>
                    <a:pt x="7558" y="2370"/>
                  </a:lnTo>
                  <a:close/>
                  <a:moveTo>
                    <a:pt x="7572" y="2540"/>
                  </a:moveTo>
                  <a:lnTo>
                    <a:pt x="7598" y="2535"/>
                  </a:lnTo>
                  <a:lnTo>
                    <a:pt x="7615" y="2552"/>
                  </a:lnTo>
                  <a:lnTo>
                    <a:pt x="7647" y="2552"/>
                  </a:lnTo>
                  <a:lnTo>
                    <a:pt x="7669" y="2544"/>
                  </a:lnTo>
                  <a:lnTo>
                    <a:pt x="7704" y="2549"/>
                  </a:lnTo>
                  <a:lnTo>
                    <a:pt x="7729" y="2543"/>
                  </a:lnTo>
                  <a:lnTo>
                    <a:pt x="7742" y="2520"/>
                  </a:lnTo>
                  <a:lnTo>
                    <a:pt x="7742" y="2507"/>
                  </a:lnTo>
                  <a:lnTo>
                    <a:pt x="7731" y="2503"/>
                  </a:lnTo>
                  <a:lnTo>
                    <a:pt x="7738" y="2487"/>
                  </a:lnTo>
                  <a:lnTo>
                    <a:pt x="7728" y="2457"/>
                  </a:lnTo>
                  <a:lnTo>
                    <a:pt x="7701" y="2458"/>
                  </a:lnTo>
                  <a:lnTo>
                    <a:pt x="7683" y="2476"/>
                  </a:lnTo>
                  <a:lnTo>
                    <a:pt x="7688" y="2493"/>
                  </a:lnTo>
                  <a:lnTo>
                    <a:pt x="7676" y="2500"/>
                  </a:lnTo>
                  <a:lnTo>
                    <a:pt x="7660" y="2495"/>
                  </a:lnTo>
                  <a:lnTo>
                    <a:pt x="7648" y="2480"/>
                  </a:lnTo>
                  <a:lnTo>
                    <a:pt x="7635" y="2479"/>
                  </a:lnTo>
                  <a:lnTo>
                    <a:pt x="7620" y="2499"/>
                  </a:lnTo>
                  <a:lnTo>
                    <a:pt x="7603" y="2508"/>
                  </a:lnTo>
                  <a:lnTo>
                    <a:pt x="7577" y="2504"/>
                  </a:lnTo>
                  <a:lnTo>
                    <a:pt x="7562" y="2528"/>
                  </a:lnTo>
                  <a:lnTo>
                    <a:pt x="7572" y="2540"/>
                  </a:lnTo>
                  <a:lnTo>
                    <a:pt x="7572" y="2540"/>
                  </a:lnTo>
                  <a:close/>
                  <a:moveTo>
                    <a:pt x="4501" y="1529"/>
                  </a:moveTo>
                  <a:lnTo>
                    <a:pt x="4535" y="1535"/>
                  </a:lnTo>
                  <a:lnTo>
                    <a:pt x="4559" y="1557"/>
                  </a:lnTo>
                  <a:lnTo>
                    <a:pt x="4578" y="1556"/>
                  </a:lnTo>
                  <a:lnTo>
                    <a:pt x="4626" y="1534"/>
                  </a:lnTo>
                  <a:lnTo>
                    <a:pt x="4630" y="1516"/>
                  </a:lnTo>
                  <a:lnTo>
                    <a:pt x="4612" y="1507"/>
                  </a:lnTo>
                  <a:lnTo>
                    <a:pt x="4566" y="1519"/>
                  </a:lnTo>
                  <a:lnTo>
                    <a:pt x="4539" y="1509"/>
                  </a:lnTo>
                  <a:lnTo>
                    <a:pt x="4519" y="1495"/>
                  </a:lnTo>
                  <a:lnTo>
                    <a:pt x="4498" y="1500"/>
                  </a:lnTo>
                  <a:lnTo>
                    <a:pt x="4491" y="1519"/>
                  </a:lnTo>
                  <a:lnTo>
                    <a:pt x="4501" y="1529"/>
                  </a:lnTo>
                  <a:lnTo>
                    <a:pt x="4501" y="1529"/>
                  </a:lnTo>
                  <a:close/>
                  <a:moveTo>
                    <a:pt x="4418" y="800"/>
                  </a:moveTo>
                  <a:lnTo>
                    <a:pt x="4406" y="786"/>
                  </a:lnTo>
                  <a:lnTo>
                    <a:pt x="4407" y="761"/>
                  </a:lnTo>
                  <a:lnTo>
                    <a:pt x="4450" y="724"/>
                  </a:lnTo>
                  <a:lnTo>
                    <a:pt x="4508" y="721"/>
                  </a:lnTo>
                  <a:lnTo>
                    <a:pt x="4555" y="733"/>
                  </a:lnTo>
                  <a:lnTo>
                    <a:pt x="4570" y="767"/>
                  </a:lnTo>
                  <a:lnTo>
                    <a:pt x="4550" y="794"/>
                  </a:lnTo>
                  <a:lnTo>
                    <a:pt x="4508" y="806"/>
                  </a:lnTo>
                  <a:lnTo>
                    <a:pt x="4444" y="806"/>
                  </a:lnTo>
                  <a:lnTo>
                    <a:pt x="4444" y="806"/>
                  </a:lnTo>
                  <a:lnTo>
                    <a:pt x="4418" y="800"/>
                  </a:lnTo>
                  <a:lnTo>
                    <a:pt x="4418" y="800"/>
                  </a:lnTo>
                  <a:close/>
                  <a:moveTo>
                    <a:pt x="5483" y="251"/>
                  </a:moveTo>
                  <a:lnTo>
                    <a:pt x="5515" y="217"/>
                  </a:lnTo>
                  <a:lnTo>
                    <a:pt x="5534" y="188"/>
                  </a:lnTo>
                  <a:lnTo>
                    <a:pt x="5584" y="184"/>
                  </a:lnTo>
                  <a:lnTo>
                    <a:pt x="5625" y="196"/>
                  </a:lnTo>
                  <a:lnTo>
                    <a:pt x="5610" y="217"/>
                  </a:lnTo>
                  <a:lnTo>
                    <a:pt x="5606" y="241"/>
                  </a:lnTo>
                  <a:lnTo>
                    <a:pt x="5578" y="269"/>
                  </a:lnTo>
                  <a:lnTo>
                    <a:pt x="5537" y="277"/>
                  </a:lnTo>
                  <a:lnTo>
                    <a:pt x="5502" y="269"/>
                  </a:lnTo>
                  <a:lnTo>
                    <a:pt x="5483" y="251"/>
                  </a:lnTo>
                  <a:lnTo>
                    <a:pt x="5483" y="251"/>
                  </a:lnTo>
                  <a:close/>
                  <a:moveTo>
                    <a:pt x="6248" y="734"/>
                  </a:moveTo>
                  <a:lnTo>
                    <a:pt x="6306" y="700"/>
                  </a:lnTo>
                  <a:lnTo>
                    <a:pt x="6329" y="666"/>
                  </a:lnTo>
                  <a:lnTo>
                    <a:pt x="6333" y="633"/>
                  </a:lnTo>
                  <a:lnTo>
                    <a:pt x="6375" y="592"/>
                  </a:lnTo>
                  <a:lnTo>
                    <a:pt x="6442" y="544"/>
                  </a:lnTo>
                  <a:lnTo>
                    <a:pt x="6487" y="518"/>
                  </a:lnTo>
                  <a:lnTo>
                    <a:pt x="6503" y="489"/>
                  </a:lnTo>
                  <a:lnTo>
                    <a:pt x="6499" y="453"/>
                  </a:lnTo>
                  <a:lnTo>
                    <a:pt x="6442" y="421"/>
                  </a:lnTo>
                  <a:lnTo>
                    <a:pt x="6389" y="371"/>
                  </a:lnTo>
                  <a:lnTo>
                    <a:pt x="6359" y="316"/>
                  </a:lnTo>
                  <a:lnTo>
                    <a:pt x="6362" y="279"/>
                  </a:lnTo>
                  <a:lnTo>
                    <a:pt x="6380" y="243"/>
                  </a:lnTo>
                  <a:lnTo>
                    <a:pt x="6381" y="215"/>
                  </a:lnTo>
                  <a:lnTo>
                    <a:pt x="6365" y="205"/>
                  </a:lnTo>
                  <a:lnTo>
                    <a:pt x="6279" y="206"/>
                  </a:lnTo>
                  <a:lnTo>
                    <a:pt x="6216" y="186"/>
                  </a:lnTo>
                  <a:lnTo>
                    <a:pt x="6172" y="155"/>
                  </a:lnTo>
                  <a:lnTo>
                    <a:pt x="6103" y="70"/>
                  </a:lnTo>
                  <a:lnTo>
                    <a:pt x="6052" y="31"/>
                  </a:lnTo>
                  <a:lnTo>
                    <a:pt x="5995" y="2"/>
                  </a:lnTo>
                  <a:lnTo>
                    <a:pt x="5970" y="0"/>
                  </a:lnTo>
                  <a:lnTo>
                    <a:pt x="5961" y="16"/>
                  </a:lnTo>
                  <a:lnTo>
                    <a:pt x="5953" y="44"/>
                  </a:lnTo>
                  <a:lnTo>
                    <a:pt x="5961" y="69"/>
                  </a:lnTo>
                  <a:lnTo>
                    <a:pt x="5959" y="117"/>
                  </a:lnTo>
                  <a:lnTo>
                    <a:pt x="5930" y="157"/>
                  </a:lnTo>
                  <a:lnTo>
                    <a:pt x="5900" y="208"/>
                  </a:lnTo>
                  <a:lnTo>
                    <a:pt x="5864" y="253"/>
                  </a:lnTo>
                  <a:lnTo>
                    <a:pt x="5858" y="287"/>
                  </a:lnTo>
                  <a:lnTo>
                    <a:pt x="5864" y="423"/>
                  </a:lnTo>
                  <a:lnTo>
                    <a:pt x="5888" y="458"/>
                  </a:lnTo>
                  <a:lnTo>
                    <a:pt x="5919" y="476"/>
                  </a:lnTo>
                  <a:lnTo>
                    <a:pt x="5923" y="509"/>
                  </a:lnTo>
                  <a:lnTo>
                    <a:pt x="5911" y="604"/>
                  </a:lnTo>
                  <a:lnTo>
                    <a:pt x="5894" y="640"/>
                  </a:lnTo>
                  <a:lnTo>
                    <a:pt x="5883" y="670"/>
                  </a:lnTo>
                  <a:lnTo>
                    <a:pt x="5893" y="693"/>
                  </a:lnTo>
                  <a:lnTo>
                    <a:pt x="5911" y="688"/>
                  </a:lnTo>
                  <a:lnTo>
                    <a:pt x="5931" y="653"/>
                  </a:lnTo>
                  <a:lnTo>
                    <a:pt x="5975" y="637"/>
                  </a:lnTo>
                  <a:lnTo>
                    <a:pt x="5990" y="648"/>
                  </a:lnTo>
                  <a:lnTo>
                    <a:pt x="6000" y="682"/>
                  </a:lnTo>
                  <a:lnTo>
                    <a:pt x="6050" y="718"/>
                  </a:lnTo>
                  <a:lnTo>
                    <a:pt x="6077" y="718"/>
                  </a:lnTo>
                  <a:lnTo>
                    <a:pt x="6093" y="700"/>
                  </a:lnTo>
                  <a:lnTo>
                    <a:pt x="6121" y="707"/>
                  </a:lnTo>
                  <a:lnTo>
                    <a:pt x="6166" y="733"/>
                  </a:lnTo>
                  <a:lnTo>
                    <a:pt x="6210" y="739"/>
                  </a:lnTo>
                  <a:lnTo>
                    <a:pt x="6248" y="734"/>
                  </a:lnTo>
                  <a:lnTo>
                    <a:pt x="6248" y="734"/>
                  </a:lnTo>
                  <a:close/>
                  <a:moveTo>
                    <a:pt x="6089" y="972"/>
                  </a:moveTo>
                  <a:lnTo>
                    <a:pt x="6092" y="987"/>
                  </a:lnTo>
                  <a:lnTo>
                    <a:pt x="6123" y="1006"/>
                  </a:lnTo>
                  <a:lnTo>
                    <a:pt x="6159" y="1009"/>
                  </a:lnTo>
                  <a:lnTo>
                    <a:pt x="6193" y="983"/>
                  </a:lnTo>
                  <a:lnTo>
                    <a:pt x="6232" y="949"/>
                  </a:lnTo>
                  <a:lnTo>
                    <a:pt x="6256" y="936"/>
                  </a:lnTo>
                  <a:lnTo>
                    <a:pt x="6270" y="889"/>
                  </a:lnTo>
                  <a:lnTo>
                    <a:pt x="6291" y="838"/>
                  </a:lnTo>
                  <a:lnTo>
                    <a:pt x="6283" y="815"/>
                  </a:lnTo>
                  <a:lnTo>
                    <a:pt x="6211" y="776"/>
                  </a:lnTo>
                  <a:lnTo>
                    <a:pt x="6150" y="766"/>
                  </a:lnTo>
                  <a:lnTo>
                    <a:pt x="6099" y="778"/>
                  </a:lnTo>
                  <a:lnTo>
                    <a:pt x="6068" y="792"/>
                  </a:lnTo>
                  <a:lnTo>
                    <a:pt x="6036" y="779"/>
                  </a:lnTo>
                  <a:lnTo>
                    <a:pt x="6015" y="780"/>
                  </a:lnTo>
                  <a:lnTo>
                    <a:pt x="5986" y="804"/>
                  </a:lnTo>
                  <a:lnTo>
                    <a:pt x="5943" y="805"/>
                  </a:lnTo>
                  <a:lnTo>
                    <a:pt x="5933" y="815"/>
                  </a:lnTo>
                  <a:lnTo>
                    <a:pt x="5947" y="837"/>
                  </a:lnTo>
                  <a:lnTo>
                    <a:pt x="5989" y="846"/>
                  </a:lnTo>
                  <a:lnTo>
                    <a:pt x="6006" y="875"/>
                  </a:lnTo>
                  <a:lnTo>
                    <a:pt x="6042" y="892"/>
                  </a:lnTo>
                  <a:lnTo>
                    <a:pt x="6064" y="926"/>
                  </a:lnTo>
                  <a:lnTo>
                    <a:pt x="6107" y="941"/>
                  </a:lnTo>
                  <a:lnTo>
                    <a:pt x="6170" y="939"/>
                  </a:lnTo>
                  <a:lnTo>
                    <a:pt x="6193" y="947"/>
                  </a:lnTo>
                  <a:lnTo>
                    <a:pt x="6179" y="957"/>
                  </a:lnTo>
                  <a:lnTo>
                    <a:pt x="6130" y="972"/>
                  </a:lnTo>
                  <a:lnTo>
                    <a:pt x="6089" y="972"/>
                  </a:lnTo>
                  <a:lnTo>
                    <a:pt x="6089" y="972"/>
                  </a:lnTo>
                  <a:close/>
                  <a:moveTo>
                    <a:pt x="7250" y="1077"/>
                  </a:moveTo>
                  <a:lnTo>
                    <a:pt x="7250" y="1104"/>
                  </a:lnTo>
                  <a:lnTo>
                    <a:pt x="7208" y="1159"/>
                  </a:lnTo>
                  <a:lnTo>
                    <a:pt x="7159" y="1172"/>
                  </a:lnTo>
                  <a:lnTo>
                    <a:pt x="7118" y="1211"/>
                  </a:lnTo>
                  <a:lnTo>
                    <a:pt x="7086" y="1236"/>
                  </a:lnTo>
                  <a:lnTo>
                    <a:pt x="7055" y="1240"/>
                  </a:lnTo>
                  <a:lnTo>
                    <a:pt x="7021" y="1211"/>
                  </a:lnTo>
                  <a:lnTo>
                    <a:pt x="7000" y="1192"/>
                  </a:lnTo>
                  <a:lnTo>
                    <a:pt x="6968" y="1195"/>
                  </a:lnTo>
                  <a:lnTo>
                    <a:pt x="6941" y="1186"/>
                  </a:lnTo>
                  <a:lnTo>
                    <a:pt x="6906" y="1195"/>
                  </a:lnTo>
                  <a:lnTo>
                    <a:pt x="6824" y="1190"/>
                  </a:lnTo>
                  <a:lnTo>
                    <a:pt x="6781" y="1165"/>
                  </a:lnTo>
                  <a:lnTo>
                    <a:pt x="6759" y="1149"/>
                  </a:lnTo>
                  <a:lnTo>
                    <a:pt x="6713" y="1165"/>
                  </a:lnTo>
                  <a:lnTo>
                    <a:pt x="6672" y="1186"/>
                  </a:lnTo>
                  <a:lnTo>
                    <a:pt x="6641" y="1177"/>
                  </a:lnTo>
                  <a:lnTo>
                    <a:pt x="6604" y="1154"/>
                  </a:lnTo>
                  <a:lnTo>
                    <a:pt x="6562" y="1149"/>
                  </a:lnTo>
                  <a:lnTo>
                    <a:pt x="6538" y="1124"/>
                  </a:lnTo>
                  <a:lnTo>
                    <a:pt x="6517" y="1058"/>
                  </a:lnTo>
                  <a:lnTo>
                    <a:pt x="6492" y="1025"/>
                  </a:lnTo>
                  <a:lnTo>
                    <a:pt x="6470" y="1021"/>
                  </a:lnTo>
                  <a:lnTo>
                    <a:pt x="6440" y="1038"/>
                  </a:lnTo>
                  <a:lnTo>
                    <a:pt x="6411" y="1014"/>
                  </a:lnTo>
                  <a:lnTo>
                    <a:pt x="6382" y="1001"/>
                  </a:lnTo>
                  <a:lnTo>
                    <a:pt x="6374" y="1018"/>
                  </a:lnTo>
                  <a:lnTo>
                    <a:pt x="6382" y="1043"/>
                  </a:lnTo>
                  <a:lnTo>
                    <a:pt x="6364" y="1050"/>
                  </a:lnTo>
                  <a:lnTo>
                    <a:pt x="6351" y="1037"/>
                  </a:lnTo>
                  <a:lnTo>
                    <a:pt x="6315" y="1014"/>
                  </a:lnTo>
                  <a:lnTo>
                    <a:pt x="6322" y="996"/>
                  </a:lnTo>
                  <a:lnTo>
                    <a:pt x="6361" y="972"/>
                  </a:lnTo>
                  <a:lnTo>
                    <a:pt x="6366" y="950"/>
                  </a:lnTo>
                  <a:lnTo>
                    <a:pt x="6352" y="897"/>
                  </a:lnTo>
                  <a:lnTo>
                    <a:pt x="6362" y="865"/>
                  </a:lnTo>
                  <a:lnTo>
                    <a:pt x="6402" y="829"/>
                  </a:lnTo>
                  <a:lnTo>
                    <a:pt x="6388" y="807"/>
                  </a:lnTo>
                  <a:lnTo>
                    <a:pt x="6366" y="807"/>
                  </a:lnTo>
                  <a:lnTo>
                    <a:pt x="6333" y="787"/>
                  </a:lnTo>
                  <a:lnTo>
                    <a:pt x="6329" y="759"/>
                  </a:lnTo>
                  <a:lnTo>
                    <a:pt x="6346" y="706"/>
                  </a:lnTo>
                  <a:lnTo>
                    <a:pt x="6376" y="679"/>
                  </a:lnTo>
                  <a:lnTo>
                    <a:pt x="6421" y="668"/>
                  </a:lnTo>
                  <a:lnTo>
                    <a:pt x="6425" y="641"/>
                  </a:lnTo>
                  <a:lnTo>
                    <a:pt x="6440" y="616"/>
                  </a:lnTo>
                  <a:lnTo>
                    <a:pt x="6483" y="599"/>
                  </a:lnTo>
                  <a:lnTo>
                    <a:pt x="6538" y="562"/>
                  </a:lnTo>
                  <a:lnTo>
                    <a:pt x="6553" y="521"/>
                  </a:lnTo>
                  <a:lnTo>
                    <a:pt x="6566" y="511"/>
                  </a:lnTo>
                  <a:lnTo>
                    <a:pt x="6631" y="517"/>
                  </a:lnTo>
                  <a:lnTo>
                    <a:pt x="6677" y="550"/>
                  </a:lnTo>
                  <a:lnTo>
                    <a:pt x="6735" y="628"/>
                  </a:lnTo>
                  <a:lnTo>
                    <a:pt x="6750" y="661"/>
                  </a:lnTo>
                  <a:lnTo>
                    <a:pt x="6732" y="716"/>
                  </a:lnTo>
                  <a:lnTo>
                    <a:pt x="6748" y="730"/>
                  </a:lnTo>
                  <a:lnTo>
                    <a:pt x="6739" y="761"/>
                  </a:lnTo>
                  <a:lnTo>
                    <a:pt x="6721" y="790"/>
                  </a:lnTo>
                  <a:lnTo>
                    <a:pt x="6726" y="816"/>
                  </a:lnTo>
                  <a:lnTo>
                    <a:pt x="6744" y="802"/>
                  </a:lnTo>
                  <a:lnTo>
                    <a:pt x="6765" y="756"/>
                  </a:lnTo>
                  <a:lnTo>
                    <a:pt x="6772" y="715"/>
                  </a:lnTo>
                  <a:lnTo>
                    <a:pt x="6773" y="685"/>
                  </a:lnTo>
                  <a:lnTo>
                    <a:pt x="6787" y="657"/>
                  </a:lnTo>
                  <a:lnTo>
                    <a:pt x="6783" y="636"/>
                  </a:lnTo>
                  <a:lnTo>
                    <a:pt x="6739" y="583"/>
                  </a:lnTo>
                  <a:lnTo>
                    <a:pt x="6733" y="561"/>
                  </a:lnTo>
                  <a:lnTo>
                    <a:pt x="6739" y="538"/>
                  </a:lnTo>
                  <a:lnTo>
                    <a:pt x="6796" y="530"/>
                  </a:lnTo>
                  <a:lnTo>
                    <a:pt x="6862" y="537"/>
                  </a:lnTo>
                  <a:lnTo>
                    <a:pt x="6967" y="625"/>
                  </a:lnTo>
                  <a:lnTo>
                    <a:pt x="6984" y="629"/>
                  </a:lnTo>
                  <a:lnTo>
                    <a:pt x="7003" y="643"/>
                  </a:lnTo>
                  <a:lnTo>
                    <a:pt x="7005" y="682"/>
                  </a:lnTo>
                  <a:lnTo>
                    <a:pt x="7034" y="700"/>
                  </a:lnTo>
                  <a:lnTo>
                    <a:pt x="7042" y="748"/>
                  </a:lnTo>
                  <a:lnTo>
                    <a:pt x="7042" y="793"/>
                  </a:lnTo>
                  <a:lnTo>
                    <a:pt x="7092" y="845"/>
                  </a:lnTo>
                  <a:lnTo>
                    <a:pt x="7129" y="896"/>
                  </a:lnTo>
                  <a:lnTo>
                    <a:pt x="7127" y="915"/>
                  </a:lnTo>
                  <a:lnTo>
                    <a:pt x="7095" y="916"/>
                  </a:lnTo>
                  <a:lnTo>
                    <a:pt x="7073" y="902"/>
                  </a:lnTo>
                  <a:lnTo>
                    <a:pt x="7053" y="903"/>
                  </a:lnTo>
                  <a:lnTo>
                    <a:pt x="7058" y="944"/>
                  </a:lnTo>
                  <a:lnTo>
                    <a:pt x="7096" y="970"/>
                  </a:lnTo>
                  <a:lnTo>
                    <a:pt x="7142" y="977"/>
                  </a:lnTo>
                  <a:lnTo>
                    <a:pt x="7183" y="1022"/>
                  </a:lnTo>
                  <a:lnTo>
                    <a:pt x="7207" y="1029"/>
                  </a:lnTo>
                  <a:lnTo>
                    <a:pt x="7250" y="1077"/>
                  </a:lnTo>
                  <a:lnTo>
                    <a:pt x="7250" y="1077"/>
                  </a:lnTo>
                  <a:close/>
                  <a:moveTo>
                    <a:pt x="13508" y="120"/>
                  </a:moveTo>
                  <a:lnTo>
                    <a:pt x="13523" y="55"/>
                  </a:lnTo>
                  <a:lnTo>
                    <a:pt x="13570" y="8"/>
                  </a:lnTo>
                  <a:lnTo>
                    <a:pt x="13582" y="18"/>
                  </a:lnTo>
                  <a:lnTo>
                    <a:pt x="13584" y="47"/>
                  </a:lnTo>
                  <a:lnTo>
                    <a:pt x="13595" y="61"/>
                  </a:lnTo>
                  <a:lnTo>
                    <a:pt x="13568" y="80"/>
                  </a:lnTo>
                  <a:lnTo>
                    <a:pt x="13547" y="105"/>
                  </a:lnTo>
                  <a:lnTo>
                    <a:pt x="13508" y="120"/>
                  </a:lnTo>
                  <a:lnTo>
                    <a:pt x="13508" y="120"/>
                  </a:lnTo>
                  <a:close/>
                  <a:moveTo>
                    <a:pt x="13877" y="706"/>
                  </a:moveTo>
                  <a:lnTo>
                    <a:pt x="13891" y="768"/>
                  </a:lnTo>
                  <a:lnTo>
                    <a:pt x="13951" y="845"/>
                  </a:lnTo>
                  <a:lnTo>
                    <a:pt x="13967" y="878"/>
                  </a:lnTo>
                  <a:lnTo>
                    <a:pt x="14084" y="919"/>
                  </a:lnTo>
                  <a:lnTo>
                    <a:pt x="14173" y="928"/>
                  </a:lnTo>
                  <a:lnTo>
                    <a:pt x="14232" y="956"/>
                  </a:lnTo>
                  <a:lnTo>
                    <a:pt x="14291" y="958"/>
                  </a:lnTo>
                  <a:lnTo>
                    <a:pt x="14335" y="944"/>
                  </a:lnTo>
                  <a:lnTo>
                    <a:pt x="14385" y="959"/>
                  </a:lnTo>
                  <a:lnTo>
                    <a:pt x="14416" y="947"/>
                  </a:lnTo>
                  <a:lnTo>
                    <a:pt x="14483" y="906"/>
                  </a:lnTo>
                  <a:lnTo>
                    <a:pt x="14496" y="861"/>
                  </a:lnTo>
                  <a:lnTo>
                    <a:pt x="14522" y="824"/>
                  </a:lnTo>
                  <a:lnTo>
                    <a:pt x="14509" y="776"/>
                  </a:lnTo>
                  <a:lnTo>
                    <a:pt x="14479" y="764"/>
                  </a:lnTo>
                  <a:lnTo>
                    <a:pt x="14455" y="767"/>
                  </a:lnTo>
                  <a:lnTo>
                    <a:pt x="14446" y="742"/>
                  </a:lnTo>
                  <a:lnTo>
                    <a:pt x="14448" y="722"/>
                  </a:lnTo>
                  <a:lnTo>
                    <a:pt x="14430" y="702"/>
                  </a:lnTo>
                  <a:lnTo>
                    <a:pt x="14403" y="719"/>
                  </a:lnTo>
                  <a:lnTo>
                    <a:pt x="14350" y="706"/>
                  </a:lnTo>
                  <a:lnTo>
                    <a:pt x="14268" y="722"/>
                  </a:lnTo>
                  <a:lnTo>
                    <a:pt x="14217" y="759"/>
                  </a:lnTo>
                  <a:lnTo>
                    <a:pt x="14182" y="767"/>
                  </a:lnTo>
                  <a:lnTo>
                    <a:pt x="14169" y="748"/>
                  </a:lnTo>
                  <a:lnTo>
                    <a:pt x="14161" y="719"/>
                  </a:lnTo>
                  <a:lnTo>
                    <a:pt x="14138" y="721"/>
                  </a:lnTo>
                  <a:lnTo>
                    <a:pt x="14100" y="729"/>
                  </a:lnTo>
                  <a:lnTo>
                    <a:pt x="14044" y="729"/>
                  </a:lnTo>
                  <a:lnTo>
                    <a:pt x="14018" y="719"/>
                  </a:lnTo>
                  <a:lnTo>
                    <a:pt x="14018" y="748"/>
                  </a:lnTo>
                  <a:lnTo>
                    <a:pt x="13995" y="772"/>
                  </a:lnTo>
                  <a:lnTo>
                    <a:pt x="13932" y="758"/>
                  </a:lnTo>
                  <a:lnTo>
                    <a:pt x="13908" y="734"/>
                  </a:lnTo>
                  <a:lnTo>
                    <a:pt x="13904" y="711"/>
                  </a:lnTo>
                  <a:lnTo>
                    <a:pt x="13877" y="706"/>
                  </a:lnTo>
                  <a:lnTo>
                    <a:pt x="13877" y="706"/>
                  </a:lnTo>
                  <a:close/>
                  <a:moveTo>
                    <a:pt x="12556" y="1294"/>
                  </a:moveTo>
                  <a:lnTo>
                    <a:pt x="12520" y="1211"/>
                  </a:lnTo>
                  <a:lnTo>
                    <a:pt x="12511" y="1169"/>
                  </a:lnTo>
                  <a:lnTo>
                    <a:pt x="12482" y="1148"/>
                  </a:lnTo>
                  <a:lnTo>
                    <a:pt x="12421" y="1142"/>
                  </a:lnTo>
                  <a:lnTo>
                    <a:pt x="12393" y="1098"/>
                  </a:lnTo>
                  <a:lnTo>
                    <a:pt x="12363" y="1075"/>
                  </a:lnTo>
                  <a:lnTo>
                    <a:pt x="12343" y="1067"/>
                  </a:lnTo>
                  <a:lnTo>
                    <a:pt x="12351" y="1094"/>
                  </a:lnTo>
                  <a:lnTo>
                    <a:pt x="12383" y="1144"/>
                  </a:lnTo>
                  <a:lnTo>
                    <a:pt x="12431" y="1191"/>
                  </a:lnTo>
                  <a:lnTo>
                    <a:pt x="12479" y="1261"/>
                  </a:lnTo>
                  <a:lnTo>
                    <a:pt x="12507" y="1331"/>
                  </a:lnTo>
                  <a:lnTo>
                    <a:pt x="12539" y="1347"/>
                  </a:lnTo>
                  <a:lnTo>
                    <a:pt x="12558" y="1334"/>
                  </a:lnTo>
                  <a:lnTo>
                    <a:pt x="12556" y="1294"/>
                  </a:lnTo>
                  <a:lnTo>
                    <a:pt x="12556" y="1294"/>
                  </a:lnTo>
                  <a:close/>
                  <a:moveTo>
                    <a:pt x="13225" y="1370"/>
                  </a:moveTo>
                  <a:lnTo>
                    <a:pt x="13202" y="1373"/>
                  </a:lnTo>
                  <a:lnTo>
                    <a:pt x="13182" y="1356"/>
                  </a:lnTo>
                  <a:lnTo>
                    <a:pt x="13179" y="1332"/>
                  </a:lnTo>
                  <a:lnTo>
                    <a:pt x="13187" y="1313"/>
                  </a:lnTo>
                  <a:lnTo>
                    <a:pt x="13206" y="1326"/>
                  </a:lnTo>
                  <a:lnTo>
                    <a:pt x="13220" y="1347"/>
                  </a:lnTo>
                  <a:lnTo>
                    <a:pt x="13253" y="1358"/>
                  </a:lnTo>
                  <a:lnTo>
                    <a:pt x="13266" y="1383"/>
                  </a:lnTo>
                  <a:lnTo>
                    <a:pt x="13264" y="1398"/>
                  </a:lnTo>
                  <a:lnTo>
                    <a:pt x="13292" y="1394"/>
                  </a:lnTo>
                  <a:lnTo>
                    <a:pt x="13322" y="1348"/>
                  </a:lnTo>
                  <a:lnTo>
                    <a:pt x="13354" y="1284"/>
                  </a:lnTo>
                  <a:lnTo>
                    <a:pt x="13410" y="1227"/>
                  </a:lnTo>
                  <a:lnTo>
                    <a:pt x="13451" y="1218"/>
                  </a:lnTo>
                  <a:lnTo>
                    <a:pt x="13482" y="1195"/>
                  </a:lnTo>
                  <a:lnTo>
                    <a:pt x="13496" y="1204"/>
                  </a:lnTo>
                  <a:lnTo>
                    <a:pt x="13483" y="1229"/>
                  </a:lnTo>
                  <a:lnTo>
                    <a:pt x="13517" y="1234"/>
                  </a:lnTo>
                  <a:lnTo>
                    <a:pt x="13544" y="1248"/>
                  </a:lnTo>
                  <a:lnTo>
                    <a:pt x="13570" y="1234"/>
                  </a:lnTo>
                  <a:lnTo>
                    <a:pt x="13571" y="1204"/>
                  </a:lnTo>
                  <a:lnTo>
                    <a:pt x="13624" y="1177"/>
                  </a:lnTo>
                  <a:lnTo>
                    <a:pt x="13651" y="1148"/>
                  </a:lnTo>
                  <a:lnTo>
                    <a:pt x="13634" y="1134"/>
                  </a:lnTo>
                  <a:lnTo>
                    <a:pt x="13590" y="1137"/>
                  </a:lnTo>
                  <a:lnTo>
                    <a:pt x="13537" y="1161"/>
                  </a:lnTo>
                  <a:lnTo>
                    <a:pt x="13491" y="1131"/>
                  </a:lnTo>
                  <a:lnTo>
                    <a:pt x="13434" y="1117"/>
                  </a:lnTo>
                  <a:lnTo>
                    <a:pt x="13415" y="1093"/>
                  </a:lnTo>
                  <a:lnTo>
                    <a:pt x="13373" y="1089"/>
                  </a:lnTo>
                  <a:lnTo>
                    <a:pt x="13367" y="1071"/>
                  </a:lnTo>
                  <a:lnTo>
                    <a:pt x="13313" y="1020"/>
                  </a:lnTo>
                  <a:lnTo>
                    <a:pt x="13287" y="1005"/>
                  </a:lnTo>
                  <a:lnTo>
                    <a:pt x="13272" y="948"/>
                  </a:lnTo>
                  <a:lnTo>
                    <a:pt x="13266" y="921"/>
                  </a:lnTo>
                  <a:lnTo>
                    <a:pt x="13240" y="891"/>
                  </a:lnTo>
                  <a:lnTo>
                    <a:pt x="13233" y="856"/>
                  </a:lnTo>
                  <a:lnTo>
                    <a:pt x="13196" y="837"/>
                  </a:lnTo>
                  <a:lnTo>
                    <a:pt x="13196" y="821"/>
                  </a:lnTo>
                  <a:lnTo>
                    <a:pt x="13216" y="811"/>
                  </a:lnTo>
                  <a:lnTo>
                    <a:pt x="13198" y="788"/>
                  </a:lnTo>
                  <a:lnTo>
                    <a:pt x="13218" y="773"/>
                  </a:lnTo>
                  <a:lnTo>
                    <a:pt x="13228" y="766"/>
                  </a:lnTo>
                  <a:lnTo>
                    <a:pt x="13226" y="740"/>
                  </a:lnTo>
                  <a:lnTo>
                    <a:pt x="13211" y="730"/>
                  </a:lnTo>
                  <a:lnTo>
                    <a:pt x="13182" y="711"/>
                  </a:lnTo>
                  <a:lnTo>
                    <a:pt x="13119" y="712"/>
                  </a:lnTo>
                  <a:lnTo>
                    <a:pt x="13078" y="702"/>
                  </a:lnTo>
                  <a:lnTo>
                    <a:pt x="13047" y="674"/>
                  </a:lnTo>
                  <a:lnTo>
                    <a:pt x="13010" y="674"/>
                  </a:lnTo>
                  <a:lnTo>
                    <a:pt x="12974" y="660"/>
                  </a:lnTo>
                  <a:lnTo>
                    <a:pt x="12964" y="670"/>
                  </a:lnTo>
                  <a:lnTo>
                    <a:pt x="13015" y="716"/>
                  </a:lnTo>
                  <a:lnTo>
                    <a:pt x="13042" y="723"/>
                  </a:lnTo>
                  <a:lnTo>
                    <a:pt x="13058" y="742"/>
                  </a:lnTo>
                  <a:lnTo>
                    <a:pt x="13015" y="742"/>
                  </a:lnTo>
                  <a:lnTo>
                    <a:pt x="13004" y="734"/>
                  </a:lnTo>
                  <a:lnTo>
                    <a:pt x="12976" y="734"/>
                  </a:lnTo>
                  <a:lnTo>
                    <a:pt x="12958" y="760"/>
                  </a:lnTo>
                  <a:lnTo>
                    <a:pt x="12966" y="798"/>
                  </a:lnTo>
                  <a:lnTo>
                    <a:pt x="12986" y="834"/>
                  </a:lnTo>
                  <a:lnTo>
                    <a:pt x="12997" y="882"/>
                  </a:lnTo>
                  <a:lnTo>
                    <a:pt x="13051" y="937"/>
                  </a:lnTo>
                  <a:lnTo>
                    <a:pt x="13063" y="958"/>
                  </a:lnTo>
                  <a:lnTo>
                    <a:pt x="13046" y="971"/>
                  </a:lnTo>
                  <a:lnTo>
                    <a:pt x="13007" y="977"/>
                  </a:lnTo>
                  <a:lnTo>
                    <a:pt x="12969" y="937"/>
                  </a:lnTo>
                  <a:lnTo>
                    <a:pt x="12952" y="887"/>
                  </a:lnTo>
                  <a:lnTo>
                    <a:pt x="12925" y="872"/>
                  </a:lnTo>
                  <a:lnTo>
                    <a:pt x="12891" y="881"/>
                  </a:lnTo>
                  <a:lnTo>
                    <a:pt x="12874" y="892"/>
                  </a:lnTo>
                  <a:lnTo>
                    <a:pt x="12860" y="881"/>
                  </a:lnTo>
                  <a:lnTo>
                    <a:pt x="12828" y="873"/>
                  </a:lnTo>
                  <a:lnTo>
                    <a:pt x="12825" y="838"/>
                  </a:lnTo>
                  <a:lnTo>
                    <a:pt x="12815" y="810"/>
                  </a:lnTo>
                  <a:lnTo>
                    <a:pt x="12780" y="805"/>
                  </a:lnTo>
                  <a:lnTo>
                    <a:pt x="12744" y="773"/>
                  </a:lnTo>
                  <a:lnTo>
                    <a:pt x="12695" y="768"/>
                  </a:lnTo>
                  <a:lnTo>
                    <a:pt x="12675" y="756"/>
                  </a:lnTo>
                  <a:lnTo>
                    <a:pt x="12660" y="725"/>
                  </a:lnTo>
                  <a:lnTo>
                    <a:pt x="12622" y="740"/>
                  </a:lnTo>
                  <a:lnTo>
                    <a:pt x="12595" y="762"/>
                  </a:lnTo>
                  <a:lnTo>
                    <a:pt x="12597" y="813"/>
                  </a:lnTo>
                  <a:lnTo>
                    <a:pt x="12586" y="823"/>
                  </a:lnTo>
                  <a:lnTo>
                    <a:pt x="12590" y="870"/>
                  </a:lnTo>
                  <a:lnTo>
                    <a:pt x="12578" y="910"/>
                  </a:lnTo>
                  <a:lnTo>
                    <a:pt x="12540" y="941"/>
                  </a:lnTo>
                  <a:lnTo>
                    <a:pt x="12536" y="963"/>
                  </a:lnTo>
                  <a:lnTo>
                    <a:pt x="12578" y="1021"/>
                  </a:lnTo>
                  <a:lnTo>
                    <a:pt x="12600" y="1024"/>
                  </a:lnTo>
                  <a:lnTo>
                    <a:pt x="12624" y="1043"/>
                  </a:lnTo>
                  <a:lnTo>
                    <a:pt x="12610" y="1055"/>
                  </a:lnTo>
                  <a:lnTo>
                    <a:pt x="12588" y="1058"/>
                  </a:lnTo>
                  <a:lnTo>
                    <a:pt x="12594" y="1093"/>
                  </a:lnTo>
                  <a:lnTo>
                    <a:pt x="12620" y="1100"/>
                  </a:lnTo>
                  <a:lnTo>
                    <a:pt x="12634" y="1131"/>
                  </a:lnTo>
                  <a:lnTo>
                    <a:pt x="12633" y="1154"/>
                  </a:lnTo>
                  <a:lnTo>
                    <a:pt x="12653" y="1172"/>
                  </a:lnTo>
                  <a:lnTo>
                    <a:pt x="12693" y="1185"/>
                  </a:lnTo>
                  <a:lnTo>
                    <a:pt x="12705" y="1204"/>
                  </a:lnTo>
                  <a:lnTo>
                    <a:pt x="12698" y="1217"/>
                  </a:lnTo>
                  <a:lnTo>
                    <a:pt x="12713" y="1234"/>
                  </a:lnTo>
                  <a:lnTo>
                    <a:pt x="12730" y="1225"/>
                  </a:lnTo>
                  <a:lnTo>
                    <a:pt x="12753" y="1229"/>
                  </a:lnTo>
                  <a:lnTo>
                    <a:pt x="12767" y="1247"/>
                  </a:lnTo>
                  <a:lnTo>
                    <a:pt x="12743" y="1265"/>
                  </a:lnTo>
                  <a:lnTo>
                    <a:pt x="12732" y="1257"/>
                  </a:lnTo>
                  <a:lnTo>
                    <a:pt x="12707" y="1257"/>
                  </a:lnTo>
                  <a:lnTo>
                    <a:pt x="12698" y="1276"/>
                  </a:lnTo>
                  <a:lnTo>
                    <a:pt x="12709" y="1306"/>
                  </a:lnTo>
                  <a:lnTo>
                    <a:pt x="12812" y="1376"/>
                  </a:lnTo>
                  <a:lnTo>
                    <a:pt x="12867" y="1397"/>
                  </a:lnTo>
                  <a:lnTo>
                    <a:pt x="12917" y="1392"/>
                  </a:lnTo>
                  <a:lnTo>
                    <a:pt x="12947" y="1416"/>
                  </a:lnTo>
                  <a:lnTo>
                    <a:pt x="12977" y="1437"/>
                  </a:lnTo>
                  <a:lnTo>
                    <a:pt x="12989" y="1470"/>
                  </a:lnTo>
                  <a:lnTo>
                    <a:pt x="13021" y="1500"/>
                  </a:lnTo>
                  <a:lnTo>
                    <a:pt x="13067" y="1499"/>
                  </a:lnTo>
                  <a:lnTo>
                    <a:pt x="13119" y="1481"/>
                  </a:lnTo>
                  <a:lnTo>
                    <a:pt x="13163" y="1484"/>
                  </a:lnTo>
                  <a:lnTo>
                    <a:pt x="13196" y="1505"/>
                  </a:lnTo>
                  <a:lnTo>
                    <a:pt x="13227" y="1499"/>
                  </a:lnTo>
                  <a:lnTo>
                    <a:pt x="13243" y="1468"/>
                  </a:lnTo>
                  <a:lnTo>
                    <a:pt x="13243" y="1437"/>
                  </a:lnTo>
                  <a:lnTo>
                    <a:pt x="13223" y="1397"/>
                  </a:lnTo>
                  <a:lnTo>
                    <a:pt x="13225" y="1370"/>
                  </a:lnTo>
                  <a:lnTo>
                    <a:pt x="13225" y="1370"/>
                  </a:lnTo>
                  <a:close/>
                  <a:moveTo>
                    <a:pt x="13242" y="703"/>
                  </a:moveTo>
                  <a:lnTo>
                    <a:pt x="13292" y="703"/>
                  </a:lnTo>
                  <a:lnTo>
                    <a:pt x="13346" y="700"/>
                  </a:lnTo>
                  <a:lnTo>
                    <a:pt x="13381" y="706"/>
                  </a:lnTo>
                  <a:lnTo>
                    <a:pt x="13465" y="748"/>
                  </a:lnTo>
                  <a:lnTo>
                    <a:pt x="13504" y="752"/>
                  </a:lnTo>
                  <a:lnTo>
                    <a:pt x="13533" y="744"/>
                  </a:lnTo>
                  <a:lnTo>
                    <a:pt x="13615" y="754"/>
                  </a:lnTo>
                  <a:lnTo>
                    <a:pt x="13701" y="780"/>
                  </a:lnTo>
                  <a:lnTo>
                    <a:pt x="13702" y="797"/>
                  </a:lnTo>
                  <a:lnTo>
                    <a:pt x="13664" y="807"/>
                  </a:lnTo>
                  <a:lnTo>
                    <a:pt x="13642" y="832"/>
                  </a:lnTo>
                  <a:lnTo>
                    <a:pt x="13642" y="866"/>
                  </a:lnTo>
                  <a:lnTo>
                    <a:pt x="13676" y="906"/>
                  </a:lnTo>
                  <a:lnTo>
                    <a:pt x="13717" y="916"/>
                  </a:lnTo>
                  <a:lnTo>
                    <a:pt x="13718" y="959"/>
                  </a:lnTo>
                  <a:lnTo>
                    <a:pt x="13726" y="985"/>
                  </a:lnTo>
                  <a:lnTo>
                    <a:pt x="13708" y="1015"/>
                  </a:lnTo>
                  <a:lnTo>
                    <a:pt x="13700" y="1061"/>
                  </a:lnTo>
                  <a:lnTo>
                    <a:pt x="13671" y="1090"/>
                  </a:lnTo>
                  <a:lnTo>
                    <a:pt x="13660" y="1113"/>
                  </a:lnTo>
                  <a:lnTo>
                    <a:pt x="13627" y="1087"/>
                  </a:lnTo>
                  <a:lnTo>
                    <a:pt x="13608" y="1089"/>
                  </a:lnTo>
                  <a:lnTo>
                    <a:pt x="13571" y="1116"/>
                  </a:lnTo>
                  <a:lnTo>
                    <a:pt x="13535" y="1118"/>
                  </a:lnTo>
                  <a:lnTo>
                    <a:pt x="13458" y="1080"/>
                  </a:lnTo>
                  <a:lnTo>
                    <a:pt x="13417" y="1043"/>
                  </a:lnTo>
                  <a:lnTo>
                    <a:pt x="13341" y="979"/>
                  </a:lnTo>
                  <a:lnTo>
                    <a:pt x="13330" y="933"/>
                  </a:lnTo>
                  <a:lnTo>
                    <a:pt x="13340" y="903"/>
                  </a:lnTo>
                  <a:lnTo>
                    <a:pt x="13343" y="871"/>
                  </a:lnTo>
                  <a:lnTo>
                    <a:pt x="13351" y="854"/>
                  </a:lnTo>
                  <a:lnTo>
                    <a:pt x="13334" y="823"/>
                  </a:lnTo>
                  <a:lnTo>
                    <a:pt x="13314" y="811"/>
                  </a:lnTo>
                  <a:lnTo>
                    <a:pt x="13308" y="778"/>
                  </a:lnTo>
                  <a:lnTo>
                    <a:pt x="13288" y="766"/>
                  </a:lnTo>
                  <a:lnTo>
                    <a:pt x="13264" y="737"/>
                  </a:lnTo>
                  <a:lnTo>
                    <a:pt x="13242" y="703"/>
                  </a:lnTo>
                  <a:lnTo>
                    <a:pt x="13242" y="703"/>
                  </a:lnTo>
                  <a:close/>
                  <a:moveTo>
                    <a:pt x="7550" y="1590"/>
                  </a:moveTo>
                  <a:lnTo>
                    <a:pt x="7550" y="1590"/>
                  </a:lnTo>
                  <a:lnTo>
                    <a:pt x="7555" y="1588"/>
                  </a:lnTo>
                  <a:lnTo>
                    <a:pt x="7571" y="1582"/>
                  </a:lnTo>
                  <a:lnTo>
                    <a:pt x="7594" y="1575"/>
                  </a:lnTo>
                  <a:lnTo>
                    <a:pt x="7616" y="1530"/>
                  </a:lnTo>
                  <a:lnTo>
                    <a:pt x="7653" y="1478"/>
                  </a:lnTo>
                  <a:lnTo>
                    <a:pt x="7679" y="1463"/>
                  </a:lnTo>
                  <a:lnTo>
                    <a:pt x="7673" y="1442"/>
                  </a:lnTo>
                  <a:lnTo>
                    <a:pt x="7678" y="1414"/>
                  </a:lnTo>
                  <a:lnTo>
                    <a:pt x="7753" y="1363"/>
                  </a:lnTo>
                  <a:lnTo>
                    <a:pt x="7782" y="1358"/>
                  </a:lnTo>
                  <a:lnTo>
                    <a:pt x="7801" y="1376"/>
                  </a:lnTo>
                  <a:lnTo>
                    <a:pt x="7826" y="1372"/>
                  </a:lnTo>
                  <a:lnTo>
                    <a:pt x="7842" y="1340"/>
                  </a:lnTo>
                  <a:lnTo>
                    <a:pt x="7857" y="1314"/>
                  </a:lnTo>
                  <a:lnTo>
                    <a:pt x="7895" y="1300"/>
                  </a:lnTo>
                  <a:lnTo>
                    <a:pt x="7950" y="1256"/>
                  </a:lnTo>
                  <a:lnTo>
                    <a:pt x="7960" y="1228"/>
                  </a:lnTo>
                  <a:lnTo>
                    <a:pt x="7982" y="1211"/>
                  </a:lnTo>
                  <a:lnTo>
                    <a:pt x="8012" y="1144"/>
                  </a:lnTo>
                  <a:lnTo>
                    <a:pt x="8003" y="1107"/>
                  </a:lnTo>
                  <a:lnTo>
                    <a:pt x="7958" y="1055"/>
                  </a:lnTo>
                  <a:lnTo>
                    <a:pt x="7938" y="1014"/>
                  </a:lnTo>
                  <a:lnTo>
                    <a:pt x="7936" y="983"/>
                  </a:lnTo>
                  <a:lnTo>
                    <a:pt x="7882" y="947"/>
                  </a:lnTo>
                  <a:lnTo>
                    <a:pt x="7849" y="944"/>
                  </a:lnTo>
                  <a:lnTo>
                    <a:pt x="7833" y="953"/>
                  </a:lnTo>
                  <a:lnTo>
                    <a:pt x="7808" y="938"/>
                  </a:lnTo>
                  <a:lnTo>
                    <a:pt x="7766" y="921"/>
                  </a:lnTo>
                  <a:lnTo>
                    <a:pt x="7725" y="881"/>
                  </a:lnTo>
                  <a:lnTo>
                    <a:pt x="7707" y="876"/>
                  </a:lnTo>
                  <a:lnTo>
                    <a:pt x="7698" y="891"/>
                  </a:lnTo>
                  <a:lnTo>
                    <a:pt x="7673" y="882"/>
                  </a:lnTo>
                  <a:lnTo>
                    <a:pt x="7665" y="858"/>
                  </a:lnTo>
                  <a:lnTo>
                    <a:pt x="7639" y="828"/>
                  </a:lnTo>
                  <a:lnTo>
                    <a:pt x="7616" y="829"/>
                  </a:lnTo>
                  <a:lnTo>
                    <a:pt x="7610" y="860"/>
                  </a:lnTo>
                  <a:lnTo>
                    <a:pt x="7594" y="858"/>
                  </a:lnTo>
                  <a:lnTo>
                    <a:pt x="7560" y="815"/>
                  </a:lnTo>
                  <a:lnTo>
                    <a:pt x="7540" y="801"/>
                  </a:lnTo>
                  <a:lnTo>
                    <a:pt x="7538" y="818"/>
                  </a:lnTo>
                  <a:lnTo>
                    <a:pt x="7563" y="847"/>
                  </a:lnTo>
                  <a:lnTo>
                    <a:pt x="7567" y="870"/>
                  </a:lnTo>
                  <a:lnTo>
                    <a:pt x="7543" y="889"/>
                  </a:lnTo>
                  <a:lnTo>
                    <a:pt x="7547" y="920"/>
                  </a:lnTo>
                  <a:lnTo>
                    <a:pt x="7528" y="918"/>
                  </a:lnTo>
                  <a:lnTo>
                    <a:pt x="7514" y="895"/>
                  </a:lnTo>
                  <a:lnTo>
                    <a:pt x="7507" y="783"/>
                  </a:lnTo>
                  <a:lnTo>
                    <a:pt x="7474" y="767"/>
                  </a:lnTo>
                  <a:lnTo>
                    <a:pt x="7440" y="760"/>
                  </a:lnTo>
                  <a:lnTo>
                    <a:pt x="7395" y="739"/>
                  </a:lnTo>
                  <a:lnTo>
                    <a:pt x="7372" y="739"/>
                  </a:lnTo>
                  <a:lnTo>
                    <a:pt x="7352" y="766"/>
                  </a:lnTo>
                  <a:lnTo>
                    <a:pt x="7359" y="798"/>
                  </a:lnTo>
                  <a:lnTo>
                    <a:pt x="7394" y="821"/>
                  </a:lnTo>
                  <a:lnTo>
                    <a:pt x="7419" y="852"/>
                  </a:lnTo>
                  <a:lnTo>
                    <a:pt x="7405" y="866"/>
                  </a:lnTo>
                  <a:lnTo>
                    <a:pt x="7377" y="864"/>
                  </a:lnTo>
                  <a:lnTo>
                    <a:pt x="7365" y="842"/>
                  </a:lnTo>
                  <a:lnTo>
                    <a:pt x="7342" y="824"/>
                  </a:lnTo>
                  <a:lnTo>
                    <a:pt x="7328" y="826"/>
                  </a:lnTo>
                  <a:lnTo>
                    <a:pt x="7334" y="848"/>
                  </a:lnTo>
                  <a:lnTo>
                    <a:pt x="7345" y="877"/>
                  </a:lnTo>
                  <a:lnTo>
                    <a:pt x="7336" y="887"/>
                  </a:lnTo>
                  <a:lnTo>
                    <a:pt x="7336" y="926"/>
                  </a:lnTo>
                  <a:lnTo>
                    <a:pt x="7352" y="944"/>
                  </a:lnTo>
                  <a:lnTo>
                    <a:pt x="7378" y="950"/>
                  </a:lnTo>
                  <a:lnTo>
                    <a:pt x="7392" y="970"/>
                  </a:lnTo>
                  <a:lnTo>
                    <a:pt x="7386" y="999"/>
                  </a:lnTo>
                  <a:lnTo>
                    <a:pt x="7423" y="1085"/>
                  </a:lnTo>
                  <a:lnTo>
                    <a:pt x="7449" y="1111"/>
                  </a:lnTo>
                  <a:lnTo>
                    <a:pt x="7480" y="1111"/>
                  </a:lnTo>
                  <a:lnTo>
                    <a:pt x="7459" y="1130"/>
                  </a:lnTo>
                  <a:lnTo>
                    <a:pt x="7426" y="1136"/>
                  </a:lnTo>
                  <a:lnTo>
                    <a:pt x="7410" y="1194"/>
                  </a:lnTo>
                  <a:lnTo>
                    <a:pt x="7439" y="1254"/>
                  </a:lnTo>
                  <a:lnTo>
                    <a:pt x="7451" y="1299"/>
                  </a:lnTo>
                  <a:lnTo>
                    <a:pt x="7449" y="1341"/>
                  </a:lnTo>
                  <a:lnTo>
                    <a:pt x="7467" y="1355"/>
                  </a:lnTo>
                  <a:lnTo>
                    <a:pt x="7473" y="1388"/>
                  </a:lnTo>
                  <a:lnTo>
                    <a:pt x="7460" y="1407"/>
                  </a:lnTo>
                  <a:lnTo>
                    <a:pt x="7482" y="1457"/>
                  </a:lnTo>
                  <a:lnTo>
                    <a:pt x="7500" y="1509"/>
                  </a:lnTo>
                  <a:lnTo>
                    <a:pt x="7530" y="1537"/>
                  </a:lnTo>
                  <a:lnTo>
                    <a:pt x="7529" y="1570"/>
                  </a:lnTo>
                  <a:lnTo>
                    <a:pt x="7550" y="1590"/>
                  </a:lnTo>
                  <a:lnTo>
                    <a:pt x="7550" y="1590"/>
                  </a:lnTo>
                  <a:close/>
                  <a:moveTo>
                    <a:pt x="8210" y="1211"/>
                  </a:moveTo>
                  <a:lnTo>
                    <a:pt x="8239" y="1186"/>
                  </a:lnTo>
                  <a:lnTo>
                    <a:pt x="8240" y="1169"/>
                  </a:lnTo>
                  <a:lnTo>
                    <a:pt x="8227" y="1160"/>
                  </a:lnTo>
                  <a:lnTo>
                    <a:pt x="8239" y="1142"/>
                  </a:lnTo>
                  <a:lnTo>
                    <a:pt x="8257" y="1136"/>
                  </a:lnTo>
                  <a:lnTo>
                    <a:pt x="8247" y="1117"/>
                  </a:lnTo>
                  <a:lnTo>
                    <a:pt x="8222" y="1120"/>
                  </a:lnTo>
                  <a:lnTo>
                    <a:pt x="8197" y="1152"/>
                  </a:lnTo>
                  <a:lnTo>
                    <a:pt x="8201" y="1171"/>
                  </a:lnTo>
                  <a:lnTo>
                    <a:pt x="8182" y="1177"/>
                  </a:lnTo>
                  <a:lnTo>
                    <a:pt x="8175" y="1204"/>
                  </a:lnTo>
                  <a:lnTo>
                    <a:pt x="8192" y="1217"/>
                  </a:lnTo>
                  <a:lnTo>
                    <a:pt x="8210" y="1211"/>
                  </a:lnTo>
                  <a:lnTo>
                    <a:pt x="8210" y="1211"/>
                  </a:lnTo>
                  <a:close/>
                  <a:moveTo>
                    <a:pt x="8254" y="1214"/>
                  </a:moveTo>
                  <a:lnTo>
                    <a:pt x="8270" y="1190"/>
                  </a:lnTo>
                  <a:lnTo>
                    <a:pt x="8314" y="1194"/>
                  </a:lnTo>
                  <a:lnTo>
                    <a:pt x="8334" y="1161"/>
                  </a:lnTo>
                  <a:lnTo>
                    <a:pt x="8363" y="1162"/>
                  </a:lnTo>
                  <a:lnTo>
                    <a:pt x="8375" y="1152"/>
                  </a:lnTo>
                  <a:lnTo>
                    <a:pt x="8398" y="1159"/>
                  </a:lnTo>
                  <a:lnTo>
                    <a:pt x="8412" y="1198"/>
                  </a:lnTo>
                  <a:lnTo>
                    <a:pt x="8393" y="1231"/>
                  </a:lnTo>
                  <a:lnTo>
                    <a:pt x="8370" y="1210"/>
                  </a:lnTo>
                  <a:lnTo>
                    <a:pt x="8351" y="1231"/>
                  </a:lnTo>
                  <a:lnTo>
                    <a:pt x="8306" y="1237"/>
                  </a:lnTo>
                  <a:lnTo>
                    <a:pt x="8256" y="1234"/>
                  </a:lnTo>
                  <a:lnTo>
                    <a:pt x="8254" y="1214"/>
                  </a:lnTo>
                  <a:lnTo>
                    <a:pt x="8254" y="1214"/>
                  </a:lnTo>
                  <a:close/>
                  <a:moveTo>
                    <a:pt x="8601" y="1538"/>
                  </a:moveTo>
                  <a:lnTo>
                    <a:pt x="8601" y="1565"/>
                  </a:lnTo>
                  <a:lnTo>
                    <a:pt x="8633" y="1606"/>
                  </a:lnTo>
                  <a:lnTo>
                    <a:pt x="8626" y="1619"/>
                  </a:lnTo>
                  <a:lnTo>
                    <a:pt x="8629" y="1635"/>
                  </a:lnTo>
                  <a:lnTo>
                    <a:pt x="8660" y="1620"/>
                  </a:lnTo>
                  <a:lnTo>
                    <a:pt x="8672" y="1585"/>
                  </a:lnTo>
                  <a:lnTo>
                    <a:pt x="8650" y="1536"/>
                  </a:lnTo>
                  <a:lnTo>
                    <a:pt x="8615" y="1531"/>
                  </a:lnTo>
                  <a:lnTo>
                    <a:pt x="8601" y="1538"/>
                  </a:lnTo>
                  <a:lnTo>
                    <a:pt x="8601" y="1538"/>
                  </a:lnTo>
                  <a:close/>
                  <a:moveTo>
                    <a:pt x="11788" y="2573"/>
                  </a:moveTo>
                  <a:lnTo>
                    <a:pt x="11806" y="2564"/>
                  </a:lnTo>
                  <a:lnTo>
                    <a:pt x="11812" y="2525"/>
                  </a:lnTo>
                  <a:lnTo>
                    <a:pt x="11808" y="2497"/>
                  </a:lnTo>
                  <a:lnTo>
                    <a:pt x="11763" y="2519"/>
                  </a:lnTo>
                  <a:lnTo>
                    <a:pt x="11751" y="2529"/>
                  </a:lnTo>
                  <a:lnTo>
                    <a:pt x="11759" y="2559"/>
                  </a:lnTo>
                  <a:lnTo>
                    <a:pt x="11775" y="2560"/>
                  </a:lnTo>
                  <a:lnTo>
                    <a:pt x="11788" y="2573"/>
                  </a:lnTo>
                  <a:lnTo>
                    <a:pt x="11788" y="2573"/>
                  </a:lnTo>
                  <a:close/>
                  <a:moveTo>
                    <a:pt x="11362" y="3049"/>
                  </a:moveTo>
                  <a:lnTo>
                    <a:pt x="11406" y="3049"/>
                  </a:lnTo>
                  <a:lnTo>
                    <a:pt x="11420" y="3038"/>
                  </a:lnTo>
                  <a:lnTo>
                    <a:pt x="11434" y="3040"/>
                  </a:lnTo>
                  <a:lnTo>
                    <a:pt x="11436" y="3026"/>
                  </a:lnTo>
                  <a:lnTo>
                    <a:pt x="11414" y="3004"/>
                  </a:lnTo>
                  <a:lnTo>
                    <a:pt x="11378" y="2979"/>
                  </a:lnTo>
                  <a:lnTo>
                    <a:pt x="11352" y="2977"/>
                  </a:lnTo>
                  <a:lnTo>
                    <a:pt x="11336" y="2992"/>
                  </a:lnTo>
                  <a:lnTo>
                    <a:pt x="11338" y="3007"/>
                  </a:lnTo>
                  <a:lnTo>
                    <a:pt x="11362" y="3023"/>
                  </a:lnTo>
                  <a:lnTo>
                    <a:pt x="11362" y="3023"/>
                  </a:lnTo>
                  <a:lnTo>
                    <a:pt x="11362" y="3049"/>
                  </a:lnTo>
                  <a:lnTo>
                    <a:pt x="11362" y="3049"/>
                  </a:lnTo>
                  <a:close/>
                  <a:moveTo>
                    <a:pt x="10172" y="2837"/>
                  </a:moveTo>
                  <a:lnTo>
                    <a:pt x="10210" y="2846"/>
                  </a:lnTo>
                  <a:lnTo>
                    <a:pt x="10231" y="2857"/>
                  </a:lnTo>
                  <a:lnTo>
                    <a:pt x="10255" y="2843"/>
                  </a:lnTo>
                  <a:lnTo>
                    <a:pt x="10261" y="2816"/>
                  </a:lnTo>
                  <a:lnTo>
                    <a:pt x="10278" y="2802"/>
                  </a:lnTo>
                  <a:lnTo>
                    <a:pt x="10278" y="2780"/>
                  </a:lnTo>
                  <a:lnTo>
                    <a:pt x="10259" y="2760"/>
                  </a:lnTo>
                  <a:lnTo>
                    <a:pt x="10258" y="2703"/>
                  </a:lnTo>
                  <a:lnTo>
                    <a:pt x="10238" y="2680"/>
                  </a:lnTo>
                  <a:lnTo>
                    <a:pt x="10221" y="2644"/>
                  </a:lnTo>
                  <a:lnTo>
                    <a:pt x="10220" y="2623"/>
                  </a:lnTo>
                  <a:lnTo>
                    <a:pt x="10195" y="2617"/>
                  </a:lnTo>
                  <a:lnTo>
                    <a:pt x="10132" y="2635"/>
                  </a:lnTo>
                  <a:lnTo>
                    <a:pt x="10071" y="2672"/>
                  </a:lnTo>
                  <a:lnTo>
                    <a:pt x="10039" y="2673"/>
                  </a:lnTo>
                  <a:lnTo>
                    <a:pt x="10030" y="2688"/>
                  </a:lnTo>
                  <a:lnTo>
                    <a:pt x="10041" y="2724"/>
                  </a:lnTo>
                  <a:lnTo>
                    <a:pt x="10068" y="2742"/>
                  </a:lnTo>
                  <a:lnTo>
                    <a:pt x="10076" y="2771"/>
                  </a:lnTo>
                  <a:lnTo>
                    <a:pt x="10061" y="2787"/>
                  </a:lnTo>
                  <a:lnTo>
                    <a:pt x="10029" y="2785"/>
                  </a:lnTo>
                  <a:lnTo>
                    <a:pt x="10023" y="2795"/>
                  </a:lnTo>
                  <a:lnTo>
                    <a:pt x="10039" y="2815"/>
                  </a:lnTo>
                  <a:lnTo>
                    <a:pt x="10088" y="2817"/>
                  </a:lnTo>
                  <a:lnTo>
                    <a:pt x="10172" y="2837"/>
                  </a:lnTo>
                  <a:lnTo>
                    <a:pt x="10172" y="2837"/>
                  </a:lnTo>
                  <a:close/>
                  <a:moveTo>
                    <a:pt x="13658" y="1798"/>
                  </a:moveTo>
                  <a:lnTo>
                    <a:pt x="13674" y="1785"/>
                  </a:lnTo>
                  <a:lnTo>
                    <a:pt x="13667" y="1773"/>
                  </a:lnTo>
                  <a:lnTo>
                    <a:pt x="13679" y="1740"/>
                  </a:lnTo>
                  <a:lnTo>
                    <a:pt x="13698" y="1711"/>
                  </a:lnTo>
                  <a:lnTo>
                    <a:pt x="13690" y="1678"/>
                  </a:lnTo>
                  <a:lnTo>
                    <a:pt x="13644" y="1631"/>
                  </a:lnTo>
                  <a:lnTo>
                    <a:pt x="13628" y="1590"/>
                  </a:lnTo>
                  <a:lnTo>
                    <a:pt x="13603" y="1585"/>
                  </a:lnTo>
                  <a:lnTo>
                    <a:pt x="13564" y="1595"/>
                  </a:lnTo>
                  <a:lnTo>
                    <a:pt x="13532" y="1627"/>
                  </a:lnTo>
                  <a:lnTo>
                    <a:pt x="13535" y="1656"/>
                  </a:lnTo>
                  <a:lnTo>
                    <a:pt x="13559" y="1693"/>
                  </a:lnTo>
                  <a:lnTo>
                    <a:pt x="13554" y="1712"/>
                  </a:lnTo>
                  <a:lnTo>
                    <a:pt x="13566" y="1734"/>
                  </a:lnTo>
                  <a:lnTo>
                    <a:pt x="13595" y="1742"/>
                  </a:lnTo>
                  <a:lnTo>
                    <a:pt x="13626" y="1784"/>
                  </a:lnTo>
                  <a:lnTo>
                    <a:pt x="13658" y="1798"/>
                  </a:lnTo>
                  <a:lnTo>
                    <a:pt x="13658" y="1798"/>
                  </a:lnTo>
                  <a:close/>
                  <a:moveTo>
                    <a:pt x="13757" y="2054"/>
                  </a:moveTo>
                  <a:lnTo>
                    <a:pt x="13780" y="2042"/>
                  </a:lnTo>
                  <a:lnTo>
                    <a:pt x="13806" y="2002"/>
                  </a:lnTo>
                  <a:lnTo>
                    <a:pt x="13858" y="1971"/>
                  </a:lnTo>
                  <a:lnTo>
                    <a:pt x="13909" y="1982"/>
                  </a:lnTo>
                  <a:lnTo>
                    <a:pt x="13978" y="1983"/>
                  </a:lnTo>
                  <a:lnTo>
                    <a:pt x="14026" y="1974"/>
                  </a:lnTo>
                  <a:lnTo>
                    <a:pt x="14105" y="1975"/>
                  </a:lnTo>
                  <a:lnTo>
                    <a:pt x="14137" y="1953"/>
                  </a:lnTo>
                  <a:lnTo>
                    <a:pt x="14190" y="1949"/>
                  </a:lnTo>
                  <a:lnTo>
                    <a:pt x="14225" y="1958"/>
                  </a:lnTo>
                  <a:lnTo>
                    <a:pt x="14256" y="1931"/>
                  </a:lnTo>
                  <a:lnTo>
                    <a:pt x="14225" y="1904"/>
                  </a:lnTo>
                  <a:lnTo>
                    <a:pt x="14211" y="1872"/>
                  </a:lnTo>
                  <a:lnTo>
                    <a:pt x="14169" y="1820"/>
                  </a:lnTo>
                  <a:lnTo>
                    <a:pt x="14101" y="1764"/>
                  </a:lnTo>
                  <a:lnTo>
                    <a:pt x="14054" y="1760"/>
                  </a:lnTo>
                  <a:lnTo>
                    <a:pt x="14008" y="1748"/>
                  </a:lnTo>
                  <a:lnTo>
                    <a:pt x="13975" y="1715"/>
                  </a:lnTo>
                  <a:lnTo>
                    <a:pt x="13944" y="1715"/>
                  </a:lnTo>
                  <a:lnTo>
                    <a:pt x="13922" y="1729"/>
                  </a:lnTo>
                  <a:lnTo>
                    <a:pt x="13874" y="1710"/>
                  </a:lnTo>
                  <a:lnTo>
                    <a:pt x="13848" y="1710"/>
                  </a:lnTo>
                  <a:lnTo>
                    <a:pt x="13821" y="1747"/>
                  </a:lnTo>
                  <a:lnTo>
                    <a:pt x="13782" y="1801"/>
                  </a:lnTo>
                  <a:lnTo>
                    <a:pt x="13793" y="1838"/>
                  </a:lnTo>
                  <a:lnTo>
                    <a:pt x="13792" y="1909"/>
                  </a:lnTo>
                  <a:lnTo>
                    <a:pt x="13770" y="1990"/>
                  </a:lnTo>
                  <a:lnTo>
                    <a:pt x="13736" y="2020"/>
                  </a:lnTo>
                  <a:lnTo>
                    <a:pt x="13733" y="2050"/>
                  </a:lnTo>
                  <a:lnTo>
                    <a:pt x="13757" y="2054"/>
                  </a:lnTo>
                  <a:lnTo>
                    <a:pt x="13757" y="2054"/>
                  </a:lnTo>
                  <a:close/>
                  <a:moveTo>
                    <a:pt x="12941" y="1885"/>
                  </a:moveTo>
                  <a:lnTo>
                    <a:pt x="12954" y="1915"/>
                  </a:lnTo>
                  <a:lnTo>
                    <a:pt x="12973" y="1941"/>
                  </a:lnTo>
                  <a:lnTo>
                    <a:pt x="13009" y="1940"/>
                  </a:lnTo>
                  <a:lnTo>
                    <a:pt x="13041" y="1965"/>
                  </a:lnTo>
                  <a:lnTo>
                    <a:pt x="13081" y="1969"/>
                  </a:lnTo>
                  <a:lnTo>
                    <a:pt x="13115" y="2001"/>
                  </a:lnTo>
                  <a:lnTo>
                    <a:pt x="13137" y="2002"/>
                  </a:lnTo>
                  <a:lnTo>
                    <a:pt x="13139" y="1978"/>
                  </a:lnTo>
                  <a:lnTo>
                    <a:pt x="13090" y="1932"/>
                  </a:lnTo>
                  <a:lnTo>
                    <a:pt x="13056" y="1920"/>
                  </a:lnTo>
                  <a:lnTo>
                    <a:pt x="13015" y="1919"/>
                  </a:lnTo>
                  <a:lnTo>
                    <a:pt x="12973" y="1882"/>
                  </a:lnTo>
                  <a:lnTo>
                    <a:pt x="12949" y="1875"/>
                  </a:lnTo>
                  <a:lnTo>
                    <a:pt x="12941" y="1885"/>
                  </a:lnTo>
                  <a:lnTo>
                    <a:pt x="12941" y="1885"/>
                  </a:lnTo>
                  <a:close/>
                  <a:moveTo>
                    <a:pt x="14031" y="2968"/>
                  </a:moveTo>
                  <a:lnTo>
                    <a:pt x="14061" y="3008"/>
                  </a:lnTo>
                  <a:lnTo>
                    <a:pt x="14088" y="3018"/>
                  </a:lnTo>
                  <a:lnTo>
                    <a:pt x="14091" y="3000"/>
                  </a:lnTo>
                  <a:lnTo>
                    <a:pt x="14138" y="2987"/>
                  </a:lnTo>
                  <a:lnTo>
                    <a:pt x="14147" y="2970"/>
                  </a:lnTo>
                  <a:lnTo>
                    <a:pt x="14135" y="2948"/>
                  </a:lnTo>
                  <a:lnTo>
                    <a:pt x="14121" y="2909"/>
                  </a:lnTo>
                  <a:lnTo>
                    <a:pt x="14108" y="2916"/>
                  </a:lnTo>
                  <a:lnTo>
                    <a:pt x="14102" y="2944"/>
                  </a:lnTo>
                  <a:lnTo>
                    <a:pt x="14070" y="2966"/>
                  </a:lnTo>
                  <a:lnTo>
                    <a:pt x="14070" y="2966"/>
                  </a:lnTo>
                  <a:lnTo>
                    <a:pt x="14051" y="2968"/>
                  </a:lnTo>
                  <a:lnTo>
                    <a:pt x="14038" y="2968"/>
                  </a:lnTo>
                  <a:lnTo>
                    <a:pt x="14033" y="2968"/>
                  </a:lnTo>
                  <a:lnTo>
                    <a:pt x="14031" y="2968"/>
                  </a:lnTo>
                  <a:lnTo>
                    <a:pt x="14031" y="2968"/>
                  </a:lnTo>
                  <a:close/>
                  <a:moveTo>
                    <a:pt x="17852" y="2671"/>
                  </a:moveTo>
                  <a:lnTo>
                    <a:pt x="17865" y="2670"/>
                  </a:lnTo>
                  <a:lnTo>
                    <a:pt x="17872" y="2643"/>
                  </a:lnTo>
                  <a:lnTo>
                    <a:pt x="17861" y="2615"/>
                  </a:lnTo>
                  <a:lnTo>
                    <a:pt x="17843" y="2613"/>
                  </a:lnTo>
                  <a:lnTo>
                    <a:pt x="17838" y="2627"/>
                  </a:lnTo>
                  <a:lnTo>
                    <a:pt x="17852" y="2671"/>
                  </a:lnTo>
                  <a:lnTo>
                    <a:pt x="17852" y="2671"/>
                  </a:lnTo>
                  <a:close/>
                  <a:moveTo>
                    <a:pt x="17828" y="2699"/>
                  </a:moveTo>
                  <a:lnTo>
                    <a:pt x="17844" y="2707"/>
                  </a:lnTo>
                  <a:lnTo>
                    <a:pt x="17842" y="2680"/>
                  </a:lnTo>
                  <a:lnTo>
                    <a:pt x="17827" y="2654"/>
                  </a:lnTo>
                  <a:lnTo>
                    <a:pt x="17805" y="2652"/>
                  </a:lnTo>
                  <a:lnTo>
                    <a:pt x="17803" y="2669"/>
                  </a:lnTo>
                  <a:lnTo>
                    <a:pt x="17828" y="2699"/>
                  </a:lnTo>
                  <a:lnTo>
                    <a:pt x="17828" y="2699"/>
                  </a:lnTo>
                  <a:close/>
                  <a:moveTo>
                    <a:pt x="17798" y="2716"/>
                  </a:moveTo>
                  <a:lnTo>
                    <a:pt x="17826" y="2753"/>
                  </a:lnTo>
                  <a:lnTo>
                    <a:pt x="17843" y="2786"/>
                  </a:lnTo>
                  <a:lnTo>
                    <a:pt x="17852" y="2771"/>
                  </a:lnTo>
                  <a:lnTo>
                    <a:pt x="17840" y="2727"/>
                  </a:lnTo>
                  <a:lnTo>
                    <a:pt x="17809" y="2702"/>
                  </a:lnTo>
                  <a:lnTo>
                    <a:pt x="17796" y="2702"/>
                  </a:lnTo>
                  <a:lnTo>
                    <a:pt x="17798" y="2716"/>
                  </a:lnTo>
                  <a:lnTo>
                    <a:pt x="17798" y="2716"/>
                  </a:lnTo>
                  <a:close/>
                  <a:moveTo>
                    <a:pt x="17712" y="2695"/>
                  </a:moveTo>
                  <a:lnTo>
                    <a:pt x="17730" y="2731"/>
                  </a:lnTo>
                  <a:lnTo>
                    <a:pt x="17752" y="2746"/>
                  </a:lnTo>
                  <a:lnTo>
                    <a:pt x="17762" y="2728"/>
                  </a:lnTo>
                  <a:lnTo>
                    <a:pt x="17772" y="2722"/>
                  </a:lnTo>
                  <a:lnTo>
                    <a:pt x="17762" y="2686"/>
                  </a:lnTo>
                  <a:lnTo>
                    <a:pt x="17741" y="2676"/>
                  </a:lnTo>
                  <a:lnTo>
                    <a:pt x="17736" y="2685"/>
                  </a:lnTo>
                  <a:lnTo>
                    <a:pt x="17712" y="2695"/>
                  </a:lnTo>
                  <a:lnTo>
                    <a:pt x="17712" y="2695"/>
                  </a:lnTo>
                  <a:close/>
                  <a:moveTo>
                    <a:pt x="18665" y="2303"/>
                  </a:moveTo>
                  <a:lnTo>
                    <a:pt x="18700" y="2321"/>
                  </a:lnTo>
                  <a:lnTo>
                    <a:pt x="18740" y="2311"/>
                  </a:lnTo>
                  <a:lnTo>
                    <a:pt x="18760" y="2278"/>
                  </a:lnTo>
                  <a:lnTo>
                    <a:pt x="18754" y="2241"/>
                  </a:lnTo>
                  <a:lnTo>
                    <a:pt x="18727" y="2209"/>
                  </a:lnTo>
                  <a:lnTo>
                    <a:pt x="18737" y="2198"/>
                  </a:lnTo>
                  <a:lnTo>
                    <a:pt x="18724" y="2166"/>
                  </a:lnTo>
                  <a:lnTo>
                    <a:pt x="18688" y="2142"/>
                  </a:lnTo>
                  <a:lnTo>
                    <a:pt x="18681" y="2156"/>
                  </a:lnTo>
                  <a:lnTo>
                    <a:pt x="18653" y="2154"/>
                  </a:lnTo>
                  <a:lnTo>
                    <a:pt x="18622" y="2137"/>
                  </a:lnTo>
                  <a:lnTo>
                    <a:pt x="18587" y="2136"/>
                  </a:lnTo>
                  <a:lnTo>
                    <a:pt x="18582" y="2151"/>
                  </a:lnTo>
                  <a:lnTo>
                    <a:pt x="18561" y="2155"/>
                  </a:lnTo>
                  <a:lnTo>
                    <a:pt x="18567" y="2167"/>
                  </a:lnTo>
                  <a:lnTo>
                    <a:pt x="18541" y="2169"/>
                  </a:lnTo>
                  <a:lnTo>
                    <a:pt x="18530" y="2199"/>
                  </a:lnTo>
                  <a:lnTo>
                    <a:pt x="18532" y="2258"/>
                  </a:lnTo>
                  <a:lnTo>
                    <a:pt x="18548" y="2267"/>
                  </a:lnTo>
                  <a:lnTo>
                    <a:pt x="18580" y="2262"/>
                  </a:lnTo>
                  <a:lnTo>
                    <a:pt x="18622" y="2271"/>
                  </a:lnTo>
                  <a:lnTo>
                    <a:pt x="18665" y="2303"/>
                  </a:lnTo>
                  <a:lnTo>
                    <a:pt x="18665" y="2303"/>
                  </a:lnTo>
                  <a:close/>
                  <a:moveTo>
                    <a:pt x="18876" y="2224"/>
                  </a:moveTo>
                  <a:lnTo>
                    <a:pt x="18897" y="2204"/>
                  </a:lnTo>
                  <a:lnTo>
                    <a:pt x="18903" y="2179"/>
                  </a:lnTo>
                  <a:lnTo>
                    <a:pt x="18873" y="2188"/>
                  </a:lnTo>
                  <a:lnTo>
                    <a:pt x="18862" y="2204"/>
                  </a:lnTo>
                  <a:lnTo>
                    <a:pt x="18876" y="2224"/>
                  </a:lnTo>
                  <a:lnTo>
                    <a:pt x="18876" y="2224"/>
                  </a:lnTo>
                  <a:close/>
                  <a:moveTo>
                    <a:pt x="19111" y="11406"/>
                  </a:moveTo>
                  <a:lnTo>
                    <a:pt x="19106" y="11367"/>
                  </a:lnTo>
                  <a:lnTo>
                    <a:pt x="19112" y="11329"/>
                  </a:lnTo>
                  <a:lnTo>
                    <a:pt x="19098" y="11298"/>
                  </a:lnTo>
                  <a:lnTo>
                    <a:pt x="19087" y="11259"/>
                  </a:lnTo>
                  <a:lnTo>
                    <a:pt x="19094" y="11203"/>
                  </a:lnTo>
                  <a:lnTo>
                    <a:pt x="19125" y="11175"/>
                  </a:lnTo>
                  <a:lnTo>
                    <a:pt x="19141" y="11184"/>
                  </a:lnTo>
                  <a:lnTo>
                    <a:pt x="19141" y="11208"/>
                  </a:lnTo>
                  <a:lnTo>
                    <a:pt x="19161" y="11222"/>
                  </a:lnTo>
                  <a:lnTo>
                    <a:pt x="19227" y="11215"/>
                  </a:lnTo>
                  <a:lnTo>
                    <a:pt x="19235" y="11199"/>
                  </a:lnTo>
                  <a:lnTo>
                    <a:pt x="19251" y="11196"/>
                  </a:lnTo>
                  <a:lnTo>
                    <a:pt x="19261" y="11212"/>
                  </a:lnTo>
                  <a:lnTo>
                    <a:pt x="19253" y="11225"/>
                  </a:lnTo>
                  <a:lnTo>
                    <a:pt x="19255" y="11251"/>
                  </a:lnTo>
                  <a:lnTo>
                    <a:pt x="19291" y="11289"/>
                  </a:lnTo>
                  <a:lnTo>
                    <a:pt x="19296" y="11320"/>
                  </a:lnTo>
                  <a:lnTo>
                    <a:pt x="19316" y="11341"/>
                  </a:lnTo>
                  <a:lnTo>
                    <a:pt x="19317" y="11317"/>
                  </a:lnTo>
                  <a:lnTo>
                    <a:pt x="19310" y="11299"/>
                  </a:lnTo>
                  <a:lnTo>
                    <a:pt x="19313" y="11264"/>
                  </a:lnTo>
                  <a:lnTo>
                    <a:pt x="19313" y="11224"/>
                  </a:lnTo>
                  <a:lnTo>
                    <a:pt x="19280" y="11197"/>
                  </a:lnTo>
                  <a:lnTo>
                    <a:pt x="19272" y="11151"/>
                  </a:lnTo>
                  <a:lnTo>
                    <a:pt x="19259" y="11123"/>
                  </a:lnTo>
                  <a:lnTo>
                    <a:pt x="19235" y="11135"/>
                  </a:lnTo>
                  <a:lnTo>
                    <a:pt x="19212" y="11135"/>
                  </a:lnTo>
                  <a:lnTo>
                    <a:pt x="19166" y="11105"/>
                  </a:lnTo>
                  <a:lnTo>
                    <a:pt x="19159" y="11055"/>
                  </a:lnTo>
                  <a:lnTo>
                    <a:pt x="19136" y="11015"/>
                  </a:lnTo>
                  <a:lnTo>
                    <a:pt x="19094" y="10978"/>
                  </a:lnTo>
                  <a:lnTo>
                    <a:pt x="19068" y="10972"/>
                  </a:lnTo>
                  <a:lnTo>
                    <a:pt x="19041" y="10939"/>
                  </a:lnTo>
                  <a:lnTo>
                    <a:pt x="19026" y="10879"/>
                  </a:lnTo>
                  <a:lnTo>
                    <a:pt x="19000" y="10835"/>
                  </a:lnTo>
                  <a:lnTo>
                    <a:pt x="18988" y="10793"/>
                  </a:lnTo>
                  <a:lnTo>
                    <a:pt x="18989" y="10737"/>
                  </a:lnTo>
                  <a:lnTo>
                    <a:pt x="18983" y="10672"/>
                  </a:lnTo>
                  <a:lnTo>
                    <a:pt x="18962" y="10637"/>
                  </a:lnTo>
                  <a:lnTo>
                    <a:pt x="18970" y="10579"/>
                  </a:lnTo>
                  <a:lnTo>
                    <a:pt x="18967" y="10545"/>
                  </a:lnTo>
                  <a:lnTo>
                    <a:pt x="18943" y="10502"/>
                  </a:lnTo>
                  <a:lnTo>
                    <a:pt x="18959" y="10479"/>
                  </a:lnTo>
                  <a:lnTo>
                    <a:pt x="18965" y="10455"/>
                  </a:lnTo>
                  <a:lnTo>
                    <a:pt x="18964" y="10434"/>
                  </a:lnTo>
                  <a:lnTo>
                    <a:pt x="18981" y="10432"/>
                  </a:lnTo>
                  <a:lnTo>
                    <a:pt x="19000" y="10436"/>
                  </a:lnTo>
                  <a:lnTo>
                    <a:pt x="19040" y="10427"/>
                  </a:lnTo>
                  <a:lnTo>
                    <a:pt x="19080" y="10432"/>
                  </a:lnTo>
                  <a:lnTo>
                    <a:pt x="19116" y="10456"/>
                  </a:lnTo>
                  <a:lnTo>
                    <a:pt x="19140" y="10505"/>
                  </a:lnTo>
                  <a:lnTo>
                    <a:pt x="19176" y="10518"/>
                  </a:lnTo>
                  <a:lnTo>
                    <a:pt x="19207" y="10539"/>
                  </a:lnTo>
                  <a:lnTo>
                    <a:pt x="19238" y="10587"/>
                  </a:lnTo>
                  <a:lnTo>
                    <a:pt x="19257" y="10596"/>
                  </a:lnTo>
                  <a:lnTo>
                    <a:pt x="19241" y="10552"/>
                  </a:lnTo>
                  <a:lnTo>
                    <a:pt x="19206" y="10508"/>
                  </a:lnTo>
                  <a:lnTo>
                    <a:pt x="19156" y="10473"/>
                  </a:lnTo>
                  <a:lnTo>
                    <a:pt x="19130" y="10426"/>
                  </a:lnTo>
                  <a:lnTo>
                    <a:pt x="19100" y="10384"/>
                  </a:lnTo>
                  <a:lnTo>
                    <a:pt x="19100" y="10362"/>
                  </a:lnTo>
                  <a:lnTo>
                    <a:pt x="19080" y="10345"/>
                  </a:lnTo>
                  <a:lnTo>
                    <a:pt x="19049" y="10284"/>
                  </a:lnTo>
                  <a:lnTo>
                    <a:pt x="19033" y="10245"/>
                  </a:lnTo>
                  <a:lnTo>
                    <a:pt x="19011" y="10233"/>
                  </a:lnTo>
                  <a:lnTo>
                    <a:pt x="19005" y="10199"/>
                  </a:lnTo>
                  <a:lnTo>
                    <a:pt x="18955" y="10138"/>
                  </a:lnTo>
                  <a:lnTo>
                    <a:pt x="18908" y="10055"/>
                  </a:lnTo>
                  <a:lnTo>
                    <a:pt x="18896" y="10013"/>
                  </a:lnTo>
                  <a:lnTo>
                    <a:pt x="18836" y="9933"/>
                  </a:lnTo>
                  <a:lnTo>
                    <a:pt x="18805" y="9873"/>
                  </a:lnTo>
                  <a:lnTo>
                    <a:pt x="18780" y="9856"/>
                  </a:lnTo>
                  <a:lnTo>
                    <a:pt x="18780" y="9820"/>
                  </a:lnTo>
                  <a:lnTo>
                    <a:pt x="18761" y="9789"/>
                  </a:lnTo>
                  <a:lnTo>
                    <a:pt x="18739" y="9779"/>
                  </a:lnTo>
                  <a:lnTo>
                    <a:pt x="18737" y="9795"/>
                  </a:lnTo>
                  <a:lnTo>
                    <a:pt x="18717" y="9792"/>
                  </a:lnTo>
                  <a:lnTo>
                    <a:pt x="18709" y="9778"/>
                  </a:lnTo>
                  <a:lnTo>
                    <a:pt x="18717" y="9750"/>
                  </a:lnTo>
                  <a:lnTo>
                    <a:pt x="18706" y="9725"/>
                  </a:lnTo>
                  <a:lnTo>
                    <a:pt x="18674" y="9705"/>
                  </a:lnTo>
                  <a:lnTo>
                    <a:pt x="18644" y="9668"/>
                  </a:lnTo>
                  <a:lnTo>
                    <a:pt x="18626" y="9622"/>
                  </a:lnTo>
                  <a:lnTo>
                    <a:pt x="18610" y="9595"/>
                  </a:lnTo>
                  <a:lnTo>
                    <a:pt x="18605" y="9559"/>
                  </a:lnTo>
                  <a:lnTo>
                    <a:pt x="18613" y="9532"/>
                  </a:lnTo>
                  <a:lnTo>
                    <a:pt x="18620" y="9538"/>
                  </a:lnTo>
                  <a:lnTo>
                    <a:pt x="18612" y="9488"/>
                  </a:lnTo>
                  <a:lnTo>
                    <a:pt x="18605" y="9433"/>
                  </a:lnTo>
                  <a:lnTo>
                    <a:pt x="18595" y="9395"/>
                  </a:lnTo>
                  <a:lnTo>
                    <a:pt x="18561" y="9380"/>
                  </a:lnTo>
                  <a:lnTo>
                    <a:pt x="18525" y="9340"/>
                  </a:lnTo>
                  <a:lnTo>
                    <a:pt x="18521" y="9319"/>
                  </a:lnTo>
                  <a:lnTo>
                    <a:pt x="18503" y="9299"/>
                  </a:lnTo>
                  <a:lnTo>
                    <a:pt x="18503" y="9283"/>
                  </a:lnTo>
                  <a:lnTo>
                    <a:pt x="18518" y="9279"/>
                  </a:lnTo>
                  <a:lnTo>
                    <a:pt x="18550" y="9311"/>
                  </a:lnTo>
                  <a:lnTo>
                    <a:pt x="18582" y="9358"/>
                  </a:lnTo>
                  <a:lnTo>
                    <a:pt x="18568" y="9315"/>
                  </a:lnTo>
                  <a:lnTo>
                    <a:pt x="18528" y="9255"/>
                  </a:lnTo>
                  <a:lnTo>
                    <a:pt x="18488" y="9213"/>
                  </a:lnTo>
                  <a:lnTo>
                    <a:pt x="18474" y="9213"/>
                  </a:lnTo>
                  <a:lnTo>
                    <a:pt x="18464" y="9184"/>
                  </a:lnTo>
                  <a:lnTo>
                    <a:pt x="18395" y="9129"/>
                  </a:lnTo>
                  <a:lnTo>
                    <a:pt x="18371" y="9091"/>
                  </a:lnTo>
                  <a:lnTo>
                    <a:pt x="18373" y="9033"/>
                  </a:lnTo>
                  <a:lnTo>
                    <a:pt x="18354" y="9011"/>
                  </a:lnTo>
                  <a:lnTo>
                    <a:pt x="18303" y="8992"/>
                  </a:lnTo>
                  <a:lnTo>
                    <a:pt x="18279" y="8944"/>
                  </a:lnTo>
                  <a:lnTo>
                    <a:pt x="18267" y="8928"/>
                  </a:lnTo>
                  <a:lnTo>
                    <a:pt x="18254" y="8946"/>
                  </a:lnTo>
                  <a:lnTo>
                    <a:pt x="18267" y="8961"/>
                  </a:lnTo>
                  <a:lnTo>
                    <a:pt x="18268" y="8986"/>
                  </a:lnTo>
                  <a:lnTo>
                    <a:pt x="18248" y="8993"/>
                  </a:lnTo>
                  <a:lnTo>
                    <a:pt x="18223" y="8975"/>
                  </a:lnTo>
                  <a:lnTo>
                    <a:pt x="18196" y="8978"/>
                  </a:lnTo>
                  <a:lnTo>
                    <a:pt x="18240" y="9025"/>
                  </a:lnTo>
                  <a:lnTo>
                    <a:pt x="18298" y="9060"/>
                  </a:lnTo>
                  <a:lnTo>
                    <a:pt x="18316" y="9086"/>
                  </a:lnTo>
                  <a:lnTo>
                    <a:pt x="18311" y="9125"/>
                  </a:lnTo>
                  <a:lnTo>
                    <a:pt x="18327" y="9110"/>
                  </a:lnTo>
                  <a:lnTo>
                    <a:pt x="18347" y="9107"/>
                  </a:lnTo>
                  <a:lnTo>
                    <a:pt x="18355" y="9131"/>
                  </a:lnTo>
                  <a:lnTo>
                    <a:pt x="18342" y="9147"/>
                  </a:lnTo>
                  <a:lnTo>
                    <a:pt x="18319" y="9156"/>
                  </a:lnTo>
                  <a:lnTo>
                    <a:pt x="18325" y="9179"/>
                  </a:lnTo>
                  <a:lnTo>
                    <a:pt x="18351" y="9180"/>
                  </a:lnTo>
                  <a:lnTo>
                    <a:pt x="18359" y="9215"/>
                  </a:lnTo>
                  <a:lnTo>
                    <a:pt x="18332" y="9230"/>
                  </a:lnTo>
                  <a:lnTo>
                    <a:pt x="18306" y="9225"/>
                  </a:lnTo>
                  <a:lnTo>
                    <a:pt x="18285" y="9198"/>
                  </a:lnTo>
                  <a:lnTo>
                    <a:pt x="18263" y="9218"/>
                  </a:lnTo>
                  <a:lnTo>
                    <a:pt x="18244" y="9264"/>
                  </a:lnTo>
                  <a:lnTo>
                    <a:pt x="18275" y="9298"/>
                  </a:lnTo>
                  <a:lnTo>
                    <a:pt x="18285" y="9339"/>
                  </a:lnTo>
                  <a:lnTo>
                    <a:pt x="18320" y="9382"/>
                  </a:lnTo>
                  <a:lnTo>
                    <a:pt x="18349" y="9435"/>
                  </a:lnTo>
                  <a:lnTo>
                    <a:pt x="18353" y="9508"/>
                  </a:lnTo>
                  <a:lnTo>
                    <a:pt x="18365" y="9524"/>
                  </a:lnTo>
                  <a:lnTo>
                    <a:pt x="18372" y="9579"/>
                  </a:lnTo>
                  <a:lnTo>
                    <a:pt x="18395" y="9660"/>
                  </a:lnTo>
                  <a:lnTo>
                    <a:pt x="18422" y="9715"/>
                  </a:lnTo>
                  <a:lnTo>
                    <a:pt x="18459" y="9734"/>
                  </a:lnTo>
                  <a:lnTo>
                    <a:pt x="18463" y="9750"/>
                  </a:lnTo>
                  <a:lnTo>
                    <a:pt x="18446" y="9761"/>
                  </a:lnTo>
                  <a:lnTo>
                    <a:pt x="18531" y="9844"/>
                  </a:lnTo>
                  <a:lnTo>
                    <a:pt x="18558" y="9853"/>
                  </a:lnTo>
                  <a:lnTo>
                    <a:pt x="18598" y="9912"/>
                  </a:lnTo>
                  <a:lnTo>
                    <a:pt x="18610" y="9968"/>
                  </a:lnTo>
                  <a:lnTo>
                    <a:pt x="18606" y="10013"/>
                  </a:lnTo>
                  <a:lnTo>
                    <a:pt x="18632" y="10058"/>
                  </a:lnTo>
                  <a:lnTo>
                    <a:pt x="18632" y="10093"/>
                  </a:lnTo>
                  <a:lnTo>
                    <a:pt x="18661" y="10112"/>
                  </a:lnTo>
                  <a:lnTo>
                    <a:pt x="18693" y="10148"/>
                  </a:lnTo>
                  <a:lnTo>
                    <a:pt x="18684" y="10159"/>
                  </a:lnTo>
                  <a:lnTo>
                    <a:pt x="18687" y="10184"/>
                  </a:lnTo>
                  <a:lnTo>
                    <a:pt x="18725" y="10245"/>
                  </a:lnTo>
                  <a:lnTo>
                    <a:pt x="18734" y="10283"/>
                  </a:lnTo>
                  <a:lnTo>
                    <a:pt x="18752" y="10329"/>
                  </a:lnTo>
                  <a:lnTo>
                    <a:pt x="18756" y="10393"/>
                  </a:lnTo>
                  <a:lnTo>
                    <a:pt x="18768" y="10415"/>
                  </a:lnTo>
                  <a:lnTo>
                    <a:pt x="18764" y="10449"/>
                  </a:lnTo>
                  <a:lnTo>
                    <a:pt x="18771" y="10505"/>
                  </a:lnTo>
                  <a:lnTo>
                    <a:pt x="18798" y="10572"/>
                  </a:lnTo>
                  <a:lnTo>
                    <a:pt x="18791" y="10597"/>
                  </a:lnTo>
                  <a:lnTo>
                    <a:pt x="18796" y="10642"/>
                  </a:lnTo>
                  <a:lnTo>
                    <a:pt x="18829" y="10672"/>
                  </a:lnTo>
                  <a:lnTo>
                    <a:pt x="18891" y="10751"/>
                  </a:lnTo>
                  <a:lnTo>
                    <a:pt x="18891" y="10784"/>
                  </a:lnTo>
                  <a:lnTo>
                    <a:pt x="18918" y="10830"/>
                  </a:lnTo>
                  <a:lnTo>
                    <a:pt x="18912" y="10902"/>
                  </a:lnTo>
                  <a:lnTo>
                    <a:pt x="18920" y="10958"/>
                  </a:lnTo>
                  <a:lnTo>
                    <a:pt x="18949" y="11012"/>
                  </a:lnTo>
                  <a:lnTo>
                    <a:pt x="18957" y="11048"/>
                  </a:lnTo>
                  <a:lnTo>
                    <a:pt x="19002" y="11106"/>
                  </a:lnTo>
                  <a:lnTo>
                    <a:pt x="19007" y="11132"/>
                  </a:lnTo>
                  <a:lnTo>
                    <a:pt x="18998" y="11187"/>
                  </a:lnTo>
                  <a:lnTo>
                    <a:pt x="18993" y="11259"/>
                  </a:lnTo>
                  <a:lnTo>
                    <a:pt x="19007" y="11302"/>
                  </a:lnTo>
                  <a:lnTo>
                    <a:pt x="19043" y="11327"/>
                  </a:lnTo>
                  <a:lnTo>
                    <a:pt x="19068" y="11379"/>
                  </a:lnTo>
                  <a:lnTo>
                    <a:pt x="19111" y="11406"/>
                  </a:lnTo>
                  <a:lnTo>
                    <a:pt x="19111" y="11406"/>
                  </a:lnTo>
                  <a:close/>
                  <a:moveTo>
                    <a:pt x="17365" y="8982"/>
                  </a:moveTo>
                  <a:lnTo>
                    <a:pt x="17377" y="8978"/>
                  </a:lnTo>
                  <a:lnTo>
                    <a:pt x="17381" y="8961"/>
                  </a:lnTo>
                  <a:lnTo>
                    <a:pt x="17391" y="8950"/>
                  </a:lnTo>
                  <a:lnTo>
                    <a:pt x="17406" y="8954"/>
                  </a:lnTo>
                  <a:lnTo>
                    <a:pt x="17428" y="8979"/>
                  </a:lnTo>
                  <a:lnTo>
                    <a:pt x="17456" y="8987"/>
                  </a:lnTo>
                  <a:lnTo>
                    <a:pt x="17475" y="8967"/>
                  </a:lnTo>
                  <a:lnTo>
                    <a:pt x="17486" y="8948"/>
                  </a:lnTo>
                  <a:lnTo>
                    <a:pt x="17473" y="8929"/>
                  </a:lnTo>
                  <a:lnTo>
                    <a:pt x="17474" y="8908"/>
                  </a:lnTo>
                  <a:lnTo>
                    <a:pt x="17494" y="8889"/>
                  </a:lnTo>
                  <a:lnTo>
                    <a:pt x="17499" y="8873"/>
                  </a:lnTo>
                  <a:lnTo>
                    <a:pt x="17471" y="8874"/>
                  </a:lnTo>
                  <a:lnTo>
                    <a:pt x="17466" y="8888"/>
                  </a:lnTo>
                  <a:lnTo>
                    <a:pt x="17448" y="8900"/>
                  </a:lnTo>
                  <a:lnTo>
                    <a:pt x="17440" y="8891"/>
                  </a:lnTo>
                  <a:lnTo>
                    <a:pt x="17455" y="8870"/>
                  </a:lnTo>
                  <a:lnTo>
                    <a:pt x="17457" y="8856"/>
                  </a:lnTo>
                  <a:lnTo>
                    <a:pt x="17448" y="8849"/>
                  </a:lnTo>
                  <a:lnTo>
                    <a:pt x="17411" y="8856"/>
                  </a:lnTo>
                  <a:lnTo>
                    <a:pt x="17388" y="8844"/>
                  </a:lnTo>
                  <a:lnTo>
                    <a:pt x="17369" y="8860"/>
                  </a:lnTo>
                  <a:lnTo>
                    <a:pt x="17360" y="8891"/>
                  </a:lnTo>
                  <a:lnTo>
                    <a:pt x="17338" y="8911"/>
                  </a:lnTo>
                  <a:lnTo>
                    <a:pt x="17338" y="8936"/>
                  </a:lnTo>
                  <a:lnTo>
                    <a:pt x="17365" y="8982"/>
                  </a:lnTo>
                  <a:lnTo>
                    <a:pt x="17365" y="8982"/>
                  </a:lnTo>
                  <a:close/>
                  <a:moveTo>
                    <a:pt x="17253" y="8956"/>
                  </a:moveTo>
                  <a:lnTo>
                    <a:pt x="17266" y="8951"/>
                  </a:lnTo>
                  <a:lnTo>
                    <a:pt x="17266" y="8942"/>
                  </a:lnTo>
                  <a:lnTo>
                    <a:pt x="17276" y="8930"/>
                  </a:lnTo>
                  <a:lnTo>
                    <a:pt x="17295" y="8943"/>
                  </a:lnTo>
                  <a:lnTo>
                    <a:pt x="17307" y="8933"/>
                  </a:lnTo>
                  <a:lnTo>
                    <a:pt x="17296" y="8910"/>
                  </a:lnTo>
                  <a:lnTo>
                    <a:pt x="17310" y="8890"/>
                  </a:lnTo>
                  <a:lnTo>
                    <a:pt x="17303" y="8869"/>
                  </a:lnTo>
                  <a:lnTo>
                    <a:pt x="17292" y="8870"/>
                  </a:lnTo>
                  <a:lnTo>
                    <a:pt x="17273" y="8891"/>
                  </a:lnTo>
                  <a:lnTo>
                    <a:pt x="17240" y="8905"/>
                  </a:lnTo>
                  <a:lnTo>
                    <a:pt x="17239" y="8932"/>
                  </a:lnTo>
                  <a:lnTo>
                    <a:pt x="17253" y="8956"/>
                  </a:lnTo>
                  <a:lnTo>
                    <a:pt x="17253" y="8956"/>
                  </a:lnTo>
                  <a:close/>
                  <a:moveTo>
                    <a:pt x="17487" y="9069"/>
                  </a:moveTo>
                  <a:lnTo>
                    <a:pt x="17493" y="9078"/>
                  </a:lnTo>
                  <a:lnTo>
                    <a:pt x="17513" y="9063"/>
                  </a:lnTo>
                  <a:lnTo>
                    <a:pt x="17520" y="9042"/>
                  </a:lnTo>
                  <a:lnTo>
                    <a:pt x="17502" y="9027"/>
                  </a:lnTo>
                  <a:lnTo>
                    <a:pt x="17497" y="9035"/>
                  </a:lnTo>
                  <a:lnTo>
                    <a:pt x="17500" y="9047"/>
                  </a:lnTo>
                  <a:lnTo>
                    <a:pt x="17487" y="9069"/>
                  </a:lnTo>
                  <a:lnTo>
                    <a:pt x="17487" y="9069"/>
                  </a:lnTo>
                  <a:close/>
                  <a:moveTo>
                    <a:pt x="17451" y="9029"/>
                  </a:moveTo>
                  <a:lnTo>
                    <a:pt x="17450" y="9048"/>
                  </a:lnTo>
                  <a:lnTo>
                    <a:pt x="17464" y="9071"/>
                  </a:lnTo>
                  <a:lnTo>
                    <a:pt x="17471" y="9055"/>
                  </a:lnTo>
                  <a:lnTo>
                    <a:pt x="17469" y="9029"/>
                  </a:lnTo>
                  <a:lnTo>
                    <a:pt x="17461" y="9021"/>
                  </a:lnTo>
                  <a:lnTo>
                    <a:pt x="17451" y="9029"/>
                  </a:lnTo>
                  <a:lnTo>
                    <a:pt x="17451" y="9029"/>
                  </a:lnTo>
                  <a:close/>
                  <a:moveTo>
                    <a:pt x="17459" y="9186"/>
                  </a:moveTo>
                  <a:lnTo>
                    <a:pt x="17478" y="9154"/>
                  </a:lnTo>
                  <a:lnTo>
                    <a:pt x="17497" y="9149"/>
                  </a:lnTo>
                  <a:lnTo>
                    <a:pt x="17508" y="9122"/>
                  </a:lnTo>
                  <a:lnTo>
                    <a:pt x="17501" y="9112"/>
                  </a:lnTo>
                  <a:lnTo>
                    <a:pt x="17509" y="9092"/>
                  </a:lnTo>
                  <a:lnTo>
                    <a:pt x="17459" y="9104"/>
                  </a:lnTo>
                  <a:lnTo>
                    <a:pt x="17431" y="9143"/>
                  </a:lnTo>
                  <a:lnTo>
                    <a:pt x="17434" y="9168"/>
                  </a:lnTo>
                  <a:lnTo>
                    <a:pt x="17459" y="9186"/>
                  </a:lnTo>
                  <a:lnTo>
                    <a:pt x="17459" y="9186"/>
                  </a:lnTo>
                  <a:close/>
                  <a:moveTo>
                    <a:pt x="18770" y="7185"/>
                  </a:moveTo>
                  <a:lnTo>
                    <a:pt x="18785" y="7187"/>
                  </a:lnTo>
                  <a:lnTo>
                    <a:pt x="18809" y="7152"/>
                  </a:lnTo>
                  <a:lnTo>
                    <a:pt x="18811" y="7128"/>
                  </a:lnTo>
                  <a:lnTo>
                    <a:pt x="18790" y="7132"/>
                  </a:lnTo>
                  <a:lnTo>
                    <a:pt x="18772" y="7158"/>
                  </a:lnTo>
                  <a:lnTo>
                    <a:pt x="18770" y="7185"/>
                  </a:lnTo>
                  <a:lnTo>
                    <a:pt x="18770" y="7185"/>
                  </a:lnTo>
                  <a:close/>
                  <a:moveTo>
                    <a:pt x="20862" y="6967"/>
                  </a:moveTo>
                  <a:lnTo>
                    <a:pt x="20874" y="6971"/>
                  </a:lnTo>
                  <a:lnTo>
                    <a:pt x="20869" y="6933"/>
                  </a:lnTo>
                  <a:lnTo>
                    <a:pt x="20853" y="6901"/>
                  </a:lnTo>
                  <a:lnTo>
                    <a:pt x="20864" y="6885"/>
                  </a:lnTo>
                  <a:lnTo>
                    <a:pt x="20864" y="6861"/>
                  </a:lnTo>
                  <a:lnTo>
                    <a:pt x="20881" y="6820"/>
                  </a:lnTo>
                  <a:lnTo>
                    <a:pt x="20907" y="6790"/>
                  </a:lnTo>
                  <a:lnTo>
                    <a:pt x="20950" y="6759"/>
                  </a:lnTo>
                  <a:lnTo>
                    <a:pt x="20966" y="6750"/>
                  </a:lnTo>
                  <a:lnTo>
                    <a:pt x="20957" y="6713"/>
                  </a:lnTo>
                  <a:lnTo>
                    <a:pt x="20939" y="6671"/>
                  </a:lnTo>
                  <a:lnTo>
                    <a:pt x="20899" y="6626"/>
                  </a:lnTo>
                  <a:lnTo>
                    <a:pt x="20881" y="6619"/>
                  </a:lnTo>
                  <a:lnTo>
                    <a:pt x="20862" y="6638"/>
                  </a:lnTo>
                  <a:lnTo>
                    <a:pt x="20858" y="6655"/>
                  </a:lnTo>
                  <a:lnTo>
                    <a:pt x="20844" y="6665"/>
                  </a:lnTo>
                  <a:lnTo>
                    <a:pt x="20802" y="6714"/>
                  </a:lnTo>
                  <a:lnTo>
                    <a:pt x="20785" y="6721"/>
                  </a:lnTo>
                  <a:lnTo>
                    <a:pt x="20765" y="6754"/>
                  </a:lnTo>
                  <a:lnTo>
                    <a:pt x="20783" y="6752"/>
                  </a:lnTo>
                  <a:lnTo>
                    <a:pt x="20815" y="6741"/>
                  </a:lnTo>
                  <a:lnTo>
                    <a:pt x="20819" y="6746"/>
                  </a:lnTo>
                  <a:lnTo>
                    <a:pt x="20810" y="6776"/>
                  </a:lnTo>
                  <a:lnTo>
                    <a:pt x="20821" y="6830"/>
                  </a:lnTo>
                  <a:lnTo>
                    <a:pt x="20839" y="6856"/>
                  </a:lnTo>
                  <a:lnTo>
                    <a:pt x="20842" y="6894"/>
                  </a:lnTo>
                  <a:lnTo>
                    <a:pt x="20826" y="6915"/>
                  </a:lnTo>
                  <a:lnTo>
                    <a:pt x="20832" y="6935"/>
                  </a:lnTo>
                  <a:lnTo>
                    <a:pt x="20862" y="6967"/>
                  </a:lnTo>
                  <a:lnTo>
                    <a:pt x="20862" y="6967"/>
                  </a:lnTo>
                  <a:close/>
                  <a:moveTo>
                    <a:pt x="22094" y="8048"/>
                  </a:moveTo>
                  <a:lnTo>
                    <a:pt x="22112" y="8075"/>
                  </a:lnTo>
                  <a:lnTo>
                    <a:pt x="22144" y="8076"/>
                  </a:lnTo>
                  <a:lnTo>
                    <a:pt x="22182" y="8110"/>
                  </a:lnTo>
                  <a:lnTo>
                    <a:pt x="22233" y="8125"/>
                  </a:lnTo>
                  <a:lnTo>
                    <a:pt x="22252" y="8142"/>
                  </a:lnTo>
                  <a:lnTo>
                    <a:pt x="22297" y="8132"/>
                  </a:lnTo>
                  <a:lnTo>
                    <a:pt x="22283" y="8119"/>
                  </a:lnTo>
                  <a:lnTo>
                    <a:pt x="22232" y="8099"/>
                  </a:lnTo>
                  <a:lnTo>
                    <a:pt x="22209" y="8080"/>
                  </a:lnTo>
                  <a:lnTo>
                    <a:pt x="22176" y="8076"/>
                  </a:lnTo>
                  <a:lnTo>
                    <a:pt x="22152" y="8048"/>
                  </a:lnTo>
                  <a:lnTo>
                    <a:pt x="22110" y="8037"/>
                  </a:lnTo>
                  <a:lnTo>
                    <a:pt x="22094" y="8048"/>
                  </a:lnTo>
                  <a:lnTo>
                    <a:pt x="22094" y="8048"/>
                  </a:lnTo>
                  <a:close/>
                  <a:moveTo>
                    <a:pt x="21740" y="7964"/>
                  </a:moveTo>
                  <a:lnTo>
                    <a:pt x="21767" y="7976"/>
                  </a:lnTo>
                  <a:lnTo>
                    <a:pt x="21795" y="7975"/>
                  </a:lnTo>
                  <a:lnTo>
                    <a:pt x="21814" y="7995"/>
                  </a:lnTo>
                  <a:lnTo>
                    <a:pt x="21812" y="8007"/>
                  </a:lnTo>
                  <a:lnTo>
                    <a:pt x="21845" y="8049"/>
                  </a:lnTo>
                  <a:lnTo>
                    <a:pt x="21869" y="8054"/>
                  </a:lnTo>
                  <a:lnTo>
                    <a:pt x="21898" y="8086"/>
                  </a:lnTo>
                  <a:lnTo>
                    <a:pt x="21914" y="8088"/>
                  </a:lnTo>
                  <a:lnTo>
                    <a:pt x="21929" y="8081"/>
                  </a:lnTo>
                  <a:lnTo>
                    <a:pt x="21961" y="8113"/>
                  </a:lnTo>
                  <a:lnTo>
                    <a:pt x="21998" y="8118"/>
                  </a:lnTo>
                  <a:lnTo>
                    <a:pt x="22005" y="8105"/>
                  </a:lnTo>
                  <a:lnTo>
                    <a:pt x="21985" y="8067"/>
                  </a:lnTo>
                  <a:lnTo>
                    <a:pt x="21949" y="8054"/>
                  </a:lnTo>
                  <a:lnTo>
                    <a:pt x="21902" y="8019"/>
                  </a:lnTo>
                  <a:lnTo>
                    <a:pt x="21890" y="7988"/>
                  </a:lnTo>
                  <a:lnTo>
                    <a:pt x="21858" y="7985"/>
                  </a:lnTo>
                  <a:lnTo>
                    <a:pt x="21827" y="7938"/>
                  </a:lnTo>
                  <a:lnTo>
                    <a:pt x="21827" y="7926"/>
                  </a:lnTo>
                  <a:lnTo>
                    <a:pt x="21844" y="7912"/>
                  </a:lnTo>
                  <a:lnTo>
                    <a:pt x="21808" y="7907"/>
                  </a:lnTo>
                  <a:lnTo>
                    <a:pt x="21787" y="7915"/>
                  </a:lnTo>
                  <a:lnTo>
                    <a:pt x="21763" y="7915"/>
                  </a:lnTo>
                  <a:lnTo>
                    <a:pt x="21739" y="7944"/>
                  </a:lnTo>
                  <a:lnTo>
                    <a:pt x="21740" y="7964"/>
                  </a:lnTo>
                  <a:lnTo>
                    <a:pt x="21740" y="7964"/>
                  </a:lnTo>
                  <a:close/>
                  <a:moveTo>
                    <a:pt x="20897" y="9732"/>
                  </a:moveTo>
                  <a:lnTo>
                    <a:pt x="20912" y="9732"/>
                  </a:lnTo>
                  <a:lnTo>
                    <a:pt x="20925" y="9716"/>
                  </a:lnTo>
                  <a:lnTo>
                    <a:pt x="20918" y="9686"/>
                  </a:lnTo>
                  <a:lnTo>
                    <a:pt x="20899" y="9665"/>
                  </a:lnTo>
                  <a:lnTo>
                    <a:pt x="20876" y="9685"/>
                  </a:lnTo>
                  <a:lnTo>
                    <a:pt x="20876" y="9706"/>
                  </a:lnTo>
                  <a:lnTo>
                    <a:pt x="20897" y="9732"/>
                  </a:lnTo>
                  <a:lnTo>
                    <a:pt x="20897" y="9732"/>
                  </a:lnTo>
                  <a:close/>
                  <a:moveTo>
                    <a:pt x="20717" y="9687"/>
                  </a:moveTo>
                  <a:lnTo>
                    <a:pt x="20715" y="9715"/>
                  </a:lnTo>
                  <a:lnTo>
                    <a:pt x="20730" y="9728"/>
                  </a:lnTo>
                  <a:lnTo>
                    <a:pt x="20765" y="9725"/>
                  </a:lnTo>
                  <a:lnTo>
                    <a:pt x="20771" y="9702"/>
                  </a:lnTo>
                  <a:lnTo>
                    <a:pt x="20737" y="9674"/>
                  </a:lnTo>
                  <a:lnTo>
                    <a:pt x="20717" y="9687"/>
                  </a:lnTo>
                  <a:lnTo>
                    <a:pt x="20717" y="9687"/>
                  </a:lnTo>
                  <a:close/>
                  <a:moveTo>
                    <a:pt x="20813" y="9973"/>
                  </a:moveTo>
                  <a:lnTo>
                    <a:pt x="20825" y="9975"/>
                  </a:lnTo>
                  <a:lnTo>
                    <a:pt x="20825" y="9936"/>
                  </a:lnTo>
                  <a:lnTo>
                    <a:pt x="20830" y="9909"/>
                  </a:lnTo>
                  <a:lnTo>
                    <a:pt x="20858" y="9894"/>
                  </a:lnTo>
                  <a:lnTo>
                    <a:pt x="20878" y="9864"/>
                  </a:lnTo>
                  <a:lnTo>
                    <a:pt x="20877" y="9828"/>
                  </a:lnTo>
                  <a:lnTo>
                    <a:pt x="20881" y="9801"/>
                  </a:lnTo>
                  <a:lnTo>
                    <a:pt x="20900" y="9784"/>
                  </a:lnTo>
                  <a:lnTo>
                    <a:pt x="20890" y="9751"/>
                  </a:lnTo>
                  <a:lnTo>
                    <a:pt x="20836" y="9703"/>
                  </a:lnTo>
                  <a:lnTo>
                    <a:pt x="20828" y="9730"/>
                  </a:lnTo>
                  <a:lnTo>
                    <a:pt x="20832" y="9791"/>
                  </a:lnTo>
                  <a:lnTo>
                    <a:pt x="20828" y="9825"/>
                  </a:lnTo>
                  <a:lnTo>
                    <a:pt x="20800" y="9835"/>
                  </a:lnTo>
                  <a:lnTo>
                    <a:pt x="20780" y="9867"/>
                  </a:lnTo>
                  <a:lnTo>
                    <a:pt x="20760" y="9869"/>
                  </a:lnTo>
                  <a:lnTo>
                    <a:pt x="20756" y="9879"/>
                  </a:lnTo>
                  <a:lnTo>
                    <a:pt x="20782" y="9909"/>
                  </a:lnTo>
                  <a:lnTo>
                    <a:pt x="20782" y="9935"/>
                  </a:lnTo>
                  <a:lnTo>
                    <a:pt x="20763" y="9946"/>
                  </a:lnTo>
                  <a:lnTo>
                    <a:pt x="20771" y="9957"/>
                  </a:lnTo>
                  <a:lnTo>
                    <a:pt x="20802" y="9955"/>
                  </a:lnTo>
                  <a:lnTo>
                    <a:pt x="20813" y="9973"/>
                  </a:lnTo>
                  <a:lnTo>
                    <a:pt x="20813" y="9973"/>
                  </a:lnTo>
                  <a:close/>
                  <a:moveTo>
                    <a:pt x="20781" y="10183"/>
                  </a:moveTo>
                  <a:lnTo>
                    <a:pt x="20781" y="10183"/>
                  </a:lnTo>
                  <a:lnTo>
                    <a:pt x="20781" y="10181"/>
                  </a:lnTo>
                  <a:lnTo>
                    <a:pt x="20782" y="10178"/>
                  </a:lnTo>
                  <a:lnTo>
                    <a:pt x="20788" y="10171"/>
                  </a:lnTo>
                  <a:lnTo>
                    <a:pt x="20797" y="10162"/>
                  </a:lnTo>
                  <a:lnTo>
                    <a:pt x="20781" y="10129"/>
                  </a:lnTo>
                  <a:lnTo>
                    <a:pt x="20779" y="10099"/>
                  </a:lnTo>
                  <a:lnTo>
                    <a:pt x="20770" y="10094"/>
                  </a:lnTo>
                  <a:lnTo>
                    <a:pt x="20770" y="10125"/>
                  </a:lnTo>
                  <a:lnTo>
                    <a:pt x="20758" y="10159"/>
                  </a:lnTo>
                  <a:lnTo>
                    <a:pt x="20781" y="10183"/>
                  </a:lnTo>
                  <a:lnTo>
                    <a:pt x="20781" y="10183"/>
                  </a:lnTo>
                  <a:close/>
                  <a:moveTo>
                    <a:pt x="20788" y="10249"/>
                  </a:moveTo>
                  <a:lnTo>
                    <a:pt x="20805" y="10242"/>
                  </a:lnTo>
                  <a:lnTo>
                    <a:pt x="20799" y="10221"/>
                  </a:lnTo>
                  <a:lnTo>
                    <a:pt x="20774" y="10212"/>
                  </a:lnTo>
                  <a:lnTo>
                    <a:pt x="20765" y="10218"/>
                  </a:lnTo>
                  <a:lnTo>
                    <a:pt x="20771" y="10234"/>
                  </a:lnTo>
                  <a:lnTo>
                    <a:pt x="20788" y="10249"/>
                  </a:lnTo>
                  <a:lnTo>
                    <a:pt x="20788" y="10249"/>
                  </a:lnTo>
                  <a:close/>
                  <a:moveTo>
                    <a:pt x="20728" y="10298"/>
                  </a:moveTo>
                  <a:lnTo>
                    <a:pt x="20737" y="10294"/>
                  </a:lnTo>
                  <a:lnTo>
                    <a:pt x="20731" y="10283"/>
                  </a:lnTo>
                  <a:lnTo>
                    <a:pt x="20717" y="10279"/>
                  </a:lnTo>
                  <a:lnTo>
                    <a:pt x="20710" y="10293"/>
                  </a:lnTo>
                  <a:lnTo>
                    <a:pt x="20728" y="10298"/>
                  </a:lnTo>
                  <a:lnTo>
                    <a:pt x="20728" y="10298"/>
                  </a:lnTo>
                  <a:close/>
                  <a:moveTo>
                    <a:pt x="20751" y="10379"/>
                  </a:moveTo>
                  <a:lnTo>
                    <a:pt x="20764" y="10370"/>
                  </a:lnTo>
                  <a:lnTo>
                    <a:pt x="20776" y="10353"/>
                  </a:lnTo>
                  <a:lnTo>
                    <a:pt x="20778" y="10323"/>
                  </a:lnTo>
                  <a:lnTo>
                    <a:pt x="20768" y="10310"/>
                  </a:lnTo>
                  <a:lnTo>
                    <a:pt x="20757" y="10335"/>
                  </a:lnTo>
                  <a:lnTo>
                    <a:pt x="20751" y="10379"/>
                  </a:lnTo>
                  <a:lnTo>
                    <a:pt x="20751" y="10379"/>
                  </a:lnTo>
                  <a:close/>
                  <a:moveTo>
                    <a:pt x="20705" y="10587"/>
                  </a:moveTo>
                  <a:lnTo>
                    <a:pt x="20719" y="10578"/>
                  </a:lnTo>
                  <a:lnTo>
                    <a:pt x="20703" y="10567"/>
                  </a:lnTo>
                  <a:lnTo>
                    <a:pt x="20692" y="10573"/>
                  </a:lnTo>
                  <a:lnTo>
                    <a:pt x="20705" y="10587"/>
                  </a:lnTo>
                  <a:lnTo>
                    <a:pt x="20705" y="10587"/>
                  </a:lnTo>
                  <a:close/>
                  <a:moveTo>
                    <a:pt x="20696" y="10709"/>
                  </a:moveTo>
                  <a:lnTo>
                    <a:pt x="20705" y="10683"/>
                  </a:lnTo>
                  <a:lnTo>
                    <a:pt x="20698" y="10663"/>
                  </a:lnTo>
                  <a:lnTo>
                    <a:pt x="20687" y="10680"/>
                  </a:lnTo>
                  <a:lnTo>
                    <a:pt x="20696" y="10709"/>
                  </a:lnTo>
                  <a:lnTo>
                    <a:pt x="20696" y="10709"/>
                  </a:lnTo>
                  <a:close/>
                  <a:moveTo>
                    <a:pt x="20687" y="10734"/>
                  </a:moveTo>
                  <a:lnTo>
                    <a:pt x="20693" y="10755"/>
                  </a:lnTo>
                  <a:lnTo>
                    <a:pt x="20704" y="10735"/>
                  </a:lnTo>
                  <a:lnTo>
                    <a:pt x="20687" y="10734"/>
                  </a:lnTo>
                  <a:lnTo>
                    <a:pt x="20687" y="10734"/>
                  </a:lnTo>
                  <a:close/>
                  <a:moveTo>
                    <a:pt x="20656" y="10793"/>
                  </a:moveTo>
                  <a:lnTo>
                    <a:pt x="20660" y="10806"/>
                  </a:lnTo>
                  <a:lnTo>
                    <a:pt x="20675" y="10810"/>
                  </a:lnTo>
                  <a:lnTo>
                    <a:pt x="20679" y="10793"/>
                  </a:lnTo>
                  <a:lnTo>
                    <a:pt x="20663" y="10786"/>
                  </a:lnTo>
                  <a:lnTo>
                    <a:pt x="20656" y="10793"/>
                  </a:lnTo>
                  <a:lnTo>
                    <a:pt x="20656" y="10793"/>
                  </a:lnTo>
                  <a:close/>
                  <a:moveTo>
                    <a:pt x="20628" y="10938"/>
                  </a:moveTo>
                  <a:lnTo>
                    <a:pt x="20640" y="10919"/>
                  </a:lnTo>
                  <a:lnTo>
                    <a:pt x="20645" y="10864"/>
                  </a:lnTo>
                  <a:lnTo>
                    <a:pt x="20634" y="10861"/>
                  </a:lnTo>
                  <a:lnTo>
                    <a:pt x="20630" y="10890"/>
                  </a:lnTo>
                  <a:lnTo>
                    <a:pt x="20616" y="10934"/>
                  </a:lnTo>
                  <a:lnTo>
                    <a:pt x="20628" y="10938"/>
                  </a:lnTo>
                  <a:lnTo>
                    <a:pt x="20628" y="10938"/>
                  </a:lnTo>
                  <a:close/>
                  <a:moveTo>
                    <a:pt x="20332" y="11326"/>
                  </a:moveTo>
                  <a:lnTo>
                    <a:pt x="20350" y="11333"/>
                  </a:lnTo>
                  <a:lnTo>
                    <a:pt x="20386" y="11298"/>
                  </a:lnTo>
                  <a:lnTo>
                    <a:pt x="20411" y="11257"/>
                  </a:lnTo>
                  <a:lnTo>
                    <a:pt x="20433" y="11240"/>
                  </a:lnTo>
                  <a:lnTo>
                    <a:pt x="20434" y="11206"/>
                  </a:lnTo>
                  <a:lnTo>
                    <a:pt x="20444" y="11169"/>
                  </a:lnTo>
                  <a:lnTo>
                    <a:pt x="20480" y="11122"/>
                  </a:lnTo>
                  <a:lnTo>
                    <a:pt x="20463" y="11131"/>
                  </a:lnTo>
                  <a:lnTo>
                    <a:pt x="20428" y="11137"/>
                  </a:lnTo>
                  <a:lnTo>
                    <a:pt x="20411" y="11171"/>
                  </a:lnTo>
                  <a:lnTo>
                    <a:pt x="20398" y="11184"/>
                  </a:lnTo>
                  <a:lnTo>
                    <a:pt x="20388" y="11214"/>
                  </a:lnTo>
                  <a:lnTo>
                    <a:pt x="20374" y="11229"/>
                  </a:lnTo>
                  <a:lnTo>
                    <a:pt x="20369" y="11249"/>
                  </a:lnTo>
                  <a:lnTo>
                    <a:pt x="20343" y="11277"/>
                  </a:lnTo>
                  <a:lnTo>
                    <a:pt x="20332" y="11326"/>
                  </a:lnTo>
                  <a:lnTo>
                    <a:pt x="20332" y="11326"/>
                  </a:lnTo>
                  <a:close/>
                  <a:moveTo>
                    <a:pt x="20012" y="11704"/>
                  </a:moveTo>
                  <a:lnTo>
                    <a:pt x="20029" y="11696"/>
                  </a:lnTo>
                  <a:lnTo>
                    <a:pt x="20038" y="11660"/>
                  </a:lnTo>
                  <a:lnTo>
                    <a:pt x="20062" y="11640"/>
                  </a:lnTo>
                  <a:lnTo>
                    <a:pt x="20057" y="11596"/>
                  </a:lnTo>
                  <a:lnTo>
                    <a:pt x="20073" y="11580"/>
                  </a:lnTo>
                  <a:lnTo>
                    <a:pt x="20075" y="11562"/>
                  </a:lnTo>
                  <a:lnTo>
                    <a:pt x="20092" y="11549"/>
                  </a:lnTo>
                  <a:lnTo>
                    <a:pt x="20109" y="11557"/>
                  </a:lnTo>
                  <a:lnTo>
                    <a:pt x="20133" y="11535"/>
                  </a:lnTo>
                  <a:lnTo>
                    <a:pt x="20157" y="11484"/>
                  </a:lnTo>
                  <a:lnTo>
                    <a:pt x="20191" y="11444"/>
                  </a:lnTo>
                  <a:lnTo>
                    <a:pt x="20229" y="11439"/>
                  </a:lnTo>
                  <a:lnTo>
                    <a:pt x="20256" y="11423"/>
                  </a:lnTo>
                  <a:lnTo>
                    <a:pt x="20254" y="11388"/>
                  </a:lnTo>
                  <a:lnTo>
                    <a:pt x="20243" y="11355"/>
                  </a:lnTo>
                  <a:lnTo>
                    <a:pt x="20221" y="11361"/>
                  </a:lnTo>
                  <a:lnTo>
                    <a:pt x="20184" y="11402"/>
                  </a:lnTo>
                  <a:lnTo>
                    <a:pt x="20177" y="11429"/>
                  </a:lnTo>
                  <a:lnTo>
                    <a:pt x="20156" y="11431"/>
                  </a:lnTo>
                  <a:lnTo>
                    <a:pt x="20132" y="11448"/>
                  </a:lnTo>
                  <a:lnTo>
                    <a:pt x="20114" y="11441"/>
                  </a:lnTo>
                  <a:lnTo>
                    <a:pt x="20102" y="11415"/>
                  </a:lnTo>
                  <a:lnTo>
                    <a:pt x="20095" y="11419"/>
                  </a:lnTo>
                  <a:lnTo>
                    <a:pt x="20082" y="11448"/>
                  </a:lnTo>
                  <a:lnTo>
                    <a:pt x="20093" y="11466"/>
                  </a:lnTo>
                  <a:lnTo>
                    <a:pt x="20080" y="11489"/>
                  </a:lnTo>
                  <a:lnTo>
                    <a:pt x="20060" y="11524"/>
                  </a:lnTo>
                  <a:lnTo>
                    <a:pt x="20044" y="11523"/>
                  </a:lnTo>
                  <a:lnTo>
                    <a:pt x="20047" y="11542"/>
                  </a:lnTo>
                  <a:lnTo>
                    <a:pt x="20038" y="11575"/>
                  </a:lnTo>
                  <a:lnTo>
                    <a:pt x="20010" y="11591"/>
                  </a:lnTo>
                  <a:lnTo>
                    <a:pt x="20007" y="11610"/>
                  </a:lnTo>
                  <a:lnTo>
                    <a:pt x="20023" y="11628"/>
                  </a:lnTo>
                  <a:lnTo>
                    <a:pt x="20009" y="11640"/>
                  </a:lnTo>
                  <a:lnTo>
                    <a:pt x="20003" y="11666"/>
                  </a:lnTo>
                  <a:lnTo>
                    <a:pt x="20012" y="11704"/>
                  </a:lnTo>
                  <a:lnTo>
                    <a:pt x="20012" y="11704"/>
                  </a:lnTo>
                  <a:close/>
                  <a:moveTo>
                    <a:pt x="19871" y="11931"/>
                  </a:moveTo>
                  <a:lnTo>
                    <a:pt x="19871" y="11931"/>
                  </a:lnTo>
                  <a:lnTo>
                    <a:pt x="19871" y="11922"/>
                  </a:lnTo>
                  <a:lnTo>
                    <a:pt x="19871" y="11905"/>
                  </a:lnTo>
                  <a:lnTo>
                    <a:pt x="19872" y="11883"/>
                  </a:lnTo>
                  <a:lnTo>
                    <a:pt x="19887" y="11801"/>
                  </a:lnTo>
                  <a:lnTo>
                    <a:pt x="19901" y="11794"/>
                  </a:lnTo>
                  <a:lnTo>
                    <a:pt x="19944" y="11754"/>
                  </a:lnTo>
                  <a:lnTo>
                    <a:pt x="19951" y="11717"/>
                  </a:lnTo>
                  <a:lnTo>
                    <a:pt x="19941" y="11717"/>
                  </a:lnTo>
                  <a:lnTo>
                    <a:pt x="19916" y="11723"/>
                  </a:lnTo>
                  <a:lnTo>
                    <a:pt x="19897" y="11717"/>
                  </a:lnTo>
                  <a:lnTo>
                    <a:pt x="19881" y="11702"/>
                  </a:lnTo>
                  <a:lnTo>
                    <a:pt x="19871" y="11714"/>
                  </a:lnTo>
                  <a:lnTo>
                    <a:pt x="19864" y="11754"/>
                  </a:lnTo>
                  <a:lnTo>
                    <a:pt x="19856" y="11790"/>
                  </a:lnTo>
                  <a:lnTo>
                    <a:pt x="19850" y="11840"/>
                  </a:lnTo>
                  <a:lnTo>
                    <a:pt x="19833" y="11874"/>
                  </a:lnTo>
                  <a:lnTo>
                    <a:pt x="19840" y="11895"/>
                  </a:lnTo>
                  <a:lnTo>
                    <a:pt x="19871" y="11931"/>
                  </a:lnTo>
                  <a:lnTo>
                    <a:pt x="19871" y="11931"/>
                  </a:lnTo>
                  <a:close/>
                  <a:moveTo>
                    <a:pt x="352" y="9185"/>
                  </a:moveTo>
                  <a:lnTo>
                    <a:pt x="352" y="9185"/>
                  </a:lnTo>
                  <a:lnTo>
                    <a:pt x="349" y="9189"/>
                  </a:lnTo>
                  <a:lnTo>
                    <a:pt x="345" y="9200"/>
                  </a:lnTo>
                  <a:lnTo>
                    <a:pt x="340" y="9215"/>
                  </a:lnTo>
                  <a:lnTo>
                    <a:pt x="374" y="9233"/>
                  </a:lnTo>
                  <a:lnTo>
                    <a:pt x="384" y="9216"/>
                  </a:lnTo>
                  <a:lnTo>
                    <a:pt x="352" y="9185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7"/>
            <p:cNvSpPr>
              <a:spLocks/>
            </p:cNvSpPr>
            <p:nvPr/>
          </p:nvSpPr>
          <p:spPr bwMode="auto">
            <a:xfrm>
              <a:off x="4233030" y="3633029"/>
              <a:ext cx="131191" cy="227311"/>
            </a:xfrm>
            <a:custGeom>
              <a:avLst/>
              <a:gdLst>
                <a:gd name="T0" fmla="*/ 0 w 813"/>
                <a:gd name="T1" fmla="*/ 780 h 1400"/>
                <a:gd name="T2" fmla="*/ 64 w 813"/>
                <a:gd name="T3" fmla="*/ 699 h 1400"/>
                <a:gd name="T4" fmla="*/ 108 w 813"/>
                <a:gd name="T5" fmla="*/ 640 h 1400"/>
                <a:gd name="T6" fmla="*/ 170 w 813"/>
                <a:gd name="T7" fmla="*/ 569 h 1400"/>
                <a:gd name="T8" fmla="*/ 212 w 813"/>
                <a:gd name="T9" fmla="*/ 455 h 1400"/>
                <a:gd name="T10" fmla="*/ 212 w 813"/>
                <a:gd name="T11" fmla="*/ 381 h 1400"/>
                <a:gd name="T12" fmla="*/ 276 w 813"/>
                <a:gd name="T13" fmla="*/ 391 h 1400"/>
                <a:gd name="T14" fmla="*/ 328 w 813"/>
                <a:gd name="T15" fmla="*/ 428 h 1400"/>
                <a:gd name="T16" fmla="*/ 395 w 813"/>
                <a:gd name="T17" fmla="*/ 430 h 1400"/>
                <a:gd name="T18" fmla="*/ 509 w 813"/>
                <a:gd name="T19" fmla="*/ 430 h 1400"/>
                <a:gd name="T20" fmla="*/ 528 w 813"/>
                <a:gd name="T21" fmla="*/ 358 h 1400"/>
                <a:gd name="T22" fmla="*/ 454 w 813"/>
                <a:gd name="T23" fmla="*/ 294 h 1400"/>
                <a:gd name="T24" fmla="*/ 523 w 813"/>
                <a:gd name="T25" fmla="*/ 272 h 1400"/>
                <a:gd name="T26" fmla="*/ 590 w 813"/>
                <a:gd name="T27" fmla="*/ 180 h 1400"/>
                <a:gd name="T28" fmla="*/ 651 w 813"/>
                <a:gd name="T29" fmla="*/ 139 h 1400"/>
                <a:gd name="T30" fmla="*/ 651 w 813"/>
                <a:gd name="T31" fmla="*/ 81 h 1400"/>
                <a:gd name="T32" fmla="*/ 654 w 813"/>
                <a:gd name="T33" fmla="*/ 10 h 1400"/>
                <a:gd name="T34" fmla="*/ 706 w 813"/>
                <a:gd name="T35" fmla="*/ 25 h 1400"/>
                <a:gd name="T36" fmla="*/ 720 w 813"/>
                <a:gd name="T37" fmla="*/ 77 h 1400"/>
                <a:gd name="T38" fmla="*/ 813 w 813"/>
                <a:gd name="T39" fmla="*/ 143 h 1400"/>
                <a:gd name="T40" fmla="*/ 751 w 813"/>
                <a:gd name="T41" fmla="*/ 205 h 1400"/>
                <a:gd name="T42" fmla="*/ 729 w 813"/>
                <a:gd name="T43" fmla="*/ 243 h 1400"/>
                <a:gd name="T44" fmla="*/ 708 w 813"/>
                <a:gd name="T45" fmla="*/ 377 h 1400"/>
                <a:gd name="T46" fmla="*/ 745 w 813"/>
                <a:gd name="T47" fmla="*/ 494 h 1400"/>
                <a:gd name="T48" fmla="*/ 757 w 813"/>
                <a:gd name="T49" fmla="*/ 554 h 1400"/>
                <a:gd name="T50" fmla="*/ 722 w 813"/>
                <a:gd name="T51" fmla="*/ 605 h 1400"/>
                <a:gd name="T52" fmla="*/ 647 w 813"/>
                <a:gd name="T53" fmla="*/ 720 h 1400"/>
                <a:gd name="T54" fmla="*/ 616 w 813"/>
                <a:gd name="T55" fmla="*/ 760 h 1400"/>
                <a:gd name="T56" fmla="*/ 547 w 813"/>
                <a:gd name="T57" fmla="*/ 781 h 1400"/>
                <a:gd name="T58" fmla="*/ 487 w 813"/>
                <a:gd name="T59" fmla="*/ 847 h 1400"/>
                <a:gd name="T60" fmla="*/ 500 w 813"/>
                <a:gd name="T61" fmla="*/ 928 h 1400"/>
                <a:gd name="T62" fmla="*/ 493 w 813"/>
                <a:gd name="T63" fmla="*/ 992 h 1400"/>
                <a:gd name="T64" fmla="*/ 573 w 813"/>
                <a:gd name="T65" fmla="*/ 1032 h 1400"/>
                <a:gd name="T66" fmla="*/ 719 w 813"/>
                <a:gd name="T67" fmla="*/ 1142 h 1400"/>
                <a:gd name="T68" fmla="*/ 533 w 813"/>
                <a:gd name="T69" fmla="*/ 1196 h 1400"/>
                <a:gd name="T70" fmla="*/ 412 w 813"/>
                <a:gd name="T71" fmla="*/ 1265 h 1400"/>
                <a:gd name="T72" fmla="*/ 347 w 813"/>
                <a:gd name="T73" fmla="*/ 1356 h 1400"/>
                <a:gd name="T74" fmla="*/ 290 w 813"/>
                <a:gd name="T75" fmla="*/ 1327 h 1400"/>
                <a:gd name="T76" fmla="*/ 268 w 813"/>
                <a:gd name="T77" fmla="*/ 1386 h 1400"/>
                <a:gd name="T78" fmla="*/ 213 w 813"/>
                <a:gd name="T79" fmla="*/ 1400 h 1400"/>
                <a:gd name="T80" fmla="*/ 229 w 813"/>
                <a:gd name="T81" fmla="*/ 1327 h 1400"/>
                <a:gd name="T82" fmla="*/ 163 w 813"/>
                <a:gd name="T83" fmla="*/ 1331 h 1400"/>
                <a:gd name="T84" fmla="*/ 157 w 813"/>
                <a:gd name="T85" fmla="*/ 1296 h 1400"/>
                <a:gd name="T86" fmla="*/ 183 w 813"/>
                <a:gd name="T87" fmla="*/ 1177 h 1400"/>
                <a:gd name="T88" fmla="*/ 263 w 813"/>
                <a:gd name="T89" fmla="*/ 1139 h 1400"/>
                <a:gd name="T90" fmla="*/ 166 w 813"/>
                <a:gd name="T91" fmla="*/ 1156 h 1400"/>
                <a:gd name="T92" fmla="*/ 152 w 813"/>
                <a:gd name="T93" fmla="*/ 1059 h 1400"/>
                <a:gd name="T94" fmla="*/ 172 w 813"/>
                <a:gd name="T95" fmla="*/ 959 h 1400"/>
                <a:gd name="T96" fmla="*/ 203 w 813"/>
                <a:gd name="T97" fmla="*/ 914 h 1400"/>
                <a:gd name="T98" fmla="*/ 163 w 813"/>
                <a:gd name="T99" fmla="*/ 940 h 1400"/>
                <a:gd name="T100" fmla="*/ 92 w 813"/>
                <a:gd name="T101" fmla="*/ 926 h 1400"/>
                <a:gd name="T102" fmla="*/ 52 w 813"/>
                <a:gd name="T103" fmla="*/ 932 h 1400"/>
                <a:gd name="T104" fmla="*/ 12 w 813"/>
                <a:gd name="T105" fmla="*/ 887 h 1400"/>
                <a:gd name="T106" fmla="*/ 0 w 813"/>
                <a:gd name="T107" fmla="*/ 879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3" h="1400">
                  <a:moveTo>
                    <a:pt x="0" y="879"/>
                  </a:moveTo>
                  <a:lnTo>
                    <a:pt x="0" y="780"/>
                  </a:lnTo>
                  <a:lnTo>
                    <a:pt x="44" y="743"/>
                  </a:lnTo>
                  <a:lnTo>
                    <a:pt x="64" y="699"/>
                  </a:lnTo>
                  <a:lnTo>
                    <a:pt x="64" y="669"/>
                  </a:lnTo>
                  <a:lnTo>
                    <a:pt x="108" y="640"/>
                  </a:lnTo>
                  <a:lnTo>
                    <a:pt x="138" y="583"/>
                  </a:lnTo>
                  <a:lnTo>
                    <a:pt x="170" y="569"/>
                  </a:lnTo>
                  <a:lnTo>
                    <a:pt x="197" y="484"/>
                  </a:lnTo>
                  <a:lnTo>
                    <a:pt x="212" y="455"/>
                  </a:lnTo>
                  <a:lnTo>
                    <a:pt x="210" y="437"/>
                  </a:lnTo>
                  <a:lnTo>
                    <a:pt x="212" y="381"/>
                  </a:lnTo>
                  <a:lnTo>
                    <a:pt x="245" y="341"/>
                  </a:lnTo>
                  <a:lnTo>
                    <a:pt x="276" y="391"/>
                  </a:lnTo>
                  <a:lnTo>
                    <a:pt x="303" y="405"/>
                  </a:lnTo>
                  <a:lnTo>
                    <a:pt x="328" y="428"/>
                  </a:lnTo>
                  <a:lnTo>
                    <a:pt x="358" y="415"/>
                  </a:lnTo>
                  <a:lnTo>
                    <a:pt x="395" y="430"/>
                  </a:lnTo>
                  <a:lnTo>
                    <a:pt x="463" y="423"/>
                  </a:lnTo>
                  <a:lnTo>
                    <a:pt x="509" y="430"/>
                  </a:lnTo>
                  <a:lnTo>
                    <a:pt x="530" y="384"/>
                  </a:lnTo>
                  <a:lnTo>
                    <a:pt x="528" y="358"/>
                  </a:lnTo>
                  <a:lnTo>
                    <a:pt x="491" y="321"/>
                  </a:lnTo>
                  <a:lnTo>
                    <a:pt x="454" y="294"/>
                  </a:lnTo>
                  <a:lnTo>
                    <a:pt x="484" y="277"/>
                  </a:lnTo>
                  <a:lnTo>
                    <a:pt x="523" y="272"/>
                  </a:lnTo>
                  <a:lnTo>
                    <a:pt x="590" y="218"/>
                  </a:lnTo>
                  <a:lnTo>
                    <a:pt x="590" y="180"/>
                  </a:lnTo>
                  <a:lnTo>
                    <a:pt x="617" y="143"/>
                  </a:lnTo>
                  <a:lnTo>
                    <a:pt x="651" y="139"/>
                  </a:lnTo>
                  <a:lnTo>
                    <a:pt x="664" y="106"/>
                  </a:lnTo>
                  <a:lnTo>
                    <a:pt x="651" y="81"/>
                  </a:lnTo>
                  <a:lnTo>
                    <a:pt x="654" y="47"/>
                  </a:lnTo>
                  <a:lnTo>
                    <a:pt x="654" y="10"/>
                  </a:lnTo>
                  <a:lnTo>
                    <a:pt x="676" y="0"/>
                  </a:lnTo>
                  <a:lnTo>
                    <a:pt x="706" y="25"/>
                  </a:lnTo>
                  <a:lnTo>
                    <a:pt x="706" y="60"/>
                  </a:lnTo>
                  <a:lnTo>
                    <a:pt x="720" y="77"/>
                  </a:lnTo>
                  <a:lnTo>
                    <a:pt x="775" y="90"/>
                  </a:lnTo>
                  <a:lnTo>
                    <a:pt x="813" y="143"/>
                  </a:lnTo>
                  <a:lnTo>
                    <a:pt x="807" y="143"/>
                  </a:lnTo>
                  <a:lnTo>
                    <a:pt x="751" y="205"/>
                  </a:lnTo>
                  <a:lnTo>
                    <a:pt x="731" y="201"/>
                  </a:lnTo>
                  <a:lnTo>
                    <a:pt x="729" y="243"/>
                  </a:lnTo>
                  <a:lnTo>
                    <a:pt x="706" y="328"/>
                  </a:lnTo>
                  <a:lnTo>
                    <a:pt x="708" y="377"/>
                  </a:lnTo>
                  <a:lnTo>
                    <a:pt x="743" y="404"/>
                  </a:lnTo>
                  <a:lnTo>
                    <a:pt x="745" y="494"/>
                  </a:lnTo>
                  <a:lnTo>
                    <a:pt x="772" y="514"/>
                  </a:lnTo>
                  <a:lnTo>
                    <a:pt x="757" y="554"/>
                  </a:lnTo>
                  <a:lnTo>
                    <a:pt x="713" y="592"/>
                  </a:lnTo>
                  <a:lnTo>
                    <a:pt x="722" y="605"/>
                  </a:lnTo>
                  <a:lnTo>
                    <a:pt x="637" y="694"/>
                  </a:lnTo>
                  <a:lnTo>
                    <a:pt x="647" y="720"/>
                  </a:lnTo>
                  <a:lnTo>
                    <a:pt x="623" y="742"/>
                  </a:lnTo>
                  <a:lnTo>
                    <a:pt x="616" y="760"/>
                  </a:lnTo>
                  <a:lnTo>
                    <a:pt x="581" y="759"/>
                  </a:lnTo>
                  <a:lnTo>
                    <a:pt x="547" y="781"/>
                  </a:lnTo>
                  <a:lnTo>
                    <a:pt x="532" y="818"/>
                  </a:lnTo>
                  <a:lnTo>
                    <a:pt x="487" y="847"/>
                  </a:lnTo>
                  <a:lnTo>
                    <a:pt x="487" y="889"/>
                  </a:lnTo>
                  <a:lnTo>
                    <a:pt x="500" y="928"/>
                  </a:lnTo>
                  <a:lnTo>
                    <a:pt x="483" y="947"/>
                  </a:lnTo>
                  <a:lnTo>
                    <a:pt x="493" y="992"/>
                  </a:lnTo>
                  <a:lnTo>
                    <a:pt x="556" y="1003"/>
                  </a:lnTo>
                  <a:lnTo>
                    <a:pt x="573" y="1032"/>
                  </a:lnTo>
                  <a:lnTo>
                    <a:pt x="699" y="1104"/>
                  </a:lnTo>
                  <a:lnTo>
                    <a:pt x="719" y="1142"/>
                  </a:lnTo>
                  <a:lnTo>
                    <a:pt x="651" y="1186"/>
                  </a:lnTo>
                  <a:lnTo>
                    <a:pt x="533" y="1196"/>
                  </a:lnTo>
                  <a:lnTo>
                    <a:pt x="472" y="1250"/>
                  </a:lnTo>
                  <a:lnTo>
                    <a:pt x="412" y="1265"/>
                  </a:lnTo>
                  <a:lnTo>
                    <a:pt x="361" y="1317"/>
                  </a:lnTo>
                  <a:lnTo>
                    <a:pt x="347" y="1356"/>
                  </a:lnTo>
                  <a:lnTo>
                    <a:pt x="309" y="1314"/>
                  </a:lnTo>
                  <a:lnTo>
                    <a:pt x="290" y="1327"/>
                  </a:lnTo>
                  <a:lnTo>
                    <a:pt x="299" y="1346"/>
                  </a:lnTo>
                  <a:lnTo>
                    <a:pt x="268" y="1386"/>
                  </a:lnTo>
                  <a:lnTo>
                    <a:pt x="248" y="1371"/>
                  </a:lnTo>
                  <a:lnTo>
                    <a:pt x="213" y="1400"/>
                  </a:lnTo>
                  <a:lnTo>
                    <a:pt x="198" y="1377"/>
                  </a:lnTo>
                  <a:lnTo>
                    <a:pt x="229" y="1327"/>
                  </a:lnTo>
                  <a:lnTo>
                    <a:pt x="193" y="1314"/>
                  </a:lnTo>
                  <a:lnTo>
                    <a:pt x="163" y="1331"/>
                  </a:lnTo>
                  <a:lnTo>
                    <a:pt x="148" y="1327"/>
                  </a:lnTo>
                  <a:lnTo>
                    <a:pt x="157" y="1296"/>
                  </a:lnTo>
                  <a:lnTo>
                    <a:pt x="159" y="1226"/>
                  </a:lnTo>
                  <a:lnTo>
                    <a:pt x="183" y="1177"/>
                  </a:lnTo>
                  <a:lnTo>
                    <a:pt x="227" y="1173"/>
                  </a:lnTo>
                  <a:lnTo>
                    <a:pt x="263" y="1139"/>
                  </a:lnTo>
                  <a:lnTo>
                    <a:pt x="229" y="1157"/>
                  </a:lnTo>
                  <a:lnTo>
                    <a:pt x="166" y="1156"/>
                  </a:lnTo>
                  <a:lnTo>
                    <a:pt x="154" y="1141"/>
                  </a:lnTo>
                  <a:lnTo>
                    <a:pt x="152" y="1059"/>
                  </a:lnTo>
                  <a:lnTo>
                    <a:pt x="193" y="992"/>
                  </a:lnTo>
                  <a:lnTo>
                    <a:pt x="172" y="959"/>
                  </a:lnTo>
                  <a:lnTo>
                    <a:pt x="194" y="944"/>
                  </a:lnTo>
                  <a:lnTo>
                    <a:pt x="203" y="914"/>
                  </a:lnTo>
                  <a:lnTo>
                    <a:pt x="182" y="917"/>
                  </a:lnTo>
                  <a:lnTo>
                    <a:pt x="163" y="940"/>
                  </a:lnTo>
                  <a:lnTo>
                    <a:pt x="108" y="948"/>
                  </a:lnTo>
                  <a:lnTo>
                    <a:pt x="92" y="926"/>
                  </a:lnTo>
                  <a:lnTo>
                    <a:pt x="54" y="905"/>
                  </a:lnTo>
                  <a:lnTo>
                    <a:pt x="52" y="932"/>
                  </a:lnTo>
                  <a:lnTo>
                    <a:pt x="28" y="948"/>
                  </a:lnTo>
                  <a:lnTo>
                    <a:pt x="12" y="887"/>
                  </a:lnTo>
                  <a:lnTo>
                    <a:pt x="4" y="891"/>
                  </a:lnTo>
                  <a:lnTo>
                    <a:pt x="0" y="87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8"/>
            <p:cNvSpPr>
              <a:spLocks/>
            </p:cNvSpPr>
            <p:nvPr/>
          </p:nvSpPr>
          <p:spPr bwMode="auto">
            <a:xfrm>
              <a:off x="3162723" y="3338175"/>
              <a:ext cx="857284" cy="403963"/>
            </a:xfrm>
            <a:custGeom>
              <a:avLst/>
              <a:gdLst>
                <a:gd name="T0" fmla="*/ 178 w 5280"/>
                <a:gd name="T1" fmla="*/ 761 h 2490"/>
                <a:gd name="T2" fmla="*/ 320 w 5280"/>
                <a:gd name="T3" fmla="*/ 600 h 2490"/>
                <a:gd name="T4" fmla="*/ 379 w 5280"/>
                <a:gd name="T5" fmla="*/ 493 h 2490"/>
                <a:gd name="T6" fmla="*/ 597 w 5280"/>
                <a:gd name="T7" fmla="*/ 425 h 2490"/>
                <a:gd name="T8" fmla="*/ 724 w 5280"/>
                <a:gd name="T9" fmla="*/ 460 h 2490"/>
                <a:gd name="T10" fmla="*/ 909 w 5280"/>
                <a:gd name="T11" fmla="*/ 454 h 2490"/>
                <a:gd name="T12" fmla="*/ 1114 w 5280"/>
                <a:gd name="T13" fmla="*/ 634 h 2490"/>
                <a:gd name="T14" fmla="*/ 1295 w 5280"/>
                <a:gd name="T15" fmla="*/ 605 h 2490"/>
                <a:gd name="T16" fmla="*/ 1496 w 5280"/>
                <a:gd name="T17" fmla="*/ 605 h 2490"/>
                <a:gd name="T18" fmla="*/ 1544 w 5280"/>
                <a:gd name="T19" fmla="*/ 395 h 2490"/>
                <a:gd name="T20" fmla="*/ 1427 w 5280"/>
                <a:gd name="T21" fmla="*/ 199 h 2490"/>
                <a:gd name="T22" fmla="*/ 1536 w 5280"/>
                <a:gd name="T23" fmla="*/ 74 h 2490"/>
                <a:gd name="T24" fmla="*/ 1654 w 5280"/>
                <a:gd name="T25" fmla="*/ 29 h 2490"/>
                <a:gd name="T26" fmla="*/ 1873 w 5280"/>
                <a:gd name="T27" fmla="*/ 93 h 2490"/>
                <a:gd name="T28" fmla="*/ 2087 w 5280"/>
                <a:gd name="T29" fmla="*/ 138 h 2490"/>
                <a:gd name="T30" fmla="*/ 2150 w 5280"/>
                <a:gd name="T31" fmla="*/ 292 h 2490"/>
                <a:gd name="T32" fmla="*/ 2285 w 5280"/>
                <a:gd name="T33" fmla="*/ 406 h 2490"/>
                <a:gd name="T34" fmla="*/ 2474 w 5280"/>
                <a:gd name="T35" fmla="*/ 410 h 2490"/>
                <a:gd name="T36" fmla="*/ 2699 w 5280"/>
                <a:gd name="T37" fmla="*/ 337 h 2490"/>
                <a:gd name="T38" fmla="*/ 2977 w 5280"/>
                <a:gd name="T39" fmla="*/ 397 h 2490"/>
                <a:gd name="T40" fmla="*/ 3193 w 5280"/>
                <a:gd name="T41" fmla="*/ 505 h 2490"/>
                <a:gd name="T42" fmla="*/ 3436 w 5280"/>
                <a:gd name="T43" fmla="*/ 567 h 2490"/>
                <a:gd name="T44" fmla="*/ 3689 w 5280"/>
                <a:gd name="T45" fmla="*/ 561 h 2490"/>
                <a:gd name="T46" fmla="*/ 3954 w 5280"/>
                <a:gd name="T47" fmla="*/ 449 h 2490"/>
                <a:gd name="T48" fmla="*/ 4081 w 5280"/>
                <a:gd name="T49" fmla="*/ 294 h 2490"/>
                <a:gd name="T50" fmla="*/ 4243 w 5280"/>
                <a:gd name="T51" fmla="*/ 233 h 2490"/>
                <a:gd name="T52" fmla="*/ 4409 w 5280"/>
                <a:gd name="T53" fmla="*/ 294 h 2490"/>
                <a:gd name="T54" fmla="*/ 4551 w 5280"/>
                <a:gd name="T55" fmla="*/ 550 h 2490"/>
                <a:gd name="T56" fmla="*/ 4634 w 5280"/>
                <a:gd name="T57" fmla="*/ 858 h 2490"/>
                <a:gd name="T58" fmla="*/ 4904 w 5280"/>
                <a:gd name="T59" fmla="*/ 762 h 2490"/>
                <a:gd name="T60" fmla="*/ 5153 w 5280"/>
                <a:gd name="T61" fmla="*/ 831 h 2490"/>
                <a:gd name="T62" fmla="*/ 5266 w 5280"/>
                <a:gd name="T63" fmla="*/ 1041 h 2490"/>
                <a:gd name="T64" fmla="*/ 5154 w 5280"/>
                <a:gd name="T65" fmla="*/ 1081 h 2490"/>
                <a:gd name="T66" fmla="*/ 4941 w 5280"/>
                <a:gd name="T67" fmla="*/ 1142 h 2490"/>
                <a:gd name="T68" fmla="*/ 4858 w 5280"/>
                <a:gd name="T69" fmla="*/ 1217 h 2490"/>
                <a:gd name="T70" fmla="*/ 4693 w 5280"/>
                <a:gd name="T71" fmla="*/ 1433 h 2490"/>
                <a:gd name="T72" fmla="*/ 4488 w 5280"/>
                <a:gd name="T73" fmla="*/ 1559 h 2490"/>
                <a:gd name="T74" fmla="*/ 4309 w 5280"/>
                <a:gd name="T75" fmla="*/ 1570 h 2490"/>
                <a:gd name="T76" fmla="*/ 4091 w 5280"/>
                <a:gd name="T77" fmla="*/ 1693 h 2490"/>
                <a:gd name="T78" fmla="*/ 4222 w 5280"/>
                <a:gd name="T79" fmla="*/ 1901 h 2490"/>
                <a:gd name="T80" fmla="*/ 3973 w 5280"/>
                <a:gd name="T81" fmla="*/ 2165 h 2490"/>
                <a:gd name="T82" fmla="*/ 3674 w 5280"/>
                <a:gd name="T83" fmla="*/ 2258 h 2490"/>
                <a:gd name="T84" fmla="*/ 3247 w 5280"/>
                <a:gd name="T85" fmla="*/ 2489 h 2490"/>
                <a:gd name="T86" fmla="*/ 3017 w 5280"/>
                <a:gd name="T87" fmla="*/ 2461 h 2490"/>
                <a:gd name="T88" fmla="*/ 2588 w 5280"/>
                <a:gd name="T89" fmla="*/ 2277 h 2490"/>
                <a:gd name="T90" fmla="*/ 2249 w 5280"/>
                <a:gd name="T91" fmla="*/ 2312 h 2490"/>
                <a:gd name="T92" fmla="*/ 1742 w 5280"/>
                <a:gd name="T93" fmla="*/ 2320 h 2490"/>
                <a:gd name="T94" fmla="*/ 1573 w 5280"/>
                <a:gd name="T95" fmla="*/ 2061 h 2490"/>
                <a:gd name="T96" fmla="*/ 1492 w 5280"/>
                <a:gd name="T97" fmla="*/ 1951 h 2490"/>
                <a:gd name="T98" fmla="*/ 1292 w 5280"/>
                <a:gd name="T99" fmla="*/ 1877 h 2490"/>
                <a:gd name="T100" fmla="*/ 1050 w 5280"/>
                <a:gd name="T101" fmla="*/ 1795 h 2490"/>
                <a:gd name="T102" fmla="*/ 672 w 5280"/>
                <a:gd name="T103" fmla="*/ 1697 h 2490"/>
                <a:gd name="T104" fmla="*/ 692 w 5280"/>
                <a:gd name="T105" fmla="*/ 1553 h 2490"/>
                <a:gd name="T106" fmla="*/ 629 w 5280"/>
                <a:gd name="T107" fmla="*/ 1384 h 2490"/>
                <a:gd name="T108" fmla="*/ 538 w 5280"/>
                <a:gd name="T109" fmla="*/ 1222 h 2490"/>
                <a:gd name="T110" fmla="*/ 403 w 5280"/>
                <a:gd name="T111" fmla="*/ 1179 h 2490"/>
                <a:gd name="T112" fmla="*/ 264 w 5280"/>
                <a:gd name="T113" fmla="*/ 1151 h 2490"/>
                <a:gd name="T114" fmla="*/ 186 w 5280"/>
                <a:gd name="T115" fmla="*/ 1127 h 2490"/>
                <a:gd name="T116" fmla="*/ 55 w 5280"/>
                <a:gd name="T117" fmla="*/ 1001 h 2490"/>
                <a:gd name="T118" fmla="*/ 13 w 5280"/>
                <a:gd name="T119" fmla="*/ 954 h 2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80" h="2490">
                  <a:moveTo>
                    <a:pt x="0" y="886"/>
                  </a:moveTo>
                  <a:lnTo>
                    <a:pt x="28" y="822"/>
                  </a:lnTo>
                  <a:lnTo>
                    <a:pt x="58" y="807"/>
                  </a:lnTo>
                  <a:lnTo>
                    <a:pt x="138" y="810"/>
                  </a:lnTo>
                  <a:lnTo>
                    <a:pt x="148" y="793"/>
                  </a:lnTo>
                  <a:lnTo>
                    <a:pt x="178" y="761"/>
                  </a:lnTo>
                  <a:lnTo>
                    <a:pt x="232" y="741"/>
                  </a:lnTo>
                  <a:lnTo>
                    <a:pt x="234" y="706"/>
                  </a:lnTo>
                  <a:lnTo>
                    <a:pt x="246" y="672"/>
                  </a:lnTo>
                  <a:lnTo>
                    <a:pt x="292" y="652"/>
                  </a:lnTo>
                  <a:lnTo>
                    <a:pt x="293" y="628"/>
                  </a:lnTo>
                  <a:lnTo>
                    <a:pt x="320" y="600"/>
                  </a:lnTo>
                  <a:lnTo>
                    <a:pt x="349" y="593"/>
                  </a:lnTo>
                  <a:lnTo>
                    <a:pt x="373" y="560"/>
                  </a:lnTo>
                  <a:lnTo>
                    <a:pt x="387" y="547"/>
                  </a:lnTo>
                  <a:lnTo>
                    <a:pt x="369" y="532"/>
                  </a:lnTo>
                  <a:lnTo>
                    <a:pt x="368" y="508"/>
                  </a:lnTo>
                  <a:lnTo>
                    <a:pt x="379" y="493"/>
                  </a:lnTo>
                  <a:lnTo>
                    <a:pt x="436" y="510"/>
                  </a:lnTo>
                  <a:lnTo>
                    <a:pt x="459" y="497"/>
                  </a:lnTo>
                  <a:lnTo>
                    <a:pt x="477" y="452"/>
                  </a:lnTo>
                  <a:lnTo>
                    <a:pt x="503" y="442"/>
                  </a:lnTo>
                  <a:lnTo>
                    <a:pt x="564" y="434"/>
                  </a:lnTo>
                  <a:lnTo>
                    <a:pt x="597" y="425"/>
                  </a:lnTo>
                  <a:lnTo>
                    <a:pt x="626" y="424"/>
                  </a:lnTo>
                  <a:lnTo>
                    <a:pt x="665" y="426"/>
                  </a:lnTo>
                  <a:lnTo>
                    <a:pt x="690" y="411"/>
                  </a:lnTo>
                  <a:lnTo>
                    <a:pt x="700" y="412"/>
                  </a:lnTo>
                  <a:lnTo>
                    <a:pt x="720" y="440"/>
                  </a:lnTo>
                  <a:lnTo>
                    <a:pt x="724" y="460"/>
                  </a:lnTo>
                  <a:lnTo>
                    <a:pt x="744" y="481"/>
                  </a:lnTo>
                  <a:lnTo>
                    <a:pt x="780" y="479"/>
                  </a:lnTo>
                  <a:lnTo>
                    <a:pt x="798" y="473"/>
                  </a:lnTo>
                  <a:lnTo>
                    <a:pt x="829" y="475"/>
                  </a:lnTo>
                  <a:lnTo>
                    <a:pt x="855" y="457"/>
                  </a:lnTo>
                  <a:lnTo>
                    <a:pt x="909" y="454"/>
                  </a:lnTo>
                  <a:lnTo>
                    <a:pt x="920" y="481"/>
                  </a:lnTo>
                  <a:lnTo>
                    <a:pt x="927" y="510"/>
                  </a:lnTo>
                  <a:lnTo>
                    <a:pt x="936" y="531"/>
                  </a:lnTo>
                  <a:lnTo>
                    <a:pt x="1020" y="580"/>
                  </a:lnTo>
                  <a:lnTo>
                    <a:pt x="1052" y="605"/>
                  </a:lnTo>
                  <a:lnTo>
                    <a:pt x="1114" y="634"/>
                  </a:lnTo>
                  <a:lnTo>
                    <a:pt x="1135" y="622"/>
                  </a:lnTo>
                  <a:lnTo>
                    <a:pt x="1170" y="609"/>
                  </a:lnTo>
                  <a:lnTo>
                    <a:pt x="1207" y="582"/>
                  </a:lnTo>
                  <a:lnTo>
                    <a:pt x="1237" y="579"/>
                  </a:lnTo>
                  <a:lnTo>
                    <a:pt x="1269" y="587"/>
                  </a:lnTo>
                  <a:lnTo>
                    <a:pt x="1295" y="605"/>
                  </a:lnTo>
                  <a:lnTo>
                    <a:pt x="1322" y="597"/>
                  </a:lnTo>
                  <a:lnTo>
                    <a:pt x="1396" y="598"/>
                  </a:lnTo>
                  <a:lnTo>
                    <a:pt x="1424" y="611"/>
                  </a:lnTo>
                  <a:lnTo>
                    <a:pt x="1456" y="608"/>
                  </a:lnTo>
                  <a:lnTo>
                    <a:pt x="1464" y="599"/>
                  </a:lnTo>
                  <a:lnTo>
                    <a:pt x="1496" y="605"/>
                  </a:lnTo>
                  <a:lnTo>
                    <a:pt x="1554" y="598"/>
                  </a:lnTo>
                  <a:lnTo>
                    <a:pt x="1585" y="547"/>
                  </a:lnTo>
                  <a:lnTo>
                    <a:pt x="1567" y="525"/>
                  </a:lnTo>
                  <a:lnTo>
                    <a:pt x="1533" y="501"/>
                  </a:lnTo>
                  <a:lnTo>
                    <a:pt x="1534" y="450"/>
                  </a:lnTo>
                  <a:lnTo>
                    <a:pt x="1544" y="395"/>
                  </a:lnTo>
                  <a:lnTo>
                    <a:pt x="1538" y="372"/>
                  </a:lnTo>
                  <a:lnTo>
                    <a:pt x="1505" y="362"/>
                  </a:lnTo>
                  <a:lnTo>
                    <a:pt x="1489" y="339"/>
                  </a:lnTo>
                  <a:lnTo>
                    <a:pt x="1439" y="326"/>
                  </a:lnTo>
                  <a:lnTo>
                    <a:pt x="1425" y="284"/>
                  </a:lnTo>
                  <a:lnTo>
                    <a:pt x="1427" y="199"/>
                  </a:lnTo>
                  <a:lnTo>
                    <a:pt x="1461" y="160"/>
                  </a:lnTo>
                  <a:lnTo>
                    <a:pt x="1461" y="134"/>
                  </a:lnTo>
                  <a:lnTo>
                    <a:pt x="1479" y="106"/>
                  </a:lnTo>
                  <a:lnTo>
                    <a:pt x="1507" y="96"/>
                  </a:lnTo>
                  <a:lnTo>
                    <a:pt x="1524" y="103"/>
                  </a:lnTo>
                  <a:lnTo>
                    <a:pt x="1536" y="74"/>
                  </a:lnTo>
                  <a:lnTo>
                    <a:pt x="1527" y="45"/>
                  </a:lnTo>
                  <a:lnTo>
                    <a:pt x="1531" y="18"/>
                  </a:lnTo>
                  <a:lnTo>
                    <a:pt x="1553" y="0"/>
                  </a:lnTo>
                  <a:lnTo>
                    <a:pt x="1587" y="1"/>
                  </a:lnTo>
                  <a:lnTo>
                    <a:pt x="1609" y="16"/>
                  </a:lnTo>
                  <a:lnTo>
                    <a:pt x="1654" y="29"/>
                  </a:lnTo>
                  <a:lnTo>
                    <a:pt x="1700" y="50"/>
                  </a:lnTo>
                  <a:lnTo>
                    <a:pt x="1706" y="62"/>
                  </a:lnTo>
                  <a:lnTo>
                    <a:pt x="1746" y="76"/>
                  </a:lnTo>
                  <a:lnTo>
                    <a:pt x="1788" y="79"/>
                  </a:lnTo>
                  <a:lnTo>
                    <a:pt x="1851" y="77"/>
                  </a:lnTo>
                  <a:lnTo>
                    <a:pt x="1873" y="93"/>
                  </a:lnTo>
                  <a:lnTo>
                    <a:pt x="1890" y="109"/>
                  </a:lnTo>
                  <a:lnTo>
                    <a:pt x="1934" y="113"/>
                  </a:lnTo>
                  <a:lnTo>
                    <a:pt x="1957" y="124"/>
                  </a:lnTo>
                  <a:lnTo>
                    <a:pt x="1987" y="129"/>
                  </a:lnTo>
                  <a:lnTo>
                    <a:pt x="2059" y="127"/>
                  </a:lnTo>
                  <a:lnTo>
                    <a:pt x="2087" y="138"/>
                  </a:lnTo>
                  <a:lnTo>
                    <a:pt x="2099" y="165"/>
                  </a:lnTo>
                  <a:lnTo>
                    <a:pt x="2099" y="187"/>
                  </a:lnTo>
                  <a:lnTo>
                    <a:pt x="2116" y="211"/>
                  </a:lnTo>
                  <a:lnTo>
                    <a:pt x="2116" y="235"/>
                  </a:lnTo>
                  <a:lnTo>
                    <a:pt x="2132" y="254"/>
                  </a:lnTo>
                  <a:lnTo>
                    <a:pt x="2150" y="292"/>
                  </a:lnTo>
                  <a:lnTo>
                    <a:pt x="2149" y="323"/>
                  </a:lnTo>
                  <a:lnTo>
                    <a:pt x="2169" y="340"/>
                  </a:lnTo>
                  <a:lnTo>
                    <a:pt x="2190" y="341"/>
                  </a:lnTo>
                  <a:lnTo>
                    <a:pt x="2225" y="372"/>
                  </a:lnTo>
                  <a:lnTo>
                    <a:pt x="2235" y="390"/>
                  </a:lnTo>
                  <a:lnTo>
                    <a:pt x="2285" y="406"/>
                  </a:lnTo>
                  <a:lnTo>
                    <a:pt x="2338" y="433"/>
                  </a:lnTo>
                  <a:lnTo>
                    <a:pt x="2361" y="434"/>
                  </a:lnTo>
                  <a:lnTo>
                    <a:pt x="2374" y="422"/>
                  </a:lnTo>
                  <a:lnTo>
                    <a:pt x="2426" y="424"/>
                  </a:lnTo>
                  <a:lnTo>
                    <a:pt x="2450" y="409"/>
                  </a:lnTo>
                  <a:lnTo>
                    <a:pt x="2474" y="410"/>
                  </a:lnTo>
                  <a:lnTo>
                    <a:pt x="2496" y="417"/>
                  </a:lnTo>
                  <a:lnTo>
                    <a:pt x="2518" y="410"/>
                  </a:lnTo>
                  <a:lnTo>
                    <a:pt x="2547" y="378"/>
                  </a:lnTo>
                  <a:lnTo>
                    <a:pt x="2597" y="363"/>
                  </a:lnTo>
                  <a:lnTo>
                    <a:pt x="2664" y="358"/>
                  </a:lnTo>
                  <a:lnTo>
                    <a:pt x="2699" y="337"/>
                  </a:lnTo>
                  <a:lnTo>
                    <a:pt x="2744" y="335"/>
                  </a:lnTo>
                  <a:lnTo>
                    <a:pt x="2787" y="323"/>
                  </a:lnTo>
                  <a:lnTo>
                    <a:pt x="2825" y="344"/>
                  </a:lnTo>
                  <a:lnTo>
                    <a:pt x="2875" y="349"/>
                  </a:lnTo>
                  <a:lnTo>
                    <a:pt x="2942" y="347"/>
                  </a:lnTo>
                  <a:lnTo>
                    <a:pt x="2977" y="397"/>
                  </a:lnTo>
                  <a:lnTo>
                    <a:pt x="3037" y="420"/>
                  </a:lnTo>
                  <a:lnTo>
                    <a:pt x="3087" y="419"/>
                  </a:lnTo>
                  <a:lnTo>
                    <a:pt x="3122" y="411"/>
                  </a:lnTo>
                  <a:lnTo>
                    <a:pt x="3139" y="426"/>
                  </a:lnTo>
                  <a:lnTo>
                    <a:pt x="3158" y="481"/>
                  </a:lnTo>
                  <a:lnTo>
                    <a:pt x="3193" y="505"/>
                  </a:lnTo>
                  <a:lnTo>
                    <a:pt x="3213" y="517"/>
                  </a:lnTo>
                  <a:lnTo>
                    <a:pt x="3236" y="522"/>
                  </a:lnTo>
                  <a:lnTo>
                    <a:pt x="3266" y="554"/>
                  </a:lnTo>
                  <a:lnTo>
                    <a:pt x="3291" y="555"/>
                  </a:lnTo>
                  <a:lnTo>
                    <a:pt x="3368" y="548"/>
                  </a:lnTo>
                  <a:lnTo>
                    <a:pt x="3436" y="567"/>
                  </a:lnTo>
                  <a:lnTo>
                    <a:pt x="3539" y="566"/>
                  </a:lnTo>
                  <a:lnTo>
                    <a:pt x="3582" y="560"/>
                  </a:lnTo>
                  <a:lnTo>
                    <a:pt x="3600" y="547"/>
                  </a:lnTo>
                  <a:lnTo>
                    <a:pt x="3638" y="547"/>
                  </a:lnTo>
                  <a:lnTo>
                    <a:pt x="3669" y="563"/>
                  </a:lnTo>
                  <a:lnTo>
                    <a:pt x="3689" y="561"/>
                  </a:lnTo>
                  <a:lnTo>
                    <a:pt x="3717" y="519"/>
                  </a:lnTo>
                  <a:lnTo>
                    <a:pt x="3780" y="482"/>
                  </a:lnTo>
                  <a:lnTo>
                    <a:pt x="3821" y="483"/>
                  </a:lnTo>
                  <a:lnTo>
                    <a:pt x="3847" y="451"/>
                  </a:lnTo>
                  <a:lnTo>
                    <a:pt x="3875" y="448"/>
                  </a:lnTo>
                  <a:lnTo>
                    <a:pt x="3954" y="449"/>
                  </a:lnTo>
                  <a:lnTo>
                    <a:pt x="3988" y="418"/>
                  </a:lnTo>
                  <a:lnTo>
                    <a:pt x="3998" y="384"/>
                  </a:lnTo>
                  <a:lnTo>
                    <a:pt x="3998" y="370"/>
                  </a:lnTo>
                  <a:lnTo>
                    <a:pt x="4020" y="335"/>
                  </a:lnTo>
                  <a:lnTo>
                    <a:pt x="4056" y="320"/>
                  </a:lnTo>
                  <a:lnTo>
                    <a:pt x="4081" y="294"/>
                  </a:lnTo>
                  <a:lnTo>
                    <a:pt x="4094" y="258"/>
                  </a:lnTo>
                  <a:lnTo>
                    <a:pt x="4120" y="233"/>
                  </a:lnTo>
                  <a:lnTo>
                    <a:pt x="4149" y="233"/>
                  </a:lnTo>
                  <a:lnTo>
                    <a:pt x="4161" y="242"/>
                  </a:lnTo>
                  <a:lnTo>
                    <a:pt x="4211" y="229"/>
                  </a:lnTo>
                  <a:lnTo>
                    <a:pt x="4243" y="233"/>
                  </a:lnTo>
                  <a:lnTo>
                    <a:pt x="4284" y="259"/>
                  </a:lnTo>
                  <a:lnTo>
                    <a:pt x="4304" y="289"/>
                  </a:lnTo>
                  <a:lnTo>
                    <a:pt x="4329" y="298"/>
                  </a:lnTo>
                  <a:lnTo>
                    <a:pt x="4361" y="281"/>
                  </a:lnTo>
                  <a:lnTo>
                    <a:pt x="4379" y="295"/>
                  </a:lnTo>
                  <a:lnTo>
                    <a:pt x="4409" y="294"/>
                  </a:lnTo>
                  <a:lnTo>
                    <a:pt x="4447" y="271"/>
                  </a:lnTo>
                  <a:lnTo>
                    <a:pt x="4448" y="254"/>
                  </a:lnTo>
                  <a:lnTo>
                    <a:pt x="4506" y="244"/>
                  </a:lnTo>
                  <a:lnTo>
                    <a:pt x="4570" y="264"/>
                  </a:lnTo>
                  <a:lnTo>
                    <a:pt x="4588" y="284"/>
                  </a:lnTo>
                  <a:lnTo>
                    <a:pt x="4551" y="550"/>
                  </a:lnTo>
                  <a:lnTo>
                    <a:pt x="4558" y="606"/>
                  </a:lnTo>
                  <a:lnTo>
                    <a:pt x="4543" y="656"/>
                  </a:lnTo>
                  <a:lnTo>
                    <a:pt x="4548" y="691"/>
                  </a:lnTo>
                  <a:lnTo>
                    <a:pt x="4526" y="765"/>
                  </a:lnTo>
                  <a:lnTo>
                    <a:pt x="4553" y="819"/>
                  </a:lnTo>
                  <a:lnTo>
                    <a:pt x="4634" y="858"/>
                  </a:lnTo>
                  <a:lnTo>
                    <a:pt x="4689" y="816"/>
                  </a:lnTo>
                  <a:lnTo>
                    <a:pt x="4758" y="816"/>
                  </a:lnTo>
                  <a:lnTo>
                    <a:pt x="4833" y="828"/>
                  </a:lnTo>
                  <a:lnTo>
                    <a:pt x="4867" y="863"/>
                  </a:lnTo>
                  <a:lnTo>
                    <a:pt x="4909" y="799"/>
                  </a:lnTo>
                  <a:lnTo>
                    <a:pt x="4904" y="762"/>
                  </a:lnTo>
                  <a:lnTo>
                    <a:pt x="4907" y="730"/>
                  </a:lnTo>
                  <a:lnTo>
                    <a:pt x="4953" y="715"/>
                  </a:lnTo>
                  <a:lnTo>
                    <a:pt x="4970" y="700"/>
                  </a:lnTo>
                  <a:lnTo>
                    <a:pt x="5047" y="719"/>
                  </a:lnTo>
                  <a:lnTo>
                    <a:pt x="5092" y="774"/>
                  </a:lnTo>
                  <a:lnTo>
                    <a:pt x="5153" y="831"/>
                  </a:lnTo>
                  <a:lnTo>
                    <a:pt x="5203" y="893"/>
                  </a:lnTo>
                  <a:lnTo>
                    <a:pt x="5266" y="938"/>
                  </a:lnTo>
                  <a:lnTo>
                    <a:pt x="5267" y="968"/>
                  </a:lnTo>
                  <a:lnTo>
                    <a:pt x="5280" y="992"/>
                  </a:lnTo>
                  <a:lnTo>
                    <a:pt x="5279" y="1021"/>
                  </a:lnTo>
                  <a:lnTo>
                    <a:pt x="5266" y="1041"/>
                  </a:lnTo>
                  <a:lnTo>
                    <a:pt x="5265" y="1064"/>
                  </a:lnTo>
                  <a:lnTo>
                    <a:pt x="5251" y="1085"/>
                  </a:lnTo>
                  <a:lnTo>
                    <a:pt x="5225" y="1079"/>
                  </a:lnTo>
                  <a:lnTo>
                    <a:pt x="5210" y="1063"/>
                  </a:lnTo>
                  <a:lnTo>
                    <a:pt x="5174" y="1068"/>
                  </a:lnTo>
                  <a:lnTo>
                    <a:pt x="5154" y="1081"/>
                  </a:lnTo>
                  <a:lnTo>
                    <a:pt x="5106" y="1061"/>
                  </a:lnTo>
                  <a:lnTo>
                    <a:pt x="5076" y="1067"/>
                  </a:lnTo>
                  <a:lnTo>
                    <a:pt x="5045" y="1110"/>
                  </a:lnTo>
                  <a:lnTo>
                    <a:pt x="4998" y="1147"/>
                  </a:lnTo>
                  <a:lnTo>
                    <a:pt x="4971" y="1165"/>
                  </a:lnTo>
                  <a:lnTo>
                    <a:pt x="4941" y="1142"/>
                  </a:lnTo>
                  <a:lnTo>
                    <a:pt x="4927" y="1146"/>
                  </a:lnTo>
                  <a:lnTo>
                    <a:pt x="4926" y="1178"/>
                  </a:lnTo>
                  <a:lnTo>
                    <a:pt x="4914" y="1196"/>
                  </a:lnTo>
                  <a:lnTo>
                    <a:pt x="4890" y="1199"/>
                  </a:lnTo>
                  <a:lnTo>
                    <a:pt x="4872" y="1196"/>
                  </a:lnTo>
                  <a:lnTo>
                    <a:pt x="4858" y="1217"/>
                  </a:lnTo>
                  <a:lnTo>
                    <a:pt x="4829" y="1263"/>
                  </a:lnTo>
                  <a:lnTo>
                    <a:pt x="4821" y="1315"/>
                  </a:lnTo>
                  <a:lnTo>
                    <a:pt x="4823" y="1351"/>
                  </a:lnTo>
                  <a:lnTo>
                    <a:pt x="4805" y="1372"/>
                  </a:lnTo>
                  <a:lnTo>
                    <a:pt x="4769" y="1381"/>
                  </a:lnTo>
                  <a:lnTo>
                    <a:pt x="4693" y="1433"/>
                  </a:lnTo>
                  <a:lnTo>
                    <a:pt x="4652" y="1433"/>
                  </a:lnTo>
                  <a:lnTo>
                    <a:pt x="4611" y="1425"/>
                  </a:lnTo>
                  <a:lnTo>
                    <a:pt x="4590" y="1439"/>
                  </a:lnTo>
                  <a:lnTo>
                    <a:pt x="4558" y="1507"/>
                  </a:lnTo>
                  <a:lnTo>
                    <a:pt x="4526" y="1530"/>
                  </a:lnTo>
                  <a:lnTo>
                    <a:pt x="4488" y="1559"/>
                  </a:lnTo>
                  <a:lnTo>
                    <a:pt x="4465" y="1584"/>
                  </a:lnTo>
                  <a:lnTo>
                    <a:pt x="4455" y="1611"/>
                  </a:lnTo>
                  <a:lnTo>
                    <a:pt x="4438" y="1615"/>
                  </a:lnTo>
                  <a:lnTo>
                    <a:pt x="4402" y="1597"/>
                  </a:lnTo>
                  <a:lnTo>
                    <a:pt x="4360" y="1588"/>
                  </a:lnTo>
                  <a:lnTo>
                    <a:pt x="4309" y="1570"/>
                  </a:lnTo>
                  <a:lnTo>
                    <a:pt x="4267" y="1541"/>
                  </a:lnTo>
                  <a:lnTo>
                    <a:pt x="4224" y="1539"/>
                  </a:lnTo>
                  <a:lnTo>
                    <a:pt x="4158" y="1553"/>
                  </a:lnTo>
                  <a:lnTo>
                    <a:pt x="4119" y="1582"/>
                  </a:lnTo>
                  <a:lnTo>
                    <a:pt x="4094" y="1618"/>
                  </a:lnTo>
                  <a:lnTo>
                    <a:pt x="4091" y="1693"/>
                  </a:lnTo>
                  <a:lnTo>
                    <a:pt x="4095" y="1730"/>
                  </a:lnTo>
                  <a:lnTo>
                    <a:pt x="4093" y="1754"/>
                  </a:lnTo>
                  <a:lnTo>
                    <a:pt x="4169" y="1804"/>
                  </a:lnTo>
                  <a:lnTo>
                    <a:pt x="4239" y="1847"/>
                  </a:lnTo>
                  <a:lnTo>
                    <a:pt x="4239" y="1869"/>
                  </a:lnTo>
                  <a:lnTo>
                    <a:pt x="4222" y="1901"/>
                  </a:lnTo>
                  <a:lnTo>
                    <a:pt x="4200" y="1933"/>
                  </a:lnTo>
                  <a:lnTo>
                    <a:pt x="4125" y="2018"/>
                  </a:lnTo>
                  <a:lnTo>
                    <a:pt x="4081" y="2091"/>
                  </a:lnTo>
                  <a:lnTo>
                    <a:pt x="4056" y="2147"/>
                  </a:lnTo>
                  <a:lnTo>
                    <a:pt x="4027" y="2147"/>
                  </a:lnTo>
                  <a:lnTo>
                    <a:pt x="3973" y="2165"/>
                  </a:lnTo>
                  <a:lnTo>
                    <a:pt x="3933" y="2167"/>
                  </a:lnTo>
                  <a:lnTo>
                    <a:pt x="3886" y="2198"/>
                  </a:lnTo>
                  <a:lnTo>
                    <a:pt x="3840" y="2233"/>
                  </a:lnTo>
                  <a:lnTo>
                    <a:pt x="3792" y="2235"/>
                  </a:lnTo>
                  <a:lnTo>
                    <a:pt x="3721" y="2242"/>
                  </a:lnTo>
                  <a:lnTo>
                    <a:pt x="3674" y="2258"/>
                  </a:lnTo>
                  <a:lnTo>
                    <a:pt x="3618" y="2275"/>
                  </a:lnTo>
                  <a:lnTo>
                    <a:pt x="3496" y="2318"/>
                  </a:lnTo>
                  <a:lnTo>
                    <a:pt x="3399" y="2350"/>
                  </a:lnTo>
                  <a:lnTo>
                    <a:pt x="3352" y="2403"/>
                  </a:lnTo>
                  <a:lnTo>
                    <a:pt x="3278" y="2463"/>
                  </a:lnTo>
                  <a:lnTo>
                    <a:pt x="3247" y="2489"/>
                  </a:lnTo>
                  <a:lnTo>
                    <a:pt x="3206" y="2490"/>
                  </a:lnTo>
                  <a:lnTo>
                    <a:pt x="3156" y="2475"/>
                  </a:lnTo>
                  <a:lnTo>
                    <a:pt x="3156" y="2457"/>
                  </a:lnTo>
                  <a:lnTo>
                    <a:pt x="3149" y="2431"/>
                  </a:lnTo>
                  <a:lnTo>
                    <a:pt x="3077" y="2452"/>
                  </a:lnTo>
                  <a:lnTo>
                    <a:pt x="3017" y="2461"/>
                  </a:lnTo>
                  <a:lnTo>
                    <a:pt x="2955" y="2428"/>
                  </a:lnTo>
                  <a:lnTo>
                    <a:pt x="2906" y="2424"/>
                  </a:lnTo>
                  <a:lnTo>
                    <a:pt x="2798" y="2383"/>
                  </a:lnTo>
                  <a:lnTo>
                    <a:pt x="2690" y="2333"/>
                  </a:lnTo>
                  <a:lnTo>
                    <a:pt x="2634" y="2278"/>
                  </a:lnTo>
                  <a:lnTo>
                    <a:pt x="2588" y="2277"/>
                  </a:lnTo>
                  <a:lnTo>
                    <a:pt x="2465" y="2263"/>
                  </a:lnTo>
                  <a:lnTo>
                    <a:pt x="2361" y="2265"/>
                  </a:lnTo>
                  <a:lnTo>
                    <a:pt x="2335" y="2259"/>
                  </a:lnTo>
                  <a:lnTo>
                    <a:pt x="2316" y="2272"/>
                  </a:lnTo>
                  <a:lnTo>
                    <a:pt x="2306" y="2290"/>
                  </a:lnTo>
                  <a:lnTo>
                    <a:pt x="2249" y="2312"/>
                  </a:lnTo>
                  <a:lnTo>
                    <a:pt x="2168" y="2320"/>
                  </a:lnTo>
                  <a:lnTo>
                    <a:pt x="2026" y="2308"/>
                  </a:lnTo>
                  <a:lnTo>
                    <a:pt x="1923" y="2314"/>
                  </a:lnTo>
                  <a:lnTo>
                    <a:pt x="1843" y="2309"/>
                  </a:lnTo>
                  <a:lnTo>
                    <a:pt x="1776" y="2316"/>
                  </a:lnTo>
                  <a:lnTo>
                    <a:pt x="1742" y="2320"/>
                  </a:lnTo>
                  <a:lnTo>
                    <a:pt x="1712" y="2310"/>
                  </a:lnTo>
                  <a:lnTo>
                    <a:pt x="1674" y="2236"/>
                  </a:lnTo>
                  <a:lnTo>
                    <a:pt x="1658" y="2199"/>
                  </a:lnTo>
                  <a:lnTo>
                    <a:pt x="1622" y="2146"/>
                  </a:lnTo>
                  <a:lnTo>
                    <a:pt x="1594" y="2110"/>
                  </a:lnTo>
                  <a:lnTo>
                    <a:pt x="1573" y="2061"/>
                  </a:lnTo>
                  <a:lnTo>
                    <a:pt x="1571" y="2039"/>
                  </a:lnTo>
                  <a:lnTo>
                    <a:pt x="1546" y="2013"/>
                  </a:lnTo>
                  <a:lnTo>
                    <a:pt x="1521" y="2003"/>
                  </a:lnTo>
                  <a:lnTo>
                    <a:pt x="1503" y="2001"/>
                  </a:lnTo>
                  <a:lnTo>
                    <a:pt x="1496" y="1982"/>
                  </a:lnTo>
                  <a:lnTo>
                    <a:pt x="1492" y="1951"/>
                  </a:lnTo>
                  <a:lnTo>
                    <a:pt x="1480" y="1947"/>
                  </a:lnTo>
                  <a:lnTo>
                    <a:pt x="1464" y="1951"/>
                  </a:lnTo>
                  <a:lnTo>
                    <a:pt x="1417" y="1950"/>
                  </a:lnTo>
                  <a:lnTo>
                    <a:pt x="1376" y="1926"/>
                  </a:lnTo>
                  <a:lnTo>
                    <a:pt x="1313" y="1881"/>
                  </a:lnTo>
                  <a:lnTo>
                    <a:pt x="1292" y="1877"/>
                  </a:lnTo>
                  <a:lnTo>
                    <a:pt x="1276" y="1877"/>
                  </a:lnTo>
                  <a:lnTo>
                    <a:pt x="1245" y="1872"/>
                  </a:lnTo>
                  <a:lnTo>
                    <a:pt x="1231" y="1852"/>
                  </a:lnTo>
                  <a:lnTo>
                    <a:pt x="1179" y="1817"/>
                  </a:lnTo>
                  <a:lnTo>
                    <a:pt x="1062" y="1792"/>
                  </a:lnTo>
                  <a:lnTo>
                    <a:pt x="1050" y="1795"/>
                  </a:lnTo>
                  <a:lnTo>
                    <a:pt x="1036" y="1807"/>
                  </a:lnTo>
                  <a:lnTo>
                    <a:pt x="989" y="1811"/>
                  </a:lnTo>
                  <a:lnTo>
                    <a:pt x="914" y="1813"/>
                  </a:lnTo>
                  <a:lnTo>
                    <a:pt x="747" y="1777"/>
                  </a:lnTo>
                  <a:lnTo>
                    <a:pt x="710" y="1756"/>
                  </a:lnTo>
                  <a:lnTo>
                    <a:pt x="672" y="1697"/>
                  </a:lnTo>
                  <a:lnTo>
                    <a:pt x="666" y="1670"/>
                  </a:lnTo>
                  <a:lnTo>
                    <a:pt x="666" y="1645"/>
                  </a:lnTo>
                  <a:lnTo>
                    <a:pt x="676" y="1626"/>
                  </a:lnTo>
                  <a:lnTo>
                    <a:pt x="701" y="1608"/>
                  </a:lnTo>
                  <a:lnTo>
                    <a:pt x="711" y="1577"/>
                  </a:lnTo>
                  <a:lnTo>
                    <a:pt x="692" y="1553"/>
                  </a:lnTo>
                  <a:lnTo>
                    <a:pt x="683" y="1513"/>
                  </a:lnTo>
                  <a:lnTo>
                    <a:pt x="691" y="1491"/>
                  </a:lnTo>
                  <a:lnTo>
                    <a:pt x="689" y="1453"/>
                  </a:lnTo>
                  <a:lnTo>
                    <a:pt x="675" y="1432"/>
                  </a:lnTo>
                  <a:lnTo>
                    <a:pt x="653" y="1397"/>
                  </a:lnTo>
                  <a:lnTo>
                    <a:pt x="629" y="1384"/>
                  </a:lnTo>
                  <a:lnTo>
                    <a:pt x="601" y="1362"/>
                  </a:lnTo>
                  <a:lnTo>
                    <a:pt x="590" y="1332"/>
                  </a:lnTo>
                  <a:lnTo>
                    <a:pt x="572" y="1307"/>
                  </a:lnTo>
                  <a:lnTo>
                    <a:pt x="562" y="1277"/>
                  </a:lnTo>
                  <a:lnTo>
                    <a:pt x="558" y="1250"/>
                  </a:lnTo>
                  <a:lnTo>
                    <a:pt x="538" y="1222"/>
                  </a:lnTo>
                  <a:lnTo>
                    <a:pt x="512" y="1200"/>
                  </a:lnTo>
                  <a:lnTo>
                    <a:pt x="486" y="1192"/>
                  </a:lnTo>
                  <a:lnTo>
                    <a:pt x="474" y="1172"/>
                  </a:lnTo>
                  <a:lnTo>
                    <a:pt x="445" y="1160"/>
                  </a:lnTo>
                  <a:lnTo>
                    <a:pt x="419" y="1162"/>
                  </a:lnTo>
                  <a:lnTo>
                    <a:pt x="403" y="1179"/>
                  </a:lnTo>
                  <a:lnTo>
                    <a:pt x="383" y="1187"/>
                  </a:lnTo>
                  <a:lnTo>
                    <a:pt x="366" y="1180"/>
                  </a:lnTo>
                  <a:lnTo>
                    <a:pt x="339" y="1150"/>
                  </a:lnTo>
                  <a:lnTo>
                    <a:pt x="330" y="1135"/>
                  </a:lnTo>
                  <a:lnTo>
                    <a:pt x="298" y="1135"/>
                  </a:lnTo>
                  <a:lnTo>
                    <a:pt x="264" y="1151"/>
                  </a:lnTo>
                  <a:lnTo>
                    <a:pt x="251" y="1166"/>
                  </a:lnTo>
                  <a:lnTo>
                    <a:pt x="244" y="1186"/>
                  </a:lnTo>
                  <a:lnTo>
                    <a:pt x="229" y="1186"/>
                  </a:lnTo>
                  <a:lnTo>
                    <a:pt x="195" y="1165"/>
                  </a:lnTo>
                  <a:lnTo>
                    <a:pt x="186" y="1140"/>
                  </a:lnTo>
                  <a:lnTo>
                    <a:pt x="186" y="1127"/>
                  </a:lnTo>
                  <a:lnTo>
                    <a:pt x="161" y="1098"/>
                  </a:lnTo>
                  <a:lnTo>
                    <a:pt x="127" y="1076"/>
                  </a:lnTo>
                  <a:lnTo>
                    <a:pt x="102" y="1047"/>
                  </a:lnTo>
                  <a:lnTo>
                    <a:pt x="82" y="1039"/>
                  </a:lnTo>
                  <a:lnTo>
                    <a:pt x="64" y="1023"/>
                  </a:lnTo>
                  <a:lnTo>
                    <a:pt x="55" y="1001"/>
                  </a:lnTo>
                  <a:lnTo>
                    <a:pt x="54" y="978"/>
                  </a:lnTo>
                  <a:lnTo>
                    <a:pt x="45" y="960"/>
                  </a:lnTo>
                  <a:lnTo>
                    <a:pt x="39" y="963"/>
                  </a:lnTo>
                  <a:lnTo>
                    <a:pt x="37" y="973"/>
                  </a:lnTo>
                  <a:lnTo>
                    <a:pt x="26" y="976"/>
                  </a:lnTo>
                  <a:lnTo>
                    <a:pt x="13" y="954"/>
                  </a:lnTo>
                  <a:lnTo>
                    <a:pt x="3" y="945"/>
                  </a:lnTo>
                  <a:lnTo>
                    <a:pt x="4" y="905"/>
                  </a:lnTo>
                  <a:lnTo>
                    <a:pt x="0" y="88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9"/>
            <p:cNvSpPr>
              <a:spLocks/>
            </p:cNvSpPr>
            <p:nvPr/>
          </p:nvSpPr>
          <p:spPr bwMode="auto">
            <a:xfrm>
              <a:off x="2096313" y="3265435"/>
              <a:ext cx="1056019" cy="554637"/>
            </a:xfrm>
            <a:custGeom>
              <a:avLst/>
              <a:gdLst>
                <a:gd name="T0" fmla="*/ 158 w 6505"/>
                <a:gd name="T1" fmla="*/ 1989 h 3417"/>
                <a:gd name="T2" fmla="*/ 7 w 6505"/>
                <a:gd name="T3" fmla="*/ 1591 h 3417"/>
                <a:gd name="T4" fmla="*/ 311 w 6505"/>
                <a:gd name="T5" fmla="*/ 1532 h 3417"/>
                <a:gd name="T6" fmla="*/ 461 w 6505"/>
                <a:gd name="T7" fmla="*/ 1227 h 3417"/>
                <a:gd name="T8" fmla="*/ 630 w 6505"/>
                <a:gd name="T9" fmla="*/ 1157 h 3417"/>
                <a:gd name="T10" fmla="*/ 749 w 6505"/>
                <a:gd name="T11" fmla="*/ 1125 h 3417"/>
                <a:gd name="T12" fmla="*/ 1034 w 6505"/>
                <a:gd name="T13" fmla="*/ 1224 h 3417"/>
                <a:gd name="T14" fmla="*/ 1228 w 6505"/>
                <a:gd name="T15" fmla="*/ 1291 h 3417"/>
                <a:gd name="T16" fmla="*/ 1481 w 6505"/>
                <a:gd name="T17" fmla="*/ 1225 h 3417"/>
                <a:gd name="T18" fmla="*/ 1710 w 6505"/>
                <a:gd name="T19" fmla="*/ 1216 h 3417"/>
                <a:gd name="T20" fmla="*/ 1874 w 6505"/>
                <a:gd name="T21" fmla="*/ 1307 h 3417"/>
                <a:gd name="T22" fmla="*/ 2186 w 6505"/>
                <a:gd name="T23" fmla="*/ 1296 h 3417"/>
                <a:gd name="T24" fmla="*/ 2085 w 6505"/>
                <a:gd name="T25" fmla="*/ 1025 h 3417"/>
                <a:gd name="T26" fmla="*/ 2064 w 6505"/>
                <a:gd name="T27" fmla="*/ 851 h 3417"/>
                <a:gd name="T28" fmla="*/ 2199 w 6505"/>
                <a:gd name="T29" fmla="*/ 640 h 3417"/>
                <a:gd name="T30" fmla="*/ 2074 w 6505"/>
                <a:gd name="T31" fmla="*/ 573 h 3417"/>
                <a:gd name="T32" fmla="*/ 2182 w 6505"/>
                <a:gd name="T33" fmla="*/ 487 h 3417"/>
                <a:gd name="T34" fmla="*/ 2385 w 6505"/>
                <a:gd name="T35" fmla="*/ 419 h 3417"/>
                <a:gd name="T36" fmla="*/ 2686 w 6505"/>
                <a:gd name="T37" fmla="*/ 336 h 3417"/>
                <a:gd name="T38" fmla="*/ 2857 w 6505"/>
                <a:gd name="T39" fmla="*/ 233 h 3417"/>
                <a:gd name="T40" fmla="*/ 3130 w 6505"/>
                <a:gd name="T41" fmla="*/ 94 h 3417"/>
                <a:gd name="T42" fmla="*/ 3354 w 6505"/>
                <a:gd name="T43" fmla="*/ 13 h 3417"/>
                <a:gd name="T44" fmla="*/ 3596 w 6505"/>
                <a:gd name="T45" fmla="*/ 157 h 3417"/>
                <a:gd name="T46" fmla="*/ 3670 w 6505"/>
                <a:gd name="T47" fmla="*/ 304 h 3417"/>
                <a:gd name="T48" fmla="*/ 3810 w 6505"/>
                <a:gd name="T49" fmla="*/ 264 h 3417"/>
                <a:gd name="T50" fmla="*/ 3979 w 6505"/>
                <a:gd name="T51" fmla="*/ 327 h 3417"/>
                <a:gd name="T52" fmla="*/ 4093 w 6505"/>
                <a:gd name="T53" fmla="*/ 408 h 3417"/>
                <a:gd name="T54" fmla="*/ 4347 w 6505"/>
                <a:gd name="T55" fmla="*/ 290 h 3417"/>
                <a:gd name="T56" fmla="*/ 4512 w 6505"/>
                <a:gd name="T57" fmla="*/ 241 h 3417"/>
                <a:gd name="T58" fmla="*/ 5294 w 6505"/>
                <a:gd name="T59" fmla="*/ 940 h 3417"/>
                <a:gd name="T60" fmla="*/ 5513 w 6505"/>
                <a:gd name="T61" fmla="*/ 1013 h 3417"/>
                <a:gd name="T62" fmla="*/ 5778 w 6505"/>
                <a:gd name="T63" fmla="*/ 954 h 3417"/>
                <a:gd name="T64" fmla="*/ 6056 w 6505"/>
                <a:gd name="T65" fmla="*/ 1143 h 3417"/>
                <a:gd name="T66" fmla="*/ 6161 w 6505"/>
                <a:gd name="T67" fmla="*/ 1280 h 3417"/>
                <a:gd name="T68" fmla="*/ 6379 w 6505"/>
                <a:gd name="T69" fmla="*/ 1264 h 3417"/>
                <a:gd name="T70" fmla="*/ 6410 w 6505"/>
                <a:gd name="T71" fmla="*/ 1478 h 3417"/>
                <a:gd name="T72" fmla="*/ 6321 w 6505"/>
                <a:gd name="T73" fmla="*/ 1850 h 3417"/>
                <a:gd name="T74" fmla="*/ 5997 w 6505"/>
                <a:gd name="T75" fmla="*/ 1868 h 3417"/>
                <a:gd name="T76" fmla="*/ 5901 w 6505"/>
                <a:gd name="T77" fmla="*/ 2248 h 3417"/>
                <a:gd name="T78" fmla="*/ 5769 w 6505"/>
                <a:gd name="T79" fmla="*/ 2341 h 3417"/>
                <a:gd name="T80" fmla="*/ 5612 w 6505"/>
                <a:gd name="T81" fmla="*/ 2450 h 3417"/>
                <a:gd name="T82" fmla="*/ 5706 w 6505"/>
                <a:gd name="T83" fmla="*/ 2710 h 3417"/>
                <a:gd name="T84" fmla="*/ 5703 w 6505"/>
                <a:gd name="T85" fmla="*/ 2985 h 3417"/>
                <a:gd name="T86" fmla="*/ 5093 w 6505"/>
                <a:gd name="T87" fmla="*/ 2887 h 3417"/>
                <a:gd name="T88" fmla="*/ 4678 w 6505"/>
                <a:gd name="T89" fmla="*/ 2880 h 3417"/>
                <a:gd name="T90" fmla="*/ 4315 w 6505"/>
                <a:gd name="T91" fmla="*/ 3002 h 3417"/>
                <a:gd name="T92" fmla="*/ 4091 w 6505"/>
                <a:gd name="T93" fmla="*/ 3127 h 3417"/>
                <a:gd name="T94" fmla="*/ 3674 w 6505"/>
                <a:gd name="T95" fmla="*/ 3357 h 3417"/>
                <a:gd name="T96" fmla="*/ 2892 w 6505"/>
                <a:gd name="T97" fmla="*/ 2789 h 3417"/>
                <a:gd name="T98" fmla="*/ 1598 w 6505"/>
                <a:gd name="T99" fmla="*/ 3289 h 3417"/>
                <a:gd name="T100" fmla="*/ 1188 w 6505"/>
                <a:gd name="T101" fmla="*/ 3130 h 3417"/>
                <a:gd name="T102" fmla="*/ 1018 w 6505"/>
                <a:gd name="T103" fmla="*/ 3056 h 3417"/>
                <a:gd name="T104" fmla="*/ 873 w 6505"/>
                <a:gd name="T105" fmla="*/ 2880 h 3417"/>
                <a:gd name="T106" fmla="*/ 755 w 6505"/>
                <a:gd name="T107" fmla="*/ 2729 h 3417"/>
                <a:gd name="T108" fmla="*/ 942 w 6505"/>
                <a:gd name="T109" fmla="*/ 2726 h 3417"/>
                <a:gd name="T110" fmla="*/ 865 w 6505"/>
                <a:gd name="T111" fmla="*/ 2569 h 3417"/>
                <a:gd name="T112" fmla="*/ 1094 w 6505"/>
                <a:gd name="T113" fmla="*/ 2529 h 3417"/>
                <a:gd name="T114" fmla="*/ 1138 w 6505"/>
                <a:gd name="T115" fmla="*/ 2417 h 3417"/>
                <a:gd name="T116" fmla="*/ 1126 w 6505"/>
                <a:gd name="T117" fmla="*/ 2231 h 3417"/>
                <a:gd name="T118" fmla="*/ 958 w 6505"/>
                <a:gd name="T119" fmla="*/ 2199 h 3417"/>
                <a:gd name="T120" fmla="*/ 860 w 6505"/>
                <a:gd name="T121" fmla="*/ 2159 h 3417"/>
                <a:gd name="T122" fmla="*/ 696 w 6505"/>
                <a:gd name="T123" fmla="*/ 2204 h 3417"/>
                <a:gd name="T124" fmla="*/ 553 w 6505"/>
                <a:gd name="T125" fmla="*/ 2292 h 3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05" h="3417">
                  <a:moveTo>
                    <a:pt x="499" y="2293"/>
                  </a:moveTo>
                  <a:lnTo>
                    <a:pt x="455" y="2264"/>
                  </a:lnTo>
                  <a:lnTo>
                    <a:pt x="410" y="2279"/>
                  </a:lnTo>
                  <a:lnTo>
                    <a:pt x="348" y="2237"/>
                  </a:lnTo>
                  <a:lnTo>
                    <a:pt x="352" y="2209"/>
                  </a:lnTo>
                  <a:lnTo>
                    <a:pt x="417" y="2209"/>
                  </a:lnTo>
                  <a:lnTo>
                    <a:pt x="348" y="2093"/>
                  </a:lnTo>
                  <a:lnTo>
                    <a:pt x="269" y="2019"/>
                  </a:lnTo>
                  <a:lnTo>
                    <a:pt x="158" y="1989"/>
                  </a:lnTo>
                  <a:lnTo>
                    <a:pt x="144" y="2014"/>
                  </a:lnTo>
                  <a:lnTo>
                    <a:pt x="89" y="1967"/>
                  </a:lnTo>
                  <a:lnTo>
                    <a:pt x="100" y="1941"/>
                  </a:lnTo>
                  <a:lnTo>
                    <a:pt x="70" y="1893"/>
                  </a:lnTo>
                  <a:lnTo>
                    <a:pt x="0" y="1866"/>
                  </a:lnTo>
                  <a:lnTo>
                    <a:pt x="26" y="1807"/>
                  </a:lnTo>
                  <a:lnTo>
                    <a:pt x="40" y="1701"/>
                  </a:lnTo>
                  <a:lnTo>
                    <a:pt x="15" y="1675"/>
                  </a:lnTo>
                  <a:lnTo>
                    <a:pt x="7" y="1591"/>
                  </a:lnTo>
                  <a:lnTo>
                    <a:pt x="39" y="1575"/>
                  </a:lnTo>
                  <a:lnTo>
                    <a:pt x="85" y="1518"/>
                  </a:lnTo>
                  <a:lnTo>
                    <a:pt x="85" y="1475"/>
                  </a:lnTo>
                  <a:lnTo>
                    <a:pt x="109" y="1443"/>
                  </a:lnTo>
                  <a:lnTo>
                    <a:pt x="201" y="1526"/>
                  </a:lnTo>
                  <a:lnTo>
                    <a:pt x="212" y="1557"/>
                  </a:lnTo>
                  <a:lnTo>
                    <a:pt x="263" y="1589"/>
                  </a:lnTo>
                  <a:lnTo>
                    <a:pt x="317" y="1584"/>
                  </a:lnTo>
                  <a:lnTo>
                    <a:pt x="311" y="1532"/>
                  </a:lnTo>
                  <a:lnTo>
                    <a:pt x="331" y="1515"/>
                  </a:lnTo>
                  <a:lnTo>
                    <a:pt x="292" y="1378"/>
                  </a:lnTo>
                  <a:lnTo>
                    <a:pt x="346" y="1372"/>
                  </a:lnTo>
                  <a:lnTo>
                    <a:pt x="401" y="1372"/>
                  </a:lnTo>
                  <a:lnTo>
                    <a:pt x="401" y="1331"/>
                  </a:lnTo>
                  <a:lnTo>
                    <a:pt x="376" y="1300"/>
                  </a:lnTo>
                  <a:lnTo>
                    <a:pt x="387" y="1261"/>
                  </a:lnTo>
                  <a:lnTo>
                    <a:pt x="438" y="1229"/>
                  </a:lnTo>
                  <a:lnTo>
                    <a:pt x="461" y="1227"/>
                  </a:lnTo>
                  <a:lnTo>
                    <a:pt x="477" y="1182"/>
                  </a:lnTo>
                  <a:lnTo>
                    <a:pt x="503" y="1162"/>
                  </a:lnTo>
                  <a:lnTo>
                    <a:pt x="539" y="1171"/>
                  </a:lnTo>
                  <a:lnTo>
                    <a:pt x="544" y="1141"/>
                  </a:lnTo>
                  <a:lnTo>
                    <a:pt x="535" y="1110"/>
                  </a:lnTo>
                  <a:lnTo>
                    <a:pt x="544" y="1088"/>
                  </a:lnTo>
                  <a:lnTo>
                    <a:pt x="594" y="1118"/>
                  </a:lnTo>
                  <a:lnTo>
                    <a:pt x="635" y="1134"/>
                  </a:lnTo>
                  <a:lnTo>
                    <a:pt x="630" y="1157"/>
                  </a:lnTo>
                  <a:lnTo>
                    <a:pt x="607" y="1186"/>
                  </a:lnTo>
                  <a:lnTo>
                    <a:pt x="624" y="1202"/>
                  </a:lnTo>
                  <a:lnTo>
                    <a:pt x="656" y="1184"/>
                  </a:lnTo>
                  <a:lnTo>
                    <a:pt x="664" y="1158"/>
                  </a:lnTo>
                  <a:lnTo>
                    <a:pt x="688" y="1144"/>
                  </a:lnTo>
                  <a:lnTo>
                    <a:pt x="689" y="1173"/>
                  </a:lnTo>
                  <a:lnTo>
                    <a:pt x="711" y="1150"/>
                  </a:lnTo>
                  <a:lnTo>
                    <a:pt x="717" y="1128"/>
                  </a:lnTo>
                  <a:lnTo>
                    <a:pt x="749" y="1125"/>
                  </a:lnTo>
                  <a:lnTo>
                    <a:pt x="785" y="1100"/>
                  </a:lnTo>
                  <a:lnTo>
                    <a:pt x="816" y="1099"/>
                  </a:lnTo>
                  <a:lnTo>
                    <a:pt x="835" y="1145"/>
                  </a:lnTo>
                  <a:lnTo>
                    <a:pt x="873" y="1170"/>
                  </a:lnTo>
                  <a:lnTo>
                    <a:pt x="934" y="1151"/>
                  </a:lnTo>
                  <a:lnTo>
                    <a:pt x="963" y="1152"/>
                  </a:lnTo>
                  <a:lnTo>
                    <a:pt x="980" y="1178"/>
                  </a:lnTo>
                  <a:lnTo>
                    <a:pt x="1000" y="1180"/>
                  </a:lnTo>
                  <a:lnTo>
                    <a:pt x="1034" y="1224"/>
                  </a:lnTo>
                  <a:lnTo>
                    <a:pt x="1071" y="1224"/>
                  </a:lnTo>
                  <a:lnTo>
                    <a:pt x="1099" y="1260"/>
                  </a:lnTo>
                  <a:lnTo>
                    <a:pt x="1146" y="1295"/>
                  </a:lnTo>
                  <a:lnTo>
                    <a:pt x="1174" y="1298"/>
                  </a:lnTo>
                  <a:lnTo>
                    <a:pt x="1187" y="1321"/>
                  </a:lnTo>
                  <a:lnTo>
                    <a:pt x="1189" y="1360"/>
                  </a:lnTo>
                  <a:lnTo>
                    <a:pt x="1210" y="1367"/>
                  </a:lnTo>
                  <a:lnTo>
                    <a:pt x="1231" y="1333"/>
                  </a:lnTo>
                  <a:lnTo>
                    <a:pt x="1228" y="1291"/>
                  </a:lnTo>
                  <a:lnTo>
                    <a:pt x="1261" y="1270"/>
                  </a:lnTo>
                  <a:lnTo>
                    <a:pt x="1285" y="1304"/>
                  </a:lnTo>
                  <a:lnTo>
                    <a:pt x="1350" y="1313"/>
                  </a:lnTo>
                  <a:lnTo>
                    <a:pt x="1370" y="1345"/>
                  </a:lnTo>
                  <a:lnTo>
                    <a:pt x="1397" y="1356"/>
                  </a:lnTo>
                  <a:lnTo>
                    <a:pt x="1439" y="1325"/>
                  </a:lnTo>
                  <a:lnTo>
                    <a:pt x="1442" y="1261"/>
                  </a:lnTo>
                  <a:lnTo>
                    <a:pt x="1478" y="1257"/>
                  </a:lnTo>
                  <a:lnTo>
                    <a:pt x="1481" y="1225"/>
                  </a:lnTo>
                  <a:lnTo>
                    <a:pt x="1508" y="1216"/>
                  </a:lnTo>
                  <a:lnTo>
                    <a:pt x="1527" y="1242"/>
                  </a:lnTo>
                  <a:lnTo>
                    <a:pt x="1543" y="1213"/>
                  </a:lnTo>
                  <a:lnTo>
                    <a:pt x="1582" y="1207"/>
                  </a:lnTo>
                  <a:lnTo>
                    <a:pt x="1631" y="1253"/>
                  </a:lnTo>
                  <a:lnTo>
                    <a:pt x="1641" y="1271"/>
                  </a:lnTo>
                  <a:lnTo>
                    <a:pt x="1689" y="1267"/>
                  </a:lnTo>
                  <a:lnTo>
                    <a:pt x="1683" y="1225"/>
                  </a:lnTo>
                  <a:lnTo>
                    <a:pt x="1710" y="1216"/>
                  </a:lnTo>
                  <a:lnTo>
                    <a:pt x="1748" y="1220"/>
                  </a:lnTo>
                  <a:lnTo>
                    <a:pt x="1767" y="1196"/>
                  </a:lnTo>
                  <a:lnTo>
                    <a:pt x="1808" y="1219"/>
                  </a:lnTo>
                  <a:lnTo>
                    <a:pt x="1833" y="1231"/>
                  </a:lnTo>
                  <a:lnTo>
                    <a:pt x="1821" y="1255"/>
                  </a:lnTo>
                  <a:lnTo>
                    <a:pt x="1796" y="1268"/>
                  </a:lnTo>
                  <a:lnTo>
                    <a:pt x="1828" y="1307"/>
                  </a:lnTo>
                  <a:lnTo>
                    <a:pt x="1859" y="1317"/>
                  </a:lnTo>
                  <a:lnTo>
                    <a:pt x="1874" y="1307"/>
                  </a:lnTo>
                  <a:lnTo>
                    <a:pt x="1897" y="1321"/>
                  </a:lnTo>
                  <a:lnTo>
                    <a:pt x="1950" y="1318"/>
                  </a:lnTo>
                  <a:lnTo>
                    <a:pt x="2009" y="1352"/>
                  </a:lnTo>
                  <a:lnTo>
                    <a:pt x="2048" y="1344"/>
                  </a:lnTo>
                  <a:lnTo>
                    <a:pt x="2065" y="1309"/>
                  </a:lnTo>
                  <a:lnTo>
                    <a:pt x="2068" y="1275"/>
                  </a:lnTo>
                  <a:lnTo>
                    <a:pt x="2085" y="1260"/>
                  </a:lnTo>
                  <a:lnTo>
                    <a:pt x="2138" y="1292"/>
                  </a:lnTo>
                  <a:lnTo>
                    <a:pt x="2186" y="1296"/>
                  </a:lnTo>
                  <a:lnTo>
                    <a:pt x="2244" y="1276"/>
                  </a:lnTo>
                  <a:lnTo>
                    <a:pt x="2260" y="1248"/>
                  </a:lnTo>
                  <a:lnTo>
                    <a:pt x="2251" y="1114"/>
                  </a:lnTo>
                  <a:lnTo>
                    <a:pt x="2235" y="1101"/>
                  </a:lnTo>
                  <a:lnTo>
                    <a:pt x="2185" y="1100"/>
                  </a:lnTo>
                  <a:lnTo>
                    <a:pt x="2153" y="1075"/>
                  </a:lnTo>
                  <a:lnTo>
                    <a:pt x="2147" y="1056"/>
                  </a:lnTo>
                  <a:lnTo>
                    <a:pt x="2108" y="1047"/>
                  </a:lnTo>
                  <a:lnTo>
                    <a:pt x="2085" y="1025"/>
                  </a:lnTo>
                  <a:lnTo>
                    <a:pt x="2044" y="1025"/>
                  </a:lnTo>
                  <a:lnTo>
                    <a:pt x="2042" y="1003"/>
                  </a:lnTo>
                  <a:lnTo>
                    <a:pt x="2031" y="982"/>
                  </a:lnTo>
                  <a:lnTo>
                    <a:pt x="2036" y="965"/>
                  </a:lnTo>
                  <a:lnTo>
                    <a:pt x="2067" y="961"/>
                  </a:lnTo>
                  <a:lnTo>
                    <a:pt x="2073" y="925"/>
                  </a:lnTo>
                  <a:lnTo>
                    <a:pt x="2099" y="894"/>
                  </a:lnTo>
                  <a:lnTo>
                    <a:pt x="2089" y="855"/>
                  </a:lnTo>
                  <a:lnTo>
                    <a:pt x="2064" y="851"/>
                  </a:lnTo>
                  <a:lnTo>
                    <a:pt x="2062" y="814"/>
                  </a:lnTo>
                  <a:lnTo>
                    <a:pt x="2100" y="758"/>
                  </a:lnTo>
                  <a:lnTo>
                    <a:pt x="2139" y="723"/>
                  </a:lnTo>
                  <a:lnTo>
                    <a:pt x="2211" y="715"/>
                  </a:lnTo>
                  <a:lnTo>
                    <a:pt x="2240" y="725"/>
                  </a:lnTo>
                  <a:lnTo>
                    <a:pt x="2259" y="712"/>
                  </a:lnTo>
                  <a:lnTo>
                    <a:pt x="2260" y="677"/>
                  </a:lnTo>
                  <a:lnTo>
                    <a:pt x="2227" y="668"/>
                  </a:lnTo>
                  <a:lnTo>
                    <a:pt x="2199" y="640"/>
                  </a:lnTo>
                  <a:lnTo>
                    <a:pt x="2173" y="641"/>
                  </a:lnTo>
                  <a:lnTo>
                    <a:pt x="2151" y="657"/>
                  </a:lnTo>
                  <a:lnTo>
                    <a:pt x="2117" y="643"/>
                  </a:lnTo>
                  <a:lnTo>
                    <a:pt x="2074" y="641"/>
                  </a:lnTo>
                  <a:lnTo>
                    <a:pt x="2070" y="619"/>
                  </a:lnTo>
                  <a:lnTo>
                    <a:pt x="2085" y="606"/>
                  </a:lnTo>
                  <a:lnTo>
                    <a:pt x="2131" y="604"/>
                  </a:lnTo>
                  <a:lnTo>
                    <a:pt x="2117" y="567"/>
                  </a:lnTo>
                  <a:lnTo>
                    <a:pt x="2074" y="573"/>
                  </a:lnTo>
                  <a:lnTo>
                    <a:pt x="2043" y="565"/>
                  </a:lnTo>
                  <a:lnTo>
                    <a:pt x="2059" y="547"/>
                  </a:lnTo>
                  <a:lnTo>
                    <a:pt x="2040" y="507"/>
                  </a:lnTo>
                  <a:lnTo>
                    <a:pt x="2053" y="496"/>
                  </a:lnTo>
                  <a:lnTo>
                    <a:pt x="2089" y="493"/>
                  </a:lnTo>
                  <a:lnTo>
                    <a:pt x="2107" y="472"/>
                  </a:lnTo>
                  <a:lnTo>
                    <a:pt x="2132" y="473"/>
                  </a:lnTo>
                  <a:lnTo>
                    <a:pt x="2143" y="492"/>
                  </a:lnTo>
                  <a:lnTo>
                    <a:pt x="2182" y="487"/>
                  </a:lnTo>
                  <a:lnTo>
                    <a:pt x="2213" y="509"/>
                  </a:lnTo>
                  <a:lnTo>
                    <a:pt x="2227" y="492"/>
                  </a:lnTo>
                  <a:lnTo>
                    <a:pt x="2227" y="471"/>
                  </a:lnTo>
                  <a:lnTo>
                    <a:pt x="2256" y="453"/>
                  </a:lnTo>
                  <a:lnTo>
                    <a:pt x="2287" y="454"/>
                  </a:lnTo>
                  <a:lnTo>
                    <a:pt x="2307" y="485"/>
                  </a:lnTo>
                  <a:lnTo>
                    <a:pt x="2323" y="462"/>
                  </a:lnTo>
                  <a:lnTo>
                    <a:pt x="2327" y="437"/>
                  </a:lnTo>
                  <a:lnTo>
                    <a:pt x="2385" y="419"/>
                  </a:lnTo>
                  <a:lnTo>
                    <a:pt x="2426" y="416"/>
                  </a:lnTo>
                  <a:lnTo>
                    <a:pt x="2469" y="394"/>
                  </a:lnTo>
                  <a:lnTo>
                    <a:pt x="2514" y="391"/>
                  </a:lnTo>
                  <a:lnTo>
                    <a:pt x="2522" y="376"/>
                  </a:lnTo>
                  <a:lnTo>
                    <a:pt x="2568" y="348"/>
                  </a:lnTo>
                  <a:lnTo>
                    <a:pt x="2610" y="347"/>
                  </a:lnTo>
                  <a:lnTo>
                    <a:pt x="2637" y="328"/>
                  </a:lnTo>
                  <a:lnTo>
                    <a:pt x="2662" y="325"/>
                  </a:lnTo>
                  <a:lnTo>
                    <a:pt x="2686" y="336"/>
                  </a:lnTo>
                  <a:lnTo>
                    <a:pt x="2699" y="323"/>
                  </a:lnTo>
                  <a:lnTo>
                    <a:pt x="2698" y="287"/>
                  </a:lnTo>
                  <a:lnTo>
                    <a:pt x="2717" y="270"/>
                  </a:lnTo>
                  <a:lnTo>
                    <a:pt x="2754" y="270"/>
                  </a:lnTo>
                  <a:lnTo>
                    <a:pt x="2759" y="248"/>
                  </a:lnTo>
                  <a:lnTo>
                    <a:pt x="2781" y="230"/>
                  </a:lnTo>
                  <a:lnTo>
                    <a:pt x="2800" y="246"/>
                  </a:lnTo>
                  <a:lnTo>
                    <a:pt x="2824" y="251"/>
                  </a:lnTo>
                  <a:lnTo>
                    <a:pt x="2857" y="233"/>
                  </a:lnTo>
                  <a:lnTo>
                    <a:pt x="2895" y="220"/>
                  </a:lnTo>
                  <a:lnTo>
                    <a:pt x="2968" y="171"/>
                  </a:lnTo>
                  <a:lnTo>
                    <a:pt x="2984" y="171"/>
                  </a:lnTo>
                  <a:lnTo>
                    <a:pt x="3000" y="160"/>
                  </a:lnTo>
                  <a:lnTo>
                    <a:pt x="3040" y="153"/>
                  </a:lnTo>
                  <a:lnTo>
                    <a:pt x="3064" y="122"/>
                  </a:lnTo>
                  <a:lnTo>
                    <a:pt x="3086" y="128"/>
                  </a:lnTo>
                  <a:lnTo>
                    <a:pt x="3131" y="119"/>
                  </a:lnTo>
                  <a:lnTo>
                    <a:pt x="3130" y="94"/>
                  </a:lnTo>
                  <a:lnTo>
                    <a:pt x="3114" y="67"/>
                  </a:lnTo>
                  <a:lnTo>
                    <a:pt x="3133" y="58"/>
                  </a:lnTo>
                  <a:lnTo>
                    <a:pt x="3179" y="56"/>
                  </a:lnTo>
                  <a:lnTo>
                    <a:pt x="3188" y="22"/>
                  </a:lnTo>
                  <a:lnTo>
                    <a:pt x="3219" y="5"/>
                  </a:lnTo>
                  <a:lnTo>
                    <a:pt x="3240" y="9"/>
                  </a:lnTo>
                  <a:lnTo>
                    <a:pt x="3266" y="0"/>
                  </a:lnTo>
                  <a:lnTo>
                    <a:pt x="3308" y="17"/>
                  </a:lnTo>
                  <a:lnTo>
                    <a:pt x="3354" y="13"/>
                  </a:lnTo>
                  <a:lnTo>
                    <a:pt x="3396" y="40"/>
                  </a:lnTo>
                  <a:lnTo>
                    <a:pt x="3437" y="40"/>
                  </a:lnTo>
                  <a:lnTo>
                    <a:pt x="3475" y="23"/>
                  </a:lnTo>
                  <a:lnTo>
                    <a:pt x="3510" y="26"/>
                  </a:lnTo>
                  <a:lnTo>
                    <a:pt x="3524" y="68"/>
                  </a:lnTo>
                  <a:lnTo>
                    <a:pt x="3537" y="79"/>
                  </a:lnTo>
                  <a:lnTo>
                    <a:pt x="3550" y="115"/>
                  </a:lnTo>
                  <a:lnTo>
                    <a:pt x="3573" y="144"/>
                  </a:lnTo>
                  <a:lnTo>
                    <a:pt x="3596" y="157"/>
                  </a:lnTo>
                  <a:lnTo>
                    <a:pt x="3600" y="175"/>
                  </a:lnTo>
                  <a:lnTo>
                    <a:pt x="3591" y="205"/>
                  </a:lnTo>
                  <a:lnTo>
                    <a:pt x="3598" y="238"/>
                  </a:lnTo>
                  <a:lnTo>
                    <a:pt x="3596" y="250"/>
                  </a:lnTo>
                  <a:lnTo>
                    <a:pt x="3569" y="257"/>
                  </a:lnTo>
                  <a:lnTo>
                    <a:pt x="3585" y="290"/>
                  </a:lnTo>
                  <a:lnTo>
                    <a:pt x="3605" y="305"/>
                  </a:lnTo>
                  <a:lnTo>
                    <a:pt x="3643" y="282"/>
                  </a:lnTo>
                  <a:lnTo>
                    <a:pt x="3670" y="304"/>
                  </a:lnTo>
                  <a:lnTo>
                    <a:pt x="3688" y="297"/>
                  </a:lnTo>
                  <a:lnTo>
                    <a:pt x="3695" y="264"/>
                  </a:lnTo>
                  <a:lnTo>
                    <a:pt x="3716" y="254"/>
                  </a:lnTo>
                  <a:lnTo>
                    <a:pt x="3728" y="289"/>
                  </a:lnTo>
                  <a:lnTo>
                    <a:pt x="3749" y="289"/>
                  </a:lnTo>
                  <a:lnTo>
                    <a:pt x="3753" y="263"/>
                  </a:lnTo>
                  <a:lnTo>
                    <a:pt x="3740" y="228"/>
                  </a:lnTo>
                  <a:lnTo>
                    <a:pt x="3751" y="220"/>
                  </a:lnTo>
                  <a:lnTo>
                    <a:pt x="3810" y="264"/>
                  </a:lnTo>
                  <a:lnTo>
                    <a:pt x="3817" y="318"/>
                  </a:lnTo>
                  <a:lnTo>
                    <a:pt x="3838" y="361"/>
                  </a:lnTo>
                  <a:lnTo>
                    <a:pt x="3859" y="359"/>
                  </a:lnTo>
                  <a:lnTo>
                    <a:pt x="3884" y="333"/>
                  </a:lnTo>
                  <a:lnTo>
                    <a:pt x="3865" y="324"/>
                  </a:lnTo>
                  <a:lnTo>
                    <a:pt x="3855" y="305"/>
                  </a:lnTo>
                  <a:lnTo>
                    <a:pt x="3893" y="297"/>
                  </a:lnTo>
                  <a:lnTo>
                    <a:pt x="3958" y="327"/>
                  </a:lnTo>
                  <a:lnTo>
                    <a:pt x="3979" y="327"/>
                  </a:lnTo>
                  <a:lnTo>
                    <a:pt x="4005" y="307"/>
                  </a:lnTo>
                  <a:lnTo>
                    <a:pt x="4024" y="317"/>
                  </a:lnTo>
                  <a:lnTo>
                    <a:pt x="4010" y="351"/>
                  </a:lnTo>
                  <a:lnTo>
                    <a:pt x="3989" y="370"/>
                  </a:lnTo>
                  <a:lnTo>
                    <a:pt x="3989" y="414"/>
                  </a:lnTo>
                  <a:lnTo>
                    <a:pt x="4011" y="445"/>
                  </a:lnTo>
                  <a:lnTo>
                    <a:pt x="4035" y="443"/>
                  </a:lnTo>
                  <a:lnTo>
                    <a:pt x="4054" y="418"/>
                  </a:lnTo>
                  <a:lnTo>
                    <a:pt x="4093" y="408"/>
                  </a:lnTo>
                  <a:lnTo>
                    <a:pt x="4162" y="424"/>
                  </a:lnTo>
                  <a:lnTo>
                    <a:pt x="4179" y="435"/>
                  </a:lnTo>
                  <a:lnTo>
                    <a:pt x="4199" y="421"/>
                  </a:lnTo>
                  <a:lnTo>
                    <a:pt x="4193" y="382"/>
                  </a:lnTo>
                  <a:lnTo>
                    <a:pt x="4225" y="370"/>
                  </a:lnTo>
                  <a:lnTo>
                    <a:pt x="4275" y="363"/>
                  </a:lnTo>
                  <a:lnTo>
                    <a:pt x="4307" y="342"/>
                  </a:lnTo>
                  <a:lnTo>
                    <a:pt x="4321" y="312"/>
                  </a:lnTo>
                  <a:lnTo>
                    <a:pt x="4347" y="290"/>
                  </a:lnTo>
                  <a:lnTo>
                    <a:pt x="4350" y="266"/>
                  </a:lnTo>
                  <a:lnTo>
                    <a:pt x="4388" y="228"/>
                  </a:lnTo>
                  <a:lnTo>
                    <a:pt x="4415" y="218"/>
                  </a:lnTo>
                  <a:lnTo>
                    <a:pt x="4442" y="191"/>
                  </a:lnTo>
                  <a:lnTo>
                    <a:pt x="4479" y="181"/>
                  </a:lnTo>
                  <a:lnTo>
                    <a:pt x="4523" y="168"/>
                  </a:lnTo>
                  <a:lnTo>
                    <a:pt x="4541" y="179"/>
                  </a:lnTo>
                  <a:lnTo>
                    <a:pt x="4540" y="209"/>
                  </a:lnTo>
                  <a:lnTo>
                    <a:pt x="4512" y="241"/>
                  </a:lnTo>
                  <a:lnTo>
                    <a:pt x="4485" y="248"/>
                  </a:lnTo>
                  <a:lnTo>
                    <a:pt x="4498" y="273"/>
                  </a:lnTo>
                  <a:lnTo>
                    <a:pt x="4806" y="504"/>
                  </a:lnTo>
                  <a:lnTo>
                    <a:pt x="5226" y="1031"/>
                  </a:lnTo>
                  <a:lnTo>
                    <a:pt x="5268" y="1023"/>
                  </a:lnTo>
                  <a:lnTo>
                    <a:pt x="5296" y="1006"/>
                  </a:lnTo>
                  <a:lnTo>
                    <a:pt x="5303" y="985"/>
                  </a:lnTo>
                  <a:lnTo>
                    <a:pt x="5295" y="978"/>
                  </a:lnTo>
                  <a:lnTo>
                    <a:pt x="5294" y="940"/>
                  </a:lnTo>
                  <a:lnTo>
                    <a:pt x="5320" y="927"/>
                  </a:lnTo>
                  <a:lnTo>
                    <a:pt x="5370" y="950"/>
                  </a:lnTo>
                  <a:lnTo>
                    <a:pt x="5364" y="974"/>
                  </a:lnTo>
                  <a:lnTo>
                    <a:pt x="5368" y="998"/>
                  </a:lnTo>
                  <a:lnTo>
                    <a:pt x="5407" y="1008"/>
                  </a:lnTo>
                  <a:lnTo>
                    <a:pt x="5431" y="1034"/>
                  </a:lnTo>
                  <a:lnTo>
                    <a:pt x="5461" y="1034"/>
                  </a:lnTo>
                  <a:lnTo>
                    <a:pt x="5485" y="1018"/>
                  </a:lnTo>
                  <a:lnTo>
                    <a:pt x="5513" y="1013"/>
                  </a:lnTo>
                  <a:lnTo>
                    <a:pt x="5557" y="1038"/>
                  </a:lnTo>
                  <a:lnTo>
                    <a:pt x="5595" y="1021"/>
                  </a:lnTo>
                  <a:lnTo>
                    <a:pt x="5622" y="1027"/>
                  </a:lnTo>
                  <a:lnTo>
                    <a:pt x="5656" y="1014"/>
                  </a:lnTo>
                  <a:lnTo>
                    <a:pt x="5665" y="999"/>
                  </a:lnTo>
                  <a:lnTo>
                    <a:pt x="5653" y="981"/>
                  </a:lnTo>
                  <a:lnTo>
                    <a:pt x="5659" y="963"/>
                  </a:lnTo>
                  <a:lnTo>
                    <a:pt x="5717" y="954"/>
                  </a:lnTo>
                  <a:lnTo>
                    <a:pt x="5778" y="954"/>
                  </a:lnTo>
                  <a:lnTo>
                    <a:pt x="5829" y="968"/>
                  </a:lnTo>
                  <a:lnTo>
                    <a:pt x="5879" y="1006"/>
                  </a:lnTo>
                  <a:lnTo>
                    <a:pt x="5907" y="1055"/>
                  </a:lnTo>
                  <a:lnTo>
                    <a:pt x="5926" y="1094"/>
                  </a:lnTo>
                  <a:lnTo>
                    <a:pt x="5942" y="1096"/>
                  </a:lnTo>
                  <a:lnTo>
                    <a:pt x="5978" y="1106"/>
                  </a:lnTo>
                  <a:lnTo>
                    <a:pt x="6018" y="1131"/>
                  </a:lnTo>
                  <a:lnTo>
                    <a:pt x="6030" y="1131"/>
                  </a:lnTo>
                  <a:lnTo>
                    <a:pt x="6056" y="1143"/>
                  </a:lnTo>
                  <a:lnTo>
                    <a:pt x="6057" y="1163"/>
                  </a:lnTo>
                  <a:lnTo>
                    <a:pt x="6051" y="1180"/>
                  </a:lnTo>
                  <a:lnTo>
                    <a:pt x="6052" y="1206"/>
                  </a:lnTo>
                  <a:lnTo>
                    <a:pt x="6061" y="1230"/>
                  </a:lnTo>
                  <a:lnTo>
                    <a:pt x="6078" y="1245"/>
                  </a:lnTo>
                  <a:lnTo>
                    <a:pt x="6085" y="1255"/>
                  </a:lnTo>
                  <a:lnTo>
                    <a:pt x="6100" y="1254"/>
                  </a:lnTo>
                  <a:lnTo>
                    <a:pt x="6135" y="1268"/>
                  </a:lnTo>
                  <a:lnTo>
                    <a:pt x="6161" y="1280"/>
                  </a:lnTo>
                  <a:lnTo>
                    <a:pt x="6170" y="1265"/>
                  </a:lnTo>
                  <a:lnTo>
                    <a:pt x="6197" y="1249"/>
                  </a:lnTo>
                  <a:lnTo>
                    <a:pt x="6278" y="1244"/>
                  </a:lnTo>
                  <a:lnTo>
                    <a:pt x="6315" y="1233"/>
                  </a:lnTo>
                  <a:lnTo>
                    <a:pt x="6332" y="1204"/>
                  </a:lnTo>
                  <a:lnTo>
                    <a:pt x="6365" y="1186"/>
                  </a:lnTo>
                  <a:lnTo>
                    <a:pt x="6384" y="1194"/>
                  </a:lnTo>
                  <a:lnTo>
                    <a:pt x="6369" y="1236"/>
                  </a:lnTo>
                  <a:lnTo>
                    <a:pt x="6379" y="1264"/>
                  </a:lnTo>
                  <a:lnTo>
                    <a:pt x="6404" y="1270"/>
                  </a:lnTo>
                  <a:lnTo>
                    <a:pt x="6442" y="1304"/>
                  </a:lnTo>
                  <a:lnTo>
                    <a:pt x="6493" y="1321"/>
                  </a:lnTo>
                  <a:lnTo>
                    <a:pt x="6505" y="1336"/>
                  </a:lnTo>
                  <a:lnTo>
                    <a:pt x="6474" y="1369"/>
                  </a:lnTo>
                  <a:lnTo>
                    <a:pt x="6447" y="1384"/>
                  </a:lnTo>
                  <a:lnTo>
                    <a:pt x="6401" y="1431"/>
                  </a:lnTo>
                  <a:lnTo>
                    <a:pt x="6400" y="1459"/>
                  </a:lnTo>
                  <a:lnTo>
                    <a:pt x="6410" y="1478"/>
                  </a:lnTo>
                  <a:lnTo>
                    <a:pt x="6389" y="1515"/>
                  </a:lnTo>
                  <a:lnTo>
                    <a:pt x="6339" y="1533"/>
                  </a:lnTo>
                  <a:lnTo>
                    <a:pt x="6308" y="1555"/>
                  </a:lnTo>
                  <a:lnTo>
                    <a:pt x="6302" y="1595"/>
                  </a:lnTo>
                  <a:lnTo>
                    <a:pt x="6304" y="1668"/>
                  </a:lnTo>
                  <a:lnTo>
                    <a:pt x="6338" y="1736"/>
                  </a:lnTo>
                  <a:lnTo>
                    <a:pt x="6369" y="1779"/>
                  </a:lnTo>
                  <a:lnTo>
                    <a:pt x="6364" y="1801"/>
                  </a:lnTo>
                  <a:lnTo>
                    <a:pt x="6321" y="1850"/>
                  </a:lnTo>
                  <a:lnTo>
                    <a:pt x="6284" y="1863"/>
                  </a:lnTo>
                  <a:lnTo>
                    <a:pt x="6254" y="1898"/>
                  </a:lnTo>
                  <a:lnTo>
                    <a:pt x="6230" y="1906"/>
                  </a:lnTo>
                  <a:lnTo>
                    <a:pt x="6214" y="1900"/>
                  </a:lnTo>
                  <a:lnTo>
                    <a:pt x="6205" y="1881"/>
                  </a:lnTo>
                  <a:lnTo>
                    <a:pt x="6176" y="1881"/>
                  </a:lnTo>
                  <a:lnTo>
                    <a:pt x="6110" y="1896"/>
                  </a:lnTo>
                  <a:lnTo>
                    <a:pt x="6063" y="1892"/>
                  </a:lnTo>
                  <a:lnTo>
                    <a:pt x="5997" y="1868"/>
                  </a:lnTo>
                  <a:lnTo>
                    <a:pt x="5957" y="1863"/>
                  </a:lnTo>
                  <a:lnTo>
                    <a:pt x="5938" y="1866"/>
                  </a:lnTo>
                  <a:lnTo>
                    <a:pt x="5924" y="1943"/>
                  </a:lnTo>
                  <a:lnTo>
                    <a:pt x="5908" y="1993"/>
                  </a:lnTo>
                  <a:lnTo>
                    <a:pt x="5906" y="2032"/>
                  </a:lnTo>
                  <a:lnTo>
                    <a:pt x="5890" y="2130"/>
                  </a:lnTo>
                  <a:lnTo>
                    <a:pt x="5890" y="2206"/>
                  </a:lnTo>
                  <a:lnTo>
                    <a:pt x="5881" y="2232"/>
                  </a:lnTo>
                  <a:lnTo>
                    <a:pt x="5901" y="2248"/>
                  </a:lnTo>
                  <a:lnTo>
                    <a:pt x="5940" y="2264"/>
                  </a:lnTo>
                  <a:lnTo>
                    <a:pt x="5925" y="2299"/>
                  </a:lnTo>
                  <a:lnTo>
                    <a:pt x="5920" y="2326"/>
                  </a:lnTo>
                  <a:lnTo>
                    <a:pt x="5899" y="2326"/>
                  </a:lnTo>
                  <a:lnTo>
                    <a:pt x="5878" y="2338"/>
                  </a:lnTo>
                  <a:lnTo>
                    <a:pt x="5852" y="2338"/>
                  </a:lnTo>
                  <a:lnTo>
                    <a:pt x="5832" y="2322"/>
                  </a:lnTo>
                  <a:lnTo>
                    <a:pt x="5809" y="2331"/>
                  </a:lnTo>
                  <a:lnTo>
                    <a:pt x="5769" y="2341"/>
                  </a:lnTo>
                  <a:lnTo>
                    <a:pt x="5693" y="2357"/>
                  </a:lnTo>
                  <a:lnTo>
                    <a:pt x="5641" y="2377"/>
                  </a:lnTo>
                  <a:lnTo>
                    <a:pt x="5616" y="2376"/>
                  </a:lnTo>
                  <a:lnTo>
                    <a:pt x="5596" y="2366"/>
                  </a:lnTo>
                  <a:lnTo>
                    <a:pt x="5567" y="2377"/>
                  </a:lnTo>
                  <a:lnTo>
                    <a:pt x="5536" y="2407"/>
                  </a:lnTo>
                  <a:lnTo>
                    <a:pt x="5535" y="2431"/>
                  </a:lnTo>
                  <a:lnTo>
                    <a:pt x="5565" y="2453"/>
                  </a:lnTo>
                  <a:lnTo>
                    <a:pt x="5612" y="2450"/>
                  </a:lnTo>
                  <a:lnTo>
                    <a:pt x="5651" y="2455"/>
                  </a:lnTo>
                  <a:lnTo>
                    <a:pt x="5652" y="2471"/>
                  </a:lnTo>
                  <a:lnTo>
                    <a:pt x="5629" y="2495"/>
                  </a:lnTo>
                  <a:lnTo>
                    <a:pt x="5644" y="2546"/>
                  </a:lnTo>
                  <a:lnTo>
                    <a:pt x="5647" y="2571"/>
                  </a:lnTo>
                  <a:lnTo>
                    <a:pt x="5661" y="2594"/>
                  </a:lnTo>
                  <a:lnTo>
                    <a:pt x="5668" y="2630"/>
                  </a:lnTo>
                  <a:lnTo>
                    <a:pt x="5699" y="2681"/>
                  </a:lnTo>
                  <a:lnTo>
                    <a:pt x="5706" y="2710"/>
                  </a:lnTo>
                  <a:lnTo>
                    <a:pt x="5743" y="2737"/>
                  </a:lnTo>
                  <a:lnTo>
                    <a:pt x="5757" y="2807"/>
                  </a:lnTo>
                  <a:lnTo>
                    <a:pt x="5735" y="2825"/>
                  </a:lnTo>
                  <a:lnTo>
                    <a:pt x="5724" y="2856"/>
                  </a:lnTo>
                  <a:lnTo>
                    <a:pt x="5754" y="2890"/>
                  </a:lnTo>
                  <a:lnTo>
                    <a:pt x="5739" y="2898"/>
                  </a:lnTo>
                  <a:lnTo>
                    <a:pt x="5733" y="2918"/>
                  </a:lnTo>
                  <a:lnTo>
                    <a:pt x="5702" y="2940"/>
                  </a:lnTo>
                  <a:lnTo>
                    <a:pt x="5703" y="2985"/>
                  </a:lnTo>
                  <a:lnTo>
                    <a:pt x="5671" y="3003"/>
                  </a:lnTo>
                  <a:lnTo>
                    <a:pt x="5594" y="2984"/>
                  </a:lnTo>
                  <a:lnTo>
                    <a:pt x="5521" y="2899"/>
                  </a:lnTo>
                  <a:lnTo>
                    <a:pt x="5490" y="2907"/>
                  </a:lnTo>
                  <a:lnTo>
                    <a:pt x="5419" y="2879"/>
                  </a:lnTo>
                  <a:lnTo>
                    <a:pt x="5314" y="2873"/>
                  </a:lnTo>
                  <a:lnTo>
                    <a:pt x="5262" y="2891"/>
                  </a:lnTo>
                  <a:lnTo>
                    <a:pt x="5174" y="2867"/>
                  </a:lnTo>
                  <a:lnTo>
                    <a:pt x="5093" y="2887"/>
                  </a:lnTo>
                  <a:lnTo>
                    <a:pt x="5051" y="2893"/>
                  </a:lnTo>
                  <a:lnTo>
                    <a:pt x="5012" y="2881"/>
                  </a:lnTo>
                  <a:lnTo>
                    <a:pt x="4981" y="2909"/>
                  </a:lnTo>
                  <a:lnTo>
                    <a:pt x="4949" y="2922"/>
                  </a:lnTo>
                  <a:lnTo>
                    <a:pt x="4856" y="2910"/>
                  </a:lnTo>
                  <a:lnTo>
                    <a:pt x="4786" y="2891"/>
                  </a:lnTo>
                  <a:lnTo>
                    <a:pt x="4751" y="2870"/>
                  </a:lnTo>
                  <a:lnTo>
                    <a:pt x="4697" y="2872"/>
                  </a:lnTo>
                  <a:lnTo>
                    <a:pt x="4678" y="2880"/>
                  </a:lnTo>
                  <a:lnTo>
                    <a:pt x="4637" y="2878"/>
                  </a:lnTo>
                  <a:lnTo>
                    <a:pt x="4605" y="2872"/>
                  </a:lnTo>
                  <a:lnTo>
                    <a:pt x="4586" y="2882"/>
                  </a:lnTo>
                  <a:lnTo>
                    <a:pt x="4589" y="2919"/>
                  </a:lnTo>
                  <a:lnTo>
                    <a:pt x="4599" y="2958"/>
                  </a:lnTo>
                  <a:lnTo>
                    <a:pt x="4600" y="3003"/>
                  </a:lnTo>
                  <a:lnTo>
                    <a:pt x="4547" y="3011"/>
                  </a:lnTo>
                  <a:lnTo>
                    <a:pt x="4441" y="3014"/>
                  </a:lnTo>
                  <a:lnTo>
                    <a:pt x="4315" y="3002"/>
                  </a:lnTo>
                  <a:lnTo>
                    <a:pt x="4285" y="2985"/>
                  </a:lnTo>
                  <a:lnTo>
                    <a:pt x="4229" y="2977"/>
                  </a:lnTo>
                  <a:lnTo>
                    <a:pt x="4196" y="3011"/>
                  </a:lnTo>
                  <a:lnTo>
                    <a:pt x="4208" y="3032"/>
                  </a:lnTo>
                  <a:lnTo>
                    <a:pt x="4171" y="3056"/>
                  </a:lnTo>
                  <a:lnTo>
                    <a:pt x="4165" y="3071"/>
                  </a:lnTo>
                  <a:lnTo>
                    <a:pt x="4155" y="3070"/>
                  </a:lnTo>
                  <a:lnTo>
                    <a:pt x="4120" y="3114"/>
                  </a:lnTo>
                  <a:lnTo>
                    <a:pt x="4091" y="3127"/>
                  </a:lnTo>
                  <a:lnTo>
                    <a:pt x="4024" y="3207"/>
                  </a:lnTo>
                  <a:lnTo>
                    <a:pt x="4001" y="3254"/>
                  </a:lnTo>
                  <a:lnTo>
                    <a:pt x="3981" y="3277"/>
                  </a:lnTo>
                  <a:lnTo>
                    <a:pt x="3946" y="3341"/>
                  </a:lnTo>
                  <a:lnTo>
                    <a:pt x="3878" y="3405"/>
                  </a:lnTo>
                  <a:lnTo>
                    <a:pt x="3860" y="3393"/>
                  </a:lnTo>
                  <a:lnTo>
                    <a:pt x="3783" y="3354"/>
                  </a:lnTo>
                  <a:lnTo>
                    <a:pt x="3725" y="3347"/>
                  </a:lnTo>
                  <a:lnTo>
                    <a:pt x="3674" y="3357"/>
                  </a:lnTo>
                  <a:lnTo>
                    <a:pt x="3597" y="3398"/>
                  </a:lnTo>
                  <a:lnTo>
                    <a:pt x="3562" y="3394"/>
                  </a:lnTo>
                  <a:lnTo>
                    <a:pt x="3490" y="3196"/>
                  </a:lnTo>
                  <a:lnTo>
                    <a:pt x="3370" y="3181"/>
                  </a:lnTo>
                  <a:lnTo>
                    <a:pt x="3364" y="2939"/>
                  </a:lnTo>
                  <a:lnTo>
                    <a:pt x="3304" y="2958"/>
                  </a:lnTo>
                  <a:lnTo>
                    <a:pt x="3261" y="2854"/>
                  </a:lnTo>
                  <a:lnTo>
                    <a:pt x="3174" y="2788"/>
                  </a:lnTo>
                  <a:lnTo>
                    <a:pt x="2892" y="2789"/>
                  </a:lnTo>
                  <a:lnTo>
                    <a:pt x="2638" y="2817"/>
                  </a:lnTo>
                  <a:lnTo>
                    <a:pt x="2494" y="2730"/>
                  </a:lnTo>
                  <a:lnTo>
                    <a:pt x="2389" y="2691"/>
                  </a:lnTo>
                  <a:lnTo>
                    <a:pt x="2117" y="2498"/>
                  </a:lnTo>
                  <a:lnTo>
                    <a:pt x="1665" y="2585"/>
                  </a:lnTo>
                  <a:lnTo>
                    <a:pt x="1804" y="3400"/>
                  </a:lnTo>
                  <a:lnTo>
                    <a:pt x="1779" y="3402"/>
                  </a:lnTo>
                  <a:lnTo>
                    <a:pt x="1709" y="3417"/>
                  </a:lnTo>
                  <a:lnTo>
                    <a:pt x="1598" y="3289"/>
                  </a:lnTo>
                  <a:lnTo>
                    <a:pt x="1477" y="3219"/>
                  </a:lnTo>
                  <a:lnTo>
                    <a:pt x="1366" y="3202"/>
                  </a:lnTo>
                  <a:lnTo>
                    <a:pt x="1283" y="3231"/>
                  </a:lnTo>
                  <a:lnTo>
                    <a:pt x="1177" y="3327"/>
                  </a:lnTo>
                  <a:lnTo>
                    <a:pt x="1173" y="3282"/>
                  </a:lnTo>
                  <a:lnTo>
                    <a:pt x="1164" y="3242"/>
                  </a:lnTo>
                  <a:lnTo>
                    <a:pt x="1184" y="3194"/>
                  </a:lnTo>
                  <a:lnTo>
                    <a:pt x="1190" y="3147"/>
                  </a:lnTo>
                  <a:lnTo>
                    <a:pt x="1188" y="3130"/>
                  </a:lnTo>
                  <a:lnTo>
                    <a:pt x="1193" y="3117"/>
                  </a:lnTo>
                  <a:lnTo>
                    <a:pt x="1181" y="3109"/>
                  </a:lnTo>
                  <a:lnTo>
                    <a:pt x="1144" y="3111"/>
                  </a:lnTo>
                  <a:lnTo>
                    <a:pt x="1117" y="3100"/>
                  </a:lnTo>
                  <a:lnTo>
                    <a:pt x="1087" y="3093"/>
                  </a:lnTo>
                  <a:lnTo>
                    <a:pt x="1061" y="3103"/>
                  </a:lnTo>
                  <a:lnTo>
                    <a:pt x="1046" y="3098"/>
                  </a:lnTo>
                  <a:lnTo>
                    <a:pt x="1032" y="3069"/>
                  </a:lnTo>
                  <a:lnTo>
                    <a:pt x="1018" y="3056"/>
                  </a:lnTo>
                  <a:lnTo>
                    <a:pt x="1003" y="3028"/>
                  </a:lnTo>
                  <a:lnTo>
                    <a:pt x="988" y="3020"/>
                  </a:lnTo>
                  <a:lnTo>
                    <a:pt x="977" y="3026"/>
                  </a:lnTo>
                  <a:lnTo>
                    <a:pt x="945" y="3033"/>
                  </a:lnTo>
                  <a:lnTo>
                    <a:pt x="930" y="3032"/>
                  </a:lnTo>
                  <a:lnTo>
                    <a:pt x="933" y="2990"/>
                  </a:lnTo>
                  <a:lnTo>
                    <a:pt x="930" y="2957"/>
                  </a:lnTo>
                  <a:lnTo>
                    <a:pt x="882" y="2901"/>
                  </a:lnTo>
                  <a:lnTo>
                    <a:pt x="873" y="2880"/>
                  </a:lnTo>
                  <a:lnTo>
                    <a:pt x="859" y="2875"/>
                  </a:lnTo>
                  <a:lnTo>
                    <a:pt x="847" y="2839"/>
                  </a:lnTo>
                  <a:lnTo>
                    <a:pt x="828" y="2826"/>
                  </a:lnTo>
                  <a:lnTo>
                    <a:pt x="815" y="2800"/>
                  </a:lnTo>
                  <a:lnTo>
                    <a:pt x="785" y="2789"/>
                  </a:lnTo>
                  <a:lnTo>
                    <a:pt x="759" y="2787"/>
                  </a:lnTo>
                  <a:lnTo>
                    <a:pt x="738" y="2762"/>
                  </a:lnTo>
                  <a:lnTo>
                    <a:pt x="740" y="2746"/>
                  </a:lnTo>
                  <a:lnTo>
                    <a:pt x="755" y="2729"/>
                  </a:lnTo>
                  <a:lnTo>
                    <a:pt x="772" y="2735"/>
                  </a:lnTo>
                  <a:lnTo>
                    <a:pt x="822" y="2731"/>
                  </a:lnTo>
                  <a:lnTo>
                    <a:pt x="836" y="2738"/>
                  </a:lnTo>
                  <a:lnTo>
                    <a:pt x="856" y="2737"/>
                  </a:lnTo>
                  <a:lnTo>
                    <a:pt x="870" y="2745"/>
                  </a:lnTo>
                  <a:lnTo>
                    <a:pt x="889" y="2730"/>
                  </a:lnTo>
                  <a:lnTo>
                    <a:pt x="904" y="2723"/>
                  </a:lnTo>
                  <a:lnTo>
                    <a:pt x="932" y="2734"/>
                  </a:lnTo>
                  <a:lnTo>
                    <a:pt x="942" y="2726"/>
                  </a:lnTo>
                  <a:lnTo>
                    <a:pt x="933" y="2708"/>
                  </a:lnTo>
                  <a:lnTo>
                    <a:pt x="900" y="2710"/>
                  </a:lnTo>
                  <a:lnTo>
                    <a:pt x="890" y="2703"/>
                  </a:lnTo>
                  <a:lnTo>
                    <a:pt x="889" y="2678"/>
                  </a:lnTo>
                  <a:lnTo>
                    <a:pt x="856" y="2640"/>
                  </a:lnTo>
                  <a:lnTo>
                    <a:pt x="853" y="2623"/>
                  </a:lnTo>
                  <a:lnTo>
                    <a:pt x="870" y="2612"/>
                  </a:lnTo>
                  <a:lnTo>
                    <a:pt x="870" y="2585"/>
                  </a:lnTo>
                  <a:lnTo>
                    <a:pt x="865" y="2569"/>
                  </a:lnTo>
                  <a:lnTo>
                    <a:pt x="885" y="2548"/>
                  </a:lnTo>
                  <a:lnTo>
                    <a:pt x="922" y="2536"/>
                  </a:lnTo>
                  <a:lnTo>
                    <a:pt x="953" y="2526"/>
                  </a:lnTo>
                  <a:lnTo>
                    <a:pt x="979" y="2539"/>
                  </a:lnTo>
                  <a:lnTo>
                    <a:pt x="1013" y="2529"/>
                  </a:lnTo>
                  <a:lnTo>
                    <a:pt x="1040" y="2525"/>
                  </a:lnTo>
                  <a:lnTo>
                    <a:pt x="1056" y="2539"/>
                  </a:lnTo>
                  <a:lnTo>
                    <a:pt x="1070" y="2529"/>
                  </a:lnTo>
                  <a:lnTo>
                    <a:pt x="1094" y="2529"/>
                  </a:lnTo>
                  <a:lnTo>
                    <a:pt x="1121" y="2560"/>
                  </a:lnTo>
                  <a:lnTo>
                    <a:pt x="1148" y="2560"/>
                  </a:lnTo>
                  <a:lnTo>
                    <a:pt x="1184" y="2542"/>
                  </a:lnTo>
                  <a:lnTo>
                    <a:pt x="1190" y="2526"/>
                  </a:lnTo>
                  <a:lnTo>
                    <a:pt x="1166" y="2518"/>
                  </a:lnTo>
                  <a:lnTo>
                    <a:pt x="1133" y="2511"/>
                  </a:lnTo>
                  <a:lnTo>
                    <a:pt x="1110" y="2466"/>
                  </a:lnTo>
                  <a:lnTo>
                    <a:pt x="1115" y="2426"/>
                  </a:lnTo>
                  <a:lnTo>
                    <a:pt x="1138" y="2417"/>
                  </a:lnTo>
                  <a:lnTo>
                    <a:pt x="1151" y="2401"/>
                  </a:lnTo>
                  <a:lnTo>
                    <a:pt x="1140" y="2391"/>
                  </a:lnTo>
                  <a:lnTo>
                    <a:pt x="1130" y="2375"/>
                  </a:lnTo>
                  <a:lnTo>
                    <a:pt x="1124" y="2360"/>
                  </a:lnTo>
                  <a:lnTo>
                    <a:pt x="1143" y="2324"/>
                  </a:lnTo>
                  <a:lnTo>
                    <a:pt x="1146" y="2299"/>
                  </a:lnTo>
                  <a:lnTo>
                    <a:pt x="1119" y="2272"/>
                  </a:lnTo>
                  <a:lnTo>
                    <a:pt x="1111" y="2253"/>
                  </a:lnTo>
                  <a:lnTo>
                    <a:pt x="1126" y="2231"/>
                  </a:lnTo>
                  <a:lnTo>
                    <a:pt x="1125" y="2222"/>
                  </a:lnTo>
                  <a:lnTo>
                    <a:pt x="1102" y="2217"/>
                  </a:lnTo>
                  <a:lnTo>
                    <a:pt x="1089" y="2193"/>
                  </a:lnTo>
                  <a:lnTo>
                    <a:pt x="1083" y="2179"/>
                  </a:lnTo>
                  <a:lnTo>
                    <a:pt x="1025" y="2176"/>
                  </a:lnTo>
                  <a:lnTo>
                    <a:pt x="1003" y="2172"/>
                  </a:lnTo>
                  <a:lnTo>
                    <a:pt x="981" y="2178"/>
                  </a:lnTo>
                  <a:lnTo>
                    <a:pt x="977" y="2189"/>
                  </a:lnTo>
                  <a:lnTo>
                    <a:pt x="958" y="2199"/>
                  </a:lnTo>
                  <a:lnTo>
                    <a:pt x="957" y="2216"/>
                  </a:lnTo>
                  <a:lnTo>
                    <a:pt x="941" y="2225"/>
                  </a:lnTo>
                  <a:lnTo>
                    <a:pt x="916" y="2216"/>
                  </a:lnTo>
                  <a:lnTo>
                    <a:pt x="914" y="2201"/>
                  </a:lnTo>
                  <a:lnTo>
                    <a:pt x="893" y="2202"/>
                  </a:lnTo>
                  <a:lnTo>
                    <a:pt x="882" y="2214"/>
                  </a:lnTo>
                  <a:lnTo>
                    <a:pt x="867" y="2194"/>
                  </a:lnTo>
                  <a:lnTo>
                    <a:pt x="868" y="2168"/>
                  </a:lnTo>
                  <a:lnTo>
                    <a:pt x="860" y="2159"/>
                  </a:lnTo>
                  <a:lnTo>
                    <a:pt x="847" y="2171"/>
                  </a:lnTo>
                  <a:lnTo>
                    <a:pt x="826" y="2171"/>
                  </a:lnTo>
                  <a:lnTo>
                    <a:pt x="809" y="2159"/>
                  </a:lnTo>
                  <a:lnTo>
                    <a:pt x="765" y="2160"/>
                  </a:lnTo>
                  <a:lnTo>
                    <a:pt x="741" y="2184"/>
                  </a:lnTo>
                  <a:lnTo>
                    <a:pt x="733" y="2210"/>
                  </a:lnTo>
                  <a:lnTo>
                    <a:pt x="724" y="2215"/>
                  </a:lnTo>
                  <a:lnTo>
                    <a:pt x="711" y="2204"/>
                  </a:lnTo>
                  <a:lnTo>
                    <a:pt x="696" y="2204"/>
                  </a:lnTo>
                  <a:lnTo>
                    <a:pt x="676" y="2231"/>
                  </a:lnTo>
                  <a:lnTo>
                    <a:pt x="657" y="2229"/>
                  </a:lnTo>
                  <a:lnTo>
                    <a:pt x="644" y="2251"/>
                  </a:lnTo>
                  <a:lnTo>
                    <a:pt x="614" y="2275"/>
                  </a:lnTo>
                  <a:lnTo>
                    <a:pt x="598" y="2273"/>
                  </a:lnTo>
                  <a:lnTo>
                    <a:pt x="592" y="2293"/>
                  </a:lnTo>
                  <a:lnTo>
                    <a:pt x="580" y="2305"/>
                  </a:lnTo>
                  <a:lnTo>
                    <a:pt x="568" y="2293"/>
                  </a:lnTo>
                  <a:lnTo>
                    <a:pt x="553" y="2292"/>
                  </a:lnTo>
                  <a:lnTo>
                    <a:pt x="542" y="2309"/>
                  </a:lnTo>
                  <a:lnTo>
                    <a:pt x="518" y="2308"/>
                  </a:lnTo>
                  <a:lnTo>
                    <a:pt x="510" y="2292"/>
                  </a:lnTo>
                  <a:lnTo>
                    <a:pt x="499" y="229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10"/>
            <p:cNvSpPr>
              <a:spLocks/>
            </p:cNvSpPr>
            <p:nvPr/>
          </p:nvSpPr>
          <p:spPr bwMode="auto">
            <a:xfrm>
              <a:off x="2366487" y="3670696"/>
              <a:ext cx="448127" cy="279267"/>
            </a:xfrm>
            <a:custGeom>
              <a:avLst/>
              <a:gdLst>
                <a:gd name="T0" fmla="*/ 2193 w 2760"/>
                <a:gd name="T1" fmla="*/ 1606 h 1719"/>
                <a:gd name="T2" fmla="*/ 2244 w 2760"/>
                <a:gd name="T3" fmla="*/ 1503 h 1719"/>
                <a:gd name="T4" fmla="*/ 2205 w 2760"/>
                <a:gd name="T5" fmla="*/ 1442 h 1719"/>
                <a:gd name="T6" fmla="*/ 2202 w 2760"/>
                <a:gd name="T7" fmla="*/ 1358 h 1719"/>
                <a:gd name="T8" fmla="*/ 2146 w 2760"/>
                <a:gd name="T9" fmla="*/ 1321 h 1719"/>
                <a:gd name="T10" fmla="*/ 2072 w 2760"/>
                <a:gd name="T11" fmla="*/ 1274 h 1719"/>
                <a:gd name="T12" fmla="*/ 2106 w 2760"/>
                <a:gd name="T13" fmla="*/ 1194 h 1719"/>
                <a:gd name="T14" fmla="*/ 2213 w 2760"/>
                <a:gd name="T15" fmla="*/ 1196 h 1719"/>
                <a:gd name="T16" fmla="*/ 2284 w 2760"/>
                <a:gd name="T17" fmla="*/ 1133 h 1719"/>
                <a:gd name="T18" fmla="*/ 2259 w 2760"/>
                <a:gd name="T19" fmla="*/ 1092 h 1719"/>
                <a:gd name="T20" fmla="*/ 2390 w 2760"/>
                <a:gd name="T21" fmla="*/ 1050 h 1719"/>
                <a:gd name="T22" fmla="*/ 2338 w 2760"/>
                <a:gd name="T23" fmla="*/ 990 h 1719"/>
                <a:gd name="T24" fmla="*/ 2384 w 2760"/>
                <a:gd name="T25" fmla="*/ 933 h 1719"/>
                <a:gd name="T26" fmla="*/ 2464 w 2760"/>
                <a:gd name="T27" fmla="*/ 902 h 1719"/>
                <a:gd name="T28" fmla="*/ 2556 w 2760"/>
                <a:gd name="T29" fmla="*/ 886 h 1719"/>
                <a:gd name="T30" fmla="*/ 2652 w 2760"/>
                <a:gd name="T31" fmla="*/ 896 h 1719"/>
                <a:gd name="T32" fmla="*/ 2760 w 2760"/>
                <a:gd name="T33" fmla="*/ 845 h 1719"/>
                <a:gd name="T34" fmla="*/ 2668 w 2760"/>
                <a:gd name="T35" fmla="*/ 746 h 1719"/>
                <a:gd name="T36" fmla="*/ 2640 w 2760"/>
                <a:gd name="T37" fmla="*/ 789 h 1719"/>
                <a:gd name="T38" fmla="*/ 2580 w 2760"/>
                <a:gd name="T39" fmla="*/ 809 h 1719"/>
                <a:gd name="T40" fmla="*/ 2473 w 2760"/>
                <a:gd name="T41" fmla="*/ 758 h 1719"/>
                <a:gd name="T42" fmla="*/ 2466 w 2760"/>
                <a:gd name="T43" fmla="*/ 695 h 1719"/>
                <a:gd name="T44" fmla="*/ 2519 w 2760"/>
                <a:gd name="T45" fmla="*/ 575 h 1719"/>
                <a:gd name="T46" fmla="*/ 2455 w 2760"/>
                <a:gd name="T47" fmla="*/ 616 h 1719"/>
                <a:gd name="T48" fmla="*/ 2359 w 2760"/>
                <a:gd name="T49" fmla="*/ 709 h 1719"/>
                <a:gd name="T50" fmla="*/ 2316 w 2760"/>
                <a:gd name="T51" fmla="*/ 779 h 1719"/>
                <a:gd name="T52" fmla="*/ 2213 w 2760"/>
                <a:gd name="T53" fmla="*/ 907 h 1719"/>
                <a:gd name="T54" fmla="*/ 2118 w 2760"/>
                <a:gd name="T55" fmla="*/ 856 h 1719"/>
                <a:gd name="T56" fmla="*/ 2009 w 2760"/>
                <a:gd name="T57" fmla="*/ 859 h 1719"/>
                <a:gd name="T58" fmla="*/ 1897 w 2760"/>
                <a:gd name="T59" fmla="*/ 896 h 1719"/>
                <a:gd name="T60" fmla="*/ 1705 w 2760"/>
                <a:gd name="T61" fmla="*/ 683 h 1719"/>
                <a:gd name="T62" fmla="*/ 1639 w 2760"/>
                <a:gd name="T63" fmla="*/ 460 h 1719"/>
                <a:gd name="T64" fmla="*/ 1509 w 2760"/>
                <a:gd name="T65" fmla="*/ 290 h 1719"/>
                <a:gd name="T66" fmla="*/ 973 w 2760"/>
                <a:gd name="T67" fmla="*/ 319 h 1719"/>
                <a:gd name="T68" fmla="*/ 724 w 2760"/>
                <a:gd name="T69" fmla="*/ 193 h 1719"/>
                <a:gd name="T70" fmla="*/ 0 w 2760"/>
                <a:gd name="T71" fmla="*/ 87 h 1719"/>
                <a:gd name="T72" fmla="*/ 218 w 2760"/>
                <a:gd name="T73" fmla="*/ 894 h 1719"/>
                <a:gd name="T74" fmla="*/ 306 w 2760"/>
                <a:gd name="T75" fmla="*/ 867 h 1719"/>
                <a:gd name="T76" fmla="*/ 264 w 2760"/>
                <a:gd name="T77" fmla="*/ 776 h 1719"/>
                <a:gd name="T78" fmla="*/ 354 w 2760"/>
                <a:gd name="T79" fmla="*/ 696 h 1719"/>
                <a:gd name="T80" fmla="*/ 420 w 2760"/>
                <a:gd name="T81" fmla="*/ 633 h 1719"/>
                <a:gd name="T82" fmla="*/ 482 w 2760"/>
                <a:gd name="T83" fmla="*/ 642 h 1719"/>
                <a:gd name="T84" fmla="*/ 531 w 2760"/>
                <a:gd name="T85" fmla="*/ 608 h 1719"/>
                <a:gd name="T86" fmla="*/ 746 w 2760"/>
                <a:gd name="T87" fmla="*/ 724 h 1719"/>
                <a:gd name="T88" fmla="*/ 887 w 2760"/>
                <a:gd name="T89" fmla="*/ 832 h 1719"/>
                <a:gd name="T90" fmla="*/ 1015 w 2760"/>
                <a:gd name="T91" fmla="*/ 867 h 1719"/>
                <a:gd name="T92" fmla="*/ 1121 w 2760"/>
                <a:gd name="T93" fmla="*/ 924 h 1719"/>
                <a:gd name="T94" fmla="*/ 1185 w 2760"/>
                <a:gd name="T95" fmla="*/ 1050 h 1719"/>
                <a:gd name="T96" fmla="*/ 1237 w 2760"/>
                <a:gd name="T97" fmla="*/ 1166 h 1719"/>
                <a:gd name="T98" fmla="*/ 1410 w 2760"/>
                <a:gd name="T99" fmla="*/ 1265 h 1719"/>
                <a:gd name="T100" fmla="*/ 1652 w 2760"/>
                <a:gd name="T101" fmla="*/ 1406 h 1719"/>
                <a:gd name="T102" fmla="*/ 1860 w 2760"/>
                <a:gd name="T103" fmla="*/ 1499 h 1719"/>
                <a:gd name="T104" fmla="*/ 1906 w 2760"/>
                <a:gd name="T105" fmla="*/ 1517 h 1719"/>
                <a:gd name="T106" fmla="*/ 1968 w 2760"/>
                <a:gd name="T107" fmla="*/ 1606 h 1719"/>
                <a:gd name="T108" fmla="*/ 2027 w 2760"/>
                <a:gd name="T109" fmla="*/ 1670 h 1719"/>
                <a:gd name="T110" fmla="*/ 2084 w 2760"/>
                <a:gd name="T111" fmla="*/ 1718 h 1719"/>
                <a:gd name="T112" fmla="*/ 2136 w 2760"/>
                <a:gd name="T113" fmla="*/ 1692 h 1719"/>
                <a:gd name="T114" fmla="*/ 2181 w 2760"/>
                <a:gd name="T115" fmla="*/ 1714 h 1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60" h="1719">
                  <a:moveTo>
                    <a:pt x="2181" y="1714"/>
                  </a:moveTo>
                  <a:lnTo>
                    <a:pt x="2193" y="1606"/>
                  </a:lnTo>
                  <a:lnTo>
                    <a:pt x="2229" y="1523"/>
                  </a:lnTo>
                  <a:lnTo>
                    <a:pt x="2244" y="1503"/>
                  </a:lnTo>
                  <a:lnTo>
                    <a:pt x="2239" y="1456"/>
                  </a:lnTo>
                  <a:lnTo>
                    <a:pt x="2205" y="1442"/>
                  </a:lnTo>
                  <a:lnTo>
                    <a:pt x="2187" y="1393"/>
                  </a:lnTo>
                  <a:lnTo>
                    <a:pt x="2202" y="1358"/>
                  </a:lnTo>
                  <a:lnTo>
                    <a:pt x="2194" y="1320"/>
                  </a:lnTo>
                  <a:lnTo>
                    <a:pt x="2146" y="1321"/>
                  </a:lnTo>
                  <a:lnTo>
                    <a:pt x="2116" y="1338"/>
                  </a:lnTo>
                  <a:lnTo>
                    <a:pt x="2072" y="1274"/>
                  </a:lnTo>
                  <a:lnTo>
                    <a:pt x="2071" y="1221"/>
                  </a:lnTo>
                  <a:lnTo>
                    <a:pt x="2106" y="1194"/>
                  </a:lnTo>
                  <a:lnTo>
                    <a:pt x="2182" y="1204"/>
                  </a:lnTo>
                  <a:lnTo>
                    <a:pt x="2213" y="1196"/>
                  </a:lnTo>
                  <a:lnTo>
                    <a:pt x="2218" y="1157"/>
                  </a:lnTo>
                  <a:lnTo>
                    <a:pt x="2284" y="1133"/>
                  </a:lnTo>
                  <a:lnTo>
                    <a:pt x="2273" y="1105"/>
                  </a:lnTo>
                  <a:lnTo>
                    <a:pt x="2259" y="1092"/>
                  </a:lnTo>
                  <a:lnTo>
                    <a:pt x="2332" y="1075"/>
                  </a:lnTo>
                  <a:lnTo>
                    <a:pt x="2390" y="1050"/>
                  </a:lnTo>
                  <a:lnTo>
                    <a:pt x="2391" y="1016"/>
                  </a:lnTo>
                  <a:lnTo>
                    <a:pt x="2338" y="990"/>
                  </a:lnTo>
                  <a:lnTo>
                    <a:pt x="2341" y="949"/>
                  </a:lnTo>
                  <a:lnTo>
                    <a:pt x="2384" y="933"/>
                  </a:lnTo>
                  <a:lnTo>
                    <a:pt x="2429" y="900"/>
                  </a:lnTo>
                  <a:lnTo>
                    <a:pt x="2464" y="902"/>
                  </a:lnTo>
                  <a:lnTo>
                    <a:pt x="2519" y="846"/>
                  </a:lnTo>
                  <a:lnTo>
                    <a:pt x="2556" y="886"/>
                  </a:lnTo>
                  <a:lnTo>
                    <a:pt x="2569" y="910"/>
                  </a:lnTo>
                  <a:lnTo>
                    <a:pt x="2652" y="896"/>
                  </a:lnTo>
                  <a:lnTo>
                    <a:pt x="2712" y="900"/>
                  </a:lnTo>
                  <a:lnTo>
                    <a:pt x="2760" y="845"/>
                  </a:lnTo>
                  <a:lnTo>
                    <a:pt x="2751" y="811"/>
                  </a:lnTo>
                  <a:lnTo>
                    <a:pt x="2668" y="746"/>
                  </a:lnTo>
                  <a:lnTo>
                    <a:pt x="2645" y="741"/>
                  </a:lnTo>
                  <a:lnTo>
                    <a:pt x="2640" y="789"/>
                  </a:lnTo>
                  <a:lnTo>
                    <a:pt x="2611" y="821"/>
                  </a:lnTo>
                  <a:lnTo>
                    <a:pt x="2580" y="809"/>
                  </a:lnTo>
                  <a:lnTo>
                    <a:pt x="2550" y="781"/>
                  </a:lnTo>
                  <a:lnTo>
                    <a:pt x="2473" y="758"/>
                  </a:lnTo>
                  <a:lnTo>
                    <a:pt x="2441" y="739"/>
                  </a:lnTo>
                  <a:lnTo>
                    <a:pt x="2466" y="695"/>
                  </a:lnTo>
                  <a:lnTo>
                    <a:pt x="2521" y="611"/>
                  </a:lnTo>
                  <a:lnTo>
                    <a:pt x="2519" y="575"/>
                  </a:lnTo>
                  <a:lnTo>
                    <a:pt x="2490" y="572"/>
                  </a:lnTo>
                  <a:lnTo>
                    <a:pt x="2455" y="616"/>
                  </a:lnTo>
                  <a:lnTo>
                    <a:pt x="2426" y="629"/>
                  </a:lnTo>
                  <a:lnTo>
                    <a:pt x="2359" y="709"/>
                  </a:lnTo>
                  <a:lnTo>
                    <a:pt x="2336" y="756"/>
                  </a:lnTo>
                  <a:lnTo>
                    <a:pt x="2316" y="779"/>
                  </a:lnTo>
                  <a:lnTo>
                    <a:pt x="2281" y="843"/>
                  </a:lnTo>
                  <a:lnTo>
                    <a:pt x="2213" y="907"/>
                  </a:lnTo>
                  <a:lnTo>
                    <a:pt x="2195" y="895"/>
                  </a:lnTo>
                  <a:lnTo>
                    <a:pt x="2118" y="856"/>
                  </a:lnTo>
                  <a:lnTo>
                    <a:pt x="2060" y="849"/>
                  </a:lnTo>
                  <a:lnTo>
                    <a:pt x="2009" y="859"/>
                  </a:lnTo>
                  <a:lnTo>
                    <a:pt x="1932" y="900"/>
                  </a:lnTo>
                  <a:lnTo>
                    <a:pt x="1897" y="896"/>
                  </a:lnTo>
                  <a:lnTo>
                    <a:pt x="1825" y="698"/>
                  </a:lnTo>
                  <a:lnTo>
                    <a:pt x="1705" y="683"/>
                  </a:lnTo>
                  <a:lnTo>
                    <a:pt x="1699" y="441"/>
                  </a:lnTo>
                  <a:lnTo>
                    <a:pt x="1639" y="460"/>
                  </a:lnTo>
                  <a:lnTo>
                    <a:pt x="1596" y="356"/>
                  </a:lnTo>
                  <a:lnTo>
                    <a:pt x="1509" y="290"/>
                  </a:lnTo>
                  <a:lnTo>
                    <a:pt x="1227" y="291"/>
                  </a:lnTo>
                  <a:lnTo>
                    <a:pt x="973" y="319"/>
                  </a:lnTo>
                  <a:lnTo>
                    <a:pt x="829" y="232"/>
                  </a:lnTo>
                  <a:lnTo>
                    <a:pt x="724" y="193"/>
                  </a:lnTo>
                  <a:lnTo>
                    <a:pt x="452" y="0"/>
                  </a:lnTo>
                  <a:lnTo>
                    <a:pt x="0" y="87"/>
                  </a:lnTo>
                  <a:lnTo>
                    <a:pt x="139" y="902"/>
                  </a:lnTo>
                  <a:lnTo>
                    <a:pt x="218" y="894"/>
                  </a:lnTo>
                  <a:lnTo>
                    <a:pt x="289" y="906"/>
                  </a:lnTo>
                  <a:lnTo>
                    <a:pt x="306" y="867"/>
                  </a:lnTo>
                  <a:lnTo>
                    <a:pt x="277" y="837"/>
                  </a:lnTo>
                  <a:lnTo>
                    <a:pt x="264" y="776"/>
                  </a:lnTo>
                  <a:lnTo>
                    <a:pt x="301" y="702"/>
                  </a:lnTo>
                  <a:lnTo>
                    <a:pt x="354" y="696"/>
                  </a:lnTo>
                  <a:lnTo>
                    <a:pt x="380" y="654"/>
                  </a:lnTo>
                  <a:lnTo>
                    <a:pt x="420" y="633"/>
                  </a:lnTo>
                  <a:lnTo>
                    <a:pt x="461" y="654"/>
                  </a:lnTo>
                  <a:lnTo>
                    <a:pt x="482" y="642"/>
                  </a:lnTo>
                  <a:lnTo>
                    <a:pt x="452" y="600"/>
                  </a:lnTo>
                  <a:lnTo>
                    <a:pt x="531" y="608"/>
                  </a:lnTo>
                  <a:lnTo>
                    <a:pt x="647" y="664"/>
                  </a:lnTo>
                  <a:lnTo>
                    <a:pt x="746" y="724"/>
                  </a:lnTo>
                  <a:lnTo>
                    <a:pt x="758" y="763"/>
                  </a:lnTo>
                  <a:lnTo>
                    <a:pt x="887" y="832"/>
                  </a:lnTo>
                  <a:lnTo>
                    <a:pt x="988" y="884"/>
                  </a:lnTo>
                  <a:lnTo>
                    <a:pt x="1015" y="867"/>
                  </a:lnTo>
                  <a:lnTo>
                    <a:pt x="1049" y="872"/>
                  </a:lnTo>
                  <a:lnTo>
                    <a:pt x="1121" y="924"/>
                  </a:lnTo>
                  <a:lnTo>
                    <a:pt x="1151" y="1025"/>
                  </a:lnTo>
                  <a:lnTo>
                    <a:pt x="1185" y="1050"/>
                  </a:lnTo>
                  <a:lnTo>
                    <a:pt x="1197" y="1094"/>
                  </a:lnTo>
                  <a:lnTo>
                    <a:pt x="1237" y="1166"/>
                  </a:lnTo>
                  <a:lnTo>
                    <a:pt x="1297" y="1193"/>
                  </a:lnTo>
                  <a:lnTo>
                    <a:pt x="1410" y="1265"/>
                  </a:lnTo>
                  <a:lnTo>
                    <a:pt x="1524" y="1349"/>
                  </a:lnTo>
                  <a:lnTo>
                    <a:pt x="1652" y="1406"/>
                  </a:lnTo>
                  <a:lnTo>
                    <a:pt x="1769" y="1485"/>
                  </a:lnTo>
                  <a:lnTo>
                    <a:pt x="1860" y="1499"/>
                  </a:lnTo>
                  <a:lnTo>
                    <a:pt x="1880" y="1522"/>
                  </a:lnTo>
                  <a:lnTo>
                    <a:pt x="1906" y="1517"/>
                  </a:lnTo>
                  <a:lnTo>
                    <a:pt x="1971" y="1561"/>
                  </a:lnTo>
                  <a:lnTo>
                    <a:pt x="1968" y="1606"/>
                  </a:lnTo>
                  <a:lnTo>
                    <a:pt x="1978" y="1682"/>
                  </a:lnTo>
                  <a:lnTo>
                    <a:pt x="2027" y="1670"/>
                  </a:lnTo>
                  <a:lnTo>
                    <a:pt x="2064" y="1686"/>
                  </a:lnTo>
                  <a:lnTo>
                    <a:pt x="2084" y="1718"/>
                  </a:lnTo>
                  <a:lnTo>
                    <a:pt x="2108" y="1719"/>
                  </a:lnTo>
                  <a:lnTo>
                    <a:pt x="2136" y="1692"/>
                  </a:lnTo>
                  <a:lnTo>
                    <a:pt x="2165" y="1696"/>
                  </a:lnTo>
                  <a:lnTo>
                    <a:pt x="2181" y="1714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11"/>
            <p:cNvSpPr>
              <a:spLocks/>
            </p:cNvSpPr>
            <p:nvPr/>
          </p:nvSpPr>
          <p:spPr bwMode="auto">
            <a:xfrm>
              <a:off x="2287253" y="3768116"/>
              <a:ext cx="400067" cy="250691"/>
            </a:xfrm>
            <a:custGeom>
              <a:avLst/>
              <a:gdLst>
                <a:gd name="T0" fmla="*/ 2459 w 2466"/>
                <a:gd name="T1" fmla="*/ 961 h 1548"/>
                <a:gd name="T2" fmla="*/ 2348 w 2466"/>
                <a:gd name="T3" fmla="*/ 899 h 1548"/>
                <a:gd name="T4" fmla="*/ 2012 w 2466"/>
                <a:gd name="T5" fmla="*/ 749 h 1548"/>
                <a:gd name="T6" fmla="*/ 1725 w 2466"/>
                <a:gd name="T7" fmla="*/ 566 h 1548"/>
                <a:gd name="T8" fmla="*/ 1639 w 2466"/>
                <a:gd name="T9" fmla="*/ 425 h 1548"/>
                <a:gd name="T10" fmla="*/ 1503 w 2466"/>
                <a:gd name="T11" fmla="*/ 267 h 1548"/>
                <a:gd name="T12" fmla="*/ 1246 w 2466"/>
                <a:gd name="T13" fmla="*/ 163 h 1548"/>
                <a:gd name="T14" fmla="*/ 1019 w 2466"/>
                <a:gd name="T15" fmla="*/ 8 h 1548"/>
                <a:gd name="T16" fmla="*/ 949 w 2466"/>
                <a:gd name="T17" fmla="*/ 54 h 1548"/>
                <a:gd name="T18" fmla="*/ 842 w 2466"/>
                <a:gd name="T19" fmla="*/ 96 h 1548"/>
                <a:gd name="T20" fmla="*/ 765 w 2466"/>
                <a:gd name="T21" fmla="*/ 237 h 1548"/>
                <a:gd name="T22" fmla="*/ 706 w 2466"/>
                <a:gd name="T23" fmla="*/ 294 h 1548"/>
                <a:gd name="T24" fmla="*/ 421 w 2466"/>
                <a:gd name="T25" fmla="*/ 191 h 1548"/>
                <a:gd name="T26" fmla="*/ 106 w 2466"/>
                <a:gd name="T27" fmla="*/ 133 h 1548"/>
                <a:gd name="T28" fmla="*/ 27 w 2466"/>
                <a:gd name="T29" fmla="*/ 269 h 1548"/>
                <a:gd name="T30" fmla="*/ 76 w 2466"/>
                <a:gd name="T31" fmla="*/ 346 h 1548"/>
                <a:gd name="T32" fmla="*/ 85 w 2466"/>
                <a:gd name="T33" fmla="*/ 490 h 1548"/>
                <a:gd name="T34" fmla="*/ 121 w 2466"/>
                <a:gd name="T35" fmla="*/ 628 h 1548"/>
                <a:gd name="T36" fmla="*/ 158 w 2466"/>
                <a:gd name="T37" fmla="*/ 640 h 1548"/>
                <a:gd name="T38" fmla="*/ 241 w 2466"/>
                <a:gd name="T39" fmla="*/ 622 h 1548"/>
                <a:gd name="T40" fmla="*/ 257 w 2466"/>
                <a:gd name="T41" fmla="*/ 704 h 1548"/>
                <a:gd name="T42" fmla="*/ 290 w 2466"/>
                <a:gd name="T43" fmla="*/ 739 h 1548"/>
                <a:gd name="T44" fmla="*/ 227 w 2466"/>
                <a:gd name="T45" fmla="*/ 721 h 1548"/>
                <a:gd name="T46" fmla="*/ 216 w 2466"/>
                <a:gd name="T47" fmla="*/ 807 h 1548"/>
                <a:gd name="T48" fmla="*/ 247 w 2466"/>
                <a:gd name="T49" fmla="*/ 773 h 1548"/>
                <a:gd name="T50" fmla="*/ 337 w 2466"/>
                <a:gd name="T51" fmla="*/ 832 h 1548"/>
                <a:gd name="T52" fmla="*/ 351 w 2466"/>
                <a:gd name="T53" fmla="*/ 943 h 1548"/>
                <a:gd name="T54" fmla="*/ 397 w 2466"/>
                <a:gd name="T55" fmla="*/ 1176 h 1548"/>
                <a:gd name="T56" fmla="*/ 530 w 2466"/>
                <a:gd name="T57" fmla="*/ 1105 h 1548"/>
                <a:gd name="T58" fmla="*/ 653 w 2466"/>
                <a:gd name="T59" fmla="*/ 1014 h 1548"/>
                <a:gd name="T60" fmla="*/ 802 w 2466"/>
                <a:gd name="T61" fmla="*/ 973 h 1548"/>
                <a:gd name="T62" fmla="*/ 908 w 2466"/>
                <a:gd name="T63" fmla="*/ 977 h 1548"/>
                <a:gd name="T64" fmla="*/ 1122 w 2466"/>
                <a:gd name="T65" fmla="*/ 1104 h 1548"/>
                <a:gd name="T66" fmla="*/ 1245 w 2466"/>
                <a:gd name="T67" fmla="*/ 1113 h 1548"/>
                <a:gd name="T68" fmla="*/ 1307 w 2466"/>
                <a:gd name="T69" fmla="*/ 1182 h 1548"/>
                <a:gd name="T70" fmla="*/ 1477 w 2466"/>
                <a:gd name="T71" fmla="*/ 1284 h 1548"/>
                <a:gd name="T72" fmla="*/ 1622 w 2466"/>
                <a:gd name="T73" fmla="*/ 1357 h 1548"/>
                <a:gd name="T74" fmla="*/ 1623 w 2466"/>
                <a:gd name="T75" fmla="*/ 1450 h 1548"/>
                <a:gd name="T76" fmla="*/ 1692 w 2466"/>
                <a:gd name="T77" fmla="*/ 1481 h 1548"/>
                <a:gd name="T78" fmla="*/ 1770 w 2466"/>
                <a:gd name="T79" fmla="*/ 1481 h 1548"/>
                <a:gd name="T80" fmla="*/ 1848 w 2466"/>
                <a:gd name="T81" fmla="*/ 1534 h 1548"/>
                <a:gd name="T82" fmla="*/ 1929 w 2466"/>
                <a:gd name="T83" fmla="*/ 1522 h 1548"/>
                <a:gd name="T84" fmla="*/ 1980 w 2466"/>
                <a:gd name="T85" fmla="*/ 1452 h 1548"/>
                <a:gd name="T86" fmla="*/ 2091 w 2466"/>
                <a:gd name="T87" fmla="*/ 1386 h 1548"/>
                <a:gd name="T88" fmla="*/ 2151 w 2466"/>
                <a:gd name="T89" fmla="*/ 1342 h 1548"/>
                <a:gd name="T90" fmla="*/ 2202 w 2466"/>
                <a:gd name="T91" fmla="*/ 1212 h 1548"/>
                <a:gd name="T92" fmla="*/ 2189 w 2466"/>
                <a:gd name="T93" fmla="*/ 1142 h 1548"/>
                <a:gd name="T94" fmla="*/ 2270 w 2466"/>
                <a:gd name="T95" fmla="*/ 1109 h 1548"/>
                <a:gd name="T96" fmla="*/ 2375 w 2466"/>
                <a:gd name="T97" fmla="*/ 1060 h 1548"/>
                <a:gd name="T98" fmla="*/ 2459 w 2466"/>
                <a:gd name="T99" fmla="*/ 1084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6" h="1548">
                  <a:moveTo>
                    <a:pt x="2466" y="1082"/>
                  </a:moveTo>
                  <a:lnTo>
                    <a:pt x="2456" y="1006"/>
                  </a:lnTo>
                  <a:lnTo>
                    <a:pt x="2459" y="961"/>
                  </a:lnTo>
                  <a:lnTo>
                    <a:pt x="2394" y="917"/>
                  </a:lnTo>
                  <a:lnTo>
                    <a:pt x="2368" y="922"/>
                  </a:lnTo>
                  <a:lnTo>
                    <a:pt x="2348" y="899"/>
                  </a:lnTo>
                  <a:lnTo>
                    <a:pt x="2257" y="885"/>
                  </a:lnTo>
                  <a:lnTo>
                    <a:pt x="2140" y="806"/>
                  </a:lnTo>
                  <a:lnTo>
                    <a:pt x="2012" y="749"/>
                  </a:lnTo>
                  <a:lnTo>
                    <a:pt x="1898" y="665"/>
                  </a:lnTo>
                  <a:lnTo>
                    <a:pt x="1785" y="593"/>
                  </a:lnTo>
                  <a:lnTo>
                    <a:pt x="1725" y="566"/>
                  </a:lnTo>
                  <a:lnTo>
                    <a:pt x="1685" y="494"/>
                  </a:lnTo>
                  <a:lnTo>
                    <a:pt x="1673" y="450"/>
                  </a:lnTo>
                  <a:lnTo>
                    <a:pt x="1639" y="425"/>
                  </a:lnTo>
                  <a:lnTo>
                    <a:pt x="1609" y="324"/>
                  </a:lnTo>
                  <a:lnTo>
                    <a:pt x="1537" y="272"/>
                  </a:lnTo>
                  <a:lnTo>
                    <a:pt x="1503" y="267"/>
                  </a:lnTo>
                  <a:lnTo>
                    <a:pt x="1476" y="284"/>
                  </a:lnTo>
                  <a:lnTo>
                    <a:pt x="1375" y="232"/>
                  </a:lnTo>
                  <a:lnTo>
                    <a:pt x="1246" y="163"/>
                  </a:lnTo>
                  <a:lnTo>
                    <a:pt x="1234" y="124"/>
                  </a:lnTo>
                  <a:lnTo>
                    <a:pt x="1135" y="64"/>
                  </a:lnTo>
                  <a:lnTo>
                    <a:pt x="1019" y="8"/>
                  </a:lnTo>
                  <a:lnTo>
                    <a:pt x="940" y="0"/>
                  </a:lnTo>
                  <a:lnTo>
                    <a:pt x="970" y="42"/>
                  </a:lnTo>
                  <a:lnTo>
                    <a:pt x="949" y="54"/>
                  </a:lnTo>
                  <a:lnTo>
                    <a:pt x="908" y="33"/>
                  </a:lnTo>
                  <a:lnTo>
                    <a:pt x="868" y="54"/>
                  </a:lnTo>
                  <a:lnTo>
                    <a:pt x="842" y="96"/>
                  </a:lnTo>
                  <a:lnTo>
                    <a:pt x="789" y="102"/>
                  </a:lnTo>
                  <a:lnTo>
                    <a:pt x="752" y="176"/>
                  </a:lnTo>
                  <a:lnTo>
                    <a:pt x="765" y="237"/>
                  </a:lnTo>
                  <a:lnTo>
                    <a:pt x="794" y="267"/>
                  </a:lnTo>
                  <a:lnTo>
                    <a:pt x="777" y="306"/>
                  </a:lnTo>
                  <a:lnTo>
                    <a:pt x="706" y="294"/>
                  </a:lnTo>
                  <a:lnTo>
                    <a:pt x="602" y="304"/>
                  </a:lnTo>
                  <a:lnTo>
                    <a:pt x="532" y="319"/>
                  </a:lnTo>
                  <a:lnTo>
                    <a:pt x="421" y="191"/>
                  </a:lnTo>
                  <a:lnTo>
                    <a:pt x="300" y="121"/>
                  </a:lnTo>
                  <a:lnTo>
                    <a:pt x="189" y="104"/>
                  </a:lnTo>
                  <a:lnTo>
                    <a:pt x="106" y="133"/>
                  </a:lnTo>
                  <a:lnTo>
                    <a:pt x="0" y="229"/>
                  </a:lnTo>
                  <a:lnTo>
                    <a:pt x="1" y="242"/>
                  </a:lnTo>
                  <a:lnTo>
                    <a:pt x="27" y="269"/>
                  </a:lnTo>
                  <a:lnTo>
                    <a:pt x="39" y="294"/>
                  </a:lnTo>
                  <a:lnTo>
                    <a:pt x="67" y="315"/>
                  </a:lnTo>
                  <a:lnTo>
                    <a:pt x="76" y="346"/>
                  </a:lnTo>
                  <a:lnTo>
                    <a:pt x="114" y="403"/>
                  </a:lnTo>
                  <a:lnTo>
                    <a:pt x="106" y="454"/>
                  </a:lnTo>
                  <a:lnTo>
                    <a:pt x="85" y="490"/>
                  </a:lnTo>
                  <a:lnTo>
                    <a:pt x="92" y="575"/>
                  </a:lnTo>
                  <a:lnTo>
                    <a:pt x="112" y="602"/>
                  </a:lnTo>
                  <a:lnTo>
                    <a:pt x="121" y="628"/>
                  </a:lnTo>
                  <a:lnTo>
                    <a:pt x="180" y="683"/>
                  </a:lnTo>
                  <a:lnTo>
                    <a:pt x="177" y="661"/>
                  </a:lnTo>
                  <a:lnTo>
                    <a:pt x="158" y="640"/>
                  </a:lnTo>
                  <a:lnTo>
                    <a:pt x="167" y="629"/>
                  </a:lnTo>
                  <a:lnTo>
                    <a:pt x="218" y="637"/>
                  </a:lnTo>
                  <a:lnTo>
                    <a:pt x="241" y="622"/>
                  </a:lnTo>
                  <a:lnTo>
                    <a:pt x="255" y="634"/>
                  </a:lnTo>
                  <a:lnTo>
                    <a:pt x="247" y="668"/>
                  </a:lnTo>
                  <a:lnTo>
                    <a:pt x="257" y="704"/>
                  </a:lnTo>
                  <a:lnTo>
                    <a:pt x="277" y="696"/>
                  </a:lnTo>
                  <a:lnTo>
                    <a:pt x="300" y="725"/>
                  </a:lnTo>
                  <a:lnTo>
                    <a:pt x="290" y="739"/>
                  </a:lnTo>
                  <a:lnTo>
                    <a:pt x="262" y="730"/>
                  </a:lnTo>
                  <a:lnTo>
                    <a:pt x="241" y="735"/>
                  </a:lnTo>
                  <a:lnTo>
                    <a:pt x="227" y="721"/>
                  </a:lnTo>
                  <a:lnTo>
                    <a:pt x="195" y="747"/>
                  </a:lnTo>
                  <a:lnTo>
                    <a:pt x="197" y="778"/>
                  </a:lnTo>
                  <a:lnTo>
                    <a:pt x="216" y="807"/>
                  </a:lnTo>
                  <a:lnTo>
                    <a:pt x="212" y="767"/>
                  </a:lnTo>
                  <a:lnTo>
                    <a:pt x="232" y="762"/>
                  </a:lnTo>
                  <a:lnTo>
                    <a:pt x="247" y="773"/>
                  </a:lnTo>
                  <a:lnTo>
                    <a:pt x="272" y="777"/>
                  </a:lnTo>
                  <a:lnTo>
                    <a:pt x="291" y="809"/>
                  </a:lnTo>
                  <a:lnTo>
                    <a:pt x="337" y="832"/>
                  </a:lnTo>
                  <a:lnTo>
                    <a:pt x="347" y="867"/>
                  </a:lnTo>
                  <a:lnTo>
                    <a:pt x="346" y="917"/>
                  </a:lnTo>
                  <a:lnTo>
                    <a:pt x="351" y="943"/>
                  </a:lnTo>
                  <a:lnTo>
                    <a:pt x="349" y="1031"/>
                  </a:lnTo>
                  <a:lnTo>
                    <a:pt x="365" y="1091"/>
                  </a:lnTo>
                  <a:lnTo>
                    <a:pt x="397" y="1176"/>
                  </a:lnTo>
                  <a:lnTo>
                    <a:pt x="432" y="1156"/>
                  </a:lnTo>
                  <a:lnTo>
                    <a:pt x="516" y="1151"/>
                  </a:lnTo>
                  <a:lnTo>
                    <a:pt x="530" y="1105"/>
                  </a:lnTo>
                  <a:lnTo>
                    <a:pt x="553" y="1077"/>
                  </a:lnTo>
                  <a:lnTo>
                    <a:pt x="582" y="1075"/>
                  </a:lnTo>
                  <a:lnTo>
                    <a:pt x="653" y="1014"/>
                  </a:lnTo>
                  <a:lnTo>
                    <a:pt x="725" y="1001"/>
                  </a:lnTo>
                  <a:lnTo>
                    <a:pt x="789" y="1014"/>
                  </a:lnTo>
                  <a:lnTo>
                    <a:pt x="802" y="973"/>
                  </a:lnTo>
                  <a:lnTo>
                    <a:pt x="836" y="965"/>
                  </a:lnTo>
                  <a:lnTo>
                    <a:pt x="869" y="978"/>
                  </a:lnTo>
                  <a:lnTo>
                    <a:pt x="908" y="977"/>
                  </a:lnTo>
                  <a:lnTo>
                    <a:pt x="970" y="1027"/>
                  </a:lnTo>
                  <a:lnTo>
                    <a:pt x="1022" y="1041"/>
                  </a:lnTo>
                  <a:lnTo>
                    <a:pt x="1122" y="1104"/>
                  </a:lnTo>
                  <a:lnTo>
                    <a:pt x="1150" y="1103"/>
                  </a:lnTo>
                  <a:lnTo>
                    <a:pt x="1177" y="1084"/>
                  </a:lnTo>
                  <a:lnTo>
                    <a:pt x="1245" y="1113"/>
                  </a:lnTo>
                  <a:lnTo>
                    <a:pt x="1281" y="1119"/>
                  </a:lnTo>
                  <a:lnTo>
                    <a:pt x="1292" y="1170"/>
                  </a:lnTo>
                  <a:lnTo>
                    <a:pt x="1307" y="1182"/>
                  </a:lnTo>
                  <a:lnTo>
                    <a:pt x="1343" y="1173"/>
                  </a:lnTo>
                  <a:lnTo>
                    <a:pt x="1407" y="1188"/>
                  </a:lnTo>
                  <a:lnTo>
                    <a:pt x="1477" y="1284"/>
                  </a:lnTo>
                  <a:lnTo>
                    <a:pt x="1552" y="1290"/>
                  </a:lnTo>
                  <a:lnTo>
                    <a:pt x="1595" y="1308"/>
                  </a:lnTo>
                  <a:lnTo>
                    <a:pt x="1622" y="1357"/>
                  </a:lnTo>
                  <a:lnTo>
                    <a:pt x="1609" y="1382"/>
                  </a:lnTo>
                  <a:lnTo>
                    <a:pt x="1625" y="1424"/>
                  </a:lnTo>
                  <a:lnTo>
                    <a:pt x="1623" y="1450"/>
                  </a:lnTo>
                  <a:lnTo>
                    <a:pt x="1637" y="1478"/>
                  </a:lnTo>
                  <a:lnTo>
                    <a:pt x="1653" y="1472"/>
                  </a:lnTo>
                  <a:lnTo>
                    <a:pt x="1692" y="1481"/>
                  </a:lnTo>
                  <a:lnTo>
                    <a:pt x="1719" y="1503"/>
                  </a:lnTo>
                  <a:lnTo>
                    <a:pt x="1748" y="1503"/>
                  </a:lnTo>
                  <a:lnTo>
                    <a:pt x="1770" y="1481"/>
                  </a:lnTo>
                  <a:lnTo>
                    <a:pt x="1799" y="1481"/>
                  </a:lnTo>
                  <a:lnTo>
                    <a:pt x="1837" y="1510"/>
                  </a:lnTo>
                  <a:lnTo>
                    <a:pt x="1848" y="1534"/>
                  </a:lnTo>
                  <a:lnTo>
                    <a:pt x="1862" y="1548"/>
                  </a:lnTo>
                  <a:lnTo>
                    <a:pt x="1879" y="1529"/>
                  </a:lnTo>
                  <a:lnTo>
                    <a:pt x="1929" y="1522"/>
                  </a:lnTo>
                  <a:lnTo>
                    <a:pt x="1953" y="1493"/>
                  </a:lnTo>
                  <a:lnTo>
                    <a:pt x="1959" y="1472"/>
                  </a:lnTo>
                  <a:lnTo>
                    <a:pt x="1980" y="1452"/>
                  </a:lnTo>
                  <a:lnTo>
                    <a:pt x="1972" y="1429"/>
                  </a:lnTo>
                  <a:lnTo>
                    <a:pt x="2025" y="1400"/>
                  </a:lnTo>
                  <a:lnTo>
                    <a:pt x="2091" y="1386"/>
                  </a:lnTo>
                  <a:lnTo>
                    <a:pt x="2097" y="1369"/>
                  </a:lnTo>
                  <a:lnTo>
                    <a:pt x="2124" y="1348"/>
                  </a:lnTo>
                  <a:lnTo>
                    <a:pt x="2151" y="1342"/>
                  </a:lnTo>
                  <a:lnTo>
                    <a:pt x="2162" y="1296"/>
                  </a:lnTo>
                  <a:lnTo>
                    <a:pt x="2163" y="1253"/>
                  </a:lnTo>
                  <a:lnTo>
                    <a:pt x="2202" y="1212"/>
                  </a:lnTo>
                  <a:lnTo>
                    <a:pt x="2202" y="1176"/>
                  </a:lnTo>
                  <a:lnTo>
                    <a:pt x="2187" y="1163"/>
                  </a:lnTo>
                  <a:lnTo>
                    <a:pt x="2189" y="1142"/>
                  </a:lnTo>
                  <a:lnTo>
                    <a:pt x="2206" y="1135"/>
                  </a:lnTo>
                  <a:lnTo>
                    <a:pt x="2225" y="1120"/>
                  </a:lnTo>
                  <a:lnTo>
                    <a:pt x="2270" y="1109"/>
                  </a:lnTo>
                  <a:lnTo>
                    <a:pt x="2283" y="1110"/>
                  </a:lnTo>
                  <a:lnTo>
                    <a:pt x="2335" y="1072"/>
                  </a:lnTo>
                  <a:lnTo>
                    <a:pt x="2375" y="1060"/>
                  </a:lnTo>
                  <a:lnTo>
                    <a:pt x="2410" y="1081"/>
                  </a:lnTo>
                  <a:lnTo>
                    <a:pt x="2447" y="1072"/>
                  </a:lnTo>
                  <a:lnTo>
                    <a:pt x="2459" y="1084"/>
                  </a:lnTo>
                  <a:lnTo>
                    <a:pt x="2466" y="108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12"/>
            <p:cNvSpPr>
              <a:spLocks/>
            </p:cNvSpPr>
            <p:nvPr/>
          </p:nvSpPr>
          <p:spPr bwMode="auto">
            <a:xfrm>
              <a:off x="4173279" y="4492911"/>
              <a:ext cx="276669" cy="418251"/>
            </a:xfrm>
            <a:custGeom>
              <a:avLst/>
              <a:gdLst>
                <a:gd name="T0" fmla="*/ 633 w 1704"/>
                <a:gd name="T1" fmla="*/ 19 h 2571"/>
                <a:gd name="T2" fmla="*/ 734 w 1704"/>
                <a:gd name="T3" fmla="*/ 86 h 2571"/>
                <a:gd name="T4" fmla="*/ 1027 w 1704"/>
                <a:gd name="T5" fmla="*/ 1077 h 2571"/>
                <a:gd name="T6" fmla="*/ 1135 w 1704"/>
                <a:gd name="T7" fmla="*/ 1178 h 2571"/>
                <a:gd name="T8" fmla="*/ 1182 w 1704"/>
                <a:gd name="T9" fmla="*/ 1239 h 2571"/>
                <a:gd name="T10" fmla="*/ 916 w 1704"/>
                <a:gd name="T11" fmla="*/ 1039 h 2571"/>
                <a:gd name="T12" fmla="*/ 710 w 1704"/>
                <a:gd name="T13" fmla="*/ 1109 h 2571"/>
                <a:gd name="T14" fmla="*/ 626 w 1704"/>
                <a:gd name="T15" fmla="*/ 912 h 2571"/>
                <a:gd name="T16" fmla="*/ 458 w 1704"/>
                <a:gd name="T17" fmla="*/ 806 h 2571"/>
                <a:gd name="T18" fmla="*/ 453 w 1704"/>
                <a:gd name="T19" fmla="*/ 535 h 2571"/>
                <a:gd name="T20" fmla="*/ 743 w 1704"/>
                <a:gd name="T21" fmla="*/ 215 h 2571"/>
                <a:gd name="T22" fmla="*/ 841 w 1704"/>
                <a:gd name="T23" fmla="*/ 523 h 2571"/>
                <a:gd name="T24" fmla="*/ 723 w 1704"/>
                <a:gd name="T25" fmla="*/ 831 h 2571"/>
                <a:gd name="T26" fmla="*/ 781 w 1704"/>
                <a:gd name="T27" fmla="*/ 839 h 2571"/>
                <a:gd name="T28" fmla="*/ 524 w 1704"/>
                <a:gd name="T29" fmla="*/ 1098 h 2571"/>
                <a:gd name="T30" fmla="*/ 650 w 1704"/>
                <a:gd name="T31" fmla="*/ 1293 h 2571"/>
                <a:gd name="T32" fmla="*/ 649 w 1704"/>
                <a:gd name="T33" fmla="*/ 1119 h 2571"/>
                <a:gd name="T34" fmla="*/ 1257 w 1704"/>
                <a:gd name="T35" fmla="*/ 1071 h 2571"/>
                <a:gd name="T36" fmla="*/ 802 w 1704"/>
                <a:gd name="T37" fmla="*/ 1151 h 2571"/>
                <a:gd name="T38" fmla="*/ 933 w 1704"/>
                <a:gd name="T39" fmla="*/ 1319 h 2571"/>
                <a:gd name="T40" fmla="*/ 1055 w 1704"/>
                <a:gd name="T41" fmla="*/ 1224 h 2571"/>
                <a:gd name="T42" fmla="*/ 1153 w 1704"/>
                <a:gd name="T43" fmla="*/ 1411 h 2571"/>
                <a:gd name="T44" fmla="*/ 1071 w 1704"/>
                <a:gd name="T45" fmla="*/ 1359 h 2571"/>
                <a:gd name="T46" fmla="*/ 875 w 1704"/>
                <a:gd name="T47" fmla="*/ 1459 h 2571"/>
                <a:gd name="T48" fmla="*/ 1038 w 1704"/>
                <a:gd name="T49" fmla="*/ 1479 h 2571"/>
                <a:gd name="T50" fmla="*/ 896 w 1704"/>
                <a:gd name="T51" fmla="*/ 1660 h 2571"/>
                <a:gd name="T52" fmla="*/ 1271 w 1704"/>
                <a:gd name="T53" fmla="*/ 1630 h 2571"/>
                <a:gd name="T54" fmla="*/ 1159 w 1704"/>
                <a:gd name="T55" fmla="*/ 1673 h 2571"/>
                <a:gd name="T56" fmla="*/ 1107 w 1704"/>
                <a:gd name="T57" fmla="*/ 1598 h 2571"/>
                <a:gd name="T58" fmla="*/ 1013 w 1704"/>
                <a:gd name="T59" fmla="*/ 1879 h 2571"/>
                <a:gd name="T60" fmla="*/ 1129 w 1704"/>
                <a:gd name="T61" fmla="*/ 1921 h 2571"/>
                <a:gd name="T62" fmla="*/ 1196 w 1704"/>
                <a:gd name="T63" fmla="*/ 1802 h 2571"/>
                <a:gd name="T64" fmla="*/ 1362 w 1704"/>
                <a:gd name="T65" fmla="*/ 1935 h 2571"/>
                <a:gd name="T66" fmla="*/ 1384 w 1704"/>
                <a:gd name="T67" fmla="*/ 1519 h 2571"/>
                <a:gd name="T68" fmla="*/ 1463 w 1704"/>
                <a:gd name="T69" fmla="*/ 1371 h 2571"/>
                <a:gd name="T70" fmla="*/ 1250 w 1704"/>
                <a:gd name="T71" fmla="*/ 1316 h 2571"/>
                <a:gd name="T72" fmla="*/ 1356 w 1704"/>
                <a:gd name="T73" fmla="*/ 1524 h 2571"/>
                <a:gd name="T74" fmla="*/ 1384 w 1704"/>
                <a:gd name="T75" fmla="*/ 1757 h 2571"/>
                <a:gd name="T76" fmla="*/ 1538 w 1704"/>
                <a:gd name="T77" fmla="*/ 1604 h 2571"/>
                <a:gd name="T78" fmla="*/ 1530 w 1704"/>
                <a:gd name="T79" fmla="*/ 1768 h 2571"/>
                <a:gd name="T80" fmla="*/ 1560 w 1704"/>
                <a:gd name="T81" fmla="*/ 1818 h 2571"/>
                <a:gd name="T82" fmla="*/ 1584 w 1704"/>
                <a:gd name="T83" fmla="*/ 1742 h 2571"/>
                <a:gd name="T84" fmla="*/ 1058 w 1704"/>
                <a:gd name="T85" fmla="*/ 2082 h 2571"/>
                <a:gd name="T86" fmla="*/ 1329 w 1704"/>
                <a:gd name="T87" fmla="*/ 2019 h 2571"/>
                <a:gd name="T88" fmla="*/ 1481 w 1704"/>
                <a:gd name="T89" fmla="*/ 1914 h 2571"/>
                <a:gd name="T90" fmla="*/ 1615 w 1704"/>
                <a:gd name="T91" fmla="*/ 1996 h 2571"/>
                <a:gd name="T92" fmla="*/ 1686 w 1704"/>
                <a:gd name="T93" fmla="*/ 2321 h 2571"/>
                <a:gd name="T94" fmla="*/ 1601 w 1704"/>
                <a:gd name="T95" fmla="*/ 2322 h 2571"/>
                <a:gd name="T96" fmla="*/ 1478 w 1704"/>
                <a:gd name="T97" fmla="*/ 2558 h 2571"/>
                <a:gd name="T98" fmla="*/ 1253 w 1704"/>
                <a:gd name="T99" fmla="*/ 2400 h 2571"/>
                <a:gd name="T100" fmla="*/ 1171 w 1704"/>
                <a:gd name="T101" fmla="*/ 2182 h 2571"/>
                <a:gd name="T102" fmla="*/ 1072 w 1704"/>
                <a:gd name="T103" fmla="*/ 2247 h 2571"/>
                <a:gd name="T104" fmla="*/ 864 w 1704"/>
                <a:gd name="T105" fmla="*/ 2384 h 2571"/>
                <a:gd name="T106" fmla="*/ 458 w 1704"/>
                <a:gd name="T107" fmla="*/ 1380 h 2571"/>
                <a:gd name="T108" fmla="*/ 487 w 1704"/>
                <a:gd name="T109" fmla="*/ 1423 h 2571"/>
                <a:gd name="T110" fmla="*/ 516 w 1704"/>
                <a:gd name="T111" fmla="*/ 1674 h 2571"/>
                <a:gd name="T112" fmla="*/ 249 w 1704"/>
                <a:gd name="T113" fmla="*/ 1913 h 2571"/>
                <a:gd name="T114" fmla="*/ 409 w 1704"/>
                <a:gd name="T115" fmla="*/ 1600 h 2571"/>
                <a:gd name="T116" fmla="*/ 301 w 1704"/>
                <a:gd name="T117" fmla="*/ 1761 h 2571"/>
                <a:gd name="T118" fmla="*/ 45 w 1704"/>
                <a:gd name="T119" fmla="*/ 2087 h 2571"/>
                <a:gd name="T120" fmla="*/ 20 w 1704"/>
                <a:gd name="T121" fmla="*/ 2183 h 2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4" h="2571">
                  <a:moveTo>
                    <a:pt x="608" y="122"/>
                  </a:moveTo>
                  <a:lnTo>
                    <a:pt x="652" y="122"/>
                  </a:lnTo>
                  <a:lnTo>
                    <a:pt x="625" y="136"/>
                  </a:lnTo>
                  <a:lnTo>
                    <a:pt x="608" y="122"/>
                  </a:lnTo>
                  <a:lnTo>
                    <a:pt x="608" y="122"/>
                  </a:lnTo>
                  <a:close/>
                  <a:moveTo>
                    <a:pt x="587" y="48"/>
                  </a:moveTo>
                  <a:lnTo>
                    <a:pt x="611" y="69"/>
                  </a:lnTo>
                  <a:lnTo>
                    <a:pt x="578" y="75"/>
                  </a:lnTo>
                  <a:lnTo>
                    <a:pt x="587" y="48"/>
                  </a:lnTo>
                  <a:lnTo>
                    <a:pt x="587" y="48"/>
                  </a:lnTo>
                  <a:close/>
                  <a:moveTo>
                    <a:pt x="660" y="0"/>
                  </a:moveTo>
                  <a:lnTo>
                    <a:pt x="633" y="19"/>
                  </a:lnTo>
                  <a:lnTo>
                    <a:pt x="655" y="37"/>
                  </a:lnTo>
                  <a:lnTo>
                    <a:pt x="660" y="0"/>
                  </a:lnTo>
                  <a:lnTo>
                    <a:pt x="660" y="0"/>
                  </a:lnTo>
                  <a:close/>
                  <a:moveTo>
                    <a:pt x="734" y="86"/>
                  </a:moveTo>
                  <a:lnTo>
                    <a:pt x="712" y="111"/>
                  </a:lnTo>
                  <a:lnTo>
                    <a:pt x="732" y="128"/>
                  </a:lnTo>
                  <a:lnTo>
                    <a:pt x="746" y="103"/>
                  </a:lnTo>
                  <a:lnTo>
                    <a:pt x="746" y="103"/>
                  </a:lnTo>
                  <a:lnTo>
                    <a:pt x="739" y="94"/>
                  </a:lnTo>
                  <a:lnTo>
                    <a:pt x="735" y="89"/>
                  </a:lnTo>
                  <a:lnTo>
                    <a:pt x="734" y="86"/>
                  </a:lnTo>
                  <a:lnTo>
                    <a:pt x="734" y="86"/>
                  </a:lnTo>
                  <a:close/>
                  <a:moveTo>
                    <a:pt x="748" y="956"/>
                  </a:moveTo>
                  <a:lnTo>
                    <a:pt x="775" y="977"/>
                  </a:lnTo>
                  <a:lnTo>
                    <a:pt x="791" y="1011"/>
                  </a:lnTo>
                  <a:lnTo>
                    <a:pt x="829" y="1024"/>
                  </a:lnTo>
                  <a:lnTo>
                    <a:pt x="857" y="1015"/>
                  </a:lnTo>
                  <a:lnTo>
                    <a:pt x="864" y="988"/>
                  </a:lnTo>
                  <a:lnTo>
                    <a:pt x="911" y="951"/>
                  </a:lnTo>
                  <a:lnTo>
                    <a:pt x="943" y="951"/>
                  </a:lnTo>
                  <a:lnTo>
                    <a:pt x="995" y="983"/>
                  </a:lnTo>
                  <a:lnTo>
                    <a:pt x="1014" y="1023"/>
                  </a:lnTo>
                  <a:lnTo>
                    <a:pt x="1010" y="1059"/>
                  </a:lnTo>
                  <a:lnTo>
                    <a:pt x="1027" y="1077"/>
                  </a:lnTo>
                  <a:lnTo>
                    <a:pt x="1049" y="1061"/>
                  </a:lnTo>
                  <a:lnTo>
                    <a:pt x="1047" y="1028"/>
                  </a:lnTo>
                  <a:lnTo>
                    <a:pt x="1062" y="1016"/>
                  </a:lnTo>
                  <a:lnTo>
                    <a:pt x="1081" y="1049"/>
                  </a:lnTo>
                  <a:lnTo>
                    <a:pt x="1122" y="1050"/>
                  </a:lnTo>
                  <a:lnTo>
                    <a:pt x="1155" y="1072"/>
                  </a:lnTo>
                  <a:lnTo>
                    <a:pt x="1162" y="1084"/>
                  </a:lnTo>
                  <a:lnTo>
                    <a:pt x="1138" y="1088"/>
                  </a:lnTo>
                  <a:lnTo>
                    <a:pt x="1120" y="1078"/>
                  </a:lnTo>
                  <a:lnTo>
                    <a:pt x="1104" y="1089"/>
                  </a:lnTo>
                  <a:lnTo>
                    <a:pt x="1111" y="1119"/>
                  </a:lnTo>
                  <a:lnTo>
                    <a:pt x="1135" y="1178"/>
                  </a:lnTo>
                  <a:lnTo>
                    <a:pt x="1133" y="1202"/>
                  </a:lnTo>
                  <a:lnTo>
                    <a:pt x="1167" y="1202"/>
                  </a:lnTo>
                  <a:lnTo>
                    <a:pt x="1192" y="1214"/>
                  </a:lnTo>
                  <a:lnTo>
                    <a:pt x="1220" y="1213"/>
                  </a:lnTo>
                  <a:lnTo>
                    <a:pt x="1234" y="1232"/>
                  </a:lnTo>
                  <a:lnTo>
                    <a:pt x="1219" y="1246"/>
                  </a:lnTo>
                  <a:lnTo>
                    <a:pt x="1223" y="1267"/>
                  </a:lnTo>
                  <a:lnTo>
                    <a:pt x="1211" y="1316"/>
                  </a:lnTo>
                  <a:lnTo>
                    <a:pt x="1181" y="1307"/>
                  </a:lnTo>
                  <a:lnTo>
                    <a:pt x="1153" y="1272"/>
                  </a:lnTo>
                  <a:lnTo>
                    <a:pt x="1180" y="1256"/>
                  </a:lnTo>
                  <a:lnTo>
                    <a:pt x="1182" y="1239"/>
                  </a:lnTo>
                  <a:lnTo>
                    <a:pt x="1154" y="1233"/>
                  </a:lnTo>
                  <a:lnTo>
                    <a:pt x="1155" y="1245"/>
                  </a:lnTo>
                  <a:lnTo>
                    <a:pt x="1125" y="1253"/>
                  </a:lnTo>
                  <a:lnTo>
                    <a:pt x="1087" y="1209"/>
                  </a:lnTo>
                  <a:lnTo>
                    <a:pt x="1062" y="1201"/>
                  </a:lnTo>
                  <a:lnTo>
                    <a:pt x="1062" y="1164"/>
                  </a:lnTo>
                  <a:lnTo>
                    <a:pt x="1048" y="1131"/>
                  </a:lnTo>
                  <a:lnTo>
                    <a:pt x="999" y="1113"/>
                  </a:lnTo>
                  <a:lnTo>
                    <a:pt x="976" y="1073"/>
                  </a:lnTo>
                  <a:lnTo>
                    <a:pt x="954" y="1062"/>
                  </a:lnTo>
                  <a:lnTo>
                    <a:pt x="934" y="1043"/>
                  </a:lnTo>
                  <a:lnTo>
                    <a:pt x="916" y="1039"/>
                  </a:lnTo>
                  <a:lnTo>
                    <a:pt x="911" y="1056"/>
                  </a:lnTo>
                  <a:lnTo>
                    <a:pt x="947" y="1119"/>
                  </a:lnTo>
                  <a:lnTo>
                    <a:pt x="958" y="1176"/>
                  </a:lnTo>
                  <a:lnTo>
                    <a:pt x="945" y="1178"/>
                  </a:lnTo>
                  <a:lnTo>
                    <a:pt x="911" y="1122"/>
                  </a:lnTo>
                  <a:lnTo>
                    <a:pt x="873" y="1094"/>
                  </a:lnTo>
                  <a:lnTo>
                    <a:pt x="859" y="1068"/>
                  </a:lnTo>
                  <a:lnTo>
                    <a:pt x="789" y="1041"/>
                  </a:lnTo>
                  <a:lnTo>
                    <a:pt x="749" y="1044"/>
                  </a:lnTo>
                  <a:lnTo>
                    <a:pt x="735" y="1066"/>
                  </a:lnTo>
                  <a:lnTo>
                    <a:pt x="742" y="1090"/>
                  </a:lnTo>
                  <a:lnTo>
                    <a:pt x="710" y="1109"/>
                  </a:lnTo>
                  <a:lnTo>
                    <a:pt x="670" y="1069"/>
                  </a:lnTo>
                  <a:lnTo>
                    <a:pt x="648" y="1091"/>
                  </a:lnTo>
                  <a:lnTo>
                    <a:pt x="620" y="1097"/>
                  </a:lnTo>
                  <a:lnTo>
                    <a:pt x="636" y="1068"/>
                  </a:lnTo>
                  <a:lnTo>
                    <a:pt x="623" y="1039"/>
                  </a:lnTo>
                  <a:lnTo>
                    <a:pt x="602" y="1047"/>
                  </a:lnTo>
                  <a:lnTo>
                    <a:pt x="593" y="1081"/>
                  </a:lnTo>
                  <a:lnTo>
                    <a:pt x="570" y="1043"/>
                  </a:lnTo>
                  <a:lnTo>
                    <a:pt x="575" y="1002"/>
                  </a:lnTo>
                  <a:lnTo>
                    <a:pt x="570" y="982"/>
                  </a:lnTo>
                  <a:lnTo>
                    <a:pt x="589" y="960"/>
                  </a:lnTo>
                  <a:lnTo>
                    <a:pt x="626" y="912"/>
                  </a:lnTo>
                  <a:lnTo>
                    <a:pt x="596" y="889"/>
                  </a:lnTo>
                  <a:lnTo>
                    <a:pt x="559" y="886"/>
                  </a:lnTo>
                  <a:lnTo>
                    <a:pt x="558" y="907"/>
                  </a:lnTo>
                  <a:lnTo>
                    <a:pt x="577" y="926"/>
                  </a:lnTo>
                  <a:lnTo>
                    <a:pt x="557" y="952"/>
                  </a:lnTo>
                  <a:lnTo>
                    <a:pt x="534" y="951"/>
                  </a:lnTo>
                  <a:lnTo>
                    <a:pt x="502" y="908"/>
                  </a:lnTo>
                  <a:lnTo>
                    <a:pt x="501" y="874"/>
                  </a:lnTo>
                  <a:lnTo>
                    <a:pt x="487" y="869"/>
                  </a:lnTo>
                  <a:lnTo>
                    <a:pt x="475" y="878"/>
                  </a:lnTo>
                  <a:lnTo>
                    <a:pt x="459" y="868"/>
                  </a:lnTo>
                  <a:lnTo>
                    <a:pt x="458" y="806"/>
                  </a:lnTo>
                  <a:lnTo>
                    <a:pt x="433" y="759"/>
                  </a:lnTo>
                  <a:lnTo>
                    <a:pt x="420" y="710"/>
                  </a:lnTo>
                  <a:lnTo>
                    <a:pt x="433" y="686"/>
                  </a:lnTo>
                  <a:lnTo>
                    <a:pt x="427" y="674"/>
                  </a:lnTo>
                  <a:lnTo>
                    <a:pt x="407" y="673"/>
                  </a:lnTo>
                  <a:lnTo>
                    <a:pt x="398" y="636"/>
                  </a:lnTo>
                  <a:lnTo>
                    <a:pt x="403" y="593"/>
                  </a:lnTo>
                  <a:lnTo>
                    <a:pt x="427" y="622"/>
                  </a:lnTo>
                  <a:lnTo>
                    <a:pt x="456" y="627"/>
                  </a:lnTo>
                  <a:lnTo>
                    <a:pt x="481" y="614"/>
                  </a:lnTo>
                  <a:lnTo>
                    <a:pt x="481" y="591"/>
                  </a:lnTo>
                  <a:lnTo>
                    <a:pt x="453" y="535"/>
                  </a:lnTo>
                  <a:lnTo>
                    <a:pt x="470" y="494"/>
                  </a:lnTo>
                  <a:lnTo>
                    <a:pt x="489" y="408"/>
                  </a:lnTo>
                  <a:lnTo>
                    <a:pt x="488" y="339"/>
                  </a:lnTo>
                  <a:lnTo>
                    <a:pt x="478" y="296"/>
                  </a:lnTo>
                  <a:lnTo>
                    <a:pt x="513" y="227"/>
                  </a:lnTo>
                  <a:lnTo>
                    <a:pt x="519" y="189"/>
                  </a:lnTo>
                  <a:lnTo>
                    <a:pt x="568" y="172"/>
                  </a:lnTo>
                  <a:lnTo>
                    <a:pt x="633" y="184"/>
                  </a:lnTo>
                  <a:lnTo>
                    <a:pt x="662" y="216"/>
                  </a:lnTo>
                  <a:lnTo>
                    <a:pt x="687" y="233"/>
                  </a:lnTo>
                  <a:lnTo>
                    <a:pt x="695" y="215"/>
                  </a:lnTo>
                  <a:lnTo>
                    <a:pt x="743" y="215"/>
                  </a:lnTo>
                  <a:lnTo>
                    <a:pt x="767" y="196"/>
                  </a:lnTo>
                  <a:lnTo>
                    <a:pt x="769" y="179"/>
                  </a:lnTo>
                  <a:lnTo>
                    <a:pt x="785" y="173"/>
                  </a:lnTo>
                  <a:lnTo>
                    <a:pt x="808" y="203"/>
                  </a:lnTo>
                  <a:lnTo>
                    <a:pt x="805" y="227"/>
                  </a:lnTo>
                  <a:lnTo>
                    <a:pt x="785" y="251"/>
                  </a:lnTo>
                  <a:lnTo>
                    <a:pt x="778" y="318"/>
                  </a:lnTo>
                  <a:lnTo>
                    <a:pt x="809" y="370"/>
                  </a:lnTo>
                  <a:lnTo>
                    <a:pt x="828" y="378"/>
                  </a:lnTo>
                  <a:lnTo>
                    <a:pt x="840" y="421"/>
                  </a:lnTo>
                  <a:lnTo>
                    <a:pt x="857" y="442"/>
                  </a:lnTo>
                  <a:lnTo>
                    <a:pt x="841" y="523"/>
                  </a:lnTo>
                  <a:lnTo>
                    <a:pt x="820" y="572"/>
                  </a:lnTo>
                  <a:lnTo>
                    <a:pt x="829" y="612"/>
                  </a:lnTo>
                  <a:lnTo>
                    <a:pt x="802" y="658"/>
                  </a:lnTo>
                  <a:lnTo>
                    <a:pt x="799" y="641"/>
                  </a:lnTo>
                  <a:lnTo>
                    <a:pt x="810" y="616"/>
                  </a:lnTo>
                  <a:lnTo>
                    <a:pt x="789" y="628"/>
                  </a:lnTo>
                  <a:lnTo>
                    <a:pt x="736" y="679"/>
                  </a:lnTo>
                  <a:lnTo>
                    <a:pt x="724" y="710"/>
                  </a:lnTo>
                  <a:lnTo>
                    <a:pt x="728" y="748"/>
                  </a:lnTo>
                  <a:lnTo>
                    <a:pt x="710" y="774"/>
                  </a:lnTo>
                  <a:lnTo>
                    <a:pt x="704" y="815"/>
                  </a:lnTo>
                  <a:lnTo>
                    <a:pt x="723" y="831"/>
                  </a:lnTo>
                  <a:lnTo>
                    <a:pt x="740" y="875"/>
                  </a:lnTo>
                  <a:lnTo>
                    <a:pt x="762" y="900"/>
                  </a:lnTo>
                  <a:lnTo>
                    <a:pt x="748" y="919"/>
                  </a:lnTo>
                  <a:lnTo>
                    <a:pt x="748" y="956"/>
                  </a:lnTo>
                  <a:lnTo>
                    <a:pt x="748" y="956"/>
                  </a:lnTo>
                  <a:close/>
                  <a:moveTo>
                    <a:pt x="811" y="969"/>
                  </a:moveTo>
                  <a:lnTo>
                    <a:pt x="817" y="997"/>
                  </a:lnTo>
                  <a:lnTo>
                    <a:pt x="842" y="1011"/>
                  </a:lnTo>
                  <a:lnTo>
                    <a:pt x="836" y="985"/>
                  </a:lnTo>
                  <a:lnTo>
                    <a:pt x="811" y="969"/>
                  </a:lnTo>
                  <a:lnTo>
                    <a:pt x="811" y="969"/>
                  </a:lnTo>
                  <a:close/>
                  <a:moveTo>
                    <a:pt x="781" y="839"/>
                  </a:moveTo>
                  <a:lnTo>
                    <a:pt x="799" y="884"/>
                  </a:lnTo>
                  <a:lnTo>
                    <a:pt x="793" y="900"/>
                  </a:lnTo>
                  <a:lnTo>
                    <a:pt x="800" y="923"/>
                  </a:lnTo>
                  <a:lnTo>
                    <a:pt x="823" y="901"/>
                  </a:lnTo>
                  <a:lnTo>
                    <a:pt x="827" y="849"/>
                  </a:lnTo>
                  <a:lnTo>
                    <a:pt x="845" y="832"/>
                  </a:lnTo>
                  <a:lnTo>
                    <a:pt x="822" y="815"/>
                  </a:lnTo>
                  <a:lnTo>
                    <a:pt x="781" y="839"/>
                  </a:lnTo>
                  <a:lnTo>
                    <a:pt x="781" y="839"/>
                  </a:lnTo>
                  <a:close/>
                  <a:moveTo>
                    <a:pt x="479" y="1056"/>
                  </a:moveTo>
                  <a:lnTo>
                    <a:pt x="482" y="1080"/>
                  </a:lnTo>
                  <a:lnTo>
                    <a:pt x="524" y="1098"/>
                  </a:lnTo>
                  <a:lnTo>
                    <a:pt x="532" y="1089"/>
                  </a:lnTo>
                  <a:lnTo>
                    <a:pt x="502" y="1056"/>
                  </a:lnTo>
                  <a:lnTo>
                    <a:pt x="479" y="1056"/>
                  </a:lnTo>
                  <a:lnTo>
                    <a:pt x="479" y="1056"/>
                  </a:lnTo>
                  <a:close/>
                  <a:moveTo>
                    <a:pt x="538" y="1130"/>
                  </a:moveTo>
                  <a:lnTo>
                    <a:pt x="545" y="1146"/>
                  </a:lnTo>
                  <a:lnTo>
                    <a:pt x="568" y="1145"/>
                  </a:lnTo>
                  <a:lnTo>
                    <a:pt x="577" y="1186"/>
                  </a:lnTo>
                  <a:lnTo>
                    <a:pt x="600" y="1195"/>
                  </a:lnTo>
                  <a:lnTo>
                    <a:pt x="623" y="1224"/>
                  </a:lnTo>
                  <a:lnTo>
                    <a:pt x="623" y="1277"/>
                  </a:lnTo>
                  <a:lnTo>
                    <a:pt x="650" y="1293"/>
                  </a:lnTo>
                  <a:lnTo>
                    <a:pt x="651" y="1324"/>
                  </a:lnTo>
                  <a:lnTo>
                    <a:pt x="685" y="1364"/>
                  </a:lnTo>
                  <a:lnTo>
                    <a:pt x="712" y="1370"/>
                  </a:lnTo>
                  <a:lnTo>
                    <a:pt x="743" y="1344"/>
                  </a:lnTo>
                  <a:lnTo>
                    <a:pt x="743" y="1316"/>
                  </a:lnTo>
                  <a:lnTo>
                    <a:pt x="760" y="1306"/>
                  </a:lnTo>
                  <a:lnTo>
                    <a:pt x="760" y="1276"/>
                  </a:lnTo>
                  <a:lnTo>
                    <a:pt x="742" y="1250"/>
                  </a:lnTo>
                  <a:lnTo>
                    <a:pt x="754" y="1227"/>
                  </a:lnTo>
                  <a:lnTo>
                    <a:pt x="754" y="1196"/>
                  </a:lnTo>
                  <a:lnTo>
                    <a:pt x="719" y="1182"/>
                  </a:lnTo>
                  <a:lnTo>
                    <a:pt x="649" y="1119"/>
                  </a:lnTo>
                  <a:lnTo>
                    <a:pt x="607" y="1129"/>
                  </a:lnTo>
                  <a:lnTo>
                    <a:pt x="568" y="1115"/>
                  </a:lnTo>
                  <a:lnTo>
                    <a:pt x="538" y="1130"/>
                  </a:lnTo>
                  <a:lnTo>
                    <a:pt x="538" y="1130"/>
                  </a:lnTo>
                  <a:close/>
                  <a:moveTo>
                    <a:pt x="1217" y="1011"/>
                  </a:moveTo>
                  <a:lnTo>
                    <a:pt x="1199" y="1023"/>
                  </a:lnTo>
                  <a:lnTo>
                    <a:pt x="1207" y="1062"/>
                  </a:lnTo>
                  <a:lnTo>
                    <a:pt x="1196" y="1089"/>
                  </a:lnTo>
                  <a:lnTo>
                    <a:pt x="1184" y="1098"/>
                  </a:lnTo>
                  <a:lnTo>
                    <a:pt x="1199" y="1117"/>
                  </a:lnTo>
                  <a:lnTo>
                    <a:pt x="1245" y="1107"/>
                  </a:lnTo>
                  <a:lnTo>
                    <a:pt x="1257" y="1071"/>
                  </a:lnTo>
                  <a:lnTo>
                    <a:pt x="1241" y="1036"/>
                  </a:lnTo>
                  <a:lnTo>
                    <a:pt x="1217" y="1011"/>
                  </a:lnTo>
                  <a:lnTo>
                    <a:pt x="1217" y="1011"/>
                  </a:lnTo>
                  <a:close/>
                  <a:moveTo>
                    <a:pt x="802" y="1151"/>
                  </a:moveTo>
                  <a:lnTo>
                    <a:pt x="842" y="1178"/>
                  </a:lnTo>
                  <a:lnTo>
                    <a:pt x="849" y="1159"/>
                  </a:lnTo>
                  <a:lnTo>
                    <a:pt x="863" y="1141"/>
                  </a:lnTo>
                  <a:lnTo>
                    <a:pt x="846" y="1113"/>
                  </a:lnTo>
                  <a:lnTo>
                    <a:pt x="814" y="1101"/>
                  </a:lnTo>
                  <a:lnTo>
                    <a:pt x="797" y="1126"/>
                  </a:lnTo>
                  <a:lnTo>
                    <a:pt x="802" y="1151"/>
                  </a:lnTo>
                  <a:lnTo>
                    <a:pt x="802" y="1151"/>
                  </a:lnTo>
                  <a:close/>
                  <a:moveTo>
                    <a:pt x="868" y="1280"/>
                  </a:moveTo>
                  <a:lnTo>
                    <a:pt x="855" y="1313"/>
                  </a:lnTo>
                  <a:lnTo>
                    <a:pt x="834" y="1343"/>
                  </a:lnTo>
                  <a:lnTo>
                    <a:pt x="852" y="1387"/>
                  </a:lnTo>
                  <a:lnTo>
                    <a:pt x="873" y="1380"/>
                  </a:lnTo>
                  <a:lnTo>
                    <a:pt x="886" y="1338"/>
                  </a:lnTo>
                  <a:lnTo>
                    <a:pt x="874" y="1307"/>
                  </a:lnTo>
                  <a:lnTo>
                    <a:pt x="882" y="1269"/>
                  </a:lnTo>
                  <a:lnTo>
                    <a:pt x="868" y="1280"/>
                  </a:lnTo>
                  <a:lnTo>
                    <a:pt x="868" y="1280"/>
                  </a:lnTo>
                  <a:close/>
                  <a:moveTo>
                    <a:pt x="949" y="1309"/>
                  </a:moveTo>
                  <a:lnTo>
                    <a:pt x="933" y="1319"/>
                  </a:lnTo>
                  <a:lnTo>
                    <a:pt x="937" y="1340"/>
                  </a:lnTo>
                  <a:lnTo>
                    <a:pt x="970" y="1337"/>
                  </a:lnTo>
                  <a:lnTo>
                    <a:pt x="972" y="1320"/>
                  </a:lnTo>
                  <a:lnTo>
                    <a:pt x="949" y="1309"/>
                  </a:lnTo>
                  <a:lnTo>
                    <a:pt x="949" y="1309"/>
                  </a:lnTo>
                  <a:close/>
                  <a:moveTo>
                    <a:pt x="1055" y="1224"/>
                  </a:moveTo>
                  <a:lnTo>
                    <a:pt x="1021" y="1188"/>
                  </a:lnTo>
                  <a:lnTo>
                    <a:pt x="1007" y="1191"/>
                  </a:lnTo>
                  <a:lnTo>
                    <a:pt x="1007" y="1211"/>
                  </a:lnTo>
                  <a:lnTo>
                    <a:pt x="1051" y="1260"/>
                  </a:lnTo>
                  <a:lnTo>
                    <a:pt x="1060" y="1243"/>
                  </a:lnTo>
                  <a:lnTo>
                    <a:pt x="1055" y="1224"/>
                  </a:lnTo>
                  <a:lnTo>
                    <a:pt x="1055" y="1224"/>
                  </a:lnTo>
                  <a:close/>
                  <a:moveTo>
                    <a:pt x="1119" y="1288"/>
                  </a:moveTo>
                  <a:lnTo>
                    <a:pt x="1129" y="1306"/>
                  </a:lnTo>
                  <a:lnTo>
                    <a:pt x="1156" y="1332"/>
                  </a:lnTo>
                  <a:lnTo>
                    <a:pt x="1172" y="1332"/>
                  </a:lnTo>
                  <a:lnTo>
                    <a:pt x="1143" y="1297"/>
                  </a:lnTo>
                  <a:lnTo>
                    <a:pt x="1119" y="1288"/>
                  </a:lnTo>
                  <a:lnTo>
                    <a:pt x="1119" y="1288"/>
                  </a:lnTo>
                  <a:close/>
                  <a:moveTo>
                    <a:pt x="1063" y="1412"/>
                  </a:moveTo>
                  <a:lnTo>
                    <a:pt x="1091" y="1366"/>
                  </a:lnTo>
                  <a:lnTo>
                    <a:pt x="1116" y="1364"/>
                  </a:lnTo>
                  <a:lnTo>
                    <a:pt x="1153" y="1411"/>
                  </a:lnTo>
                  <a:lnTo>
                    <a:pt x="1195" y="1428"/>
                  </a:lnTo>
                  <a:lnTo>
                    <a:pt x="1222" y="1425"/>
                  </a:lnTo>
                  <a:lnTo>
                    <a:pt x="1222" y="1404"/>
                  </a:lnTo>
                  <a:lnTo>
                    <a:pt x="1201" y="1378"/>
                  </a:lnTo>
                  <a:lnTo>
                    <a:pt x="1149" y="1344"/>
                  </a:lnTo>
                  <a:lnTo>
                    <a:pt x="1126" y="1340"/>
                  </a:lnTo>
                  <a:lnTo>
                    <a:pt x="1097" y="1312"/>
                  </a:lnTo>
                  <a:lnTo>
                    <a:pt x="1084" y="1313"/>
                  </a:lnTo>
                  <a:lnTo>
                    <a:pt x="1087" y="1302"/>
                  </a:lnTo>
                  <a:lnTo>
                    <a:pt x="1063" y="1295"/>
                  </a:lnTo>
                  <a:lnTo>
                    <a:pt x="1065" y="1332"/>
                  </a:lnTo>
                  <a:lnTo>
                    <a:pt x="1071" y="1359"/>
                  </a:lnTo>
                  <a:lnTo>
                    <a:pt x="1057" y="1372"/>
                  </a:lnTo>
                  <a:lnTo>
                    <a:pt x="1055" y="1392"/>
                  </a:lnTo>
                  <a:lnTo>
                    <a:pt x="1063" y="1412"/>
                  </a:lnTo>
                  <a:lnTo>
                    <a:pt x="1063" y="1412"/>
                  </a:lnTo>
                  <a:close/>
                  <a:moveTo>
                    <a:pt x="896" y="1660"/>
                  </a:moveTo>
                  <a:lnTo>
                    <a:pt x="885" y="1675"/>
                  </a:lnTo>
                  <a:lnTo>
                    <a:pt x="869" y="1681"/>
                  </a:lnTo>
                  <a:lnTo>
                    <a:pt x="856" y="1623"/>
                  </a:lnTo>
                  <a:lnTo>
                    <a:pt x="868" y="1582"/>
                  </a:lnTo>
                  <a:lnTo>
                    <a:pt x="867" y="1524"/>
                  </a:lnTo>
                  <a:lnTo>
                    <a:pt x="875" y="1492"/>
                  </a:lnTo>
                  <a:lnTo>
                    <a:pt x="875" y="1459"/>
                  </a:lnTo>
                  <a:lnTo>
                    <a:pt x="858" y="1455"/>
                  </a:lnTo>
                  <a:lnTo>
                    <a:pt x="823" y="1442"/>
                  </a:lnTo>
                  <a:lnTo>
                    <a:pt x="829" y="1421"/>
                  </a:lnTo>
                  <a:lnTo>
                    <a:pt x="865" y="1412"/>
                  </a:lnTo>
                  <a:lnTo>
                    <a:pt x="898" y="1445"/>
                  </a:lnTo>
                  <a:lnTo>
                    <a:pt x="923" y="1455"/>
                  </a:lnTo>
                  <a:lnTo>
                    <a:pt x="917" y="1468"/>
                  </a:lnTo>
                  <a:lnTo>
                    <a:pt x="935" y="1470"/>
                  </a:lnTo>
                  <a:lnTo>
                    <a:pt x="971" y="1468"/>
                  </a:lnTo>
                  <a:lnTo>
                    <a:pt x="995" y="1474"/>
                  </a:lnTo>
                  <a:lnTo>
                    <a:pt x="1015" y="1506"/>
                  </a:lnTo>
                  <a:lnTo>
                    <a:pt x="1038" y="1479"/>
                  </a:lnTo>
                  <a:lnTo>
                    <a:pt x="1059" y="1465"/>
                  </a:lnTo>
                  <a:lnTo>
                    <a:pt x="1074" y="1490"/>
                  </a:lnTo>
                  <a:lnTo>
                    <a:pt x="1068" y="1519"/>
                  </a:lnTo>
                  <a:lnTo>
                    <a:pt x="1049" y="1533"/>
                  </a:lnTo>
                  <a:lnTo>
                    <a:pt x="1033" y="1570"/>
                  </a:lnTo>
                  <a:lnTo>
                    <a:pt x="992" y="1604"/>
                  </a:lnTo>
                  <a:lnTo>
                    <a:pt x="978" y="1627"/>
                  </a:lnTo>
                  <a:lnTo>
                    <a:pt x="960" y="1627"/>
                  </a:lnTo>
                  <a:lnTo>
                    <a:pt x="956" y="1638"/>
                  </a:lnTo>
                  <a:lnTo>
                    <a:pt x="934" y="1637"/>
                  </a:lnTo>
                  <a:lnTo>
                    <a:pt x="896" y="1660"/>
                  </a:lnTo>
                  <a:lnTo>
                    <a:pt x="896" y="1660"/>
                  </a:lnTo>
                  <a:close/>
                  <a:moveTo>
                    <a:pt x="982" y="1638"/>
                  </a:moveTo>
                  <a:lnTo>
                    <a:pt x="953" y="1647"/>
                  </a:lnTo>
                  <a:lnTo>
                    <a:pt x="942" y="1681"/>
                  </a:lnTo>
                  <a:lnTo>
                    <a:pt x="962" y="1698"/>
                  </a:lnTo>
                  <a:lnTo>
                    <a:pt x="992" y="1668"/>
                  </a:lnTo>
                  <a:lnTo>
                    <a:pt x="994" y="1646"/>
                  </a:lnTo>
                  <a:lnTo>
                    <a:pt x="982" y="1638"/>
                  </a:lnTo>
                  <a:lnTo>
                    <a:pt x="982" y="1638"/>
                  </a:lnTo>
                  <a:close/>
                  <a:moveTo>
                    <a:pt x="1271" y="1630"/>
                  </a:moveTo>
                  <a:lnTo>
                    <a:pt x="1269" y="1664"/>
                  </a:lnTo>
                  <a:lnTo>
                    <a:pt x="1258" y="1646"/>
                  </a:lnTo>
                  <a:lnTo>
                    <a:pt x="1271" y="1630"/>
                  </a:lnTo>
                  <a:lnTo>
                    <a:pt x="1271" y="1630"/>
                  </a:lnTo>
                  <a:close/>
                  <a:moveTo>
                    <a:pt x="1120" y="1858"/>
                  </a:moveTo>
                  <a:lnTo>
                    <a:pt x="1146" y="1828"/>
                  </a:lnTo>
                  <a:lnTo>
                    <a:pt x="1159" y="1755"/>
                  </a:lnTo>
                  <a:lnTo>
                    <a:pt x="1206" y="1703"/>
                  </a:lnTo>
                  <a:lnTo>
                    <a:pt x="1214" y="1670"/>
                  </a:lnTo>
                  <a:lnTo>
                    <a:pt x="1210" y="1638"/>
                  </a:lnTo>
                  <a:lnTo>
                    <a:pt x="1222" y="1617"/>
                  </a:lnTo>
                  <a:lnTo>
                    <a:pt x="1220" y="1553"/>
                  </a:lnTo>
                  <a:lnTo>
                    <a:pt x="1202" y="1560"/>
                  </a:lnTo>
                  <a:lnTo>
                    <a:pt x="1191" y="1621"/>
                  </a:lnTo>
                  <a:lnTo>
                    <a:pt x="1159" y="1673"/>
                  </a:lnTo>
                  <a:lnTo>
                    <a:pt x="1155" y="1712"/>
                  </a:lnTo>
                  <a:lnTo>
                    <a:pt x="1140" y="1761"/>
                  </a:lnTo>
                  <a:lnTo>
                    <a:pt x="1114" y="1794"/>
                  </a:lnTo>
                  <a:lnTo>
                    <a:pt x="1113" y="1829"/>
                  </a:lnTo>
                  <a:lnTo>
                    <a:pt x="1120" y="1858"/>
                  </a:lnTo>
                  <a:lnTo>
                    <a:pt x="1120" y="1858"/>
                  </a:lnTo>
                  <a:close/>
                  <a:moveTo>
                    <a:pt x="1085" y="1841"/>
                  </a:moveTo>
                  <a:lnTo>
                    <a:pt x="1080" y="1776"/>
                  </a:lnTo>
                  <a:lnTo>
                    <a:pt x="1101" y="1678"/>
                  </a:lnTo>
                  <a:lnTo>
                    <a:pt x="1132" y="1646"/>
                  </a:lnTo>
                  <a:lnTo>
                    <a:pt x="1133" y="1617"/>
                  </a:lnTo>
                  <a:lnTo>
                    <a:pt x="1107" y="1598"/>
                  </a:lnTo>
                  <a:lnTo>
                    <a:pt x="1091" y="1608"/>
                  </a:lnTo>
                  <a:lnTo>
                    <a:pt x="1069" y="1597"/>
                  </a:lnTo>
                  <a:lnTo>
                    <a:pt x="1042" y="1615"/>
                  </a:lnTo>
                  <a:lnTo>
                    <a:pt x="1042" y="1647"/>
                  </a:lnTo>
                  <a:lnTo>
                    <a:pt x="1022" y="1678"/>
                  </a:lnTo>
                  <a:lnTo>
                    <a:pt x="1028" y="1723"/>
                  </a:lnTo>
                  <a:lnTo>
                    <a:pt x="1009" y="1763"/>
                  </a:lnTo>
                  <a:lnTo>
                    <a:pt x="956" y="1777"/>
                  </a:lnTo>
                  <a:lnTo>
                    <a:pt x="940" y="1797"/>
                  </a:lnTo>
                  <a:lnTo>
                    <a:pt x="951" y="1851"/>
                  </a:lnTo>
                  <a:lnTo>
                    <a:pt x="974" y="1854"/>
                  </a:lnTo>
                  <a:lnTo>
                    <a:pt x="1013" y="1879"/>
                  </a:lnTo>
                  <a:lnTo>
                    <a:pt x="1048" y="1881"/>
                  </a:lnTo>
                  <a:lnTo>
                    <a:pt x="1049" y="1921"/>
                  </a:lnTo>
                  <a:lnTo>
                    <a:pt x="1075" y="1934"/>
                  </a:lnTo>
                  <a:lnTo>
                    <a:pt x="1106" y="1915"/>
                  </a:lnTo>
                  <a:lnTo>
                    <a:pt x="1107" y="1885"/>
                  </a:lnTo>
                  <a:lnTo>
                    <a:pt x="1085" y="1841"/>
                  </a:lnTo>
                  <a:lnTo>
                    <a:pt x="1085" y="1841"/>
                  </a:lnTo>
                  <a:close/>
                  <a:moveTo>
                    <a:pt x="1171" y="1897"/>
                  </a:moveTo>
                  <a:lnTo>
                    <a:pt x="1181" y="1906"/>
                  </a:lnTo>
                  <a:lnTo>
                    <a:pt x="1178" y="1926"/>
                  </a:lnTo>
                  <a:lnTo>
                    <a:pt x="1151" y="1937"/>
                  </a:lnTo>
                  <a:lnTo>
                    <a:pt x="1129" y="1921"/>
                  </a:lnTo>
                  <a:lnTo>
                    <a:pt x="1139" y="1901"/>
                  </a:lnTo>
                  <a:lnTo>
                    <a:pt x="1171" y="1897"/>
                  </a:lnTo>
                  <a:lnTo>
                    <a:pt x="1171" y="1897"/>
                  </a:lnTo>
                  <a:close/>
                  <a:moveTo>
                    <a:pt x="1275" y="1739"/>
                  </a:moveTo>
                  <a:lnTo>
                    <a:pt x="1296" y="1739"/>
                  </a:lnTo>
                  <a:lnTo>
                    <a:pt x="1314" y="1756"/>
                  </a:lnTo>
                  <a:lnTo>
                    <a:pt x="1318" y="1792"/>
                  </a:lnTo>
                  <a:lnTo>
                    <a:pt x="1304" y="1815"/>
                  </a:lnTo>
                  <a:lnTo>
                    <a:pt x="1253" y="1838"/>
                  </a:lnTo>
                  <a:lnTo>
                    <a:pt x="1211" y="1841"/>
                  </a:lnTo>
                  <a:lnTo>
                    <a:pt x="1214" y="1825"/>
                  </a:lnTo>
                  <a:lnTo>
                    <a:pt x="1196" y="1802"/>
                  </a:lnTo>
                  <a:lnTo>
                    <a:pt x="1217" y="1775"/>
                  </a:lnTo>
                  <a:lnTo>
                    <a:pt x="1275" y="1739"/>
                  </a:lnTo>
                  <a:lnTo>
                    <a:pt x="1275" y="1739"/>
                  </a:lnTo>
                  <a:close/>
                  <a:moveTo>
                    <a:pt x="1433" y="1744"/>
                  </a:moveTo>
                  <a:lnTo>
                    <a:pt x="1449" y="1775"/>
                  </a:lnTo>
                  <a:lnTo>
                    <a:pt x="1450" y="1801"/>
                  </a:lnTo>
                  <a:lnTo>
                    <a:pt x="1426" y="1774"/>
                  </a:lnTo>
                  <a:lnTo>
                    <a:pt x="1433" y="1744"/>
                  </a:lnTo>
                  <a:lnTo>
                    <a:pt x="1433" y="1744"/>
                  </a:lnTo>
                  <a:close/>
                  <a:moveTo>
                    <a:pt x="1336" y="1880"/>
                  </a:moveTo>
                  <a:lnTo>
                    <a:pt x="1366" y="1905"/>
                  </a:lnTo>
                  <a:lnTo>
                    <a:pt x="1362" y="1935"/>
                  </a:lnTo>
                  <a:lnTo>
                    <a:pt x="1337" y="1918"/>
                  </a:lnTo>
                  <a:lnTo>
                    <a:pt x="1330" y="1898"/>
                  </a:lnTo>
                  <a:lnTo>
                    <a:pt x="1336" y="1880"/>
                  </a:lnTo>
                  <a:lnTo>
                    <a:pt x="1336" y="1880"/>
                  </a:lnTo>
                  <a:close/>
                  <a:moveTo>
                    <a:pt x="1312" y="1471"/>
                  </a:moveTo>
                  <a:lnTo>
                    <a:pt x="1305" y="1504"/>
                  </a:lnTo>
                  <a:lnTo>
                    <a:pt x="1278" y="1507"/>
                  </a:lnTo>
                  <a:lnTo>
                    <a:pt x="1254" y="1490"/>
                  </a:lnTo>
                  <a:lnTo>
                    <a:pt x="1272" y="1476"/>
                  </a:lnTo>
                  <a:lnTo>
                    <a:pt x="1312" y="1471"/>
                  </a:lnTo>
                  <a:lnTo>
                    <a:pt x="1312" y="1471"/>
                  </a:lnTo>
                  <a:close/>
                  <a:moveTo>
                    <a:pt x="1384" y="1519"/>
                  </a:moveTo>
                  <a:lnTo>
                    <a:pt x="1412" y="1536"/>
                  </a:lnTo>
                  <a:lnTo>
                    <a:pt x="1422" y="1560"/>
                  </a:lnTo>
                  <a:lnTo>
                    <a:pt x="1473" y="1563"/>
                  </a:lnTo>
                  <a:lnTo>
                    <a:pt x="1483" y="1568"/>
                  </a:lnTo>
                  <a:lnTo>
                    <a:pt x="1490" y="1560"/>
                  </a:lnTo>
                  <a:lnTo>
                    <a:pt x="1509" y="1567"/>
                  </a:lnTo>
                  <a:lnTo>
                    <a:pt x="1492" y="1546"/>
                  </a:lnTo>
                  <a:lnTo>
                    <a:pt x="1482" y="1516"/>
                  </a:lnTo>
                  <a:lnTo>
                    <a:pt x="1463" y="1499"/>
                  </a:lnTo>
                  <a:lnTo>
                    <a:pt x="1466" y="1450"/>
                  </a:lnTo>
                  <a:lnTo>
                    <a:pt x="1459" y="1389"/>
                  </a:lnTo>
                  <a:lnTo>
                    <a:pt x="1463" y="1371"/>
                  </a:lnTo>
                  <a:lnTo>
                    <a:pt x="1449" y="1360"/>
                  </a:lnTo>
                  <a:lnTo>
                    <a:pt x="1420" y="1321"/>
                  </a:lnTo>
                  <a:lnTo>
                    <a:pt x="1403" y="1289"/>
                  </a:lnTo>
                  <a:lnTo>
                    <a:pt x="1382" y="1287"/>
                  </a:lnTo>
                  <a:lnTo>
                    <a:pt x="1371" y="1293"/>
                  </a:lnTo>
                  <a:lnTo>
                    <a:pt x="1356" y="1285"/>
                  </a:lnTo>
                  <a:lnTo>
                    <a:pt x="1337" y="1288"/>
                  </a:lnTo>
                  <a:lnTo>
                    <a:pt x="1326" y="1301"/>
                  </a:lnTo>
                  <a:lnTo>
                    <a:pt x="1292" y="1300"/>
                  </a:lnTo>
                  <a:lnTo>
                    <a:pt x="1264" y="1301"/>
                  </a:lnTo>
                  <a:lnTo>
                    <a:pt x="1250" y="1293"/>
                  </a:lnTo>
                  <a:lnTo>
                    <a:pt x="1250" y="1316"/>
                  </a:lnTo>
                  <a:lnTo>
                    <a:pt x="1275" y="1371"/>
                  </a:lnTo>
                  <a:lnTo>
                    <a:pt x="1320" y="1406"/>
                  </a:lnTo>
                  <a:lnTo>
                    <a:pt x="1359" y="1451"/>
                  </a:lnTo>
                  <a:lnTo>
                    <a:pt x="1375" y="1462"/>
                  </a:lnTo>
                  <a:lnTo>
                    <a:pt x="1371" y="1477"/>
                  </a:lnTo>
                  <a:lnTo>
                    <a:pt x="1355" y="1499"/>
                  </a:lnTo>
                  <a:lnTo>
                    <a:pt x="1349" y="1507"/>
                  </a:lnTo>
                  <a:lnTo>
                    <a:pt x="1366" y="1501"/>
                  </a:lnTo>
                  <a:lnTo>
                    <a:pt x="1372" y="1510"/>
                  </a:lnTo>
                  <a:lnTo>
                    <a:pt x="1384" y="1519"/>
                  </a:lnTo>
                  <a:lnTo>
                    <a:pt x="1384" y="1519"/>
                  </a:lnTo>
                  <a:close/>
                  <a:moveTo>
                    <a:pt x="1356" y="1524"/>
                  </a:moveTo>
                  <a:lnTo>
                    <a:pt x="1321" y="1536"/>
                  </a:lnTo>
                  <a:lnTo>
                    <a:pt x="1290" y="1523"/>
                  </a:lnTo>
                  <a:lnTo>
                    <a:pt x="1266" y="1523"/>
                  </a:lnTo>
                  <a:lnTo>
                    <a:pt x="1280" y="1556"/>
                  </a:lnTo>
                  <a:lnTo>
                    <a:pt x="1281" y="1591"/>
                  </a:lnTo>
                  <a:lnTo>
                    <a:pt x="1301" y="1611"/>
                  </a:lnTo>
                  <a:lnTo>
                    <a:pt x="1318" y="1594"/>
                  </a:lnTo>
                  <a:lnTo>
                    <a:pt x="1338" y="1612"/>
                  </a:lnTo>
                  <a:lnTo>
                    <a:pt x="1335" y="1657"/>
                  </a:lnTo>
                  <a:lnTo>
                    <a:pt x="1351" y="1688"/>
                  </a:lnTo>
                  <a:lnTo>
                    <a:pt x="1357" y="1738"/>
                  </a:lnTo>
                  <a:lnTo>
                    <a:pt x="1384" y="1757"/>
                  </a:lnTo>
                  <a:lnTo>
                    <a:pt x="1387" y="1710"/>
                  </a:lnTo>
                  <a:lnTo>
                    <a:pt x="1406" y="1734"/>
                  </a:lnTo>
                  <a:lnTo>
                    <a:pt x="1436" y="1726"/>
                  </a:lnTo>
                  <a:lnTo>
                    <a:pt x="1439" y="1701"/>
                  </a:lnTo>
                  <a:lnTo>
                    <a:pt x="1409" y="1649"/>
                  </a:lnTo>
                  <a:lnTo>
                    <a:pt x="1386" y="1633"/>
                  </a:lnTo>
                  <a:lnTo>
                    <a:pt x="1380" y="1581"/>
                  </a:lnTo>
                  <a:lnTo>
                    <a:pt x="1362" y="1538"/>
                  </a:lnTo>
                  <a:lnTo>
                    <a:pt x="1356" y="1524"/>
                  </a:lnTo>
                  <a:lnTo>
                    <a:pt x="1356" y="1524"/>
                  </a:lnTo>
                  <a:close/>
                  <a:moveTo>
                    <a:pt x="1523" y="1609"/>
                  </a:moveTo>
                  <a:lnTo>
                    <a:pt x="1538" y="1604"/>
                  </a:lnTo>
                  <a:lnTo>
                    <a:pt x="1529" y="1594"/>
                  </a:lnTo>
                  <a:lnTo>
                    <a:pt x="1516" y="1595"/>
                  </a:lnTo>
                  <a:lnTo>
                    <a:pt x="1523" y="1609"/>
                  </a:lnTo>
                  <a:lnTo>
                    <a:pt x="1523" y="1609"/>
                  </a:lnTo>
                  <a:close/>
                  <a:moveTo>
                    <a:pt x="1528" y="1641"/>
                  </a:moveTo>
                  <a:lnTo>
                    <a:pt x="1508" y="1628"/>
                  </a:lnTo>
                  <a:lnTo>
                    <a:pt x="1509" y="1647"/>
                  </a:lnTo>
                  <a:lnTo>
                    <a:pt x="1520" y="1655"/>
                  </a:lnTo>
                  <a:lnTo>
                    <a:pt x="1528" y="1641"/>
                  </a:lnTo>
                  <a:lnTo>
                    <a:pt x="1528" y="1641"/>
                  </a:lnTo>
                  <a:close/>
                  <a:moveTo>
                    <a:pt x="1522" y="1807"/>
                  </a:moveTo>
                  <a:lnTo>
                    <a:pt x="1530" y="1768"/>
                  </a:lnTo>
                  <a:lnTo>
                    <a:pt x="1508" y="1740"/>
                  </a:lnTo>
                  <a:lnTo>
                    <a:pt x="1507" y="1708"/>
                  </a:lnTo>
                  <a:lnTo>
                    <a:pt x="1519" y="1700"/>
                  </a:lnTo>
                  <a:lnTo>
                    <a:pt x="1511" y="1680"/>
                  </a:lnTo>
                  <a:lnTo>
                    <a:pt x="1493" y="1688"/>
                  </a:lnTo>
                  <a:lnTo>
                    <a:pt x="1487" y="1725"/>
                  </a:lnTo>
                  <a:lnTo>
                    <a:pt x="1507" y="1767"/>
                  </a:lnTo>
                  <a:lnTo>
                    <a:pt x="1501" y="1789"/>
                  </a:lnTo>
                  <a:lnTo>
                    <a:pt x="1509" y="1804"/>
                  </a:lnTo>
                  <a:lnTo>
                    <a:pt x="1522" y="1807"/>
                  </a:lnTo>
                  <a:lnTo>
                    <a:pt x="1522" y="1807"/>
                  </a:lnTo>
                  <a:close/>
                  <a:moveTo>
                    <a:pt x="1560" y="1818"/>
                  </a:moveTo>
                  <a:lnTo>
                    <a:pt x="1556" y="1837"/>
                  </a:lnTo>
                  <a:lnTo>
                    <a:pt x="1570" y="1854"/>
                  </a:lnTo>
                  <a:lnTo>
                    <a:pt x="1576" y="1832"/>
                  </a:lnTo>
                  <a:lnTo>
                    <a:pt x="1560" y="1818"/>
                  </a:lnTo>
                  <a:lnTo>
                    <a:pt x="1560" y="1818"/>
                  </a:lnTo>
                  <a:close/>
                  <a:moveTo>
                    <a:pt x="1584" y="1742"/>
                  </a:moveTo>
                  <a:lnTo>
                    <a:pt x="1578" y="1780"/>
                  </a:lnTo>
                  <a:lnTo>
                    <a:pt x="1571" y="1793"/>
                  </a:lnTo>
                  <a:lnTo>
                    <a:pt x="1589" y="1815"/>
                  </a:lnTo>
                  <a:lnTo>
                    <a:pt x="1612" y="1806"/>
                  </a:lnTo>
                  <a:lnTo>
                    <a:pt x="1600" y="1774"/>
                  </a:lnTo>
                  <a:lnTo>
                    <a:pt x="1584" y="1742"/>
                  </a:lnTo>
                  <a:lnTo>
                    <a:pt x="1584" y="1742"/>
                  </a:lnTo>
                  <a:close/>
                  <a:moveTo>
                    <a:pt x="917" y="2341"/>
                  </a:moveTo>
                  <a:lnTo>
                    <a:pt x="882" y="2303"/>
                  </a:lnTo>
                  <a:lnTo>
                    <a:pt x="904" y="2255"/>
                  </a:lnTo>
                  <a:lnTo>
                    <a:pt x="915" y="2205"/>
                  </a:lnTo>
                  <a:lnTo>
                    <a:pt x="903" y="2181"/>
                  </a:lnTo>
                  <a:lnTo>
                    <a:pt x="934" y="2144"/>
                  </a:lnTo>
                  <a:lnTo>
                    <a:pt x="968" y="2135"/>
                  </a:lnTo>
                  <a:lnTo>
                    <a:pt x="993" y="2111"/>
                  </a:lnTo>
                  <a:lnTo>
                    <a:pt x="1025" y="2121"/>
                  </a:lnTo>
                  <a:lnTo>
                    <a:pt x="1072" y="2111"/>
                  </a:lnTo>
                  <a:lnTo>
                    <a:pt x="1058" y="2082"/>
                  </a:lnTo>
                  <a:lnTo>
                    <a:pt x="1074" y="2051"/>
                  </a:lnTo>
                  <a:lnTo>
                    <a:pt x="1113" y="2035"/>
                  </a:lnTo>
                  <a:lnTo>
                    <a:pt x="1133" y="2005"/>
                  </a:lnTo>
                  <a:lnTo>
                    <a:pt x="1160" y="2002"/>
                  </a:lnTo>
                  <a:lnTo>
                    <a:pt x="1206" y="2041"/>
                  </a:lnTo>
                  <a:lnTo>
                    <a:pt x="1208" y="2097"/>
                  </a:lnTo>
                  <a:lnTo>
                    <a:pt x="1173" y="2151"/>
                  </a:lnTo>
                  <a:lnTo>
                    <a:pt x="1203" y="2121"/>
                  </a:lnTo>
                  <a:lnTo>
                    <a:pt x="1235" y="2113"/>
                  </a:lnTo>
                  <a:lnTo>
                    <a:pt x="1274" y="2092"/>
                  </a:lnTo>
                  <a:lnTo>
                    <a:pt x="1293" y="2035"/>
                  </a:lnTo>
                  <a:lnTo>
                    <a:pt x="1329" y="2019"/>
                  </a:lnTo>
                  <a:lnTo>
                    <a:pt x="1346" y="2057"/>
                  </a:lnTo>
                  <a:lnTo>
                    <a:pt x="1367" y="2048"/>
                  </a:lnTo>
                  <a:lnTo>
                    <a:pt x="1371" y="2020"/>
                  </a:lnTo>
                  <a:lnTo>
                    <a:pt x="1358" y="2011"/>
                  </a:lnTo>
                  <a:lnTo>
                    <a:pt x="1375" y="1944"/>
                  </a:lnTo>
                  <a:lnTo>
                    <a:pt x="1411" y="1959"/>
                  </a:lnTo>
                  <a:lnTo>
                    <a:pt x="1433" y="1975"/>
                  </a:lnTo>
                  <a:lnTo>
                    <a:pt x="1441" y="1959"/>
                  </a:lnTo>
                  <a:lnTo>
                    <a:pt x="1441" y="1914"/>
                  </a:lnTo>
                  <a:lnTo>
                    <a:pt x="1453" y="1912"/>
                  </a:lnTo>
                  <a:lnTo>
                    <a:pt x="1479" y="1941"/>
                  </a:lnTo>
                  <a:lnTo>
                    <a:pt x="1481" y="1914"/>
                  </a:lnTo>
                  <a:lnTo>
                    <a:pt x="1466" y="1848"/>
                  </a:lnTo>
                  <a:lnTo>
                    <a:pt x="1467" y="1810"/>
                  </a:lnTo>
                  <a:lnTo>
                    <a:pt x="1494" y="1816"/>
                  </a:lnTo>
                  <a:lnTo>
                    <a:pt x="1506" y="1814"/>
                  </a:lnTo>
                  <a:lnTo>
                    <a:pt x="1513" y="1841"/>
                  </a:lnTo>
                  <a:lnTo>
                    <a:pt x="1559" y="1880"/>
                  </a:lnTo>
                  <a:lnTo>
                    <a:pt x="1593" y="1913"/>
                  </a:lnTo>
                  <a:lnTo>
                    <a:pt x="1615" y="1894"/>
                  </a:lnTo>
                  <a:lnTo>
                    <a:pt x="1613" y="1920"/>
                  </a:lnTo>
                  <a:lnTo>
                    <a:pt x="1638" y="1957"/>
                  </a:lnTo>
                  <a:lnTo>
                    <a:pt x="1638" y="2000"/>
                  </a:lnTo>
                  <a:lnTo>
                    <a:pt x="1615" y="1996"/>
                  </a:lnTo>
                  <a:lnTo>
                    <a:pt x="1610" y="2014"/>
                  </a:lnTo>
                  <a:lnTo>
                    <a:pt x="1630" y="2039"/>
                  </a:lnTo>
                  <a:lnTo>
                    <a:pt x="1643" y="2041"/>
                  </a:lnTo>
                  <a:lnTo>
                    <a:pt x="1641" y="2061"/>
                  </a:lnTo>
                  <a:lnTo>
                    <a:pt x="1642" y="2102"/>
                  </a:lnTo>
                  <a:lnTo>
                    <a:pt x="1655" y="2082"/>
                  </a:lnTo>
                  <a:lnTo>
                    <a:pt x="1660" y="2122"/>
                  </a:lnTo>
                  <a:lnTo>
                    <a:pt x="1660" y="2160"/>
                  </a:lnTo>
                  <a:lnTo>
                    <a:pt x="1678" y="2189"/>
                  </a:lnTo>
                  <a:lnTo>
                    <a:pt x="1698" y="2221"/>
                  </a:lnTo>
                  <a:lnTo>
                    <a:pt x="1704" y="2276"/>
                  </a:lnTo>
                  <a:lnTo>
                    <a:pt x="1686" y="2321"/>
                  </a:lnTo>
                  <a:lnTo>
                    <a:pt x="1672" y="2320"/>
                  </a:lnTo>
                  <a:lnTo>
                    <a:pt x="1673" y="2341"/>
                  </a:lnTo>
                  <a:lnTo>
                    <a:pt x="1662" y="2319"/>
                  </a:lnTo>
                  <a:lnTo>
                    <a:pt x="1642" y="2322"/>
                  </a:lnTo>
                  <a:lnTo>
                    <a:pt x="1636" y="2343"/>
                  </a:lnTo>
                  <a:lnTo>
                    <a:pt x="1648" y="2392"/>
                  </a:lnTo>
                  <a:lnTo>
                    <a:pt x="1644" y="2430"/>
                  </a:lnTo>
                  <a:lnTo>
                    <a:pt x="1643" y="2455"/>
                  </a:lnTo>
                  <a:lnTo>
                    <a:pt x="1632" y="2431"/>
                  </a:lnTo>
                  <a:lnTo>
                    <a:pt x="1617" y="2379"/>
                  </a:lnTo>
                  <a:lnTo>
                    <a:pt x="1618" y="2348"/>
                  </a:lnTo>
                  <a:lnTo>
                    <a:pt x="1601" y="2322"/>
                  </a:lnTo>
                  <a:lnTo>
                    <a:pt x="1593" y="2289"/>
                  </a:lnTo>
                  <a:lnTo>
                    <a:pt x="1569" y="2255"/>
                  </a:lnTo>
                  <a:lnTo>
                    <a:pt x="1547" y="2268"/>
                  </a:lnTo>
                  <a:lnTo>
                    <a:pt x="1505" y="2341"/>
                  </a:lnTo>
                  <a:lnTo>
                    <a:pt x="1497" y="2369"/>
                  </a:lnTo>
                  <a:lnTo>
                    <a:pt x="1527" y="2391"/>
                  </a:lnTo>
                  <a:lnTo>
                    <a:pt x="1546" y="2437"/>
                  </a:lnTo>
                  <a:lnTo>
                    <a:pt x="1561" y="2458"/>
                  </a:lnTo>
                  <a:lnTo>
                    <a:pt x="1559" y="2493"/>
                  </a:lnTo>
                  <a:lnTo>
                    <a:pt x="1512" y="2554"/>
                  </a:lnTo>
                  <a:lnTo>
                    <a:pt x="1488" y="2571"/>
                  </a:lnTo>
                  <a:lnTo>
                    <a:pt x="1478" y="2558"/>
                  </a:lnTo>
                  <a:lnTo>
                    <a:pt x="1467" y="2526"/>
                  </a:lnTo>
                  <a:lnTo>
                    <a:pt x="1479" y="2505"/>
                  </a:lnTo>
                  <a:lnTo>
                    <a:pt x="1468" y="2492"/>
                  </a:lnTo>
                  <a:lnTo>
                    <a:pt x="1450" y="2504"/>
                  </a:lnTo>
                  <a:lnTo>
                    <a:pt x="1446" y="2523"/>
                  </a:lnTo>
                  <a:lnTo>
                    <a:pt x="1418" y="2539"/>
                  </a:lnTo>
                  <a:lnTo>
                    <a:pt x="1383" y="2525"/>
                  </a:lnTo>
                  <a:lnTo>
                    <a:pt x="1353" y="2497"/>
                  </a:lnTo>
                  <a:lnTo>
                    <a:pt x="1314" y="2497"/>
                  </a:lnTo>
                  <a:lnTo>
                    <a:pt x="1283" y="2460"/>
                  </a:lnTo>
                  <a:lnTo>
                    <a:pt x="1277" y="2431"/>
                  </a:lnTo>
                  <a:lnTo>
                    <a:pt x="1253" y="2400"/>
                  </a:lnTo>
                  <a:lnTo>
                    <a:pt x="1260" y="2378"/>
                  </a:lnTo>
                  <a:lnTo>
                    <a:pt x="1257" y="2351"/>
                  </a:lnTo>
                  <a:lnTo>
                    <a:pt x="1240" y="2333"/>
                  </a:lnTo>
                  <a:lnTo>
                    <a:pt x="1256" y="2312"/>
                  </a:lnTo>
                  <a:lnTo>
                    <a:pt x="1254" y="2295"/>
                  </a:lnTo>
                  <a:lnTo>
                    <a:pt x="1268" y="2288"/>
                  </a:lnTo>
                  <a:lnTo>
                    <a:pt x="1298" y="2299"/>
                  </a:lnTo>
                  <a:lnTo>
                    <a:pt x="1270" y="2272"/>
                  </a:lnTo>
                  <a:lnTo>
                    <a:pt x="1263" y="2243"/>
                  </a:lnTo>
                  <a:lnTo>
                    <a:pt x="1231" y="2217"/>
                  </a:lnTo>
                  <a:lnTo>
                    <a:pt x="1202" y="2210"/>
                  </a:lnTo>
                  <a:lnTo>
                    <a:pt x="1171" y="2182"/>
                  </a:lnTo>
                  <a:lnTo>
                    <a:pt x="1154" y="2182"/>
                  </a:lnTo>
                  <a:lnTo>
                    <a:pt x="1141" y="2196"/>
                  </a:lnTo>
                  <a:lnTo>
                    <a:pt x="1148" y="2211"/>
                  </a:lnTo>
                  <a:lnTo>
                    <a:pt x="1137" y="2227"/>
                  </a:lnTo>
                  <a:lnTo>
                    <a:pt x="1154" y="2254"/>
                  </a:lnTo>
                  <a:lnTo>
                    <a:pt x="1141" y="2252"/>
                  </a:lnTo>
                  <a:lnTo>
                    <a:pt x="1114" y="2231"/>
                  </a:lnTo>
                  <a:lnTo>
                    <a:pt x="1096" y="2233"/>
                  </a:lnTo>
                  <a:lnTo>
                    <a:pt x="1105" y="2212"/>
                  </a:lnTo>
                  <a:lnTo>
                    <a:pt x="1087" y="2206"/>
                  </a:lnTo>
                  <a:lnTo>
                    <a:pt x="1074" y="2217"/>
                  </a:lnTo>
                  <a:lnTo>
                    <a:pt x="1072" y="2247"/>
                  </a:lnTo>
                  <a:lnTo>
                    <a:pt x="1055" y="2237"/>
                  </a:lnTo>
                  <a:lnTo>
                    <a:pt x="1039" y="2245"/>
                  </a:lnTo>
                  <a:lnTo>
                    <a:pt x="1029" y="2236"/>
                  </a:lnTo>
                  <a:lnTo>
                    <a:pt x="1036" y="2200"/>
                  </a:lnTo>
                  <a:lnTo>
                    <a:pt x="1013" y="2179"/>
                  </a:lnTo>
                  <a:lnTo>
                    <a:pt x="995" y="2188"/>
                  </a:lnTo>
                  <a:lnTo>
                    <a:pt x="976" y="2230"/>
                  </a:lnTo>
                  <a:lnTo>
                    <a:pt x="957" y="2247"/>
                  </a:lnTo>
                  <a:lnTo>
                    <a:pt x="931" y="2318"/>
                  </a:lnTo>
                  <a:lnTo>
                    <a:pt x="917" y="2341"/>
                  </a:lnTo>
                  <a:lnTo>
                    <a:pt x="917" y="2341"/>
                  </a:lnTo>
                  <a:close/>
                  <a:moveTo>
                    <a:pt x="864" y="2384"/>
                  </a:moveTo>
                  <a:lnTo>
                    <a:pt x="865" y="2401"/>
                  </a:lnTo>
                  <a:lnTo>
                    <a:pt x="886" y="2431"/>
                  </a:lnTo>
                  <a:lnTo>
                    <a:pt x="905" y="2438"/>
                  </a:lnTo>
                  <a:lnTo>
                    <a:pt x="949" y="2399"/>
                  </a:lnTo>
                  <a:lnTo>
                    <a:pt x="952" y="2386"/>
                  </a:lnTo>
                  <a:lnTo>
                    <a:pt x="932" y="2380"/>
                  </a:lnTo>
                  <a:lnTo>
                    <a:pt x="912" y="2367"/>
                  </a:lnTo>
                  <a:lnTo>
                    <a:pt x="894" y="2382"/>
                  </a:lnTo>
                  <a:lnTo>
                    <a:pt x="864" y="2384"/>
                  </a:lnTo>
                  <a:lnTo>
                    <a:pt x="864" y="2384"/>
                  </a:lnTo>
                  <a:close/>
                  <a:moveTo>
                    <a:pt x="474" y="1397"/>
                  </a:moveTo>
                  <a:lnTo>
                    <a:pt x="458" y="1380"/>
                  </a:lnTo>
                  <a:lnTo>
                    <a:pt x="446" y="1354"/>
                  </a:lnTo>
                  <a:lnTo>
                    <a:pt x="457" y="1340"/>
                  </a:lnTo>
                  <a:lnTo>
                    <a:pt x="485" y="1344"/>
                  </a:lnTo>
                  <a:lnTo>
                    <a:pt x="505" y="1367"/>
                  </a:lnTo>
                  <a:lnTo>
                    <a:pt x="540" y="1375"/>
                  </a:lnTo>
                  <a:lnTo>
                    <a:pt x="547" y="1392"/>
                  </a:lnTo>
                  <a:lnTo>
                    <a:pt x="532" y="1410"/>
                  </a:lnTo>
                  <a:lnTo>
                    <a:pt x="510" y="1400"/>
                  </a:lnTo>
                  <a:lnTo>
                    <a:pt x="474" y="1397"/>
                  </a:lnTo>
                  <a:lnTo>
                    <a:pt x="474" y="1397"/>
                  </a:lnTo>
                  <a:close/>
                  <a:moveTo>
                    <a:pt x="452" y="1413"/>
                  </a:moveTo>
                  <a:lnTo>
                    <a:pt x="487" y="1423"/>
                  </a:lnTo>
                  <a:lnTo>
                    <a:pt x="499" y="1448"/>
                  </a:lnTo>
                  <a:lnTo>
                    <a:pt x="485" y="1457"/>
                  </a:lnTo>
                  <a:lnTo>
                    <a:pt x="474" y="1472"/>
                  </a:lnTo>
                  <a:lnTo>
                    <a:pt x="458" y="1472"/>
                  </a:lnTo>
                  <a:lnTo>
                    <a:pt x="449" y="1433"/>
                  </a:lnTo>
                  <a:lnTo>
                    <a:pt x="452" y="1413"/>
                  </a:lnTo>
                  <a:lnTo>
                    <a:pt x="452" y="1413"/>
                  </a:lnTo>
                  <a:close/>
                  <a:moveTo>
                    <a:pt x="474" y="1672"/>
                  </a:moveTo>
                  <a:lnTo>
                    <a:pt x="487" y="1661"/>
                  </a:lnTo>
                  <a:lnTo>
                    <a:pt x="492" y="1647"/>
                  </a:lnTo>
                  <a:lnTo>
                    <a:pt x="503" y="1663"/>
                  </a:lnTo>
                  <a:lnTo>
                    <a:pt x="516" y="1674"/>
                  </a:lnTo>
                  <a:lnTo>
                    <a:pt x="515" y="1693"/>
                  </a:lnTo>
                  <a:lnTo>
                    <a:pt x="489" y="1694"/>
                  </a:lnTo>
                  <a:lnTo>
                    <a:pt x="466" y="1692"/>
                  </a:lnTo>
                  <a:lnTo>
                    <a:pt x="474" y="1672"/>
                  </a:lnTo>
                  <a:lnTo>
                    <a:pt x="474" y="1672"/>
                  </a:lnTo>
                  <a:close/>
                  <a:moveTo>
                    <a:pt x="57" y="2052"/>
                  </a:moveTo>
                  <a:lnTo>
                    <a:pt x="90" y="2026"/>
                  </a:lnTo>
                  <a:lnTo>
                    <a:pt x="112" y="2022"/>
                  </a:lnTo>
                  <a:lnTo>
                    <a:pt x="135" y="1999"/>
                  </a:lnTo>
                  <a:lnTo>
                    <a:pt x="172" y="1985"/>
                  </a:lnTo>
                  <a:lnTo>
                    <a:pt x="210" y="1927"/>
                  </a:lnTo>
                  <a:lnTo>
                    <a:pt x="249" y="1913"/>
                  </a:lnTo>
                  <a:lnTo>
                    <a:pt x="276" y="1890"/>
                  </a:lnTo>
                  <a:lnTo>
                    <a:pt x="279" y="1872"/>
                  </a:lnTo>
                  <a:lnTo>
                    <a:pt x="302" y="1844"/>
                  </a:lnTo>
                  <a:lnTo>
                    <a:pt x="302" y="1793"/>
                  </a:lnTo>
                  <a:lnTo>
                    <a:pt x="322" y="1769"/>
                  </a:lnTo>
                  <a:lnTo>
                    <a:pt x="373" y="1765"/>
                  </a:lnTo>
                  <a:lnTo>
                    <a:pt x="385" y="1731"/>
                  </a:lnTo>
                  <a:lnTo>
                    <a:pt x="410" y="1706"/>
                  </a:lnTo>
                  <a:lnTo>
                    <a:pt x="438" y="1702"/>
                  </a:lnTo>
                  <a:lnTo>
                    <a:pt x="452" y="1673"/>
                  </a:lnTo>
                  <a:lnTo>
                    <a:pt x="434" y="1631"/>
                  </a:lnTo>
                  <a:lnTo>
                    <a:pt x="409" y="1600"/>
                  </a:lnTo>
                  <a:lnTo>
                    <a:pt x="412" y="1568"/>
                  </a:lnTo>
                  <a:lnTo>
                    <a:pt x="408" y="1519"/>
                  </a:lnTo>
                  <a:lnTo>
                    <a:pt x="393" y="1525"/>
                  </a:lnTo>
                  <a:lnTo>
                    <a:pt x="385" y="1578"/>
                  </a:lnTo>
                  <a:lnTo>
                    <a:pt x="391" y="1628"/>
                  </a:lnTo>
                  <a:lnTo>
                    <a:pt x="365" y="1611"/>
                  </a:lnTo>
                  <a:lnTo>
                    <a:pt x="385" y="1645"/>
                  </a:lnTo>
                  <a:lnTo>
                    <a:pt x="384" y="1670"/>
                  </a:lnTo>
                  <a:lnTo>
                    <a:pt x="357" y="1703"/>
                  </a:lnTo>
                  <a:lnTo>
                    <a:pt x="334" y="1700"/>
                  </a:lnTo>
                  <a:lnTo>
                    <a:pt x="303" y="1735"/>
                  </a:lnTo>
                  <a:lnTo>
                    <a:pt x="301" y="1761"/>
                  </a:lnTo>
                  <a:lnTo>
                    <a:pt x="266" y="1782"/>
                  </a:lnTo>
                  <a:lnTo>
                    <a:pt x="231" y="1854"/>
                  </a:lnTo>
                  <a:lnTo>
                    <a:pt x="182" y="1902"/>
                  </a:lnTo>
                  <a:lnTo>
                    <a:pt x="155" y="1906"/>
                  </a:lnTo>
                  <a:lnTo>
                    <a:pt x="131" y="1952"/>
                  </a:lnTo>
                  <a:lnTo>
                    <a:pt x="111" y="1959"/>
                  </a:lnTo>
                  <a:lnTo>
                    <a:pt x="62" y="2023"/>
                  </a:lnTo>
                  <a:lnTo>
                    <a:pt x="53" y="2041"/>
                  </a:lnTo>
                  <a:lnTo>
                    <a:pt x="57" y="2052"/>
                  </a:lnTo>
                  <a:lnTo>
                    <a:pt x="57" y="2052"/>
                  </a:lnTo>
                  <a:close/>
                  <a:moveTo>
                    <a:pt x="63" y="2071"/>
                  </a:moveTo>
                  <a:lnTo>
                    <a:pt x="45" y="2087"/>
                  </a:lnTo>
                  <a:lnTo>
                    <a:pt x="61" y="2085"/>
                  </a:lnTo>
                  <a:lnTo>
                    <a:pt x="63" y="2071"/>
                  </a:lnTo>
                  <a:lnTo>
                    <a:pt x="63" y="2071"/>
                  </a:lnTo>
                  <a:close/>
                  <a:moveTo>
                    <a:pt x="79" y="2076"/>
                  </a:moveTo>
                  <a:lnTo>
                    <a:pt x="69" y="2088"/>
                  </a:lnTo>
                  <a:lnTo>
                    <a:pt x="86" y="2097"/>
                  </a:lnTo>
                  <a:lnTo>
                    <a:pt x="79" y="2076"/>
                  </a:lnTo>
                  <a:lnTo>
                    <a:pt x="79" y="2076"/>
                  </a:lnTo>
                  <a:close/>
                  <a:moveTo>
                    <a:pt x="31" y="2116"/>
                  </a:moveTo>
                  <a:lnTo>
                    <a:pt x="1" y="2127"/>
                  </a:lnTo>
                  <a:lnTo>
                    <a:pt x="0" y="2151"/>
                  </a:lnTo>
                  <a:lnTo>
                    <a:pt x="20" y="2183"/>
                  </a:lnTo>
                  <a:lnTo>
                    <a:pt x="36" y="2183"/>
                  </a:lnTo>
                  <a:lnTo>
                    <a:pt x="37" y="2139"/>
                  </a:lnTo>
                  <a:lnTo>
                    <a:pt x="42" y="2125"/>
                  </a:lnTo>
                  <a:lnTo>
                    <a:pt x="31" y="211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13"/>
            <p:cNvSpPr>
              <a:spLocks/>
            </p:cNvSpPr>
            <p:nvPr/>
          </p:nvSpPr>
          <p:spPr bwMode="auto">
            <a:xfrm>
              <a:off x="3573181" y="4883884"/>
              <a:ext cx="1280731" cy="506577"/>
            </a:xfrm>
            <a:custGeom>
              <a:avLst/>
              <a:gdLst>
                <a:gd name="T0" fmla="*/ 7571 w 7884"/>
                <a:gd name="T1" fmla="*/ 2438 h 3121"/>
                <a:gd name="T2" fmla="*/ 6834 w 7884"/>
                <a:gd name="T3" fmla="*/ 1937 h 3121"/>
                <a:gd name="T4" fmla="*/ 6466 w 7884"/>
                <a:gd name="T5" fmla="*/ 1788 h 3121"/>
                <a:gd name="T6" fmla="*/ 6326 w 7884"/>
                <a:gd name="T7" fmla="*/ 1487 h 3121"/>
                <a:gd name="T8" fmla="*/ 6779 w 7884"/>
                <a:gd name="T9" fmla="*/ 1620 h 3121"/>
                <a:gd name="T10" fmla="*/ 7715 w 7884"/>
                <a:gd name="T11" fmla="*/ 1574 h 3121"/>
                <a:gd name="T12" fmla="*/ 6188 w 7884"/>
                <a:gd name="T13" fmla="*/ 1230 h 3121"/>
                <a:gd name="T14" fmla="*/ 5422 w 7884"/>
                <a:gd name="T15" fmla="*/ 364 h 3121"/>
                <a:gd name="T16" fmla="*/ 5563 w 7884"/>
                <a:gd name="T17" fmla="*/ 1069 h 3121"/>
                <a:gd name="T18" fmla="*/ 5769 w 7884"/>
                <a:gd name="T19" fmla="*/ 1121 h 3121"/>
                <a:gd name="T20" fmla="*/ 5538 w 7884"/>
                <a:gd name="T21" fmla="*/ 1260 h 3121"/>
                <a:gd name="T22" fmla="*/ 5652 w 7884"/>
                <a:gd name="T23" fmla="*/ 1816 h 3121"/>
                <a:gd name="T24" fmla="*/ 6112 w 7884"/>
                <a:gd name="T25" fmla="*/ 1762 h 3121"/>
                <a:gd name="T26" fmla="*/ 4361 w 7884"/>
                <a:gd name="T27" fmla="*/ 2436 h 3121"/>
                <a:gd name="T28" fmla="*/ 5180 w 7884"/>
                <a:gd name="T29" fmla="*/ 1497 h 3121"/>
                <a:gd name="T30" fmla="*/ 4790 w 7884"/>
                <a:gd name="T31" fmla="*/ 2119 h 3121"/>
                <a:gd name="T32" fmla="*/ 4556 w 7884"/>
                <a:gd name="T33" fmla="*/ 2073 h 3121"/>
                <a:gd name="T34" fmla="*/ 4564 w 7884"/>
                <a:gd name="T35" fmla="*/ 1248 h 3121"/>
                <a:gd name="T36" fmla="*/ 5143 w 7884"/>
                <a:gd name="T37" fmla="*/ 974 h 3121"/>
                <a:gd name="T38" fmla="*/ 4249 w 7884"/>
                <a:gd name="T39" fmla="*/ 1080 h 3121"/>
                <a:gd name="T40" fmla="*/ 4137 w 7884"/>
                <a:gd name="T41" fmla="*/ 2025 h 3121"/>
                <a:gd name="T42" fmla="*/ 4507 w 7884"/>
                <a:gd name="T43" fmla="*/ 1897 h 3121"/>
                <a:gd name="T44" fmla="*/ 4655 w 7884"/>
                <a:gd name="T45" fmla="*/ 1759 h 3121"/>
                <a:gd name="T46" fmla="*/ 4595 w 7884"/>
                <a:gd name="T47" fmla="*/ 1341 h 3121"/>
                <a:gd name="T48" fmla="*/ 4149 w 7884"/>
                <a:gd name="T49" fmla="*/ 342 h 3121"/>
                <a:gd name="T50" fmla="*/ 3618 w 7884"/>
                <a:gd name="T51" fmla="*/ 1786 h 3121"/>
                <a:gd name="T52" fmla="*/ 2470 w 7884"/>
                <a:gd name="T53" fmla="*/ 1376 h 3121"/>
                <a:gd name="T54" fmla="*/ 3405 w 7884"/>
                <a:gd name="T55" fmla="*/ 776 h 3121"/>
                <a:gd name="T56" fmla="*/ 3869 w 7884"/>
                <a:gd name="T57" fmla="*/ 825 h 3121"/>
                <a:gd name="T58" fmla="*/ 3607 w 7884"/>
                <a:gd name="T59" fmla="*/ 1503 h 3121"/>
                <a:gd name="T60" fmla="*/ 3206 w 7884"/>
                <a:gd name="T61" fmla="*/ 1806 h 3121"/>
                <a:gd name="T62" fmla="*/ 2546 w 7884"/>
                <a:gd name="T63" fmla="*/ 1526 h 3121"/>
                <a:gd name="T64" fmla="*/ 6820 w 7884"/>
                <a:gd name="T65" fmla="*/ 1335 h 3121"/>
                <a:gd name="T66" fmla="*/ 6991 w 7884"/>
                <a:gd name="T67" fmla="*/ 1286 h 3121"/>
                <a:gd name="T68" fmla="*/ 6688 w 7884"/>
                <a:gd name="T69" fmla="*/ 2389 h 3121"/>
                <a:gd name="T70" fmla="*/ 6780 w 7884"/>
                <a:gd name="T71" fmla="*/ 2244 h 3121"/>
                <a:gd name="T72" fmla="*/ 6324 w 7884"/>
                <a:gd name="T73" fmla="*/ 2397 h 3121"/>
                <a:gd name="T74" fmla="*/ 6159 w 7884"/>
                <a:gd name="T75" fmla="*/ 2547 h 3121"/>
                <a:gd name="T76" fmla="*/ 5889 w 7884"/>
                <a:gd name="T77" fmla="*/ 2554 h 3121"/>
                <a:gd name="T78" fmla="*/ 5483 w 7884"/>
                <a:gd name="T79" fmla="*/ 2623 h 3121"/>
                <a:gd name="T80" fmla="*/ 4784 w 7884"/>
                <a:gd name="T81" fmla="*/ 2984 h 3121"/>
                <a:gd name="T82" fmla="*/ 4258 w 7884"/>
                <a:gd name="T83" fmla="*/ 3002 h 3121"/>
                <a:gd name="T84" fmla="*/ 5399 w 7884"/>
                <a:gd name="T85" fmla="*/ 2519 h 3121"/>
                <a:gd name="T86" fmla="*/ 4902 w 7884"/>
                <a:gd name="T87" fmla="*/ 2691 h 3121"/>
                <a:gd name="T88" fmla="*/ 4431 w 7884"/>
                <a:gd name="T89" fmla="*/ 2656 h 3121"/>
                <a:gd name="T90" fmla="*/ 4155 w 7884"/>
                <a:gd name="T91" fmla="*/ 2705 h 3121"/>
                <a:gd name="T92" fmla="*/ 4052 w 7884"/>
                <a:gd name="T93" fmla="*/ 2655 h 3121"/>
                <a:gd name="T94" fmla="*/ 3508 w 7884"/>
                <a:gd name="T95" fmla="*/ 2738 h 3121"/>
                <a:gd name="T96" fmla="*/ 7447 w 7884"/>
                <a:gd name="T97" fmla="*/ 2615 h 3121"/>
                <a:gd name="T98" fmla="*/ 3197 w 7884"/>
                <a:gd name="T99" fmla="*/ 2405 h 3121"/>
                <a:gd name="T100" fmla="*/ 2546 w 7884"/>
                <a:gd name="T101" fmla="*/ 2400 h 3121"/>
                <a:gd name="T102" fmla="*/ 3103 w 7884"/>
                <a:gd name="T103" fmla="*/ 2671 h 3121"/>
                <a:gd name="T104" fmla="*/ 1832 w 7884"/>
                <a:gd name="T105" fmla="*/ 2392 h 3121"/>
                <a:gd name="T106" fmla="*/ 1828 w 7884"/>
                <a:gd name="T107" fmla="*/ 611 h 3121"/>
                <a:gd name="T108" fmla="*/ 1776 w 7884"/>
                <a:gd name="T109" fmla="*/ 1479 h 3121"/>
                <a:gd name="T110" fmla="*/ 1611 w 7884"/>
                <a:gd name="T111" fmla="*/ 1268 h 3121"/>
                <a:gd name="T112" fmla="*/ 1081 w 7884"/>
                <a:gd name="T113" fmla="*/ 828 h 3121"/>
                <a:gd name="T114" fmla="*/ 561 w 7884"/>
                <a:gd name="T115" fmla="*/ 1256 h 3121"/>
                <a:gd name="T116" fmla="*/ 81 w 7884"/>
                <a:gd name="T117" fmla="*/ 687 h 3121"/>
                <a:gd name="T118" fmla="*/ 755 w 7884"/>
                <a:gd name="T119" fmla="*/ 1148 h 3121"/>
                <a:gd name="T120" fmla="*/ 1793 w 7884"/>
                <a:gd name="T121" fmla="*/ 2187 h 3121"/>
                <a:gd name="T122" fmla="*/ 1424 w 7884"/>
                <a:gd name="T123" fmla="*/ 1246 h 3121"/>
                <a:gd name="T124" fmla="*/ 793 w 7884"/>
                <a:gd name="T125" fmla="*/ 586 h 3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84" h="3121">
                  <a:moveTo>
                    <a:pt x="7884" y="1637"/>
                  </a:moveTo>
                  <a:lnTo>
                    <a:pt x="7862" y="2280"/>
                  </a:lnTo>
                  <a:lnTo>
                    <a:pt x="7853" y="2328"/>
                  </a:lnTo>
                  <a:lnTo>
                    <a:pt x="7852" y="2356"/>
                  </a:lnTo>
                  <a:lnTo>
                    <a:pt x="7859" y="2370"/>
                  </a:lnTo>
                  <a:lnTo>
                    <a:pt x="7846" y="2786"/>
                  </a:lnTo>
                  <a:lnTo>
                    <a:pt x="7835" y="2786"/>
                  </a:lnTo>
                  <a:lnTo>
                    <a:pt x="7793" y="2771"/>
                  </a:lnTo>
                  <a:lnTo>
                    <a:pt x="7746" y="2720"/>
                  </a:lnTo>
                  <a:lnTo>
                    <a:pt x="7735" y="2695"/>
                  </a:lnTo>
                  <a:lnTo>
                    <a:pt x="7736" y="2684"/>
                  </a:lnTo>
                  <a:lnTo>
                    <a:pt x="7701" y="2653"/>
                  </a:lnTo>
                  <a:lnTo>
                    <a:pt x="7685" y="2643"/>
                  </a:lnTo>
                  <a:lnTo>
                    <a:pt x="7679" y="2616"/>
                  </a:lnTo>
                  <a:lnTo>
                    <a:pt x="7695" y="2591"/>
                  </a:lnTo>
                  <a:lnTo>
                    <a:pt x="7694" y="2553"/>
                  </a:lnTo>
                  <a:lnTo>
                    <a:pt x="7685" y="2590"/>
                  </a:lnTo>
                  <a:lnTo>
                    <a:pt x="7663" y="2605"/>
                  </a:lnTo>
                  <a:lnTo>
                    <a:pt x="7611" y="2602"/>
                  </a:lnTo>
                  <a:lnTo>
                    <a:pt x="7583" y="2617"/>
                  </a:lnTo>
                  <a:lnTo>
                    <a:pt x="7559" y="2616"/>
                  </a:lnTo>
                  <a:lnTo>
                    <a:pt x="7544" y="2602"/>
                  </a:lnTo>
                  <a:lnTo>
                    <a:pt x="7504" y="2623"/>
                  </a:lnTo>
                  <a:lnTo>
                    <a:pt x="7483" y="2598"/>
                  </a:lnTo>
                  <a:lnTo>
                    <a:pt x="7498" y="2589"/>
                  </a:lnTo>
                  <a:lnTo>
                    <a:pt x="7509" y="2562"/>
                  </a:lnTo>
                  <a:lnTo>
                    <a:pt x="7509" y="2542"/>
                  </a:lnTo>
                  <a:lnTo>
                    <a:pt x="7517" y="2532"/>
                  </a:lnTo>
                  <a:lnTo>
                    <a:pt x="7523" y="2487"/>
                  </a:lnTo>
                  <a:lnTo>
                    <a:pt x="7501" y="2478"/>
                  </a:lnTo>
                  <a:lnTo>
                    <a:pt x="7482" y="2453"/>
                  </a:lnTo>
                  <a:lnTo>
                    <a:pt x="7500" y="2449"/>
                  </a:lnTo>
                  <a:lnTo>
                    <a:pt x="7516" y="2455"/>
                  </a:lnTo>
                  <a:lnTo>
                    <a:pt x="7550" y="2441"/>
                  </a:lnTo>
                  <a:lnTo>
                    <a:pt x="7571" y="2438"/>
                  </a:lnTo>
                  <a:lnTo>
                    <a:pt x="7547" y="2432"/>
                  </a:lnTo>
                  <a:lnTo>
                    <a:pt x="7510" y="2437"/>
                  </a:lnTo>
                  <a:lnTo>
                    <a:pt x="7479" y="2423"/>
                  </a:lnTo>
                  <a:lnTo>
                    <a:pt x="7450" y="2401"/>
                  </a:lnTo>
                  <a:lnTo>
                    <a:pt x="7459" y="2379"/>
                  </a:lnTo>
                  <a:lnTo>
                    <a:pt x="7475" y="2377"/>
                  </a:lnTo>
                  <a:lnTo>
                    <a:pt x="7501" y="2381"/>
                  </a:lnTo>
                  <a:lnTo>
                    <a:pt x="7487" y="2363"/>
                  </a:lnTo>
                  <a:lnTo>
                    <a:pt x="7443" y="2331"/>
                  </a:lnTo>
                  <a:lnTo>
                    <a:pt x="7413" y="2311"/>
                  </a:lnTo>
                  <a:lnTo>
                    <a:pt x="7404" y="2289"/>
                  </a:lnTo>
                  <a:lnTo>
                    <a:pt x="7412" y="2253"/>
                  </a:lnTo>
                  <a:lnTo>
                    <a:pt x="7374" y="2213"/>
                  </a:lnTo>
                  <a:lnTo>
                    <a:pt x="7374" y="2199"/>
                  </a:lnTo>
                  <a:lnTo>
                    <a:pt x="7409" y="2170"/>
                  </a:lnTo>
                  <a:lnTo>
                    <a:pt x="7377" y="2173"/>
                  </a:lnTo>
                  <a:lnTo>
                    <a:pt x="7357" y="2159"/>
                  </a:lnTo>
                  <a:lnTo>
                    <a:pt x="7365" y="2147"/>
                  </a:lnTo>
                  <a:lnTo>
                    <a:pt x="7350" y="2131"/>
                  </a:lnTo>
                  <a:lnTo>
                    <a:pt x="7375" y="2111"/>
                  </a:lnTo>
                  <a:lnTo>
                    <a:pt x="7336" y="2118"/>
                  </a:lnTo>
                  <a:lnTo>
                    <a:pt x="7325" y="2105"/>
                  </a:lnTo>
                  <a:lnTo>
                    <a:pt x="7306" y="2112"/>
                  </a:lnTo>
                  <a:lnTo>
                    <a:pt x="7293" y="2102"/>
                  </a:lnTo>
                  <a:lnTo>
                    <a:pt x="7322" y="2069"/>
                  </a:lnTo>
                  <a:lnTo>
                    <a:pt x="7297" y="2083"/>
                  </a:lnTo>
                  <a:lnTo>
                    <a:pt x="7266" y="2085"/>
                  </a:lnTo>
                  <a:lnTo>
                    <a:pt x="7220" y="2067"/>
                  </a:lnTo>
                  <a:lnTo>
                    <a:pt x="7208" y="2035"/>
                  </a:lnTo>
                  <a:lnTo>
                    <a:pt x="7161" y="2019"/>
                  </a:lnTo>
                  <a:lnTo>
                    <a:pt x="7132" y="2024"/>
                  </a:lnTo>
                  <a:lnTo>
                    <a:pt x="7030" y="1992"/>
                  </a:lnTo>
                  <a:lnTo>
                    <a:pt x="6926" y="1959"/>
                  </a:lnTo>
                  <a:lnTo>
                    <a:pt x="6875" y="1956"/>
                  </a:lnTo>
                  <a:lnTo>
                    <a:pt x="6834" y="1937"/>
                  </a:lnTo>
                  <a:lnTo>
                    <a:pt x="6825" y="1922"/>
                  </a:lnTo>
                  <a:lnTo>
                    <a:pt x="6821" y="1909"/>
                  </a:lnTo>
                  <a:lnTo>
                    <a:pt x="6784" y="1900"/>
                  </a:lnTo>
                  <a:lnTo>
                    <a:pt x="6786" y="1876"/>
                  </a:lnTo>
                  <a:lnTo>
                    <a:pt x="6811" y="1872"/>
                  </a:lnTo>
                  <a:lnTo>
                    <a:pt x="6825" y="1876"/>
                  </a:lnTo>
                  <a:lnTo>
                    <a:pt x="6823" y="1868"/>
                  </a:lnTo>
                  <a:lnTo>
                    <a:pt x="6798" y="1863"/>
                  </a:lnTo>
                  <a:lnTo>
                    <a:pt x="6769" y="1875"/>
                  </a:lnTo>
                  <a:lnTo>
                    <a:pt x="6745" y="1867"/>
                  </a:lnTo>
                  <a:lnTo>
                    <a:pt x="6735" y="1852"/>
                  </a:lnTo>
                  <a:lnTo>
                    <a:pt x="6725" y="1849"/>
                  </a:lnTo>
                  <a:lnTo>
                    <a:pt x="6710" y="1867"/>
                  </a:lnTo>
                  <a:lnTo>
                    <a:pt x="6704" y="1833"/>
                  </a:lnTo>
                  <a:lnTo>
                    <a:pt x="6690" y="1823"/>
                  </a:lnTo>
                  <a:lnTo>
                    <a:pt x="6677" y="1830"/>
                  </a:lnTo>
                  <a:lnTo>
                    <a:pt x="6668" y="1844"/>
                  </a:lnTo>
                  <a:lnTo>
                    <a:pt x="6649" y="1822"/>
                  </a:lnTo>
                  <a:lnTo>
                    <a:pt x="6638" y="1780"/>
                  </a:lnTo>
                  <a:lnTo>
                    <a:pt x="6624" y="1745"/>
                  </a:lnTo>
                  <a:lnTo>
                    <a:pt x="6644" y="1717"/>
                  </a:lnTo>
                  <a:lnTo>
                    <a:pt x="6644" y="1677"/>
                  </a:lnTo>
                  <a:lnTo>
                    <a:pt x="6627" y="1710"/>
                  </a:lnTo>
                  <a:lnTo>
                    <a:pt x="6614" y="1747"/>
                  </a:lnTo>
                  <a:lnTo>
                    <a:pt x="6608" y="1773"/>
                  </a:lnTo>
                  <a:lnTo>
                    <a:pt x="6594" y="1780"/>
                  </a:lnTo>
                  <a:lnTo>
                    <a:pt x="6568" y="1827"/>
                  </a:lnTo>
                  <a:lnTo>
                    <a:pt x="6571" y="1856"/>
                  </a:lnTo>
                  <a:lnTo>
                    <a:pt x="6537" y="1898"/>
                  </a:lnTo>
                  <a:lnTo>
                    <a:pt x="6503" y="1907"/>
                  </a:lnTo>
                  <a:lnTo>
                    <a:pt x="6472" y="1896"/>
                  </a:lnTo>
                  <a:lnTo>
                    <a:pt x="6446" y="1839"/>
                  </a:lnTo>
                  <a:lnTo>
                    <a:pt x="6447" y="1817"/>
                  </a:lnTo>
                  <a:lnTo>
                    <a:pt x="6462" y="1811"/>
                  </a:lnTo>
                  <a:lnTo>
                    <a:pt x="6466" y="1788"/>
                  </a:lnTo>
                  <a:lnTo>
                    <a:pt x="6460" y="1765"/>
                  </a:lnTo>
                  <a:lnTo>
                    <a:pt x="6440" y="1772"/>
                  </a:lnTo>
                  <a:lnTo>
                    <a:pt x="6428" y="1760"/>
                  </a:lnTo>
                  <a:lnTo>
                    <a:pt x="6410" y="1717"/>
                  </a:lnTo>
                  <a:lnTo>
                    <a:pt x="6379" y="1702"/>
                  </a:lnTo>
                  <a:lnTo>
                    <a:pt x="6340" y="1696"/>
                  </a:lnTo>
                  <a:lnTo>
                    <a:pt x="6328" y="1678"/>
                  </a:lnTo>
                  <a:lnTo>
                    <a:pt x="6348" y="1653"/>
                  </a:lnTo>
                  <a:lnTo>
                    <a:pt x="6390" y="1649"/>
                  </a:lnTo>
                  <a:lnTo>
                    <a:pt x="6403" y="1662"/>
                  </a:lnTo>
                  <a:lnTo>
                    <a:pt x="6439" y="1666"/>
                  </a:lnTo>
                  <a:lnTo>
                    <a:pt x="6465" y="1679"/>
                  </a:lnTo>
                  <a:lnTo>
                    <a:pt x="6497" y="1660"/>
                  </a:lnTo>
                  <a:lnTo>
                    <a:pt x="6509" y="1619"/>
                  </a:lnTo>
                  <a:lnTo>
                    <a:pt x="6534" y="1611"/>
                  </a:lnTo>
                  <a:lnTo>
                    <a:pt x="6588" y="1635"/>
                  </a:lnTo>
                  <a:lnTo>
                    <a:pt x="6608" y="1666"/>
                  </a:lnTo>
                  <a:lnTo>
                    <a:pt x="6624" y="1632"/>
                  </a:lnTo>
                  <a:lnTo>
                    <a:pt x="6642" y="1607"/>
                  </a:lnTo>
                  <a:lnTo>
                    <a:pt x="6659" y="1614"/>
                  </a:lnTo>
                  <a:lnTo>
                    <a:pt x="6664" y="1577"/>
                  </a:lnTo>
                  <a:lnTo>
                    <a:pt x="6655" y="1555"/>
                  </a:lnTo>
                  <a:lnTo>
                    <a:pt x="6568" y="1545"/>
                  </a:lnTo>
                  <a:lnTo>
                    <a:pt x="6581" y="1562"/>
                  </a:lnTo>
                  <a:lnTo>
                    <a:pt x="6559" y="1567"/>
                  </a:lnTo>
                  <a:lnTo>
                    <a:pt x="6542" y="1562"/>
                  </a:lnTo>
                  <a:lnTo>
                    <a:pt x="6489" y="1574"/>
                  </a:lnTo>
                  <a:lnTo>
                    <a:pt x="6468" y="1566"/>
                  </a:lnTo>
                  <a:lnTo>
                    <a:pt x="6448" y="1576"/>
                  </a:lnTo>
                  <a:lnTo>
                    <a:pt x="6428" y="1563"/>
                  </a:lnTo>
                  <a:lnTo>
                    <a:pt x="6397" y="1570"/>
                  </a:lnTo>
                  <a:lnTo>
                    <a:pt x="6365" y="1566"/>
                  </a:lnTo>
                  <a:lnTo>
                    <a:pt x="6329" y="1537"/>
                  </a:lnTo>
                  <a:lnTo>
                    <a:pt x="6319" y="1496"/>
                  </a:lnTo>
                  <a:lnTo>
                    <a:pt x="6326" y="1487"/>
                  </a:lnTo>
                  <a:lnTo>
                    <a:pt x="6307" y="1455"/>
                  </a:lnTo>
                  <a:lnTo>
                    <a:pt x="6260" y="1428"/>
                  </a:lnTo>
                  <a:lnTo>
                    <a:pt x="6242" y="1408"/>
                  </a:lnTo>
                  <a:lnTo>
                    <a:pt x="6231" y="1421"/>
                  </a:lnTo>
                  <a:lnTo>
                    <a:pt x="6205" y="1437"/>
                  </a:lnTo>
                  <a:lnTo>
                    <a:pt x="6165" y="1431"/>
                  </a:lnTo>
                  <a:lnTo>
                    <a:pt x="6171" y="1409"/>
                  </a:lnTo>
                  <a:lnTo>
                    <a:pt x="6212" y="1383"/>
                  </a:lnTo>
                  <a:lnTo>
                    <a:pt x="6215" y="1359"/>
                  </a:lnTo>
                  <a:lnTo>
                    <a:pt x="6203" y="1336"/>
                  </a:lnTo>
                  <a:lnTo>
                    <a:pt x="6229" y="1315"/>
                  </a:lnTo>
                  <a:lnTo>
                    <a:pt x="6276" y="1313"/>
                  </a:lnTo>
                  <a:lnTo>
                    <a:pt x="6299" y="1291"/>
                  </a:lnTo>
                  <a:lnTo>
                    <a:pt x="6326" y="1284"/>
                  </a:lnTo>
                  <a:lnTo>
                    <a:pt x="6371" y="1249"/>
                  </a:lnTo>
                  <a:lnTo>
                    <a:pt x="6384" y="1236"/>
                  </a:lnTo>
                  <a:lnTo>
                    <a:pt x="6439" y="1225"/>
                  </a:lnTo>
                  <a:lnTo>
                    <a:pt x="6526" y="1259"/>
                  </a:lnTo>
                  <a:lnTo>
                    <a:pt x="6581" y="1296"/>
                  </a:lnTo>
                  <a:lnTo>
                    <a:pt x="6636" y="1293"/>
                  </a:lnTo>
                  <a:lnTo>
                    <a:pt x="6693" y="1298"/>
                  </a:lnTo>
                  <a:lnTo>
                    <a:pt x="6706" y="1313"/>
                  </a:lnTo>
                  <a:lnTo>
                    <a:pt x="6695" y="1332"/>
                  </a:lnTo>
                  <a:lnTo>
                    <a:pt x="6695" y="1374"/>
                  </a:lnTo>
                  <a:lnTo>
                    <a:pt x="6725" y="1398"/>
                  </a:lnTo>
                  <a:lnTo>
                    <a:pt x="6736" y="1429"/>
                  </a:lnTo>
                  <a:lnTo>
                    <a:pt x="6714" y="1459"/>
                  </a:lnTo>
                  <a:lnTo>
                    <a:pt x="6696" y="1492"/>
                  </a:lnTo>
                  <a:lnTo>
                    <a:pt x="6708" y="1538"/>
                  </a:lnTo>
                  <a:lnTo>
                    <a:pt x="6711" y="1617"/>
                  </a:lnTo>
                  <a:lnTo>
                    <a:pt x="6733" y="1655"/>
                  </a:lnTo>
                  <a:lnTo>
                    <a:pt x="6752" y="1679"/>
                  </a:lnTo>
                  <a:lnTo>
                    <a:pt x="6767" y="1680"/>
                  </a:lnTo>
                  <a:lnTo>
                    <a:pt x="6763" y="1637"/>
                  </a:lnTo>
                  <a:lnTo>
                    <a:pt x="6779" y="1620"/>
                  </a:lnTo>
                  <a:lnTo>
                    <a:pt x="6799" y="1632"/>
                  </a:lnTo>
                  <a:lnTo>
                    <a:pt x="6798" y="1667"/>
                  </a:lnTo>
                  <a:lnTo>
                    <a:pt x="6808" y="1700"/>
                  </a:lnTo>
                  <a:lnTo>
                    <a:pt x="6819" y="1693"/>
                  </a:lnTo>
                  <a:lnTo>
                    <a:pt x="6830" y="1724"/>
                  </a:lnTo>
                  <a:lnTo>
                    <a:pt x="6868" y="1754"/>
                  </a:lnTo>
                  <a:lnTo>
                    <a:pt x="6888" y="1776"/>
                  </a:lnTo>
                  <a:lnTo>
                    <a:pt x="6917" y="1776"/>
                  </a:lnTo>
                  <a:lnTo>
                    <a:pt x="6950" y="1761"/>
                  </a:lnTo>
                  <a:lnTo>
                    <a:pt x="6959" y="1730"/>
                  </a:lnTo>
                  <a:lnTo>
                    <a:pt x="6977" y="1715"/>
                  </a:lnTo>
                  <a:lnTo>
                    <a:pt x="6997" y="1708"/>
                  </a:lnTo>
                  <a:lnTo>
                    <a:pt x="6997" y="1665"/>
                  </a:lnTo>
                  <a:lnTo>
                    <a:pt x="7018" y="1630"/>
                  </a:lnTo>
                  <a:lnTo>
                    <a:pt x="7051" y="1627"/>
                  </a:lnTo>
                  <a:lnTo>
                    <a:pt x="7084" y="1607"/>
                  </a:lnTo>
                  <a:lnTo>
                    <a:pt x="7088" y="1577"/>
                  </a:lnTo>
                  <a:lnTo>
                    <a:pt x="7101" y="1558"/>
                  </a:lnTo>
                  <a:lnTo>
                    <a:pt x="7116" y="1565"/>
                  </a:lnTo>
                  <a:lnTo>
                    <a:pt x="7137" y="1564"/>
                  </a:lnTo>
                  <a:lnTo>
                    <a:pt x="7169" y="1552"/>
                  </a:lnTo>
                  <a:lnTo>
                    <a:pt x="7218" y="1546"/>
                  </a:lnTo>
                  <a:lnTo>
                    <a:pt x="7224" y="1521"/>
                  </a:lnTo>
                  <a:lnTo>
                    <a:pt x="7209" y="1491"/>
                  </a:lnTo>
                  <a:lnTo>
                    <a:pt x="7215" y="1474"/>
                  </a:lnTo>
                  <a:lnTo>
                    <a:pt x="7300" y="1425"/>
                  </a:lnTo>
                  <a:lnTo>
                    <a:pt x="7340" y="1428"/>
                  </a:lnTo>
                  <a:lnTo>
                    <a:pt x="7368" y="1454"/>
                  </a:lnTo>
                  <a:lnTo>
                    <a:pt x="7419" y="1477"/>
                  </a:lnTo>
                  <a:lnTo>
                    <a:pt x="7481" y="1490"/>
                  </a:lnTo>
                  <a:lnTo>
                    <a:pt x="7513" y="1518"/>
                  </a:lnTo>
                  <a:lnTo>
                    <a:pt x="7548" y="1521"/>
                  </a:lnTo>
                  <a:lnTo>
                    <a:pt x="7591" y="1533"/>
                  </a:lnTo>
                  <a:lnTo>
                    <a:pt x="7690" y="1579"/>
                  </a:lnTo>
                  <a:lnTo>
                    <a:pt x="7715" y="1574"/>
                  </a:lnTo>
                  <a:lnTo>
                    <a:pt x="7738" y="1577"/>
                  </a:lnTo>
                  <a:lnTo>
                    <a:pt x="7781" y="1588"/>
                  </a:lnTo>
                  <a:lnTo>
                    <a:pt x="7812" y="1586"/>
                  </a:lnTo>
                  <a:lnTo>
                    <a:pt x="7837" y="1604"/>
                  </a:lnTo>
                  <a:lnTo>
                    <a:pt x="7832" y="1619"/>
                  </a:lnTo>
                  <a:lnTo>
                    <a:pt x="7833" y="1637"/>
                  </a:lnTo>
                  <a:lnTo>
                    <a:pt x="7855" y="1646"/>
                  </a:lnTo>
                  <a:lnTo>
                    <a:pt x="7884" y="1637"/>
                  </a:lnTo>
                  <a:lnTo>
                    <a:pt x="7884" y="1637"/>
                  </a:lnTo>
                  <a:lnTo>
                    <a:pt x="7884" y="1637"/>
                  </a:lnTo>
                  <a:close/>
                  <a:moveTo>
                    <a:pt x="5847" y="1161"/>
                  </a:moveTo>
                  <a:lnTo>
                    <a:pt x="5912" y="1194"/>
                  </a:lnTo>
                  <a:lnTo>
                    <a:pt x="5917" y="1212"/>
                  </a:lnTo>
                  <a:lnTo>
                    <a:pt x="5871" y="1186"/>
                  </a:lnTo>
                  <a:lnTo>
                    <a:pt x="5847" y="1161"/>
                  </a:lnTo>
                  <a:lnTo>
                    <a:pt x="5847" y="1161"/>
                  </a:lnTo>
                  <a:close/>
                  <a:moveTo>
                    <a:pt x="6188" y="1230"/>
                  </a:moveTo>
                  <a:lnTo>
                    <a:pt x="6210" y="1238"/>
                  </a:lnTo>
                  <a:lnTo>
                    <a:pt x="6239" y="1229"/>
                  </a:lnTo>
                  <a:lnTo>
                    <a:pt x="6232" y="1206"/>
                  </a:lnTo>
                  <a:lnTo>
                    <a:pt x="6190" y="1180"/>
                  </a:lnTo>
                  <a:lnTo>
                    <a:pt x="6133" y="1180"/>
                  </a:lnTo>
                  <a:lnTo>
                    <a:pt x="6107" y="1199"/>
                  </a:lnTo>
                  <a:lnTo>
                    <a:pt x="6073" y="1200"/>
                  </a:lnTo>
                  <a:lnTo>
                    <a:pt x="6063" y="1207"/>
                  </a:lnTo>
                  <a:lnTo>
                    <a:pt x="6074" y="1219"/>
                  </a:lnTo>
                  <a:lnTo>
                    <a:pt x="6050" y="1225"/>
                  </a:lnTo>
                  <a:lnTo>
                    <a:pt x="6100" y="1232"/>
                  </a:lnTo>
                  <a:lnTo>
                    <a:pt x="6132" y="1247"/>
                  </a:lnTo>
                  <a:lnTo>
                    <a:pt x="6159" y="1243"/>
                  </a:lnTo>
                  <a:lnTo>
                    <a:pt x="6159" y="1228"/>
                  </a:lnTo>
                  <a:lnTo>
                    <a:pt x="6132" y="1217"/>
                  </a:lnTo>
                  <a:lnTo>
                    <a:pt x="6127" y="1210"/>
                  </a:lnTo>
                  <a:lnTo>
                    <a:pt x="6139" y="1202"/>
                  </a:lnTo>
                  <a:lnTo>
                    <a:pt x="6188" y="1230"/>
                  </a:lnTo>
                  <a:lnTo>
                    <a:pt x="6188" y="1230"/>
                  </a:lnTo>
                  <a:close/>
                  <a:moveTo>
                    <a:pt x="6133" y="1333"/>
                  </a:moveTo>
                  <a:lnTo>
                    <a:pt x="6098" y="1320"/>
                  </a:lnTo>
                  <a:lnTo>
                    <a:pt x="6065" y="1327"/>
                  </a:lnTo>
                  <a:lnTo>
                    <a:pt x="6092" y="1340"/>
                  </a:lnTo>
                  <a:lnTo>
                    <a:pt x="6133" y="1333"/>
                  </a:lnTo>
                  <a:lnTo>
                    <a:pt x="6133" y="1333"/>
                  </a:lnTo>
                  <a:close/>
                  <a:moveTo>
                    <a:pt x="6157" y="1308"/>
                  </a:moveTo>
                  <a:lnTo>
                    <a:pt x="6144" y="1328"/>
                  </a:lnTo>
                  <a:lnTo>
                    <a:pt x="6130" y="1312"/>
                  </a:lnTo>
                  <a:lnTo>
                    <a:pt x="6157" y="1308"/>
                  </a:lnTo>
                  <a:lnTo>
                    <a:pt x="6157" y="1308"/>
                  </a:lnTo>
                  <a:close/>
                  <a:moveTo>
                    <a:pt x="6151" y="1333"/>
                  </a:moveTo>
                  <a:lnTo>
                    <a:pt x="6116" y="1359"/>
                  </a:lnTo>
                  <a:lnTo>
                    <a:pt x="6117" y="1405"/>
                  </a:lnTo>
                  <a:lnTo>
                    <a:pt x="6153" y="1413"/>
                  </a:lnTo>
                  <a:lnTo>
                    <a:pt x="6170" y="1401"/>
                  </a:lnTo>
                  <a:lnTo>
                    <a:pt x="6178" y="1343"/>
                  </a:lnTo>
                  <a:lnTo>
                    <a:pt x="6151" y="1333"/>
                  </a:lnTo>
                  <a:lnTo>
                    <a:pt x="6151" y="1333"/>
                  </a:lnTo>
                  <a:close/>
                  <a:moveTo>
                    <a:pt x="5197" y="498"/>
                  </a:moveTo>
                  <a:lnTo>
                    <a:pt x="5231" y="537"/>
                  </a:lnTo>
                  <a:lnTo>
                    <a:pt x="5243" y="573"/>
                  </a:lnTo>
                  <a:lnTo>
                    <a:pt x="5227" y="591"/>
                  </a:lnTo>
                  <a:lnTo>
                    <a:pt x="5197" y="563"/>
                  </a:lnTo>
                  <a:lnTo>
                    <a:pt x="5190" y="520"/>
                  </a:lnTo>
                  <a:lnTo>
                    <a:pt x="5197" y="498"/>
                  </a:lnTo>
                  <a:lnTo>
                    <a:pt x="5197" y="498"/>
                  </a:lnTo>
                  <a:close/>
                  <a:moveTo>
                    <a:pt x="5406" y="374"/>
                  </a:moveTo>
                  <a:lnTo>
                    <a:pt x="5418" y="416"/>
                  </a:lnTo>
                  <a:lnTo>
                    <a:pt x="5422" y="448"/>
                  </a:lnTo>
                  <a:lnTo>
                    <a:pt x="5439" y="441"/>
                  </a:lnTo>
                  <a:lnTo>
                    <a:pt x="5452" y="410"/>
                  </a:lnTo>
                  <a:lnTo>
                    <a:pt x="5444" y="378"/>
                  </a:lnTo>
                  <a:lnTo>
                    <a:pt x="5422" y="364"/>
                  </a:lnTo>
                  <a:lnTo>
                    <a:pt x="5406" y="374"/>
                  </a:lnTo>
                  <a:lnTo>
                    <a:pt x="5406" y="374"/>
                  </a:lnTo>
                  <a:close/>
                  <a:moveTo>
                    <a:pt x="5406" y="458"/>
                  </a:moveTo>
                  <a:lnTo>
                    <a:pt x="5425" y="462"/>
                  </a:lnTo>
                  <a:lnTo>
                    <a:pt x="5435" y="495"/>
                  </a:lnTo>
                  <a:lnTo>
                    <a:pt x="5422" y="495"/>
                  </a:lnTo>
                  <a:lnTo>
                    <a:pt x="5422" y="495"/>
                  </a:lnTo>
                  <a:lnTo>
                    <a:pt x="5406" y="458"/>
                  </a:lnTo>
                  <a:lnTo>
                    <a:pt x="5406" y="458"/>
                  </a:lnTo>
                  <a:close/>
                  <a:moveTo>
                    <a:pt x="5681" y="775"/>
                  </a:moveTo>
                  <a:lnTo>
                    <a:pt x="5691" y="829"/>
                  </a:lnTo>
                  <a:lnTo>
                    <a:pt x="5710" y="813"/>
                  </a:lnTo>
                  <a:lnTo>
                    <a:pt x="5735" y="814"/>
                  </a:lnTo>
                  <a:lnTo>
                    <a:pt x="5760" y="790"/>
                  </a:lnTo>
                  <a:lnTo>
                    <a:pt x="5750" y="764"/>
                  </a:lnTo>
                  <a:lnTo>
                    <a:pt x="5728" y="749"/>
                  </a:lnTo>
                  <a:lnTo>
                    <a:pt x="5706" y="766"/>
                  </a:lnTo>
                  <a:lnTo>
                    <a:pt x="5681" y="775"/>
                  </a:lnTo>
                  <a:lnTo>
                    <a:pt x="5681" y="775"/>
                  </a:lnTo>
                  <a:close/>
                  <a:moveTo>
                    <a:pt x="5649" y="1233"/>
                  </a:moveTo>
                  <a:lnTo>
                    <a:pt x="5662" y="1281"/>
                  </a:lnTo>
                  <a:lnTo>
                    <a:pt x="5706" y="1321"/>
                  </a:lnTo>
                  <a:lnTo>
                    <a:pt x="5716" y="1336"/>
                  </a:lnTo>
                  <a:lnTo>
                    <a:pt x="5702" y="1341"/>
                  </a:lnTo>
                  <a:lnTo>
                    <a:pt x="5700" y="1363"/>
                  </a:lnTo>
                  <a:lnTo>
                    <a:pt x="5693" y="1335"/>
                  </a:lnTo>
                  <a:lnTo>
                    <a:pt x="5663" y="1323"/>
                  </a:lnTo>
                  <a:lnTo>
                    <a:pt x="5636" y="1267"/>
                  </a:lnTo>
                  <a:lnTo>
                    <a:pt x="5600" y="1246"/>
                  </a:lnTo>
                  <a:lnTo>
                    <a:pt x="5578" y="1207"/>
                  </a:lnTo>
                  <a:lnTo>
                    <a:pt x="5591" y="1172"/>
                  </a:lnTo>
                  <a:lnTo>
                    <a:pt x="5585" y="1151"/>
                  </a:lnTo>
                  <a:lnTo>
                    <a:pt x="5590" y="1131"/>
                  </a:lnTo>
                  <a:lnTo>
                    <a:pt x="5557" y="1104"/>
                  </a:lnTo>
                  <a:lnTo>
                    <a:pt x="5563" y="1069"/>
                  </a:lnTo>
                  <a:lnTo>
                    <a:pt x="5577" y="1047"/>
                  </a:lnTo>
                  <a:lnTo>
                    <a:pt x="5557" y="1011"/>
                  </a:lnTo>
                  <a:lnTo>
                    <a:pt x="5540" y="989"/>
                  </a:lnTo>
                  <a:lnTo>
                    <a:pt x="5551" y="945"/>
                  </a:lnTo>
                  <a:lnTo>
                    <a:pt x="5572" y="930"/>
                  </a:lnTo>
                  <a:lnTo>
                    <a:pt x="5569" y="887"/>
                  </a:lnTo>
                  <a:lnTo>
                    <a:pt x="5579" y="838"/>
                  </a:lnTo>
                  <a:lnTo>
                    <a:pt x="5631" y="786"/>
                  </a:lnTo>
                  <a:lnTo>
                    <a:pt x="5649" y="782"/>
                  </a:lnTo>
                  <a:lnTo>
                    <a:pt x="5645" y="809"/>
                  </a:lnTo>
                  <a:lnTo>
                    <a:pt x="5619" y="839"/>
                  </a:lnTo>
                  <a:lnTo>
                    <a:pt x="5625" y="857"/>
                  </a:lnTo>
                  <a:lnTo>
                    <a:pt x="5655" y="869"/>
                  </a:lnTo>
                  <a:lnTo>
                    <a:pt x="5655" y="921"/>
                  </a:lnTo>
                  <a:lnTo>
                    <a:pt x="5640" y="964"/>
                  </a:lnTo>
                  <a:lnTo>
                    <a:pt x="5614" y="965"/>
                  </a:lnTo>
                  <a:lnTo>
                    <a:pt x="5589" y="990"/>
                  </a:lnTo>
                  <a:lnTo>
                    <a:pt x="5603" y="1018"/>
                  </a:lnTo>
                  <a:lnTo>
                    <a:pt x="5624" y="1014"/>
                  </a:lnTo>
                  <a:lnTo>
                    <a:pt x="5634" y="988"/>
                  </a:lnTo>
                  <a:lnTo>
                    <a:pt x="5664" y="974"/>
                  </a:lnTo>
                  <a:lnTo>
                    <a:pt x="5680" y="957"/>
                  </a:lnTo>
                  <a:lnTo>
                    <a:pt x="5662" y="956"/>
                  </a:lnTo>
                  <a:lnTo>
                    <a:pt x="5665" y="932"/>
                  </a:lnTo>
                  <a:lnTo>
                    <a:pt x="5718" y="906"/>
                  </a:lnTo>
                  <a:lnTo>
                    <a:pt x="5772" y="887"/>
                  </a:lnTo>
                  <a:lnTo>
                    <a:pt x="5792" y="907"/>
                  </a:lnTo>
                  <a:lnTo>
                    <a:pt x="5794" y="932"/>
                  </a:lnTo>
                  <a:lnTo>
                    <a:pt x="5768" y="993"/>
                  </a:lnTo>
                  <a:lnTo>
                    <a:pt x="5706" y="1013"/>
                  </a:lnTo>
                  <a:lnTo>
                    <a:pt x="5684" y="1039"/>
                  </a:lnTo>
                  <a:lnTo>
                    <a:pt x="5698" y="1063"/>
                  </a:lnTo>
                  <a:lnTo>
                    <a:pt x="5720" y="1065"/>
                  </a:lnTo>
                  <a:lnTo>
                    <a:pt x="5763" y="1097"/>
                  </a:lnTo>
                  <a:lnTo>
                    <a:pt x="5769" y="1121"/>
                  </a:lnTo>
                  <a:lnTo>
                    <a:pt x="5785" y="1135"/>
                  </a:lnTo>
                  <a:lnTo>
                    <a:pt x="5751" y="1137"/>
                  </a:lnTo>
                  <a:lnTo>
                    <a:pt x="5729" y="1118"/>
                  </a:lnTo>
                  <a:lnTo>
                    <a:pt x="5684" y="1117"/>
                  </a:lnTo>
                  <a:lnTo>
                    <a:pt x="5645" y="1105"/>
                  </a:lnTo>
                  <a:lnTo>
                    <a:pt x="5620" y="1113"/>
                  </a:lnTo>
                  <a:lnTo>
                    <a:pt x="5620" y="1178"/>
                  </a:lnTo>
                  <a:lnTo>
                    <a:pt x="5649" y="1233"/>
                  </a:lnTo>
                  <a:lnTo>
                    <a:pt x="5649" y="1233"/>
                  </a:lnTo>
                  <a:close/>
                  <a:moveTo>
                    <a:pt x="5511" y="1309"/>
                  </a:moveTo>
                  <a:lnTo>
                    <a:pt x="5523" y="1335"/>
                  </a:lnTo>
                  <a:lnTo>
                    <a:pt x="5488" y="1325"/>
                  </a:lnTo>
                  <a:lnTo>
                    <a:pt x="5501" y="1302"/>
                  </a:lnTo>
                  <a:lnTo>
                    <a:pt x="5511" y="1309"/>
                  </a:lnTo>
                  <a:lnTo>
                    <a:pt x="5511" y="1309"/>
                  </a:lnTo>
                  <a:close/>
                  <a:moveTo>
                    <a:pt x="5510" y="1242"/>
                  </a:moveTo>
                  <a:lnTo>
                    <a:pt x="5490" y="1241"/>
                  </a:lnTo>
                  <a:lnTo>
                    <a:pt x="5480" y="1274"/>
                  </a:lnTo>
                  <a:lnTo>
                    <a:pt x="5501" y="1282"/>
                  </a:lnTo>
                  <a:lnTo>
                    <a:pt x="5510" y="1259"/>
                  </a:lnTo>
                  <a:lnTo>
                    <a:pt x="5510" y="1242"/>
                  </a:lnTo>
                  <a:lnTo>
                    <a:pt x="5510" y="1242"/>
                  </a:lnTo>
                  <a:close/>
                  <a:moveTo>
                    <a:pt x="5538" y="1260"/>
                  </a:moveTo>
                  <a:lnTo>
                    <a:pt x="5527" y="1270"/>
                  </a:lnTo>
                  <a:lnTo>
                    <a:pt x="5530" y="1291"/>
                  </a:lnTo>
                  <a:lnTo>
                    <a:pt x="5549" y="1319"/>
                  </a:lnTo>
                  <a:lnTo>
                    <a:pt x="5578" y="1319"/>
                  </a:lnTo>
                  <a:lnTo>
                    <a:pt x="5596" y="1336"/>
                  </a:lnTo>
                  <a:lnTo>
                    <a:pt x="5612" y="1320"/>
                  </a:lnTo>
                  <a:lnTo>
                    <a:pt x="5602" y="1305"/>
                  </a:lnTo>
                  <a:lnTo>
                    <a:pt x="5579" y="1295"/>
                  </a:lnTo>
                  <a:lnTo>
                    <a:pt x="5581" y="1269"/>
                  </a:lnTo>
                  <a:lnTo>
                    <a:pt x="5561" y="1256"/>
                  </a:lnTo>
                  <a:lnTo>
                    <a:pt x="5538" y="1260"/>
                  </a:lnTo>
                  <a:lnTo>
                    <a:pt x="5538" y="1260"/>
                  </a:lnTo>
                  <a:close/>
                  <a:moveTo>
                    <a:pt x="5533" y="1459"/>
                  </a:moveTo>
                  <a:lnTo>
                    <a:pt x="5580" y="1423"/>
                  </a:lnTo>
                  <a:lnTo>
                    <a:pt x="5622" y="1426"/>
                  </a:lnTo>
                  <a:lnTo>
                    <a:pt x="5664" y="1468"/>
                  </a:lnTo>
                  <a:lnTo>
                    <a:pt x="5654" y="1488"/>
                  </a:lnTo>
                  <a:lnTo>
                    <a:pt x="5632" y="1488"/>
                  </a:lnTo>
                  <a:lnTo>
                    <a:pt x="5604" y="1488"/>
                  </a:lnTo>
                  <a:lnTo>
                    <a:pt x="5581" y="1492"/>
                  </a:lnTo>
                  <a:lnTo>
                    <a:pt x="5552" y="1480"/>
                  </a:lnTo>
                  <a:lnTo>
                    <a:pt x="5533" y="1459"/>
                  </a:lnTo>
                  <a:lnTo>
                    <a:pt x="5533" y="1459"/>
                  </a:lnTo>
                  <a:close/>
                  <a:moveTo>
                    <a:pt x="6026" y="1475"/>
                  </a:moveTo>
                  <a:lnTo>
                    <a:pt x="5963" y="1490"/>
                  </a:lnTo>
                  <a:lnTo>
                    <a:pt x="5941" y="1505"/>
                  </a:lnTo>
                  <a:lnTo>
                    <a:pt x="5956" y="1519"/>
                  </a:lnTo>
                  <a:lnTo>
                    <a:pt x="6010" y="1538"/>
                  </a:lnTo>
                  <a:lnTo>
                    <a:pt x="6057" y="1523"/>
                  </a:lnTo>
                  <a:lnTo>
                    <a:pt x="6043" y="1516"/>
                  </a:lnTo>
                  <a:lnTo>
                    <a:pt x="6041" y="1489"/>
                  </a:lnTo>
                  <a:lnTo>
                    <a:pt x="6026" y="1475"/>
                  </a:lnTo>
                  <a:lnTo>
                    <a:pt x="6026" y="1475"/>
                  </a:lnTo>
                  <a:close/>
                  <a:moveTo>
                    <a:pt x="5732" y="1809"/>
                  </a:moveTo>
                  <a:lnTo>
                    <a:pt x="5750" y="1806"/>
                  </a:lnTo>
                  <a:lnTo>
                    <a:pt x="5752" y="1819"/>
                  </a:lnTo>
                  <a:lnTo>
                    <a:pt x="5739" y="1822"/>
                  </a:lnTo>
                  <a:lnTo>
                    <a:pt x="5732" y="1809"/>
                  </a:lnTo>
                  <a:lnTo>
                    <a:pt x="5732" y="1809"/>
                  </a:lnTo>
                  <a:close/>
                  <a:moveTo>
                    <a:pt x="5699" y="1812"/>
                  </a:moveTo>
                  <a:lnTo>
                    <a:pt x="5716" y="1812"/>
                  </a:lnTo>
                  <a:lnTo>
                    <a:pt x="5720" y="1827"/>
                  </a:lnTo>
                  <a:lnTo>
                    <a:pt x="5703" y="1827"/>
                  </a:lnTo>
                  <a:lnTo>
                    <a:pt x="5699" y="1812"/>
                  </a:lnTo>
                  <a:lnTo>
                    <a:pt x="5699" y="1812"/>
                  </a:lnTo>
                  <a:close/>
                  <a:moveTo>
                    <a:pt x="5612" y="1828"/>
                  </a:moveTo>
                  <a:lnTo>
                    <a:pt x="5652" y="1816"/>
                  </a:lnTo>
                  <a:lnTo>
                    <a:pt x="5668" y="1804"/>
                  </a:lnTo>
                  <a:lnTo>
                    <a:pt x="5687" y="1813"/>
                  </a:lnTo>
                  <a:lnTo>
                    <a:pt x="5666" y="1849"/>
                  </a:lnTo>
                  <a:lnTo>
                    <a:pt x="5660" y="1834"/>
                  </a:lnTo>
                  <a:lnTo>
                    <a:pt x="5634" y="1849"/>
                  </a:lnTo>
                  <a:lnTo>
                    <a:pt x="5612" y="1828"/>
                  </a:lnTo>
                  <a:lnTo>
                    <a:pt x="5612" y="1828"/>
                  </a:lnTo>
                  <a:close/>
                  <a:moveTo>
                    <a:pt x="5599" y="1725"/>
                  </a:moveTo>
                  <a:lnTo>
                    <a:pt x="5580" y="1742"/>
                  </a:lnTo>
                  <a:lnTo>
                    <a:pt x="5598" y="1745"/>
                  </a:lnTo>
                  <a:lnTo>
                    <a:pt x="5599" y="1725"/>
                  </a:lnTo>
                  <a:lnTo>
                    <a:pt x="5599" y="1725"/>
                  </a:lnTo>
                  <a:close/>
                  <a:moveTo>
                    <a:pt x="5635" y="1690"/>
                  </a:moveTo>
                  <a:lnTo>
                    <a:pt x="5607" y="1691"/>
                  </a:lnTo>
                  <a:lnTo>
                    <a:pt x="5613" y="1706"/>
                  </a:lnTo>
                  <a:lnTo>
                    <a:pt x="5630" y="1705"/>
                  </a:lnTo>
                  <a:lnTo>
                    <a:pt x="5635" y="1690"/>
                  </a:lnTo>
                  <a:lnTo>
                    <a:pt x="5635" y="1690"/>
                  </a:lnTo>
                  <a:close/>
                  <a:moveTo>
                    <a:pt x="5645" y="1785"/>
                  </a:moveTo>
                  <a:lnTo>
                    <a:pt x="5675" y="1736"/>
                  </a:lnTo>
                  <a:lnTo>
                    <a:pt x="5701" y="1765"/>
                  </a:lnTo>
                  <a:lnTo>
                    <a:pt x="5716" y="1786"/>
                  </a:lnTo>
                  <a:lnTo>
                    <a:pt x="5747" y="1784"/>
                  </a:lnTo>
                  <a:lnTo>
                    <a:pt x="5779" y="1752"/>
                  </a:lnTo>
                  <a:lnTo>
                    <a:pt x="5800" y="1752"/>
                  </a:lnTo>
                  <a:lnTo>
                    <a:pt x="5818" y="1784"/>
                  </a:lnTo>
                  <a:lnTo>
                    <a:pt x="5892" y="1793"/>
                  </a:lnTo>
                  <a:lnTo>
                    <a:pt x="5909" y="1771"/>
                  </a:lnTo>
                  <a:lnTo>
                    <a:pt x="5943" y="1771"/>
                  </a:lnTo>
                  <a:lnTo>
                    <a:pt x="6010" y="1811"/>
                  </a:lnTo>
                  <a:lnTo>
                    <a:pt x="6041" y="1817"/>
                  </a:lnTo>
                  <a:lnTo>
                    <a:pt x="6078" y="1857"/>
                  </a:lnTo>
                  <a:lnTo>
                    <a:pt x="6114" y="1857"/>
                  </a:lnTo>
                  <a:lnTo>
                    <a:pt x="6128" y="1826"/>
                  </a:lnTo>
                  <a:lnTo>
                    <a:pt x="6112" y="1762"/>
                  </a:lnTo>
                  <a:lnTo>
                    <a:pt x="6027" y="1714"/>
                  </a:lnTo>
                  <a:lnTo>
                    <a:pt x="5957" y="1700"/>
                  </a:lnTo>
                  <a:lnTo>
                    <a:pt x="5922" y="1672"/>
                  </a:lnTo>
                  <a:lnTo>
                    <a:pt x="5885" y="1668"/>
                  </a:lnTo>
                  <a:lnTo>
                    <a:pt x="5854" y="1696"/>
                  </a:lnTo>
                  <a:lnTo>
                    <a:pt x="5818" y="1692"/>
                  </a:lnTo>
                  <a:lnTo>
                    <a:pt x="5794" y="1681"/>
                  </a:lnTo>
                  <a:lnTo>
                    <a:pt x="5743" y="1686"/>
                  </a:lnTo>
                  <a:lnTo>
                    <a:pt x="5673" y="1685"/>
                  </a:lnTo>
                  <a:lnTo>
                    <a:pt x="5658" y="1704"/>
                  </a:lnTo>
                  <a:lnTo>
                    <a:pt x="5656" y="1724"/>
                  </a:lnTo>
                  <a:lnTo>
                    <a:pt x="5627" y="1734"/>
                  </a:lnTo>
                  <a:lnTo>
                    <a:pt x="5616" y="1764"/>
                  </a:lnTo>
                  <a:lnTo>
                    <a:pt x="5625" y="1785"/>
                  </a:lnTo>
                  <a:lnTo>
                    <a:pt x="5645" y="1785"/>
                  </a:lnTo>
                  <a:lnTo>
                    <a:pt x="5645" y="1785"/>
                  </a:lnTo>
                  <a:close/>
                  <a:moveTo>
                    <a:pt x="5306" y="1731"/>
                  </a:moveTo>
                  <a:lnTo>
                    <a:pt x="5338" y="1745"/>
                  </a:lnTo>
                  <a:lnTo>
                    <a:pt x="5366" y="1722"/>
                  </a:lnTo>
                  <a:lnTo>
                    <a:pt x="5431" y="1725"/>
                  </a:lnTo>
                  <a:lnTo>
                    <a:pt x="5479" y="1745"/>
                  </a:lnTo>
                  <a:lnTo>
                    <a:pt x="5482" y="1765"/>
                  </a:lnTo>
                  <a:lnTo>
                    <a:pt x="5511" y="1799"/>
                  </a:lnTo>
                  <a:lnTo>
                    <a:pt x="5509" y="1825"/>
                  </a:lnTo>
                  <a:lnTo>
                    <a:pt x="5480" y="1823"/>
                  </a:lnTo>
                  <a:lnTo>
                    <a:pt x="5446" y="1854"/>
                  </a:lnTo>
                  <a:lnTo>
                    <a:pt x="5406" y="1851"/>
                  </a:lnTo>
                  <a:lnTo>
                    <a:pt x="5366" y="1854"/>
                  </a:lnTo>
                  <a:lnTo>
                    <a:pt x="5351" y="1841"/>
                  </a:lnTo>
                  <a:lnTo>
                    <a:pt x="5300" y="1832"/>
                  </a:lnTo>
                  <a:lnTo>
                    <a:pt x="5274" y="1795"/>
                  </a:lnTo>
                  <a:lnTo>
                    <a:pt x="5279" y="1751"/>
                  </a:lnTo>
                  <a:lnTo>
                    <a:pt x="5306" y="1731"/>
                  </a:lnTo>
                  <a:lnTo>
                    <a:pt x="5306" y="1731"/>
                  </a:lnTo>
                  <a:close/>
                  <a:moveTo>
                    <a:pt x="4361" y="2436"/>
                  </a:moveTo>
                  <a:lnTo>
                    <a:pt x="4337" y="2424"/>
                  </a:lnTo>
                  <a:lnTo>
                    <a:pt x="4324" y="2436"/>
                  </a:lnTo>
                  <a:lnTo>
                    <a:pt x="4344" y="2452"/>
                  </a:lnTo>
                  <a:lnTo>
                    <a:pt x="4361" y="2436"/>
                  </a:lnTo>
                  <a:lnTo>
                    <a:pt x="4361" y="2436"/>
                  </a:lnTo>
                  <a:close/>
                  <a:moveTo>
                    <a:pt x="4325" y="2199"/>
                  </a:moveTo>
                  <a:lnTo>
                    <a:pt x="4353" y="2253"/>
                  </a:lnTo>
                  <a:lnTo>
                    <a:pt x="4339" y="2279"/>
                  </a:lnTo>
                  <a:lnTo>
                    <a:pt x="4326" y="2315"/>
                  </a:lnTo>
                  <a:lnTo>
                    <a:pt x="4319" y="2289"/>
                  </a:lnTo>
                  <a:lnTo>
                    <a:pt x="4304" y="2265"/>
                  </a:lnTo>
                  <a:lnTo>
                    <a:pt x="4316" y="2244"/>
                  </a:lnTo>
                  <a:lnTo>
                    <a:pt x="4318" y="2216"/>
                  </a:lnTo>
                  <a:lnTo>
                    <a:pt x="4325" y="2199"/>
                  </a:lnTo>
                  <a:lnTo>
                    <a:pt x="4325" y="2199"/>
                  </a:lnTo>
                  <a:close/>
                  <a:moveTo>
                    <a:pt x="5275" y="1539"/>
                  </a:moveTo>
                  <a:lnTo>
                    <a:pt x="5275" y="1565"/>
                  </a:lnTo>
                  <a:lnTo>
                    <a:pt x="5298" y="1604"/>
                  </a:lnTo>
                  <a:lnTo>
                    <a:pt x="5297" y="1620"/>
                  </a:lnTo>
                  <a:lnTo>
                    <a:pt x="5284" y="1614"/>
                  </a:lnTo>
                  <a:lnTo>
                    <a:pt x="5269" y="1574"/>
                  </a:lnTo>
                  <a:lnTo>
                    <a:pt x="5262" y="1545"/>
                  </a:lnTo>
                  <a:lnTo>
                    <a:pt x="5275" y="1539"/>
                  </a:lnTo>
                  <a:lnTo>
                    <a:pt x="5275" y="1539"/>
                  </a:lnTo>
                  <a:close/>
                  <a:moveTo>
                    <a:pt x="5180" y="1497"/>
                  </a:moveTo>
                  <a:lnTo>
                    <a:pt x="5199" y="1488"/>
                  </a:lnTo>
                  <a:lnTo>
                    <a:pt x="5225" y="1499"/>
                  </a:lnTo>
                  <a:lnTo>
                    <a:pt x="5249" y="1487"/>
                  </a:lnTo>
                  <a:lnTo>
                    <a:pt x="5313" y="1495"/>
                  </a:lnTo>
                  <a:lnTo>
                    <a:pt x="5348" y="1502"/>
                  </a:lnTo>
                  <a:lnTo>
                    <a:pt x="5308" y="1512"/>
                  </a:lnTo>
                  <a:lnTo>
                    <a:pt x="5232" y="1529"/>
                  </a:lnTo>
                  <a:lnTo>
                    <a:pt x="5195" y="1519"/>
                  </a:lnTo>
                  <a:lnTo>
                    <a:pt x="5194" y="1506"/>
                  </a:lnTo>
                  <a:lnTo>
                    <a:pt x="5180" y="1497"/>
                  </a:lnTo>
                  <a:lnTo>
                    <a:pt x="5180" y="1497"/>
                  </a:lnTo>
                  <a:close/>
                  <a:moveTo>
                    <a:pt x="5011" y="1501"/>
                  </a:moveTo>
                  <a:lnTo>
                    <a:pt x="5033" y="1478"/>
                  </a:lnTo>
                  <a:lnTo>
                    <a:pt x="5050" y="1482"/>
                  </a:lnTo>
                  <a:lnTo>
                    <a:pt x="5071" y="1474"/>
                  </a:lnTo>
                  <a:lnTo>
                    <a:pt x="5105" y="1482"/>
                  </a:lnTo>
                  <a:lnTo>
                    <a:pt x="5127" y="1494"/>
                  </a:lnTo>
                  <a:lnTo>
                    <a:pt x="5148" y="1478"/>
                  </a:lnTo>
                  <a:lnTo>
                    <a:pt x="5171" y="1486"/>
                  </a:lnTo>
                  <a:lnTo>
                    <a:pt x="5171" y="1515"/>
                  </a:lnTo>
                  <a:lnTo>
                    <a:pt x="5145" y="1512"/>
                  </a:lnTo>
                  <a:lnTo>
                    <a:pt x="5114" y="1526"/>
                  </a:lnTo>
                  <a:lnTo>
                    <a:pt x="5090" y="1520"/>
                  </a:lnTo>
                  <a:lnTo>
                    <a:pt x="5053" y="1542"/>
                  </a:lnTo>
                  <a:lnTo>
                    <a:pt x="5021" y="1536"/>
                  </a:lnTo>
                  <a:lnTo>
                    <a:pt x="5008" y="1517"/>
                  </a:lnTo>
                  <a:lnTo>
                    <a:pt x="5011" y="1501"/>
                  </a:lnTo>
                  <a:lnTo>
                    <a:pt x="5011" y="1501"/>
                  </a:lnTo>
                  <a:close/>
                  <a:moveTo>
                    <a:pt x="4709" y="2132"/>
                  </a:moveTo>
                  <a:lnTo>
                    <a:pt x="4738" y="2082"/>
                  </a:lnTo>
                  <a:lnTo>
                    <a:pt x="4755" y="2029"/>
                  </a:lnTo>
                  <a:lnTo>
                    <a:pt x="4758" y="1975"/>
                  </a:lnTo>
                  <a:lnTo>
                    <a:pt x="4771" y="1962"/>
                  </a:lnTo>
                  <a:lnTo>
                    <a:pt x="4796" y="1966"/>
                  </a:lnTo>
                  <a:lnTo>
                    <a:pt x="4797" y="1988"/>
                  </a:lnTo>
                  <a:lnTo>
                    <a:pt x="4807" y="2011"/>
                  </a:lnTo>
                  <a:lnTo>
                    <a:pt x="4806" y="2027"/>
                  </a:lnTo>
                  <a:lnTo>
                    <a:pt x="4797" y="2014"/>
                  </a:lnTo>
                  <a:lnTo>
                    <a:pt x="4792" y="2029"/>
                  </a:lnTo>
                  <a:lnTo>
                    <a:pt x="4771" y="2044"/>
                  </a:lnTo>
                  <a:lnTo>
                    <a:pt x="4761" y="2058"/>
                  </a:lnTo>
                  <a:lnTo>
                    <a:pt x="4768" y="2083"/>
                  </a:lnTo>
                  <a:lnTo>
                    <a:pt x="4796" y="2090"/>
                  </a:lnTo>
                  <a:lnTo>
                    <a:pt x="4801" y="2105"/>
                  </a:lnTo>
                  <a:lnTo>
                    <a:pt x="4790" y="2119"/>
                  </a:lnTo>
                  <a:lnTo>
                    <a:pt x="4769" y="2126"/>
                  </a:lnTo>
                  <a:lnTo>
                    <a:pt x="4750" y="2158"/>
                  </a:lnTo>
                  <a:lnTo>
                    <a:pt x="4728" y="2170"/>
                  </a:lnTo>
                  <a:lnTo>
                    <a:pt x="4705" y="2157"/>
                  </a:lnTo>
                  <a:lnTo>
                    <a:pt x="4709" y="2132"/>
                  </a:lnTo>
                  <a:lnTo>
                    <a:pt x="4709" y="2132"/>
                  </a:lnTo>
                  <a:close/>
                  <a:moveTo>
                    <a:pt x="4631" y="2098"/>
                  </a:moveTo>
                  <a:lnTo>
                    <a:pt x="4631" y="2098"/>
                  </a:lnTo>
                  <a:lnTo>
                    <a:pt x="4631" y="2100"/>
                  </a:lnTo>
                  <a:lnTo>
                    <a:pt x="4632" y="2104"/>
                  </a:lnTo>
                  <a:lnTo>
                    <a:pt x="4632" y="2112"/>
                  </a:lnTo>
                  <a:lnTo>
                    <a:pt x="4646" y="2122"/>
                  </a:lnTo>
                  <a:lnTo>
                    <a:pt x="4676" y="2119"/>
                  </a:lnTo>
                  <a:lnTo>
                    <a:pt x="4680" y="2106"/>
                  </a:lnTo>
                  <a:lnTo>
                    <a:pt x="4693" y="2102"/>
                  </a:lnTo>
                  <a:lnTo>
                    <a:pt x="4697" y="2073"/>
                  </a:lnTo>
                  <a:lnTo>
                    <a:pt x="4719" y="2052"/>
                  </a:lnTo>
                  <a:lnTo>
                    <a:pt x="4719" y="2033"/>
                  </a:lnTo>
                  <a:lnTo>
                    <a:pt x="4703" y="2004"/>
                  </a:lnTo>
                  <a:lnTo>
                    <a:pt x="4675" y="2019"/>
                  </a:lnTo>
                  <a:lnTo>
                    <a:pt x="4652" y="2042"/>
                  </a:lnTo>
                  <a:lnTo>
                    <a:pt x="4661" y="2063"/>
                  </a:lnTo>
                  <a:lnTo>
                    <a:pt x="4631" y="2098"/>
                  </a:lnTo>
                  <a:lnTo>
                    <a:pt x="4631" y="2098"/>
                  </a:lnTo>
                  <a:close/>
                  <a:moveTo>
                    <a:pt x="4556" y="2073"/>
                  </a:moveTo>
                  <a:lnTo>
                    <a:pt x="4554" y="2095"/>
                  </a:lnTo>
                  <a:lnTo>
                    <a:pt x="4545" y="2105"/>
                  </a:lnTo>
                  <a:lnTo>
                    <a:pt x="4557" y="2142"/>
                  </a:lnTo>
                  <a:lnTo>
                    <a:pt x="4572" y="2148"/>
                  </a:lnTo>
                  <a:lnTo>
                    <a:pt x="4597" y="2131"/>
                  </a:lnTo>
                  <a:lnTo>
                    <a:pt x="4589" y="2097"/>
                  </a:lnTo>
                  <a:lnTo>
                    <a:pt x="4569" y="2067"/>
                  </a:lnTo>
                  <a:lnTo>
                    <a:pt x="4569" y="2067"/>
                  </a:lnTo>
                  <a:lnTo>
                    <a:pt x="4556" y="2073"/>
                  </a:lnTo>
                  <a:lnTo>
                    <a:pt x="4556" y="2073"/>
                  </a:lnTo>
                  <a:close/>
                  <a:moveTo>
                    <a:pt x="4806" y="1512"/>
                  </a:moveTo>
                  <a:lnTo>
                    <a:pt x="4780" y="1523"/>
                  </a:lnTo>
                  <a:lnTo>
                    <a:pt x="4799" y="1531"/>
                  </a:lnTo>
                  <a:lnTo>
                    <a:pt x="4799" y="1531"/>
                  </a:lnTo>
                  <a:lnTo>
                    <a:pt x="4803" y="1522"/>
                  </a:lnTo>
                  <a:lnTo>
                    <a:pt x="4806" y="1512"/>
                  </a:lnTo>
                  <a:lnTo>
                    <a:pt x="4806" y="1512"/>
                  </a:lnTo>
                  <a:close/>
                  <a:moveTo>
                    <a:pt x="4842" y="1490"/>
                  </a:moveTo>
                  <a:lnTo>
                    <a:pt x="4828" y="1505"/>
                  </a:lnTo>
                  <a:lnTo>
                    <a:pt x="4852" y="1508"/>
                  </a:lnTo>
                  <a:lnTo>
                    <a:pt x="4842" y="1490"/>
                  </a:lnTo>
                  <a:lnTo>
                    <a:pt x="4842" y="1490"/>
                  </a:lnTo>
                  <a:close/>
                  <a:moveTo>
                    <a:pt x="4886" y="1456"/>
                  </a:moveTo>
                  <a:lnTo>
                    <a:pt x="4867" y="1471"/>
                  </a:lnTo>
                  <a:lnTo>
                    <a:pt x="4892" y="1480"/>
                  </a:lnTo>
                  <a:lnTo>
                    <a:pt x="4886" y="1456"/>
                  </a:lnTo>
                  <a:lnTo>
                    <a:pt x="4886" y="1456"/>
                  </a:lnTo>
                  <a:close/>
                  <a:moveTo>
                    <a:pt x="4743" y="1416"/>
                  </a:moveTo>
                  <a:lnTo>
                    <a:pt x="4781" y="1394"/>
                  </a:lnTo>
                  <a:lnTo>
                    <a:pt x="4829" y="1397"/>
                  </a:lnTo>
                  <a:lnTo>
                    <a:pt x="4832" y="1412"/>
                  </a:lnTo>
                  <a:lnTo>
                    <a:pt x="4821" y="1432"/>
                  </a:lnTo>
                  <a:lnTo>
                    <a:pt x="4847" y="1426"/>
                  </a:lnTo>
                  <a:lnTo>
                    <a:pt x="4859" y="1404"/>
                  </a:lnTo>
                  <a:lnTo>
                    <a:pt x="4884" y="1422"/>
                  </a:lnTo>
                  <a:lnTo>
                    <a:pt x="4878" y="1449"/>
                  </a:lnTo>
                  <a:lnTo>
                    <a:pt x="4847" y="1456"/>
                  </a:lnTo>
                  <a:lnTo>
                    <a:pt x="4837" y="1444"/>
                  </a:lnTo>
                  <a:lnTo>
                    <a:pt x="4821" y="1468"/>
                  </a:lnTo>
                  <a:lnTo>
                    <a:pt x="4793" y="1446"/>
                  </a:lnTo>
                  <a:lnTo>
                    <a:pt x="4770" y="1466"/>
                  </a:lnTo>
                  <a:lnTo>
                    <a:pt x="4744" y="1447"/>
                  </a:lnTo>
                  <a:lnTo>
                    <a:pt x="4743" y="1416"/>
                  </a:lnTo>
                  <a:lnTo>
                    <a:pt x="4743" y="1416"/>
                  </a:lnTo>
                  <a:close/>
                  <a:moveTo>
                    <a:pt x="4564" y="1248"/>
                  </a:moveTo>
                  <a:lnTo>
                    <a:pt x="4590" y="1259"/>
                  </a:lnTo>
                  <a:lnTo>
                    <a:pt x="4591" y="1239"/>
                  </a:lnTo>
                  <a:lnTo>
                    <a:pt x="4591" y="1239"/>
                  </a:lnTo>
                  <a:lnTo>
                    <a:pt x="4578" y="1244"/>
                  </a:lnTo>
                  <a:lnTo>
                    <a:pt x="4564" y="1248"/>
                  </a:lnTo>
                  <a:lnTo>
                    <a:pt x="4564" y="1248"/>
                  </a:lnTo>
                  <a:close/>
                  <a:moveTo>
                    <a:pt x="4539" y="1256"/>
                  </a:moveTo>
                  <a:lnTo>
                    <a:pt x="4554" y="1256"/>
                  </a:lnTo>
                  <a:lnTo>
                    <a:pt x="4578" y="1269"/>
                  </a:lnTo>
                  <a:lnTo>
                    <a:pt x="4554" y="1275"/>
                  </a:lnTo>
                  <a:lnTo>
                    <a:pt x="4539" y="1256"/>
                  </a:lnTo>
                  <a:lnTo>
                    <a:pt x="4539" y="1256"/>
                  </a:lnTo>
                  <a:close/>
                  <a:moveTo>
                    <a:pt x="4324" y="1106"/>
                  </a:moveTo>
                  <a:lnTo>
                    <a:pt x="4363" y="1092"/>
                  </a:lnTo>
                  <a:lnTo>
                    <a:pt x="4410" y="1115"/>
                  </a:lnTo>
                  <a:lnTo>
                    <a:pt x="4466" y="1116"/>
                  </a:lnTo>
                  <a:lnTo>
                    <a:pt x="4528" y="1085"/>
                  </a:lnTo>
                  <a:lnTo>
                    <a:pt x="4569" y="1090"/>
                  </a:lnTo>
                  <a:lnTo>
                    <a:pt x="4583" y="1110"/>
                  </a:lnTo>
                  <a:lnTo>
                    <a:pt x="4619" y="1110"/>
                  </a:lnTo>
                  <a:lnTo>
                    <a:pt x="4640" y="1100"/>
                  </a:lnTo>
                  <a:lnTo>
                    <a:pt x="4713" y="1107"/>
                  </a:lnTo>
                  <a:lnTo>
                    <a:pt x="4751" y="1105"/>
                  </a:lnTo>
                  <a:lnTo>
                    <a:pt x="4758" y="1095"/>
                  </a:lnTo>
                  <a:lnTo>
                    <a:pt x="4799" y="1097"/>
                  </a:lnTo>
                  <a:lnTo>
                    <a:pt x="4826" y="1111"/>
                  </a:lnTo>
                  <a:lnTo>
                    <a:pt x="4835" y="1128"/>
                  </a:lnTo>
                  <a:lnTo>
                    <a:pt x="4869" y="1139"/>
                  </a:lnTo>
                  <a:lnTo>
                    <a:pt x="4998" y="1110"/>
                  </a:lnTo>
                  <a:lnTo>
                    <a:pt x="5053" y="1073"/>
                  </a:lnTo>
                  <a:lnTo>
                    <a:pt x="5068" y="1044"/>
                  </a:lnTo>
                  <a:lnTo>
                    <a:pt x="5090" y="1042"/>
                  </a:lnTo>
                  <a:lnTo>
                    <a:pt x="5108" y="1019"/>
                  </a:lnTo>
                  <a:lnTo>
                    <a:pt x="5132" y="1003"/>
                  </a:lnTo>
                  <a:lnTo>
                    <a:pt x="5143" y="974"/>
                  </a:lnTo>
                  <a:lnTo>
                    <a:pt x="5157" y="950"/>
                  </a:lnTo>
                  <a:lnTo>
                    <a:pt x="5174" y="937"/>
                  </a:lnTo>
                  <a:lnTo>
                    <a:pt x="5157" y="920"/>
                  </a:lnTo>
                  <a:lnTo>
                    <a:pt x="5153" y="900"/>
                  </a:lnTo>
                  <a:lnTo>
                    <a:pt x="5106" y="889"/>
                  </a:lnTo>
                  <a:lnTo>
                    <a:pt x="5072" y="900"/>
                  </a:lnTo>
                  <a:lnTo>
                    <a:pt x="5066" y="933"/>
                  </a:lnTo>
                  <a:lnTo>
                    <a:pt x="5040" y="953"/>
                  </a:lnTo>
                  <a:lnTo>
                    <a:pt x="5038" y="970"/>
                  </a:lnTo>
                  <a:lnTo>
                    <a:pt x="5002" y="996"/>
                  </a:lnTo>
                  <a:lnTo>
                    <a:pt x="4975" y="1000"/>
                  </a:lnTo>
                  <a:lnTo>
                    <a:pt x="4958" y="1026"/>
                  </a:lnTo>
                  <a:lnTo>
                    <a:pt x="4917" y="1036"/>
                  </a:lnTo>
                  <a:lnTo>
                    <a:pt x="4836" y="1019"/>
                  </a:lnTo>
                  <a:lnTo>
                    <a:pt x="4767" y="1013"/>
                  </a:lnTo>
                  <a:lnTo>
                    <a:pt x="4755" y="1032"/>
                  </a:lnTo>
                  <a:lnTo>
                    <a:pt x="4738" y="1035"/>
                  </a:lnTo>
                  <a:lnTo>
                    <a:pt x="4705" y="1005"/>
                  </a:lnTo>
                  <a:lnTo>
                    <a:pt x="4680" y="1002"/>
                  </a:lnTo>
                  <a:lnTo>
                    <a:pt x="4650" y="1003"/>
                  </a:lnTo>
                  <a:lnTo>
                    <a:pt x="4617" y="996"/>
                  </a:lnTo>
                  <a:lnTo>
                    <a:pt x="4573" y="989"/>
                  </a:lnTo>
                  <a:lnTo>
                    <a:pt x="4550" y="1003"/>
                  </a:lnTo>
                  <a:lnTo>
                    <a:pt x="4523" y="989"/>
                  </a:lnTo>
                  <a:lnTo>
                    <a:pt x="4491" y="957"/>
                  </a:lnTo>
                  <a:lnTo>
                    <a:pt x="4440" y="947"/>
                  </a:lnTo>
                  <a:lnTo>
                    <a:pt x="4409" y="949"/>
                  </a:lnTo>
                  <a:lnTo>
                    <a:pt x="4409" y="986"/>
                  </a:lnTo>
                  <a:lnTo>
                    <a:pt x="4384" y="1002"/>
                  </a:lnTo>
                  <a:lnTo>
                    <a:pt x="4368" y="1035"/>
                  </a:lnTo>
                  <a:lnTo>
                    <a:pt x="4347" y="1054"/>
                  </a:lnTo>
                  <a:lnTo>
                    <a:pt x="4301" y="1039"/>
                  </a:lnTo>
                  <a:lnTo>
                    <a:pt x="4261" y="1049"/>
                  </a:lnTo>
                  <a:lnTo>
                    <a:pt x="4245" y="1068"/>
                  </a:lnTo>
                  <a:lnTo>
                    <a:pt x="4249" y="1080"/>
                  </a:lnTo>
                  <a:lnTo>
                    <a:pt x="4206" y="1121"/>
                  </a:lnTo>
                  <a:lnTo>
                    <a:pt x="4206" y="1171"/>
                  </a:lnTo>
                  <a:lnTo>
                    <a:pt x="4214" y="1198"/>
                  </a:lnTo>
                  <a:lnTo>
                    <a:pt x="4212" y="1255"/>
                  </a:lnTo>
                  <a:lnTo>
                    <a:pt x="4203" y="1274"/>
                  </a:lnTo>
                  <a:lnTo>
                    <a:pt x="4220" y="1316"/>
                  </a:lnTo>
                  <a:lnTo>
                    <a:pt x="4225" y="1347"/>
                  </a:lnTo>
                  <a:lnTo>
                    <a:pt x="4212" y="1330"/>
                  </a:lnTo>
                  <a:lnTo>
                    <a:pt x="4202" y="1304"/>
                  </a:lnTo>
                  <a:lnTo>
                    <a:pt x="4180" y="1310"/>
                  </a:lnTo>
                  <a:lnTo>
                    <a:pt x="4158" y="1338"/>
                  </a:lnTo>
                  <a:lnTo>
                    <a:pt x="4131" y="1353"/>
                  </a:lnTo>
                  <a:lnTo>
                    <a:pt x="4125" y="1385"/>
                  </a:lnTo>
                  <a:lnTo>
                    <a:pt x="4130" y="1426"/>
                  </a:lnTo>
                  <a:lnTo>
                    <a:pt x="4117" y="1451"/>
                  </a:lnTo>
                  <a:lnTo>
                    <a:pt x="4126" y="1523"/>
                  </a:lnTo>
                  <a:lnTo>
                    <a:pt x="4117" y="1539"/>
                  </a:lnTo>
                  <a:lnTo>
                    <a:pt x="4112" y="1567"/>
                  </a:lnTo>
                  <a:lnTo>
                    <a:pt x="4090" y="1577"/>
                  </a:lnTo>
                  <a:lnTo>
                    <a:pt x="4091" y="1620"/>
                  </a:lnTo>
                  <a:lnTo>
                    <a:pt x="4052" y="1651"/>
                  </a:lnTo>
                  <a:lnTo>
                    <a:pt x="4039" y="1696"/>
                  </a:lnTo>
                  <a:lnTo>
                    <a:pt x="4046" y="1709"/>
                  </a:lnTo>
                  <a:lnTo>
                    <a:pt x="4030" y="1729"/>
                  </a:lnTo>
                  <a:lnTo>
                    <a:pt x="4051" y="1788"/>
                  </a:lnTo>
                  <a:lnTo>
                    <a:pt x="4069" y="1815"/>
                  </a:lnTo>
                  <a:lnTo>
                    <a:pt x="4082" y="1808"/>
                  </a:lnTo>
                  <a:lnTo>
                    <a:pt x="4107" y="1808"/>
                  </a:lnTo>
                  <a:lnTo>
                    <a:pt x="4126" y="1795"/>
                  </a:lnTo>
                  <a:lnTo>
                    <a:pt x="4143" y="1803"/>
                  </a:lnTo>
                  <a:lnTo>
                    <a:pt x="4154" y="1846"/>
                  </a:lnTo>
                  <a:lnTo>
                    <a:pt x="4183" y="1925"/>
                  </a:lnTo>
                  <a:lnTo>
                    <a:pt x="4171" y="1945"/>
                  </a:lnTo>
                  <a:lnTo>
                    <a:pt x="4162" y="1989"/>
                  </a:lnTo>
                  <a:lnTo>
                    <a:pt x="4137" y="2025"/>
                  </a:lnTo>
                  <a:lnTo>
                    <a:pt x="4133" y="2099"/>
                  </a:lnTo>
                  <a:lnTo>
                    <a:pt x="4138" y="2156"/>
                  </a:lnTo>
                  <a:lnTo>
                    <a:pt x="4157" y="2156"/>
                  </a:lnTo>
                  <a:lnTo>
                    <a:pt x="4180" y="2172"/>
                  </a:lnTo>
                  <a:lnTo>
                    <a:pt x="4215" y="2170"/>
                  </a:lnTo>
                  <a:lnTo>
                    <a:pt x="4232" y="2151"/>
                  </a:lnTo>
                  <a:lnTo>
                    <a:pt x="4263" y="2159"/>
                  </a:lnTo>
                  <a:lnTo>
                    <a:pt x="4292" y="2154"/>
                  </a:lnTo>
                  <a:lnTo>
                    <a:pt x="4313" y="2170"/>
                  </a:lnTo>
                  <a:lnTo>
                    <a:pt x="4319" y="2143"/>
                  </a:lnTo>
                  <a:lnTo>
                    <a:pt x="4316" y="2108"/>
                  </a:lnTo>
                  <a:lnTo>
                    <a:pt x="4292" y="2093"/>
                  </a:lnTo>
                  <a:lnTo>
                    <a:pt x="4287" y="2048"/>
                  </a:lnTo>
                  <a:lnTo>
                    <a:pt x="4306" y="2018"/>
                  </a:lnTo>
                  <a:lnTo>
                    <a:pt x="4313" y="1961"/>
                  </a:lnTo>
                  <a:lnTo>
                    <a:pt x="4307" y="1908"/>
                  </a:lnTo>
                  <a:lnTo>
                    <a:pt x="4293" y="1893"/>
                  </a:lnTo>
                  <a:lnTo>
                    <a:pt x="4326" y="1844"/>
                  </a:lnTo>
                  <a:lnTo>
                    <a:pt x="4337" y="1799"/>
                  </a:lnTo>
                  <a:lnTo>
                    <a:pt x="4328" y="1746"/>
                  </a:lnTo>
                  <a:lnTo>
                    <a:pt x="4306" y="1727"/>
                  </a:lnTo>
                  <a:lnTo>
                    <a:pt x="4306" y="1710"/>
                  </a:lnTo>
                  <a:lnTo>
                    <a:pt x="4343" y="1687"/>
                  </a:lnTo>
                  <a:lnTo>
                    <a:pt x="4357" y="1663"/>
                  </a:lnTo>
                  <a:lnTo>
                    <a:pt x="4392" y="1656"/>
                  </a:lnTo>
                  <a:lnTo>
                    <a:pt x="4427" y="1668"/>
                  </a:lnTo>
                  <a:lnTo>
                    <a:pt x="4423" y="1686"/>
                  </a:lnTo>
                  <a:lnTo>
                    <a:pt x="4439" y="1714"/>
                  </a:lnTo>
                  <a:lnTo>
                    <a:pt x="4439" y="1748"/>
                  </a:lnTo>
                  <a:lnTo>
                    <a:pt x="4411" y="1779"/>
                  </a:lnTo>
                  <a:lnTo>
                    <a:pt x="4404" y="1810"/>
                  </a:lnTo>
                  <a:lnTo>
                    <a:pt x="4423" y="1845"/>
                  </a:lnTo>
                  <a:lnTo>
                    <a:pt x="4446" y="1848"/>
                  </a:lnTo>
                  <a:lnTo>
                    <a:pt x="4467" y="1875"/>
                  </a:lnTo>
                  <a:lnTo>
                    <a:pt x="4507" y="1897"/>
                  </a:lnTo>
                  <a:lnTo>
                    <a:pt x="4513" y="1930"/>
                  </a:lnTo>
                  <a:lnTo>
                    <a:pt x="4499" y="1927"/>
                  </a:lnTo>
                  <a:lnTo>
                    <a:pt x="4491" y="1990"/>
                  </a:lnTo>
                  <a:lnTo>
                    <a:pt x="4503" y="2025"/>
                  </a:lnTo>
                  <a:lnTo>
                    <a:pt x="4528" y="2033"/>
                  </a:lnTo>
                  <a:lnTo>
                    <a:pt x="4546" y="2027"/>
                  </a:lnTo>
                  <a:lnTo>
                    <a:pt x="4584" y="2043"/>
                  </a:lnTo>
                  <a:lnTo>
                    <a:pt x="4613" y="2038"/>
                  </a:lnTo>
                  <a:lnTo>
                    <a:pt x="4610" y="2026"/>
                  </a:lnTo>
                  <a:lnTo>
                    <a:pt x="4601" y="2001"/>
                  </a:lnTo>
                  <a:lnTo>
                    <a:pt x="4630" y="1974"/>
                  </a:lnTo>
                  <a:lnTo>
                    <a:pt x="4659" y="1966"/>
                  </a:lnTo>
                  <a:lnTo>
                    <a:pt x="4700" y="1944"/>
                  </a:lnTo>
                  <a:lnTo>
                    <a:pt x="4751" y="1947"/>
                  </a:lnTo>
                  <a:lnTo>
                    <a:pt x="4769" y="1927"/>
                  </a:lnTo>
                  <a:lnTo>
                    <a:pt x="4782" y="1934"/>
                  </a:lnTo>
                  <a:lnTo>
                    <a:pt x="4807" y="1934"/>
                  </a:lnTo>
                  <a:lnTo>
                    <a:pt x="4822" y="1910"/>
                  </a:lnTo>
                  <a:lnTo>
                    <a:pt x="4817" y="1895"/>
                  </a:lnTo>
                  <a:lnTo>
                    <a:pt x="4773" y="1891"/>
                  </a:lnTo>
                  <a:lnTo>
                    <a:pt x="4759" y="1897"/>
                  </a:lnTo>
                  <a:lnTo>
                    <a:pt x="4744" y="1893"/>
                  </a:lnTo>
                  <a:lnTo>
                    <a:pt x="4713" y="1896"/>
                  </a:lnTo>
                  <a:lnTo>
                    <a:pt x="4710" y="1872"/>
                  </a:lnTo>
                  <a:lnTo>
                    <a:pt x="4694" y="1870"/>
                  </a:lnTo>
                  <a:lnTo>
                    <a:pt x="4695" y="1853"/>
                  </a:lnTo>
                  <a:lnTo>
                    <a:pt x="4681" y="1850"/>
                  </a:lnTo>
                  <a:lnTo>
                    <a:pt x="4665" y="1858"/>
                  </a:lnTo>
                  <a:lnTo>
                    <a:pt x="4664" y="1840"/>
                  </a:lnTo>
                  <a:lnTo>
                    <a:pt x="4634" y="1832"/>
                  </a:lnTo>
                  <a:lnTo>
                    <a:pt x="4625" y="1810"/>
                  </a:lnTo>
                  <a:lnTo>
                    <a:pt x="4645" y="1790"/>
                  </a:lnTo>
                  <a:lnTo>
                    <a:pt x="4652" y="1774"/>
                  </a:lnTo>
                  <a:lnTo>
                    <a:pt x="4664" y="1779"/>
                  </a:lnTo>
                  <a:lnTo>
                    <a:pt x="4655" y="1759"/>
                  </a:lnTo>
                  <a:lnTo>
                    <a:pt x="4669" y="1756"/>
                  </a:lnTo>
                  <a:lnTo>
                    <a:pt x="4677" y="1739"/>
                  </a:lnTo>
                  <a:lnTo>
                    <a:pt x="4661" y="1723"/>
                  </a:lnTo>
                  <a:lnTo>
                    <a:pt x="4638" y="1715"/>
                  </a:lnTo>
                  <a:lnTo>
                    <a:pt x="4647" y="1699"/>
                  </a:lnTo>
                  <a:lnTo>
                    <a:pt x="4644" y="1680"/>
                  </a:lnTo>
                  <a:lnTo>
                    <a:pt x="4614" y="1661"/>
                  </a:lnTo>
                  <a:lnTo>
                    <a:pt x="4594" y="1660"/>
                  </a:lnTo>
                  <a:lnTo>
                    <a:pt x="4585" y="1628"/>
                  </a:lnTo>
                  <a:lnTo>
                    <a:pt x="4539" y="1575"/>
                  </a:lnTo>
                  <a:lnTo>
                    <a:pt x="4510" y="1555"/>
                  </a:lnTo>
                  <a:lnTo>
                    <a:pt x="4493" y="1524"/>
                  </a:lnTo>
                  <a:lnTo>
                    <a:pt x="4497" y="1511"/>
                  </a:lnTo>
                  <a:lnTo>
                    <a:pt x="4510" y="1512"/>
                  </a:lnTo>
                  <a:lnTo>
                    <a:pt x="4517" y="1529"/>
                  </a:lnTo>
                  <a:lnTo>
                    <a:pt x="4548" y="1530"/>
                  </a:lnTo>
                  <a:lnTo>
                    <a:pt x="4576" y="1509"/>
                  </a:lnTo>
                  <a:lnTo>
                    <a:pt x="4583" y="1488"/>
                  </a:lnTo>
                  <a:lnTo>
                    <a:pt x="4652" y="1464"/>
                  </a:lnTo>
                  <a:lnTo>
                    <a:pt x="4701" y="1426"/>
                  </a:lnTo>
                  <a:lnTo>
                    <a:pt x="4725" y="1385"/>
                  </a:lnTo>
                  <a:lnTo>
                    <a:pt x="4756" y="1370"/>
                  </a:lnTo>
                  <a:lnTo>
                    <a:pt x="4757" y="1346"/>
                  </a:lnTo>
                  <a:lnTo>
                    <a:pt x="4794" y="1338"/>
                  </a:lnTo>
                  <a:lnTo>
                    <a:pt x="4828" y="1355"/>
                  </a:lnTo>
                  <a:lnTo>
                    <a:pt x="4848" y="1358"/>
                  </a:lnTo>
                  <a:lnTo>
                    <a:pt x="4878" y="1316"/>
                  </a:lnTo>
                  <a:lnTo>
                    <a:pt x="4878" y="1289"/>
                  </a:lnTo>
                  <a:lnTo>
                    <a:pt x="4842" y="1274"/>
                  </a:lnTo>
                  <a:lnTo>
                    <a:pt x="4765" y="1283"/>
                  </a:lnTo>
                  <a:lnTo>
                    <a:pt x="4732" y="1306"/>
                  </a:lnTo>
                  <a:lnTo>
                    <a:pt x="4682" y="1306"/>
                  </a:lnTo>
                  <a:lnTo>
                    <a:pt x="4657" y="1313"/>
                  </a:lnTo>
                  <a:lnTo>
                    <a:pt x="4627" y="1344"/>
                  </a:lnTo>
                  <a:lnTo>
                    <a:pt x="4595" y="1341"/>
                  </a:lnTo>
                  <a:lnTo>
                    <a:pt x="4571" y="1347"/>
                  </a:lnTo>
                  <a:lnTo>
                    <a:pt x="4539" y="1328"/>
                  </a:lnTo>
                  <a:lnTo>
                    <a:pt x="4508" y="1320"/>
                  </a:lnTo>
                  <a:lnTo>
                    <a:pt x="4474" y="1363"/>
                  </a:lnTo>
                  <a:lnTo>
                    <a:pt x="4452" y="1419"/>
                  </a:lnTo>
                  <a:lnTo>
                    <a:pt x="4418" y="1437"/>
                  </a:lnTo>
                  <a:lnTo>
                    <a:pt x="4382" y="1432"/>
                  </a:lnTo>
                  <a:lnTo>
                    <a:pt x="4373" y="1415"/>
                  </a:lnTo>
                  <a:lnTo>
                    <a:pt x="4329" y="1366"/>
                  </a:lnTo>
                  <a:lnTo>
                    <a:pt x="4285" y="1328"/>
                  </a:lnTo>
                  <a:lnTo>
                    <a:pt x="4261" y="1267"/>
                  </a:lnTo>
                  <a:lnTo>
                    <a:pt x="4267" y="1200"/>
                  </a:lnTo>
                  <a:lnTo>
                    <a:pt x="4293" y="1137"/>
                  </a:lnTo>
                  <a:lnTo>
                    <a:pt x="4324" y="1106"/>
                  </a:lnTo>
                  <a:lnTo>
                    <a:pt x="4324" y="1106"/>
                  </a:lnTo>
                  <a:close/>
                  <a:moveTo>
                    <a:pt x="4357" y="0"/>
                  </a:moveTo>
                  <a:lnTo>
                    <a:pt x="4335" y="25"/>
                  </a:lnTo>
                  <a:lnTo>
                    <a:pt x="4356" y="32"/>
                  </a:lnTo>
                  <a:lnTo>
                    <a:pt x="4365" y="15"/>
                  </a:lnTo>
                  <a:lnTo>
                    <a:pt x="4357" y="0"/>
                  </a:lnTo>
                  <a:lnTo>
                    <a:pt x="4357" y="0"/>
                  </a:lnTo>
                  <a:close/>
                  <a:moveTo>
                    <a:pt x="4400" y="113"/>
                  </a:moveTo>
                  <a:lnTo>
                    <a:pt x="4430" y="114"/>
                  </a:lnTo>
                  <a:lnTo>
                    <a:pt x="4443" y="104"/>
                  </a:lnTo>
                  <a:lnTo>
                    <a:pt x="4459" y="113"/>
                  </a:lnTo>
                  <a:lnTo>
                    <a:pt x="4483" y="100"/>
                  </a:lnTo>
                  <a:lnTo>
                    <a:pt x="4482" y="86"/>
                  </a:lnTo>
                  <a:lnTo>
                    <a:pt x="4443" y="79"/>
                  </a:lnTo>
                  <a:lnTo>
                    <a:pt x="4403" y="86"/>
                  </a:lnTo>
                  <a:lnTo>
                    <a:pt x="4390" y="102"/>
                  </a:lnTo>
                  <a:lnTo>
                    <a:pt x="4400" y="113"/>
                  </a:lnTo>
                  <a:lnTo>
                    <a:pt x="4400" y="113"/>
                  </a:lnTo>
                  <a:close/>
                  <a:moveTo>
                    <a:pt x="4141" y="290"/>
                  </a:moveTo>
                  <a:lnTo>
                    <a:pt x="4134" y="311"/>
                  </a:lnTo>
                  <a:lnTo>
                    <a:pt x="4149" y="342"/>
                  </a:lnTo>
                  <a:lnTo>
                    <a:pt x="4149" y="314"/>
                  </a:lnTo>
                  <a:lnTo>
                    <a:pt x="4141" y="290"/>
                  </a:lnTo>
                  <a:lnTo>
                    <a:pt x="4141" y="290"/>
                  </a:lnTo>
                  <a:close/>
                  <a:moveTo>
                    <a:pt x="4201" y="254"/>
                  </a:moveTo>
                  <a:lnTo>
                    <a:pt x="4257" y="206"/>
                  </a:lnTo>
                  <a:lnTo>
                    <a:pt x="4284" y="202"/>
                  </a:lnTo>
                  <a:lnTo>
                    <a:pt x="4287" y="228"/>
                  </a:lnTo>
                  <a:lnTo>
                    <a:pt x="4247" y="257"/>
                  </a:lnTo>
                  <a:lnTo>
                    <a:pt x="4210" y="264"/>
                  </a:lnTo>
                  <a:lnTo>
                    <a:pt x="4201" y="254"/>
                  </a:lnTo>
                  <a:lnTo>
                    <a:pt x="4201" y="254"/>
                  </a:lnTo>
                  <a:close/>
                  <a:moveTo>
                    <a:pt x="3848" y="441"/>
                  </a:moveTo>
                  <a:lnTo>
                    <a:pt x="3859" y="457"/>
                  </a:lnTo>
                  <a:lnTo>
                    <a:pt x="3841" y="450"/>
                  </a:lnTo>
                  <a:lnTo>
                    <a:pt x="3848" y="441"/>
                  </a:lnTo>
                  <a:lnTo>
                    <a:pt x="3848" y="441"/>
                  </a:lnTo>
                  <a:close/>
                  <a:moveTo>
                    <a:pt x="3849" y="421"/>
                  </a:moveTo>
                  <a:lnTo>
                    <a:pt x="3848" y="428"/>
                  </a:lnTo>
                  <a:lnTo>
                    <a:pt x="3859" y="445"/>
                  </a:lnTo>
                  <a:lnTo>
                    <a:pt x="3886" y="446"/>
                  </a:lnTo>
                  <a:lnTo>
                    <a:pt x="3885" y="435"/>
                  </a:lnTo>
                  <a:lnTo>
                    <a:pt x="3849" y="421"/>
                  </a:lnTo>
                  <a:lnTo>
                    <a:pt x="3849" y="421"/>
                  </a:lnTo>
                  <a:close/>
                  <a:moveTo>
                    <a:pt x="3869" y="517"/>
                  </a:moveTo>
                  <a:lnTo>
                    <a:pt x="3834" y="525"/>
                  </a:lnTo>
                  <a:lnTo>
                    <a:pt x="3860" y="532"/>
                  </a:lnTo>
                  <a:lnTo>
                    <a:pt x="3869" y="517"/>
                  </a:lnTo>
                  <a:lnTo>
                    <a:pt x="3869" y="517"/>
                  </a:lnTo>
                  <a:close/>
                  <a:moveTo>
                    <a:pt x="3832" y="552"/>
                  </a:moveTo>
                  <a:lnTo>
                    <a:pt x="3848" y="561"/>
                  </a:lnTo>
                  <a:lnTo>
                    <a:pt x="3848" y="592"/>
                  </a:lnTo>
                  <a:lnTo>
                    <a:pt x="3837" y="588"/>
                  </a:lnTo>
                  <a:lnTo>
                    <a:pt x="3832" y="552"/>
                  </a:lnTo>
                  <a:lnTo>
                    <a:pt x="3832" y="552"/>
                  </a:lnTo>
                  <a:close/>
                  <a:moveTo>
                    <a:pt x="3618" y="1786"/>
                  </a:moveTo>
                  <a:lnTo>
                    <a:pt x="3626" y="1796"/>
                  </a:lnTo>
                  <a:lnTo>
                    <a:pt x="3623" y="1841"/>
                  </a:lnTo>
                  <a:lnTo>
                    <a:pt x="3614" y="1843"/>
                  </a:lnTo>
                  <a:lnTo>
                    <a:pt x="3612" y="1801"/>
                  </a:lnTo>
                  <a:lnTo>
                    <a:pt x="3618" y="1786"/>
                  </a:lnTo>
                  <a:lnTo>
                    <a:pt x="3618" y="1786"/>
                  </a:lnTo>
                  <a:close/>
                  <a:moveTo>
                    <a:pt x="3604" y="1788"/>
                  </a:moveTo>
                  <a:lnTo>
                    <a:pt x="3605" y="1848"/>
                  </a:lnTo>
                  <a:lnTo>
                    <a:pt x="3597" y="1883"/>
                  </a:lnTo>
                  <a:lnTo>
                    <a:pt x="3570" y="1900"/>
                  </a:lnTo>
                  <a:lnTo>
                    <a:pt x="3556" y="1884"/>
                  </a:lnTo>
                  <a:lnTo>
                    <a:pt x="3562" y="1835"/>
                  </a:lnTo>
                  <a:lnTo>
                    <a:pt x="3579" y="1785"/>
                  </a:lnTo>
                  <a:lnTo>
                    <a:pt x="3594" y="1775"/>
                  </a:lnTo>
                  <a:lnTo>
                    <a:pt x="3604" y="1788"/>
                  </a:lnTo>
                  <a:lnTo>
                    <a:pt x="3604" y="1788"/>
                  </a:lnTo>
                  <a:close/>
                  <a:moveTo>
                    <a:pt x="2419" y="1248"/>
                  </a:moveTo>
                  <a:lnTo>
                    <a:pt x="2460" y="1260"/>
                  </a:lnTo>
                  <a:lnTo>
                    <a:pt x="2466" y="1269"/>
                  </a:lnTo>
                  <a:lnTo>
                    <a:pt x="2449" y="1279"/>
                  </a:lnTo>
                  <a:lnTo>
                    <a:pt x="2418" y="1268"/>
                  </a:lnTo>
                  <a:lnTo>
                    <a:pt x="2412" y="1252"/>
                  </a:lnTo>
                  <a:lnTo>
                    <a:pt x="2419" y="1248"/>
                  </a:lnTo>
                  <a:lnTo>
                    <a:pt x="2419" y="1248"/>
                  </a:lnTo>
                  <a:close/>
                  <a:moveTo>
                    <a:pt x="2435" y="1322"/>
                  </a:moveTo>
                  <a:lnTo>
                    <a:pt x="2478" y="1330"/>
                  </a:lnTo>
                  <a:lnTo>
                    <a:pt x="2498" y="1347"/>
                  </a:lnTo>
                  <a:lnTo>
                    <a:pt x="2511" y="1352"/>
                  </a:lnTo>
                  <a:lnTo>
                    <a:pt x="2512" y="1364"/>
                  </a:lnTo>
                  <a:lnTo>
                    <a:pt x="2472" y="1363"/>
                  </a:lnTo>
                  <a:lnTo>
                    <a:pt x="2456" y="1363"/>
                  </a:lnTo>
                  <a:lnTo>
                    <a:pt x="2431" y="1335"/>
                  </a:lnTo>
                  <a:lnTo>
                    <a:pt x="2435" y="1322"/>
                  </a:lnTo>
                  <a:lnTo>
                    <a:pt x="2435" y="1322"/>
                  </a:lnTo>
                  <a:close/>
                  <a:moveTo>
                    <a:pt x="2470" y="1376"/>
                  </a:moveTo>
                  <a:lnTo>
                    <a:pt x="2512" y="1378"/>
                  </a:lnTo>
                  <a:lnTo>
                    <a:pt x="2537" y="1396"/>
                  </a:lnTo>
                  <a:lnTo>
                    <a:pt x="2504" y="1430"/>
                  </a:lnTo>
                  <a:lnTo>
                    <a:pt x="2483" y="1436"/>
                  </a:lnTo>
                  <a:lnTo>
                    <a:pt x="2468" y="1418"/>
                  </a:lnTo>
                  <a:lnTo>
                    <a:pt x="2473" y="1396"/>
                  </a:lnTo>
                  <a:lnTo>
                    <a:pt x="2473" y="1396"/>
                  </a:lnTo>
                  <a:lnTo>
                    <a:pt x="2470" y="1376"/>
                  </a:lnTo>
                  <a:lnTo>
                    <a:pt x="2470" y="1376"/>
                  </a:lnTo>
                  <a:close/>
                  <a:moveTo>
                    <a:pt x="2388" y="967"/>
                  </a:moveTo>
                  <a:lnTo>
                    <a:pt x="2416" y="920"/>
                  </a:lnTo>
                  <a:lnTo>
                    <a:pt x="2456" y="865"/>
                  </a:lnTo>
                  <a:lnTo>
                    <a:pt x="2473" y="840"/>
                  </a:lnTo>
                  <a:lnTo>
                    <a:pt x="2500" y="831"/>
                  </a:lnTo>
                  <a:lnTo>
                    <a:pt x="2535" y="894"/>
                  </a:lnTo>
                  <a:lnTo>
                    <a:pt x="2589" y="933"/>
                  </a:lnTo>
                  <a:lnTo>
                    <a:pt x="2596" y="947"/>
                  </a:lnTo>
                  <a:lnTo>
                    <a:pt x="2635" y="984"/>
                  </a:lnTo>
                  <a:lnTo>
                    <a:pt x="2649" y="1012"/>
                  </a:lnTo>
                  <a:lnTo>
                    <a:pt x="2674" y="1015"/>
                  </a:lnTo>
                  <a:lnTo>
                    <a:pt x="2723" y="1001"/>
                  </a:lnTo>
                  <a:lnTo>
                    <a:pt x="2729" y="981"/>
                  </a:lnTo>
                  <a:lnTo>
                    <a:pt x="2771" y="985"/>
                  </a:lnTo>
                  <a:lnTo>
                    <a:pt x="2796" y="972"/>
                  </a:lnTo>
                  <a:lnTo>
                    <a:pt x="2890" y="977"/>
                  </a:lnTo>
                  <a:lnTo>
                    <a:pt x="2985" y="939"/>
                  </a:lnTo>
                  <a:lnTo>
                    <a:pt x="3010" y="917"/>
                  </a:lnTo>
                  <a:lnTo>
                    <a:pt x="3093" y="914"/>
                  </a:lnTo>
                  <a:lnTo>
                    <a:pt x="3136" y="935"/>
                  </a:lnTo>
                  <a:lnTo>
                    <a:pt x="3150" y="956"/>
                  </a:lnTo>
                  <a:lnTo>
                    <a:pt x="3191" y="955"/>
                  </a:lnTo>
                  <a:lnTo>
                    <a:pt x="3261" y="917"/>
                  </a:lnTo>
                  <a:lnTo>
                    <a:pt x="3342" y="904"/>
                  </a:lnTo>
                  <a:lnTo>
                    <a:pt x="3338" y="879"/>
                  </a:lnTo>
                  <a:lnTo>
                    <a:pt x="3405" y="776"/>
                  </a:lnTo>
                  <a:lnTo>
                    <a:pt x="3432" y="703"/>
                  </a:lnTo>
                  <a:lnTo>
                    <a:pt x="3484" y="626"/>
                  </a:lnTo>
                  <a:lnTo>
                    <a:pt x="3520" y="493"/>
                  </a:lnTo>
                  <a:lnTo>
                    <a:pt x="3520" y="467"/>
                  </a:lnTo>
                  <a:lnTo>
                    <a:pt x="3538" y="438"/>
                  </a:lnTo>
                  <a:lnTo>
                    <a:pt x="3536" y="416"/>
                  </a:lnTo>
                  <a:lnTo>
                    <a:pt x="3572" y="373"/>
                  </a:lnTo>
                  <a:lnTo>
                    <a:pt x="3600" y="385"/>
                  </a:lnTo>
                  <a:lnTo>
                    <a:pt x="3654" y="380"/>
                  </a:lnTo>
                  <a:lnTo>
                    <a:pt x="3729" y="381"/>
                  </a:lnTo>
                  <a:lnTo>
                    <a:pt x="3748" y="394"/>
                  </a:lnTo>
                  <a:lnTo>
                    <a:pt x="3796" y="393"/>
                  </a:lnTo>
                  <a:lnTo>
                    <a:pt x="3833" y="405"/>
                  </a:lnTo>
                  <a:lnTo>
                    <a:pt x="3831" y="414"/>
                  </a:lnTo>
                  <a:lnTo>
                    <a:pt x="3813" y="418"/>
                  </a:lnTo>
                  <a:lnTo>
                    <a:pt x="3816" y="434"/>
                  </a:lnTo>
                  <a:lnTo>
                    <a:pt x="3805" y="451"/>
                  </a:lnTo>
                  <a:lnTo>
                    <a:pt x="3841" y="464"/>
                  </a:lnTo>
                  <a:lnTo>
                    <a:pt x="3874" y="504"/>
                  </a:lnTo>
                  <a:lnTo>
                    <a:pt x="3836" y="514"/>
                  </a:lnTo>
                  <a:lnTo>
                    <a:pt x="3798" y="508"/>
                  </a:lnTo>
                  <a:lnTo>
                    <a:pt x="3782" y="518"/>
                  </a:lnTo>
                  <a:lnTo>
                    <a:pt x="3809" y="550"/>
                  </a:lnTo>
                  <a:lnTo>
                    <a:pt x="3824" y="558"/>
                  </a:lnTo>
                  <a:lnTo>
                    <a:pt x="3828" y="576"/>
                  </a:lnTo>
                  <a:lnTo>
                    <a:pt x="3812" y="581"/>
                  </a:lnTo>
                  <a:lnTo>
                    <a:pt x="3800" y="606"/>
                  </a:lnTo>
                  <a:lnTo>
                    <a:pt x="3829" y="631"/>
                  </a:lnTo>
                  <a:lnTo>
                    <a:pt x="3840" y="667"/>
                  </a:lnTo>
                  <a:lnTo>
                    <a:pt x="3897" y="727"/>
                  </a:lnTo>
                  <a:lnTo>
                    <a:pt x="3922" y="749"/>
                  </a:lnTo>
                  <a:lnTo>
                    <a:pt x="3905" y="782"/>
                  </a:lnTo>
                  <a:lnTo>
                    <a:pt x="3861" y="791"/>
                  </a:lnTo>
                  <a:lnTo>
                    <a:pt x="3854" y="813"/>
                  </a:lnTo>
                  <a:lnTo>
                    <a:pt x="3869" y="825"/>
                  </a:lnTo>
                  <a:lnTo>
                    <a:pt x="3876" y="854"/>
                  </a:lnTo>
                  <a:lnTo>
                    <a:pt x="3903" y="869"/>
                  </a:lnTo>
                  <a:lnTo>
                    <a:pt x="3976" y="937"/>
                  </a:lnTo>
                  <a:lnTo>
                    <a:pt x="3999" y="937"/>
                  </a:lnTo>
                  <a:lnTo>
                    <a:pt x="4028" y="969"/>
                  </a:lnTo>
                  <a:lnTo>
                    <a:pt x="4038" y="990"/>
                  </a:lnTo>
                  <a:lnTo>
                    <a:pt x="4065" y="996"/>
                  </a:lnTo>
                  <a:lnTo>
                    <a:pt x="4057" y="1027"/>
                  </a:lnTo>
                  <a:lnTo>
                    <a:pt x="4035" y="1036"/>
                  </a:lnTo>
                  <a:lnTo>
                    <a:pt x="4014" y="1027"/>
                  </a:lnTo>
                  <a:lnTo>
                    <a:pt x="3988" y="1045"/>
                  </a:lnTo>
                  <a:lnTo>
                    <a:pt x="3948" y="1041"/>
                  </a:lnTo>
                  <a:lnTo>
                    <a:pt x="3892" y="987"/>
                  </a:lnTo>
                  <a:lnTo>
                    <a:pt x="3904" y="1032"/>
                  </a:lnTo>
                  <a:lnTo>
                    <a:pt x="3894" y="1049"/>
                  </a:lnTo>
                  <a:lnTo>
                    <a:pt x="3878" y="1029"/>
                  </a:lnTo>
                  <a:lnTo>
                    <a:pt x="3842" y="1064"/>
                  </a:lnTo>
                  <a:lnTo>
                    <a:pt x="3842" y="1088"/>
                  </a:lnTo>
                  <a:lnTo>
                    <a:pt x="3826" y="1107"/>
                  </a:lnTo>
                  <a:lnTo>
                    <a:pt x="3820" y="1173"/>
                  </a:lnTo>
                  <a:lnTo>
                    <a:pt x="3805" y="1196"/>
                  </a:lnTo>
                  <a:lnTo>
                    <a:pt x="3793" y="1255"/>
                  </a:lnTo>
                  <a:lnTo>
                    <a:pt x="3748" y="1291"/>
                  </a:lnTo>
                  <a:lnTo>
                    <a:pt x="3764" y="1335"/>
                  </a:lnTo>
                  <a:lnTo>
                    <a:pt x="3743" y="1366"/>
                  </a:lnTo>
                  <a:lnTo>
                    <a:pt x="3714" y="1397"/>
                  </a:lnTo>
                  <a:lnTo>
                    <a:pt x="3699" y="1365"/>
                  </a:lnTo>
                  <a:lnTo>
                    <a:pt x="3682" y="1357"/>
                  </a:lnTo>
                  <a:lnTo>
                    <a:pt x="3691" y="1379"/>
                  </a:lnTo>
                  <a:lnTo>
                    <a:pt x="3689" y="1415"/>
                  </a:lnTo>
                  <a:lnTo>
                    <a:pt x="3660" y="1449"/>
                  </a:lnTo>
                  <a:lnTo>
                    <a:pt x="3654" y="1479"/>
                  </a:lnTo>
                  <a:lnTo>
                    <a:pt x="3626" y="1491"/>
                  </a:lnTo>
                  <a:lnTo>
                    <a:pt x="3601" y="1487"/>
                  </a:lnTo>
                  <a:lnTo>
                    <a:pt x="3607" y="1503"/>
                  </a:lnTo>
                  <a:lnTo>
                    <a:pt x="3593" y="1522"/>
                  </a:lnTo>
                  <a:lnTo>
                    <a:pt x="3635" y="1520"/>
                  </a:lnTo>
                  <a:lnTo>
                    <a:pt x="3642" y="1526"/>
                  </a:lnTo>
                  <a:lnTo>
                    <a:pt x="3637" y="1557"/>
                  </a:lnTo>
                  <a:lnTo>
                    <a:pt x="3617" y="1572"/>
                  </a:lnTo>
                  <a:lnTo>
                    <a:pt x="3627" y="1579"/>
                  </a:lnTo>
                  <a:lnTo>
                    <a:pt x="3648" y="1577"/>
                  </a:lnTo>
                  <a:lnTo>
                    <a:pt x="3652" y="1600"/>
                  </a:lnTo>
                  <a:lnTo>
                    <a:pt x="3642" y="1627"/>
                  </a:lnTo>
                  <a:lnTo>
                    <a:pt x="3614" y="1619"/>
                  </a:lnTo>
                  <a:lnTo>
                    <a:pt x="3609" y="1612"/>
                  </a:lnTo>
                  <a:lnTo>
                    <a:pt x="3608" y="1626"/>
                  </a:lnTo>
                  <a:lnTo>
                    <a:pt x="3623" y="1640"/>
                  </a:lnTo>
                  <a:lnTo>
                    <a:pt x="3634" y="1651"/>
                  </a:lnTo>
                  <a:lnTo>
                    <a:pt x="3608" y="1705"/>
                  </a:lnTo>
                  <a:lnTo>
                    <a:pt x="3589" y="1705"/>
                  </a:lnTo>
                  <a:lnTo>
                    <a:pt x="3582" y="1692"/>
                  </a:lnTo>
                  <a:lnTo>
                    <a:pt x="3572" y="1735"/>
                  </a:lnTo>
                  <a:lnTo>
                    <a:pt x="3572" y="1759"/>
                  </a:lnTo>
                  <a:lnTo>
                    <a:pt x="3536" y="1823"/>
                  </a:lnTo>
                  <a:lnTo>
                    <a:pt x="3478" y="1863"/>
                  </a:lnTo>
                  <a:lnTo>
                    <a:pt x="3429" y="1872"/>
                  </a:lnTo>
                  <a:lnTo>
                    <a:pt x="3359" y="1906"/>
                  </a:lnTo>
                  <a:lnTo>
                    <a:pt x="3325" y="1910"/>
                  </a:lnTo>
                  <a:lnTo>
                    <a:pt x="3316" y="1863"/>
                  </a:lnTo>
                  <a:lnTo>
                    <a:pt x="3322" y="1838"/>
                  </a:lnTo>
                  <a:lnTo>
                    <a:pt x="3305" y="1811"/>
                  </a:lnTo>
                  <a:lnTo>
                    <a:pt x="3299" y="1799"/>
                  </a:lnTo>
                  <a:lnTo>
                    <a:pt x="3282" y="1807"/>
                  </a:lnTo>
                  <a:lnTo>
                    <a:pt x="3264" y="1782"/>
                  </a:lnTo>
                  <a:lnTo>
                    <a:pt x="3248" y="1790"/>
                  </a:lnTo>
                  <a:lnTo>
                    <a:pt x="3220" y="1783"/>
                  </a:lnTo>
                  <a:lnTo>
                    <a:pt x="3206" y="1756"/>
                  </a:lnTo>
                  <a:lnTo>
                    <a:pt x="3194" y="1783"/>
                  </a:lnTo>
                  <a:lnTo>
                    <a:pt x="3206" y="1806"/>
                  </a:lnTo>
                  <a:lnTo>
                    <a:pt x="3174" y="1797"/>
                  </a:lnTo>
                  <a:lnTo>
                    <a:pt x="3161" y="1779"/>
                  </a:lnTo>
                  <a:lnTo>
                    <a:pt x="3161" y="1752"/>
                  </a:lnTo>
                  <a:lnTo>
                    <a:pt x="3141" y="1736"/>
                  </a:lnTo>
                  <a:lnTo>
                    <a:pt x="3122" y="1748"/>
                  </a:lnTo>
                  <a:lnTo>
                    <a:pt x="3091" y="1730"/>
                  </a:lnTo>
                  <a:lnTo>
                    <a:pt x="3072" y="1733"/>
                  </a:lnTo>
                  <a:lnTo>
                    <a:pt x="3047" y="1761"/>
                  </a:lnTo>
                  <a:lnTo>
                    <a:pt x="3005" y="1767"/>
                  </a:lnTo>
                  <a:lnTo>
                    <a:pt x="2998" y="1784"/>
                  </a:lnTo>
                  <a:lnTo>
                    <a:pt x="2973" y="1787"/>
                  </a:lnTo>
                  <a:lnTo>
                    <a:pt x="2954" y="1771"/>
                  </a:lnTo>
                  <a:lnTo>
                    <a:pt x="2935" y="1777"/>
                  </a:lnTo>
                  <a:lnTo>
                    <a:pt x="2896" y="1825"/>
                  </a:lnTo>
                  <a:lnTo>
                    <a:pt x="2871" y="1825"/>
                  </a:lnTo>
                  <a:lnTo>
                    <a:pt x="2874" y="1798"/>
                  </a:lnTo>
                  <a:lnTo>
                    <a:pt x="2869" y="1740"/>
                  </a:lnTo>
                  <a:lnTo>
                    <a:pt x="2855" y="1699"/>
                  </a:lnTo>
                  <a:lnTo>
                    <a:pt x="2862" y="1669"/>
                  </a:lnTo>
                  <a:lnTo>
                    <a:pt x="2852" y="1646"/>
                  </a:lnTo>
                  <a:lnTo>
                    <a:pt x="2855" y="1664"/>
                  </a:lnTo>
                  <a:lnTo>
                    <a:pt x="2839" y="1697"/>
                  </a:lnTo>
                  <a:lnTo>
                    <a:pt x="2818" y="1711"/>
                  </a:lnTo>
                  <a:lnTo>
                    <a:pt x="2796" y="1697"/>
                  </a:lnTo>
                  <a:lnTo>
                    <a:pt x="2767" y="1717"/>
                  </a:lnTo>
                  <a:lnTo>
                    <a:pt x="2724" y="1722"/>
                  </a:lnTo>
                  <a:lnTo>
                    <a:pt x="2698" y="1712"/>
                  </a:lnTo>
                  <a:lnTo>
                    <a:pt x="2662" y="1709"/>
                  </a:lnTo>
                  <a:lnTo>
                    <a:pt x="2651" y="1688"/>
                  </a:lnTo>
                  <a:lnTo>
                    <a:pt x="2625" y="1710"/>
                  </a:lnTo>
                  <a:lnTo>
                    <a:pt x="2606" y="1710"/>
                  </a:lnTo>
                  <a:lnTo>
                    <a:pt x="2586" y="1663"/>
                  </a:lnTo>
                  <a:lnTo>
                    <a:pt x="2585" y="1622"/>
                  </a:lnTo>
                  <a:lnTo>
                    <a:pt x="2576" y="1545"/>
                  </a:lnTo>
                  <a:lnTo>
                    <a:pt x="2546" y="1526"/>
                  </a:lnTo>
                  <a:lnTo>
                    <a:pt x="2538" y="1505"/>
                  </a:lnTo>
                  <a:lnTo>
                    <a:pt x="2557" y="1482"/>
                  </a:lnTo>
                  <a:lnTo>
                    <a:pt x="2580" y="1448"/>
                  </a:lnTo>
                  <a:lnTo>
                    <a:pt x="2576" y="1418"/>
                  </a:lnTo>
                  <a:lnTo>
                    <a:pt x="2560" y="1387"/>
                  </a:lnTo>
                  <a:lnTo>
                    <a:pt x="2510" y="1339"/>
                  </a:lnTo>
                  <a:lnTo>
                    <a:pt x="2468" y="1315"/>
                  </a:lnTo>
                  <a:lnTo>
                    <a:pt x="2428" y="1305"/>
                  </a:lnTo>
                  <a:lnTo>
                    <a:pt x="2427" y="1291"/>
                  </a:lnTo>
                  <a:lnTo>
                    <a:pt x="2458" y="1288"/>
                  </a:lnTo>
                  <a:lnTo>
                    <a:pt x="2485" y="1264"/>
                  </a:lnTo>
                  <a:lnTo>
                    <a:pt x="2544" y="1250"/>
                  </a:lnTo>
                  <a:lnTo>
                    <a:pt x="2584" y="1219"/>
                  </a:lnTo>
                  <a:lnTo>
                    <a:pt x="2617" y="1221"/>
                  </a:lnTo>
                  <a:lnTo>
                    <a:pt x="2586" y="1212"/>
                  </a:lnTo>
                  <a:lnTo>
                    <a:pt x="2541" y="1239"/>
                  </a:lnTo>
                  <a:lnTo>
                    <a:pt x="2488" y="1248"/>
                  </a:lnTo>
                  <a:lnTo>
                    <a:pt x="2465" y="1253"/>
                  </a:lnTo>
                  <a:lnTo>
                    <a:pt x="2430" y="1243"/>
                  </a:lnTo>
                  <a:lnTo>
                    <a:pt x="2409" y="1202"/>
                  </a:lnTo>
                  <a:lnTo>
                    <a:pt x="2420" y="1192"/>
                  </a:lnTo>
                  <a:lnTo>
                    <a:pt x="2439" y="1202"/>
                  </a:lnTo>
                  <a:lnTo>
                    <a:pt x="2424" y="1177"/>
                  </a:lnTo>
                  <a:lnTo>
                    <a:pt x="2373" y="1113"/>
                  </a:lnTo>
                  <a:lnTo>
                    <a:pt x="2369" y="1048"/>
                  </a:lnTo>
                  <a:lnTo>
                    <a:pt x="2392" y="1034"/>
                  </a:lnTo>
                  <a:lnTo>
                    <a:pt x="2395" y="1013"/>
                  </a:lnTo>
                  <a:lnTo>
                    <a:pt x="2387" y="991"/>
                  </a:lnTo>
                  <a:lnTo>
                    <a:pt x="2388" y="967"/>
                  </a:lnTo>
                  <a:lnTo>
                    <a:pt x="2388" y="967"/>
                  </a:lnTo>
                  <a:close/>
                  <a:moveTo>
                    <a:pt x="6820" y="1335"/>
                  </a:moveTo>
                  <a:lnTo>
                    <a:pt x="6800" y="1341"/>
                  </a:lnTo>
                  <a:lnTo>
                    <a:pt x="6819" y="1363"/>
                  </a:lnTo>
                  <a:lnTo>
                    <a:pt x="6842" y="1358"/>
                  </a:lnTo>
                  <a:lnTo>
                    <a:pt x="6820" y="1335"/>
                  </a:lnTo>
                  <a:lnTo>
                    <a:pt x="6820" y="1335"/>
                  </a:lnTo>
                  <a:close/>
                  <a:moveTo>
                    <a:pt x="6896" y="1444"/>
                  </a:moveTo>
                  <a:lnTo>
                    <a:pt x="6852" y="1444"/>
                  </a:lnTo>
                  <a:lnTo>
                    <a:pt x="6876" y="1452"/>
                  </a:lnTo>
                  <a:lnTo>
                    <a:pt x="6896" y="1444"/>
                  </a:lnTo>
                  <a:lnTo>
                    <a:pt x="6896" y="1444"/>
                  </a:lnTo>
                  <a:close/>
                  <a:moveTo>
                    <a:pt x="6922" y="1455"/>
                  </a:moveTo>
                  <a:lnTo>
                    <a:pt x="6922" y="1455"/>
                  </a:lnTo>
                  <a:lnTo>
                    <a:pt x="6924" y="1456"/>
                  </a:lnTo>
                  <a:lnTo>
                    <a:pt x="6927" y="1462"/>
                  </a:lnTo>
                  <a:lnTo>
                    <a:pt x="6933" y="1469"/>
                  </a:lnTo>
                  <a:lnTo>
                    <a:pt x="6988" y="1490"/>
                  </a:lnTo>
                  <a:lnTo>
                    <a:pt x="7066" y="1502"/>
                  </a:lnTo>
                  <a:lnTo>
                    <a:pt x="7138" y="1490"/>
                  </a:lnTo>
                  <a:lnTo>
                    <a:pt x="7157" y="1480"/>
                  </a:lnTo>
                  <a:lnTo>
                    <a:pt x="7100" y="1468"/>
                  </a:lnTo>
                  <a:lnTo>
                    <a:pt x="7071" y="1475"/>
                  </a:lnTo>
                  <a:lnTo>
                    <a:pt x="7020" y="1459"/>
                  </a:lnTo>
                  <a:lnTo>
                    <a:pt x="6985" y="1477"/>
                  </a:lnTo>
                  <a:lnTo>
                    <a:pt x="6922" y="1455"/>
                  </a:lnTo>
                  <a:lnTo>
                    <a:pt x="6922" y="1455"/>
                  </a:lnTo>
                  <a:close/>
                  <a:moveTo>
                    <a:pt x="6922" y="1291"/>
                  </a:moveTo>
                  <a:lnTo>
                    <a:pt x="6950" y="1320"/>
                  </a:lnTo>
                  <a:lnTo>
                    <a:pt x="6949" y="1299"/>
                  </a:lnTo>
                  <a:lnTo>
                    <a:pt x="6966" y="1301"/>
                  </a:lnTo>
                  <a:lnTo>
                    <a:pt x="6996" y="1340"/>
                  </a:lnTo>
                  <a:lnTo>
                    <a:pt x="6991" y="1363"/>
                  </a:lnTo>
                  <a:lnTo>
                    <a:pt x="7016" y="1367"/>
                  </a:lnTo>
                  <a:lnTo>
                    <a:pt x="7027" y="1367"/>
                  </a:lnTo>
                  <a:lnTo>
                    <a:pt x="7041" y="1375"/>
                  </a:lnTo>
                  <a:lnTo>
                    <a:pt x="7081" y="1367"/>
                  </a:lnTo>
                  <a:lnTo>
                    <a:pt x="7066" y="1353"/>
                  </a:lnTo>
                  <a:lnTo>
                    <a:pt x="7041" y="1340"/>
                  </a:lnTo>
                  <a:lnTo>
                    <a:pt x="7020" y="1304"/>
                  </a:lnTo>
                  <a:lnTo>
                    <a:pt x="6991" y="1286"/>
                  </a:lnTo>
                  <a:lnTo>
                    <a:pt x="6964" y="1286"/>
                  </a:lnTo>
                  <a:lnTo>
                    <a:pt x="6916" y="1278"/>
                  </a:lnTo>
                  <a:lnTo>
                    <a:pt x="6922" y="1291"/>
                  </a:lnTo>
                  <a:lnTo>
                    <a:pt x="6922" y="1291"/>
                  </a:lnTo>
                  <a:close/>
                  <a:moveTo>
                    <a:pt x="6426" y="2147"/>
                  </a:moveTo>
                  <a:lnTo>
                    <a:pt x="6435" y="2180"/>
                  </a:lnTo>
                  <a:lnTo>
                    <a:pt x="6436" y="2208"/>
                  </a:lnTo>
                  <a:lnTo>
                    <a:pt x="6448" y="2220"/>
                  </a:lnTo>
                  <a:lnTo>
                    <a:pt x="6449" y="2181"/>
                  </a:lnTo>
                  <a:lnTo>
                    <a:pt x="6426" y="2147"/>
                  </a:lnTo>
                  <a:lnTo>
                    <a:pt x="6426" y="2147"/>
                  </a:lnTo>
                  <a:close/>
                  <a:moveTo>
                    <a:pt x="6517" y="2113"/>
                  </a:moveTo>
                  <a:lnTo>
                    <a:pt x="6483" y="2132"/>
                  </a:lnTo>
                  <a:lnTo>
                    <a:pt x="6469" y="2204"/>
                  </a:lnTo>
                  <a:lnTo>
                    <a:pt x="6456" y="2223"/>
                  </a:lnTo>
                  <a:lnTo>
                    <a:pt x="6479" y="2215"/>
                  </a:lnTo>
                  <a:lnTo>
                    <a:pt x="6502" y="2144"/>
                  </a:lnTo>
                  <a:lnTo>
                    <a:pt x="6517" y="2113"/>
                  </a:lnTo>
                  <a:lnTo>
                    <a:pt x="6517" y="2113"/>
                  </a:lnTo>
                  <a:close/>
                  <a:moveTo>
                    <a:pt x="6785" y="2343"/>
                  </a:moveTo>
                  <a:lnTo>
                    <a:pt x="6773" y="2358"/>
                  </a:lnTo>
                  <a:lnTo>
                    <a:pt x="6781" y="2366"/>
                  </a:lnTo>
                  <a:lnTo>
                    <a:pt x="6789" y="2357"/>
                  </a:lnTo>
                  <a:lnTo>
                    <a:pt x="6785" y="2343"/>
                  </a:lnTo>
                  <a:lnTo>
                    <a:pt x="6785" y="2343"/>
                  </a:lnTo>
                  <a:close/>
                  <a:moveTo>
                    <a:pt x="6686" y="2283"/>
                  </a:moveTo>
                  <a:lnTo>
                    <a:pt x="6672" y="2273"/>
                  </a:lnTo>
                  <a:lnTo>
                    <a:pt x="6676" y="2287"/>
                  </a:lnTo>
                  <a:lnTo>
                    <a:pt x="6677" y="2322"/>
                  </a:lnTo>
                  <a:lnTo>
                    <a:pt x="6691" y="2334"/>
                  </a:lnTo>
                  <a:lnTo>
                    <a:pt x="6698" y="2354"/>
                  </a:lnTo>
                  <a:lnTo>
                    <a:pt x="6687" y="2341"/>
                  </a:lnTo>
                  <a:lnTo>
                    <a:pt x="6675" y="2341"/>
                  </a:lnTo>
                  <a:lnTo>
                    <a:pt x="6672" y="2372"/>
                  </a:lnTo>
                  <a:lnTo>
                    <a:pt x="6688" y="2389"/>
                  </a:lnTo>
                  <a:lnTo>
                    <a:pt x="6705" y="2386"/>
                  </a:lnTo>
                  <a:lnTo>
                    <a:pt x="6737" y="2357"/>
                  </a:lnTo>
                  <a:lnTo>
                    <a:pt x="6743" y="2341"/>
                  </a:lnTo>
                  <a:lnTo>
                    <a:pt x="6728" y="2332"/>
                  </a:lnTo>
                  <a:lnTo>
                    <a:pt x="6716" y="2309"/>
                  </a:lnTo>
                  <a:lnTo>
                    <a:pt x="6686" y="2283"/>
                  </a:lnTo>
                  <a:lnTo>
                    <a:pt x="6686" y="2283"/>
                  </a:lnTo>
                  <a:close/>
                  <a:moveTo>
                    <a:pt x="6747" y="2294"/>
                  </a:moveTo>
                  <a:lnTo>
                    <a:pt x="6747" y="2294"/>
                  </a:lnTo>
                  <a:lnTo>
                    <a:pt x="6742" y="2298"/>
                  </a:lnTo>
                  <a:lnTo>
                    <a:pt x="6737" y="2301"/>
                  </a:lnTo>
                  <a:lnTo>
                    <a:pt x="6739" y="2318"/>
                  </a:lnTo>
                  <a:lnTo>
                    <a:pt x="6752" y="2329"/>
                  </a:lnTo>
                  <a:lnTo>
                    <a:pt x="6770" y="2326"/>
                  </a:lnTo>
                  <a:lnTo>
                    <a:pt x="6765" y="2309"/>
                  </a:lnTo>
                  <a:lnTo>
                    <a:pt x="6747" y="2294"/>
                  </a:lnTo>
                  <a:lnTo>
                    <a:pt x="6747" y="2294"/>
                  </a:lnTo>
                  <a:close/>
                  <a:moveTo>
                    <a:pt x="6700" y="2243"/>
                  </a:moveTo>
                  <a:lnTo>
                    <a:pt x="6680" y="2238"/>
                  </a:lnTo>
                  <a:lnTo>
                    <a:pt x="6677" y="2255"/>
                  </a:lnTo>
                  <a:lnTo>
                    <a:pt x="6703" y="2284"/>
                  </a:lnTo>
                  <a:lnTo>
                    <a:pt x="6724" y="2295"/>
                  </a:lnTo>
                  <a:lnTo>
                    <a:pt x="6734" y="2288"/>
                  </a:lnTo>
                  <a:lnTo>
                    <a:pt x="6705" y="2261"/>
                  </a:lnTo>
                  <a:lnTo>
                    <a:pt x="6700" y="2243"/>
                  </a:lnTo>
                  <a:lnTo>
                    <a:pt x="6700" y="2243"/>
                  </a:lnTo>
                  <a:close/>
                  <a:moveTo>
                    <a:pt x="6764" y="2218"/>
                  </a:moveTo>
                  <a:lnTo>
                    <a:pt x="6735" y="2228"/>
                  </a:lnTo>
                  <a:lnTo>
                    <a:pt x="6710" y="2250"/>
                  </a:lnTo>
                  <a:lnTo>
                    <a:pt x="6716" y="2259"/>
                  </a:lnTo>
                  <a:lnTo>
                    <a:pt x="6752" y="2279"/>
                  </a:lnTo>
                  <a:lnTo>
                    <a:pt x="6767" y="2289"/>
                  </a:lnTo>
                  <a:lnTo>
                    <a:pt x="6784" y="2267"/>
                  </a:lnTo>
                  <a:lnTo>
                    <a:pt x="6787" y="2249"/>
                  </a:lnTo>
                  <a:lnTo>
                    <a:pt x="6780" y="2244"/>
                  </a:lnTo>
                  <a:lnTo>
                    <a:pt x="6783" y="2235"/>
                  </a:lnTo>
                  <a:lnTo>
                    <a:pt x="6773" y="2219"/>
                  </a:lnTo>
                  <a:lnTo>
                    <a:pt x="6764" y="2218"/>
                  </a:lnTo>
                  <a:lnTo>
                    <a:pt x="6764" y="2218"/>
                  </a:lnTo>
                  <a:close/>
                  <a:moveTo>
                    <a:pt x="6698" y="2180"/>
                  </a:moveTo>
                  <a:lnTo>
                    <a:pt x="6688" y="2180"/>
                  </a:lnTo>
                  <a:lnTo>
                    <a:pt x="6683" y="2191"/>
                  </a:lnTo>
                  <a:lnTo>
                    <a:pt x="6698" y="2191"/>
                  </a:lnTo>
                  <a:lnTo>
                    <a:pt x="6698" y="2180"/>
                  </a:lnTo>
                  <a:lnTo>
                    <a:pt x="6698" y="2180"/>
                  </a:lnTo>
                  <a:close/>
                  <a:moveTo>
                    <a:pt x="6751" y="2131"/>
                  </a:moveTo>
                  <a:lnTo>
                    <a:pt x="6767" y="2149"/>
                  </a:lnTo>
                  <a:lnTo>
                    <a:pt x="6780" y="2150"/>
                  </a:lnTo>
                  <a:lnTo>
                    <a:pt x="6766" y="2130"/>
                  </a:lnTo>
                  <a:lnTo>
                    <a:pt x="6751" y="2131"/>
                  </a:lnTo>
                  <a:lnTo>
                    <a:pt x="6751" y="2131"/>
                  </a:lnTo>
                  <a:close/>
                  <a:moveTo>
                    <a:pt x="6745" y="2142"/>
                  </a:moveTo>
                  <a:lnTo>
                    <a:pt x="6729" y="2140"/>
                  </a:lnTo>
                  <a:lnTo>
                    <a:pt x="6714" y="2166"/>
                  </a:lnTo>
                  <a:lnTo>
                    <a:pt x="6699" y="2170"/>
                  </a:lnTo>
                  <a:lnTo>
                    <a:pt x="6716" y="2175"/>
                  </a:lnTo>
                  <a:lnTo>
                    <a:pt x="6719" y="2188"/>
                  </a:lnTo>
                  <a:lnTo>
                    <a:pt x="6735" y="2185"/>
                  </a:lnTo>
                  <a:lnTo>
                    <a:pt x="6711" y="2202"/>
                  </a:lnTo>
                  <a:lnTo>
                    <a:pt x="6716" y="2222"/>
                  </a:lnTo>
                  <a:lnTo>
                    <a:pt x="6729" y="2221"/>
                  </a:lnTo>
                  <a:lnTo>
                    <a:pt x="6752" y="2205"/>
                  </a:lnTo>
                  <a:lnTo>
                    <a:pt x="6772" y="2205"/>
                  </a:lnTo>
                  <a:lnTo>
                    <a:pt x="6780" y="2189"/>
                  </a:lnTo>
                  <a:lnTo>
                    <a:pt x="6779" y="2159"/>
                  </a:lnTo>
                  <a:lnTo>
                    <a:pt x="6766" y="2157"/>
                  </a:lnTo>
                  <a:lnTo>
                    <a:pt x="6745" y="2142"/>
                  </a:lnTo>
                  <a:lnTo>
                    <a:pt x="6745" y="2142"/>
                  </a:lnTo>
                  <a:close/>
                  <a:moveTo>
                    <a:pt x="6296" y="2411"/>
                  </a:moveTo>
                  <a:lnTo>
                    <a:pt x="6324" y="2397"/>
                  </a:lnTo>
                  <a:lnTo>
                    <a:pt x="6315" y="2392"/>
                  </a:lnTo>
                  <a:lnTo>
                    <a:pt x="6296" y="2411"/>
                  </a:lnTo>
                  <a:lnTo>
                    <a:pt x="6296" y="2411"/>
                  </a:lnTo>
                  <a:close/>
                  <a:moveTo>
                    <a:pt x="6266" y="2426"/>
                  </a:moveTo>
                  <a:lnTo>
                    <a:pt x="6309" y="2448"/>
                  </a:lnTo>
                  <a:lnTo>
                    <a:pt x="6298" y="2431"/>
                  </a:lnTo>
                  <a:lnTo>
                    <a:pt x="6266" y="2426"/>
                  </a:lnTo>
                  <a:lnTo>
                    <a:pt x="6266" y="2426"/>
                  </a:lnTo>
                  <a:close/>
                  <a:moveTo>
                    <a:pt x="6120" y="2498"/>
                  </a:moveTo>
                  <a:lnTo>
                    <a:pt x="6101" y="2505"/>
                  </a:lnTo>
                  <a:lnTo>
                    <a:pt x="6114" y="2508"/>
                  </a:lnTo>
                  <a:lnTo>
                    <a:pt x="6114" y="2508"/>
                  </a:lnTo>
                  <a:lnTo>
                    <a:pt x="6117" y="2503"/>
                  </a:lnTo>
                  <a:lnTo>
                    <a:pt x="6119" y="2499"/>
                  </a:lnTo>
                  <a:lnTo>
                    <a:pt x="6120" y="2498"/>
                  </a:lnTo>
                  <a:lnTo>
                    <a:pt x="6120" y="2498"/>
                  </a:lnTo>
                  <a:close/>
                  <a:moveTo>
                    <a:pt x="6162" y="2479"/>
                  </a:moveTo>
                  <a:lnTo>
                    <a:pt x="6118" y="2482"/>
                  </a:lnTo>
                  <a:lnTo>
                    <a:pt x="6140" y="2492"/>
                  </a:lnTo>
                  <a:lnTo>
                    <a:pt x="6158" y="2486"/>
                  </a:lnTo>
                  <a:lnTo>
                    <a:pt x="6162" y="2479"/>
                  </a:lnTo>
                  <a:lnTo>
                    <a:pt x="6162" y="2479"/>
                  </a:lnTo>
                  <a:close/>
                  <a:moveTo>
                    <a:pt x="6166" y="2603"/>
                  </a:moveTo>
                  <a:lnTo>
                    <a:pt x="6147" y="2602"/>
                  </a:lnTo>
                  <a:lnTo>
                    <a:pt x="6116" y="2622"/>
                  </a:lnTo>
                  <a:lnTo>
                    <a:pt x="6111" y="2635"/>
                  </a:lnTo>
                  <a:lnTo>
                    <a:pt x="6136" y="2630"/>
                  </a:lnTo>
                  <a:lnTo>
                    <a:pt x="6158" y="2614"/>
                  </a:lnTo>
                  <a:lnTo>
                    <a:pt x="6166" y="2603"/>
                  </a:lnTo>
                  <a:lnTo>
                    <a:pt x="6166" y="2603"/>
                  </a:lnTo>
                  <a:close/>
                  <a:moveTo>
                    <a:pt x="6220" y="2462"/>
                  </a:moveTo>
                  <a:lnTo>
                    <a:pt x="6174" y="2504"/>
                  </a:lnTo>
                  <a:lnTo>
                    <a:pt x="6172" y="2519"/>
                  </a:lnTo>
                  <a:lnTo>
                    <a:pt x="6178" y="2532"/>
                  </a:lnTo>
                  <a:lnTo>
                    <a:pt x="6159" y="2547"/>
                  </a:lnTo>
                  <a:lnTo>
                    <a:pt x="6159" y="2572"/>
                  </a:lnTo>
                  <a:lnTo>
                    <a:pt x="6184" y="2593"/>
                  </a:lnTo>
                  <a:lnTo>
                    <a:pt x="6206" y="2587"/>
                  </a:lnTo>
                  <a:lnTo>
                    <a:pt x="6245" y="2538"/>
                  </a:lnTo>
                  <a:lnTo>
                    <a:pt x="6257" y="2496"/>
                  </a:lnTo>
                  <a:lnTo>
                    <a:pt x="6251" y="2472"/>
                  </a:lnTo>
                  <a:lnTo>
                    <a:pt x="6260" y="2455"/>
                  </a:lnTo>
                  <a:lnTo>
                    <a:pt x="6257" y="2442"/>
                  </a:lnTo>
                  <a:lnTo>
                    <a:pt x="6237" y="2437"/>
                  </a:lnTo>
                  <a:lnTo>
                    <a:pt x="6221" y="2449"/>
                  </a:lnTo>
                  <a:lnTo>
                    <a:pt x="6220" y="2462"/>
                  </a:lnTo>
                  <a:lnTo>
                    <a:pt x="6220" y="2462"/>
                  </a:lnTo>
                  <a:close/>
                  <a:moveTo>
                    <a:pt x="5962" y="2294"/>
                  </a:moveTo>
                  <a:lnTo>
                    <a:pt x="5986" y="2281"/>
                  </a:lnTo>
                  <a:lnTo>
                    <a:pt x="5968" y="2272"/>
                  </a:lnTo>
                  <a:lnTo>
                    <a:pt x="5962" y="2294"/>
                  </a:lnTo>
                  <a:lnTo>
                    <a:pt x="5962" y="2294"/>
                  </a:lnTo>
                  <a:close/>
                  <a:moveTo>
                    <a:pt x="5883" y="2347"/>
                  </a:moveTo>
                  <a:lnTo>
                    <a:pt x="5865" y="2360"/>
                  </a:lnTo>
                  <a:lnTo>
                    <a:pt x="5889" y="2361"/>
                  </a:lnTo>
                  <a:lnTo>
                    <a:pt x="5883" y="2347"/>
                  </a:lnTo>
                  <a:lnTo>
                    <a:pt x="5883" y="2347"/>
                  </a:lnTo>
                  <a:close/>
                  <a:moveTo>
                    <a:pt x="5946" y="2605"/>
                  </a:moveTo>
                  <a:lnTo>
                    <a:pt x="5911" y="2623"/>
                  </a:lnTo>
                  <a:lnTo>
                    <a:pt x="5931" y="2623"/>
                  </a:lnTo>
                  <a:lnTo>
                    <a:pt x="5946" y="2605"/>
                  </a:lnTo>
                  <a:lnTo>
                    <a:pt x="5946" y="2605"/>
                  </a:lnTo>
                  <a:close/>
                  <a:moveTo>
                    <a:pt x="5889" y="2554"/>
                  </a:moveTo>
                  <a:lnTo>
                    <a:pt x="5909" y="2544"/>
                  </a:lnTo>
                  <a:lnTo>
                    <a:pt x="5931" y="2557"/>
                  </a:lnTo>
                  <a:lnTo>
                    <a:pt x="5937" y="2584"/>
                  </a:lnTo>
                  <a:lnTo>
                    <a:pt x="5912" y="2590"/>
                  </a:lnTo>
                  <a:lnTo>
                    <a:pt x="5890" y="2572"/>
                  </a:lnTo>
                  <a:lnTo>
                    <a:pt x="5889" y="2554"/>
                  </a:lnTo>
                  <a:lnTo>
                    <a:pt x="5889" y="2554"/>
                  </a:lnTo>
                  <a:close/>
                  <a:moveTo>
                    <a:pt x="5704" y="2437"/>
                  </a:moveTo>
                  <a:lnTo>
                    <a:pt x="5720" y="2425"/>
                  </a:lnTo>
                  <a:lnTo>
                    <a:pt x="5737" y="2437"/>
                  </a:lnTo>
                  <a:lnTo>
                    <a:pt x="5728" y="2451"/>
                  </a:lnTo>
                  <a:lnTo>
                    <a:pt x="5709" y="2450"/>
                  </a:lnTo>
                  <a:lnTo>
                    <a:pt x="5704" y="2437"/>
                  </a:lnTo>
                  <a:lnTo>
                    <a:pt x="5704" y="2437"/>
                  </a:lnTo>
                  <a:close/>
                  <a:moveTo>
                    <a:pt x="5743" y="2637"/>
                  </a:moveTo>
                  <a:lnTo>
                    <a:pt x="5774" y="2635"/>
                  </a:lnTo>
                  <a:lnTo>
                    <a:pt x="5788" y="2644"/>
                  </a:lnTo>
                  <a:lnTo>
                    <a:pt x="5760" y="2647"/>
                  </a:lnTo>
                  <a:lnTo>
                    <a:pt x="5743" y="2637"/>
                  </a:lnTo>
                  <a:lnTo>
                    <a:pt x="5743" y="2637"/>
                  </a:lnTo>
                  <a:close/>
                  <a:moveTo>
                    <a:pt x="5480" y="2519"/>
                  </a:moveTo>
                  <a:lnTo>
                    <a:pt x="5512" y="2497"/>
                  </a:lnTo>
                  <a:lnTo>
                    <a:pt x="5491" y="2486"/>
                  </a:lnTo>
                  <a:lnTo>
                    <a:pt x="5478" y="2499"/>
                  </a:lnTo>
                  <a:lnTo>
                    <a:pt x="5480" y="2519"/>
                  </a:lnTo>
                  <a:lnTo>
                    <a:pt x="5480" y="2519"/>
                  </a:lnTo>
                  <a:close/>
                  <a:moveTo>
                    <a:pt x="5571" y="2617"/>
                  </a:moveTo>
                  <a:lnTo>
                    <a:pt x="5621" y="2620"/>
                  </a:lnTo>
                  <a:lnTo>
                    <a:pt x="5649" y="2615"/>
                  </a:lnTo>
                  <a:lnTo>
                    <a:pt x="5649" y="2632"/>
                  </a:lnTo>
                  <a:lnTo>
                    <a:pt x="5609" y="2647"/>
                  </a:lnTo>
                  <a:lnTo>
                    <a:pt x="5575" y="2630"/>
                  </a:lnTo>
                  <a:lnTo>
                    <a:pt x="5571" y="2617"/>
                  </a:lnTo>
                  <a:lnTo>
                    <a:pt x="5571" y="2617"/>
                  </a:lnTo>
                  <a:close/>
                  <a:moveTo>
                    <a:pt x="5522" y="2630"/>
                  </a:moveTo>
                  <a:lnTo>
                    <a:pt x="5546" y="2624"/>
                  </a:lnTo>
                  <a:lnTo>
                    <a:pt x="5545" y="2643"/>
                  </a:lnTo>
                  <a:lnTo>
                    <a:pt x="5522" y="2630"/>
                  </a:lnTo>
                  <a:lnTo>
                    <a:pt x="5522" y="2630"/>
                  </a:lnTo>
                  <a:close/>
                  <a:moveTo>
                    <a:pt x="5444" y="2620"/>
                  </a:moveTo>
                  <a:lnTo>
                    <a:pt x="5467" y="2609"/>
                  </a:lnTo>
                  <a:lnTo>
                    <a:pt x="5483" y="2623"/>
                  </a:lnTo>
                  <a:lnTo>
                    <a:pt x="5463" y="2634"/>
                  </a:lnTo>
                  <a:lnTo>
                    <a:pt x="5444" y="2620"/>
                  </a:lnTo>
                  <a:lnTo>
                    <a:pt x="5444" y="2620"/>
                  </a:lnTo>
                  <a:close/>
                  <a:moveTo>
                    <a:pt x="4806" y="2981"/>
                  </a:moveTo>
                  <a:lnTo>
                    <a:pt x="4795" y="3016"/>
                  </a:lnTo>
                  <a:lnTo>
                    <a:pt x="4812" y="3029"/>
                  </a:lnTo>
                  <a:lnTo>
                    <a:pt x="4868" y="3026"/>
                  </a:lnTo>
                  <a:lnTo>
                    <a:pt x="4917" y="2994"/>
                  </a:lnTo>
                  <a:lnTo>
                    <a:pt x="4947" y="2985"/>
                  </a:lnTo>
                  <a:lnTo>
                    <a:pt x="4976" y="2987"/>
                  </a:lnTo>
                  <a:lnTo>
                    <a:pt x="5007" y="2963"/>
                  </a:lnTo>
                  <a:lnTo>
                    <a:pt x="5028" y="2931"/>
                  </a:lnTo>
                  <a:lnTo>
                    <a:pt x="5093" y="2883"/>
                  </a:lnTo>
                  <a:lnTo>
                    <a:pt x="5108" y="2863"/>
                  </a:lnTo>
                  <a:lnTo>
                    <a:pt x="5126" y="2855"/>
                  </a:lnTo>
                  <a:lnTo>
                    <a:pt x="5085" y="2817"/>
                  </a:lnTo>
                  <a:lnTo>
                    <a:pt x="5049" y="2777"/>
                  </a:lnTo>
                  <a:lnTo>
                    <a:pt x="5034" y="2784"/>
                  </a:lnTo>
                  <a:lnTo>
                    <a:pt x="5005" y="2793"/>
                  </a:lnTo>
                  <a:lnTo>
                    <a:pt x="5003" y="2837"/>
                  </a:lnTo>
                  <a:lnTo>
                    <a:pt x="4973" y="2842"/>
                  </a:lnTo>
                  <a:lnTo>
                    <a:pt x="4937" y="2861"/>
                  </a:lnTo>
                  <a:lnTo>
                    <a:pt x="4911" y="2831"/>
                  </a:lnTo>
                  <a:lnTo>
                    <a:pt x="4901" y="2840"/>
                  </a:lnTo>
                  <a:lnTo>
                    <a:pt x="4868" y="2860"/>
                  </a:lnTo>
                  <a:lnTo>
                    <a:pt x="4855" y="2896"/>
                  </a:lnTo>
                  <a:lnTo>
                    <a:pt x="4824" y="2949"/>
                  </a:lnTo>
                  <a:lnTo>
                    <a:pt x="4818" y="2963"/>
                  </a:lnTo>
                  <a:lnTo>
                    <a:pt x="4832" y="2976"/>
                  </a:lnTo>
                  <a:lnTo>
                    <a:pt x="4838" y="2990"/>
                  </a:lnTo>
                  <a:lnTo>
                    <a:pt x="4819" y="2990"/>
                  </a:lnTo>
                  <a:lnTo>
                    <a:pt x="4806" y="2981"/>
                  </a:lnTo>
                  <a:lnTo>
                    <a:pt x="4806" y="2981"/>
                  </a:lnTo>
                  <a:close/>
                  <a:moveTo>
                    <a:pt x="4771" y="3018"/>
                  </a:moveTo>
                  <a:lnTo>
                    <a:pt x="4784" y="2984"/>
                  </a:lnTo>
                  <a:lnTo>
                    <a:pt x="4771" y="2983"/>
                  </a:lnTo>
                  <a:lnTo>
                    <a:pt x="4754" y="3012"/>
                  </a:lnTo>
                  <a:lnTo>
                    <a:pt x="4771" y="3018"/>
                  </a:lnTo>
                  <a:lnTo>
                    <a:pt x="4771" y="3018"/>
                  </a:lnTo>
                  <a:close/>
                  <a:moveTo>
                    <a:pt x="4775" y="3043"/>
                  </a:moveTo>
                  <a:lnTo>
                    <a:pt x="4743" y="3057"/>
                  </a:lnTo>
                  <a:lnTo>
                    <a:pt x="4750" y="3063"/>
                  </a:lnTo>
                  <a:lnTo>
                    <a:pt x="4696" y="3089"/>
                  </a:lnTo>
                  <a:lnTo>
                    <a:pt x="4670" y="3112"/>
                  </a:lnTo>
                  <a:lnTo>
                    <a:pt x="4695" y="3121"/>
                  </a:lnTo>
                  <a:lnTo>
                    <a:pt x="4773" y="3089"/>
                  </a:lnTo>
                  <a:lnTo>
                    <a:pt x="4784" y="3062"/>
                  </a:lnTo>
                  <a:lnTo>
                    <a:pt x="4775" y="3043"/>
                  </a:lnTo>
                  <a:lnTo>
                    <a:pt x="4775" y="3043"/>
                  </a:lnTo>
                  <a:close/>
                  <a:moveTo>
                    <a:pt x="4521" y="3035"/>
                  </a:moveTo>
                  <a:lnTo>
                    <a:pt x="4540" y="3048"/>
                  </a:lnTo>
                  <a:lnTo>
                    <a:pt x="4544" y="3064"/>
                  </a:lnTo>
                  <a:lnTo>
                    <a:pt x="4521" y="3075"/>
                  </a:lnTo>
                  <a:lnTo>
                    <a:pt x="4491" y="3073"/>
                  </a:lnTo>
                  <a:lnTo>
                    <a:pt x="4507" y="3046"/>
                  </a:lnTo>
                  <a:lnTo>
                    <a:pt x="4521" y="3035"/>
                  </a:lnTo>
                  <a:lnTo>
                    <a:pt x="4521" y="3035"/>
                  </a:lnTo>
                  <a:close/>
                  <a:moveTo>
                    <a:pt x="4026" y="2852"/>
                  </a:moveTo>
                  <a:lnTo>
                    <a:pt x="4100" y="2814"/>
                  </a:lnTo>
                  <a:lnTo>
                    <a:pt x="4145" y="2849"/>
                  </a:lnTo>
                  <a:lnTo>
                    <a:pt x="4176" y="2849"/>
                  </a:lnTo>
                  <a:lnTo>
                    <a:pt x="4207" y="2833"/>
                  </a:lnTo>
                  <a:lnTo>
                    <a:pt x="4248" y="2852"/>
                  </a:lnTo>
                  <a:lnTo>
                    <a:pt x="4258" y="2883"/>
                  </a:lnTo>
                  <a:lnTo>
                    <a:pt x="4292" y="2883"/>
                  </a:lnTo>
                  <a:lnTo>
                    <a:pt x="4320" y="2926"/>
                  </a:lnTo>
                  <a:lnTo>
                    <a:pt x="4349" y="2953"/>
                  </a:lnTo>
                  <a:lnTo>
                    <a:pt x="4350" y="2976"/>
                  </a:lnTo>
                  <a:lnTo>
                    <a:pt x="4307" y="2997"/>
                  </a:lnTo>
                  <a:lnTo>
                    <a:pt x="4258" y="3002"/>
                  </a:lnTo>
                  <a:lnTo>
                    <a:pt x="4219" y="2985"/>
                  </a:lnTo>
                  <a:lnTo>
                    <a:pt x="4190" y="2945"/>
                  </a:lnTo>
                  <a:lnTo>
                    <a:pt x="4163" y="2939"/>
                  </a:lnTo>
                  <a:lnTo>
                    <a:pt x="4136" y="2906"/>
                  </a:lnTo>
                  <a:lnTo>
                    <a:pt x="4097" y="2912"/>
                  </a:lnTo>
                  <a:lnTo>
                    <a:pt x="4051" y="2902"/>
                  </a:lnTo>
                  <a:lnTo>
                    <a:pt x="4023" y="2877"/>
                  </a:lnTo>
                  <a:lnTo>
                    <a:pt x="4026" y="2852"/>
                  </a:lnTo>
                  <a:lnTo>
                    <a:pt x="4026" y="2852"/>
                  </a:lnTo>
                  <a:close/>
                  <a:moveTo>
                    <a:pt x="3496" y="2460"/>
                  </a:moveTo>
                  <a:lnTo>
                    <a:pt x="3522" y="2461"/>
                  </a:lnTo>
                  <a:lnTo>
                    <a:pt x="3530" y="2459"/>
                  </a:lnTo>
                  <a:lnTo>
                    <a:pt x="3527" y="2469"/>
                  </a:lnTo>
                  <a:lnTo>
                    <a:pt x="3502" y="2468"/>
                  </a:lnTo>
                  <a:lnTo>
                    <a:pt x="3496" y="2460"/>
                  </a:lnTo>
                  <a:lnTo>
                    <a:pt x="3496" y="2460"/>
                  </a:lnTo>
                  <a:close/>
                  <a:moveTo>
                    <a:pt x="3397" y="2408"/>
                  </a:moveTo>
                  <a:lnTo>
                    <a:pt x="3421" y="2430"/>
                  </a:lnTo>
                  <a:lnTo>
                    <a:pt x="3442" y="2406"/>
                  </a:lnTo>
                  <a:lnTo>
                    <a:pt x="3459" y="2408"/>
                  </a:lnTo>
                  <a:lnTo>
                    <a:pt x="3470" y="2408"/>
                  </a:lnTo>
                  <a:lnTo>
                    <a:pt x="3464" y="2399"/>
                  </a:lnTo>
                  <a:lnTo>
                    <a:pt x="3442" y="2390"/>
                  </a:lnTo>
                  <a:lnTo>
                    <a:pt x="3411" y="2386"/>
                  </a:lnTo>
                  <a:lnTo>
                    <a:pt x="3397" y="2398"/>
                  </a:lnTo>
                  <a:lnTo>
                    <a:pt x="3397" y="2408"/>
                  </a:lnTo>
                  <a:lnTo>
                    <a:pt x="3397" y="2408"/>
                  </a:lnTo>
                  <a:close/>
                  <a:moveTo>
                    <a:pt x="5238" y="2581"/>
                  </a:moveTo>
                  <a:lnTo>
                    <a:pt x="5275" y="2559"/>
                  </a:lnTo>
                  <a:lnTo>
                    <a:pt x="5328" y="2571"/>
                  </a:lnTo>
                  <a:lnTo>
                    <a:pt x="5347" y="2586"/>
                  </a:lnTo>
                  <a:lnTo>
                    <a:pt x="5355" y="2571"/>
                  </a:lnTo>
                  <a:lnTo>
                    <a:pt x="5379" y="2551"/>
                  </a:lnTo>
                  <a:lnTo>
                    <a:pt x="5406" y="2538"/>
                  </a:lnTo>
                  <a:lnTo>
                    <a:pt x="5399" y="2519"/>
                  </a:lnTo>
                  <a:lnTo>
                    <a:pt x="5371" y="2507"/>
                  </a:lnTo>
                  <a:lnTo>
                    <a:pt x="5345" y="2526"/>
                  </a:lnTo>
                  <a:lnTo>
                    <a:pt x="5287" y="2532"/>
                  </a:lnTo>
                  <a:lnTo>
                    <a:pt x="5269" y="2517"/>
                  </a:lnTo>
                  <a:lnTo>
                    <a:pt x="5243" y="2530"/>
                  </a:lnTo>
                  <a:lnTo>
                    <a:pt x="5230" y="2566"/>
                  </a:lnTo>
                  <a:lnTo>
                    <a:pt x="5238" y="2581"/>
                  </a:lnTo>
                  <a:lnTo>
                    <a:pt x="5238" y="2581"/>
                  </a:lnTo>
                  <a:close/>
                  <a:moveTo>
                    <a:pt x="5180" y="2627"/>
                  </a:moveTo>
                  <a:lnTo>
                    <a:pt x="5171" y="2642"/>
                  </a:lnTo>
                  <a:lnTo>
                    <a:pt x="5177" y="2650"/>
                  </a:lnTo>
                  <a:lnTo>
                    <a:pt x="5189" y="2640"/>
                  </a:lnTo>
                  <a:lnTo>
                    <a:pt x="5180" y="2627"/>
                  </a:lnTo>
                  <a:lnTo>
                    <a:pt x="5180" y="2627"/>
                  </a:lnTo>
                  <a:close/>
                  <a:moveTo>
                    <a:pt x="5026" y="2624"/>
                  </a:moveTo>
                  <a:lnTo>
                    <a:pt x="4992" y="2639"/>
                  </a:lnTo>
                  <a:lnTo>
                    <a:pt x="5005" y="2649"/>
                  </a:lnTo>
                  <a:lnTo>
                    <a:pt x="4994" y="2661"/>
                  </a:lnTo>
                  <a:lnTo>
                    <a:pt x="4997" y="2675"/>
                  </a:lnTo>
                  <a:lnTo>
                    <a:pt x="5028" y="2682"/>
                  </a:lnTo>
                  <a:lnTo>
                    <a:pt x="5086" y="2661"/>
                  </a:lnTo>
                  <a:lnTo>
                    <a:pt x="5105" y="2639"/>
                  </a:lnTo>
                  <a:lnTo>
                    <a:pt x="5088" y="2627"/>
                  </a:lnTo>
                  <a:lnTo>
                    <a:pt x="5040" y="2632"/>
                  </a:lnTo>
                  <a:lnTo>
                    <a:pt x="5026" y="2624"/>
                  </a:lnTo>
                  <a:lnTo>
                    <a:pt x="5026" y="2624"/>
                  </a:lnTo>
                  <a:close/>
                  <a:moveTo>
                    <a:pt x="4902" y="2691"/>
                  </a:moveTo>
                  <a:lnTo>
                    <a:pt x="4925" y="2690"/>
                  </a:lnTo>
                  <a:lnTo>
                    <a:pt x="4942" y="2706"/>
                  </a:lnTo>
                  <a:lnTo>
                    <a:pt x="4968" y="2670"/>
                  </a:lnTo>
                  <a:lnTo>
                    <a:pt x="4965" y="2656"/>
                  </a:lnTo>
                  <a:lnTo>
                    <a:pt x="4949" y="2671"/>
                  </a:lnTo>
                  <a:lnTo>
                    <a:pt x="4917" y="2675"/>
                  </a:lnTo>
                  <a:lnTo>
                    <a:pt x="4902" y="2691"/>
                  </a:lnTo>
                  <a:lnTo>
                    <a:pt x="4902" y="2691"/>
                  </a:lnTo>
                  <a:close/>
                  <a:moveTo>
                    <a:pt x="4796" y="2696"/>
                  </a:moveTo>
                  <a:lnTo>
                    <a:pt x="4830" y="2672"/>
                  </a:lnTo>
                  <a:lnTo>
                    <a:pt x="4822" y="2657"/>
                  </a:lnTo>
                  <a:lnTo>
                    <a:pt x="4837" y="2651"/>
                  </a:lnTo>
                  <a:lnTo>
                    <a:pt x="4862" y="2655"/>
                  </a:lnTo>
                  <a:lnTo>
                    <a:pt x="4885" y="2642"/>
                  </a:lnTo>
                  <a:lnTo>
                    <a:pt x="4897" y="2650"/>
                  </a:lnTo>
                  <a:lnTo>
                    <a:pt x="4863" y="2683"/>
                  </a:lnTo>
                  <a:lnTo>
                    <a:pt x="4846" y="2702"/>
                  </a:lnTo>
                  <a:lnTo>
                    <a:pt x="4811" y="2709"/>
                  </a:lnTo>
                  <a:lnTo>
                    <a:pt x="4796" y="2696"/>
                  </a:lnTo>
                  <a:lnTo>
                    <a:pt x="4796" y="2696"/>
                  </a:lnTo>
                  <a:close/>
                  <a:moveTo>
                    <a:pt x="4767" y="2687"/>
                  </a:moveTo>
                  <a:lnTo>
                    <a:pt x="4732" y="2694"/>
                  </a:lnTo>
                  <a:lnTo>
                    <a:pt x="4720" y="2721"/>
                  </a:lnTo>
                  <a:lnTo>
                    <a:pt x="4739" y="2700"/>
                  </a:lnTo>
                  <a:lnTo>
                    <a:pt x="4767" y="2687"/>
                  </a:lnTo>
                  <a:lnTo>
                    <a:pt x="4767" y="2687"/>
                  </a:lnTo>
                  <a:close/>
                  <a:moveTo>
                    <a:pt x="4785" y="2636"/>
                  </a:moveTo>
                  <a:lnTo>
                    <a:pt x="4763" y="2656"/>
                  </a:lnTo>
                  <a:lnTo>
                    <a:pt x="4780" y="2665"/>
                  </a:lnTo>
                  <a:lnTo>
                    <a:pt x="4791" y="2651"/>
                  </a:lnTo>
                  <a:lnTo>
                    <a:pt x="4785" y="2636"/>
                  </a:lnTo>
                  <a:lnTo>
                    <a:pt x="4785" y="2636"/>
                  </a:lnTo>
                  <a:close/>
                  <a:moveTo>
                    <a:pt x="4178" y="2708"/>
                  </a:moveTo>
                  <a:lnTo>
                    <a:pt x="4178" y="2708"/>
                  </a:lnTo>
                  <a:lnTo>
                    <a:pt x="4177" y="2706"/>
                  </a:lnTo>
                  <a:lnTo>
                    <a:pt x="4178" y="2702"/>
                  </a:lnTo>
                  <a:lnTo>
                    <a:pt x="4181" y="2692"/>
                  </a:lnTo>
                  <a:lnTo>
                    <a:pt x="4186" y="2678"/>
                  </a:lnTo>
                  <a:lnTo>
                    <a:pt x="4238" y="2649"/>
                  </a:lnTo>
                  <a:lnTo>
                    <a:pt x="4322" y="2630"/>
                  </a:lnTo>
                  <a:lnTo>
                    <a:pt x="4363" y="2651"/>
                  </a:lnTo>
                  <a:lnTo>
                    <a:pt x="4387" y="2645"/>
                  </a:lnTo>
                  <a:lnTo>
                    <a:pt x="4431" y="2656"/>
                  </a:lnTo>
                  <a:lnTo>
                    <a:pt x="4478" y="2686"/>
                  </a:lnTo>
                  <a:lnTo>
                    <a:pt x="4514" y="2671"/>
                  </a:lnTo>
                  <a:lnTo>
                    <a:pt x="4564" y="2673"/>
                  </a:lnTo>
                  <a:lnTo>
                    <a:pt x="4585" y="2691"/>
                  </a:lnTo>
                  <a:lnTo>
                    <a:pt x="4624" y="2687"/>
                  </a:lnTo>
                  <a:lnTo>
                    <a:pt x="4644" y="2663"/>
                  </a:lnTo>
                  <a:lnTo>
                    <a:pt x="4675" y="2654"/>
                  </a:lnTo>
                  <a:lnTo>
                    <a:pt x="4694" y="2624"/>
                  </a:lnTo>
                  <a:lnTo>
                    <a:pt x="4681" y="2617"/>
                  </a:lnTo>
                  <a:lnTo>
                    <a:pt x="4710" y="2597"/>
                  </a:lnTo>
                  <a:lnTo>
                    <a:pt x="4745" y="2612"/>
                  </a:lnTo>
                  <a:lnTo>
                    <a:pt x="4750" y="2643"/>
                  </a:lnTo>
                  <a:lnTo>
                    <a:pt x="4733" y="2671"/>
                  </a:lnTo>
                  <a:lnTo>
                    <a:pt x="4711" y="2681"/>
                  </a:lnTo>
                  <a:lnTo>
                    <a:pt x="4687" y="2715"/>
                  </a:lnTo>
                  <a:lnTo>
                    <a:pt x="4650" y="2719"/>
                  </a:lnTo>
                  <a:lnTo>
                    <a:pt x="4634" y="2735"/>
                  </a:lnTo>
                  <a:lnTo>
                    <a:pt x="4610" y="2727"/>
                  </a:lnTo>
                  <a:lnTo>
                    <a:pt x="4558" y="2725"/>
                  </a:lnTo>
                  <a:lnTo>
                    <a:pt x="4510" y="2747"/>
                  </a:lnTo>
                  <a:lnTo>
                    <a:pt x="4456" y="2737"/>
                  </a:lnTo>
                  <a:lnTo>
                    <a:pt x="4418" y="2754"/>
                  </a:lnTo>
                  <a:lnTo>
                    <a:pt x="4410" y="2763"/>
                  </a:lnTo>
                  <a:lnTo>
                    <a:pt x="4386" y="2762"/>
                  </a:lnTo>
                  <a:lnTo>
                    <a:pt x="4366" y="2752"/>
                  </a:lnTo>
                  <a:lnTo>
                    <a:pt x="4335" y="2764"/>
                  </a:lnTo>
                  <a:lnTo>
                    <a:pt x="4316" y="2747"/>
                  </a:lnTo>
                  <a:lnTo>
                    <a:pt x="4289" y="2744"/>
                  </a:lnTo>
                  <a:lnTo>
                    <a:pt x="4264" y="2749"/>
                  </a:lnTo>
                  <a:lnTo>
                    <a:pt x="4239" y="2741"/>
                  </a:lnTo>
                  <a:lnTo>
                    <a:pt x="4216" y="2744"/>
                  </a:lnTo>
                  <a:lnTo>
                    <a:pt x="4187" y="2737"/>
                  </a:lnTo>
                  <a:lnTo>
                    <a:pt x="4178" y="2708"/>
                  </a:lnTo>
                  <a:lnTo>
                    <a:pt x="4178" y="2708"/>
                  </a:lnTo>
                  <a:close/>
                  <a:moveTo>
                    <a:pt x="4155" y="2705"/>
                  </a:moveTo>
                  <a:lnTo>
                    <a:pt x="4143" y="2739"/>
                  </a:lnTo>
                  <a:lnTo>
                    <a:pt x="4166" y="2735"/>
                  </a:lnTo>
                  <a:lnTo>
                    <a:pt x="4170" y="2715"/>
                  </a:lnTo>
                  <a:lnTo>
                    <a:pt x="4155" y="2705"/>
                  </a:lnTo>
                  <a:lnTo>
                    <a:pt x="4155" y="2705"/>
                  </a:lnTo>
                  <a:close/>
                  <a:moveTo>
                    <a:pt x="4139" y="2687"/>
                  </a:moveTo>
                  <a:lnTo>
                    <a:pt x="4109" y="2678"/>
                  </a:lnTo>
                  <a:lnTo>
                    <a:pt x="4097" y="2717"/>
                  </a:lnTo>
                  <a:lnTo>
                    <a:pt x="4115" y="2741"/>
                  </a:lnTo>
                  <a:lnTo>
                    <a:pt x="4126" y="2700"/>
                  </a:lnTo>
                  <a:lnTo>
                    <a:pt x="4139" y="2687"/>
                  </a:lnTo>
                  <a:lnTo>
                    <a:pt x="4139" y="2687"/>
                  </a:lnTo>
                  <a:close/>
                  <a:moveTo>
                    <a:pt x="3650" y="2710"/>
                  </a:moveTo>
                  <a:lnTo>
                    <a:pt x="3645" y="2731"/>
                  </a:lnTo>
                  <a:lnTo>
                    <a:pt x="3657" y="2743"/>
                  </a:lnTo>
                  <a:lnTo>
                    <a:pt x="3647" y="2759"/>
                  </a:lnTo>
                  <a:lnTo>
                    <a:pt x="3662" y="2777"/>
                  </a:lnTo>
                  <a:lnTo>
                    <a:pt x="3693" y="2791"/>
                  </a:lnTo>
                  <a:lnTo>
                    <a:pt x="3737" y="2780"/>
                  </a:lnTo>
                  <a:lnTo>
                    <a:pt x="3762" y="2791"/>
                  </a:lnTo>
                  <a:lnTo>
                    <a:pt x="3799" y="2778"/>
                  </a:lnTo>
                  <a:lnTo>
                    <a:pt x="3813" y="2759"/>
                  </a:lnTo>
                  <a:lnTo>
                    <a:pt x="3844" y="2770"/>
                  </a:lnTo>
                  <a:lnTo>
                    <a:pt x="3881" y="2754"/>
                  </a:lnTo>
                  <a:lnTo>
                    <a:pt x="3916" y="2760"/>
                  </a:lnTo>
                  <a:lnTo>
                    <a:pt x="3953" y="2728"/>
                  </a:lnTo>
                  <a:lnTo>
                    <a:pt x="3964" y="2752"/>
                  </a:lnTo>
                  <a:lnTo>
                    <a:pt x="3996" y="2746"/>
                  </a:lnTo>
                  <a:lnTo>
                    <a:pt x="4045" y="2753"/>
                  </a:lnTo>
                  <a:lnTo>
                    <a:pt x="4022" y="2734"/>
                  </a:lnTo>
                  <a:lnTo>
                    <a:pt x="4066" y="2734"/>
                  </a:lnTo>
                  <a:lnTo>
                    <a:pt x="4070" y="2697"/>
                  </a:lnTo>
                  <a:lnTo>
                    <a:pt x="4058" y="2712"/>
                  </a:lnTo>
                  <a:lnTo>
                    <a:pt x="4048" y="2681"/>
                  </a:lnTo>
                  <a:lnTo>
                    <a:pt x="4052" y="2655"/>
                  </a:lnTo>
                  <a:lnTo>
                    <a:pt x="4016" y="2645"/>
                  </a:lnTo>
                  <a:lnTo>
                    <a:pt x="4021" y="2672"/>
                  </a:lnTo>
                  <a:lnTo>
                    <a:pt x="4003" y="2680"/>
                  </a:lnTo>
                  <a:lnTo>
                    <a:pt x="3999" y="2650"/>
                  </a:lnTo>
                  <a:lnTo>
                    <a:pt x="3965" y="2629"/>
                  </a:lnTo>
                  <a:lnTo>
                    <a:pt x="3931" y="2642"/>
                  </a:lnTo>
                  <a:lnTo>
                    <a:pt x="3899" y="2622"/>
                  </a:lnTo>
                  <a:lnTo>
                    <a:pt x="3870" y="2610"/>
                  </a:lnTo>
                  <a:lnTo>
                    <a:pt x="3829" y="2635"/>
                  </a:lnTo>
                  <a:lnTo>
                    <a:pt x="3830" y="2654"/>
                  </a:lnTo>
                  <a:lnTo>
                    <a:pt x="3899" y="2680"/>
                  </a:lnTo>
                  <a:lnTo>
                    <a:pt x="3926" y="2706"/>
                  </a:lnTo>
                  <a:lnTo>
                    <a:pt x="3880" y="2713"/>
                  </a:lnTo>
                  <a:lnTo>
                    <a:pt x="3853" y="2725"/>
                  </a:lnTo>
                  <a:lnTo>
                    <a:pt x="3812" y="2699"/>
                  </a:lnTo>
                  <a:lnTo>
                    <a:pt x="3804" y="2669"/>
                  </a:lnTo>
                  <a:lnTo>
                    <a:pt x="3780" y="2665"/>
                  </a:lnTo>
                  <a:lnTo>
                    <a:pt x="3752" y="2672"/>
                  </a:lnTo>
                  <a:lnTo>
                    <a:pt x="3721" y="2665"/>
                  </a:lnTo>
                  <a:lnTo>
                    <a:pt x="3672" y="2684"/>
                  </a:lnTo>
                  <a:lnTo>
                    <a:pt x="3672" y="2684"/>
                  </a:lnTo>
                  <a:lnTo>
                    <a:pt x="3660" y="2697"/>
                  </a:lnTo>
                  <a:lnTo>
                    <a:pt x="3652" y="2706"/>
                  </a:lnTo>
                  <a:lnTo>
                    <a:pt x="3650" y="2709"/>
                  </a:lnTo>
                  <a:lnTo>
                    <a:pt x="3650" y="2710"/>
                  </a:lnTo>
                  <a:lnTo>
                    <a:pt x="3650" y="2710"/>
                  </a:lnTo>
                  <a:close/>
                  <a:moveTo>
                    <a:pt x="3549" y="2668"/>
                  </a:moveTo>
                  <a:lnTo>
                    <a:pt x="3585" y="2643"/>
                  </a:lnTo>
                  <a:lnTo>
                    <a:pt x="3640" y="2660"/>
                  </a:lnTo>
                  <a:lnTo>
                    <a:pt x="3633" y="2700"/>
                  </a:lnTo>
                  <a:lnTo>
                    <a:pt x="3617" y="2722"/>
                  </a:lnTo>
                  <a:lnTo>
                    <a:pt x="3620" y="2751"/>
                  </a:lnTo>
                  <a:lnTo>
                    <a:pt x="3597" y="2742"/>
                  </a:lnTo>
                  <a:lnTo>
                    <a:pt x="3564" y="2755"/>
                  </a:lnTo>
                  <a:lnTo>
                    <a:pt x="3508" y="2738"/>
                  </a:lnTo>
                  <a:lnTo>
                    <a:pt x="3497" y="2723"/>
                  </a:lnTo>
                  <a:lnTo>
                    <a:pt x="3512" y="2713"/>
                  </a:lnTo>
                  <a:lnTo>
                    <a:pt x="3542" y="2715"/>
                  </a:lnTo>
                  <a:lnTo>
                    <a:pt x="3549" y="2668"/>
                  </a:lnTo>
                  <a:lnTo>
                    <a:pt x="3549" y="2668"/>
                  </a:lnTo>
                  <a:close/>
                  <a:moveTo>
                    <a:pt x="3439" y="2722"/>
                  </a:moveTo>
                  <a:lnTo>
                    <a:pt x="3456" y="2705"/>
                  </a:lnTo>
                  <a:lnTo>
                    <a:pt x="3467" y="2724"/>
                  </a:lnTo>
                  <a:lnTo>
                    <a:pt x="3449" y="2733"/>
                  </a:lnTo>
                  <a:lnTo>
                    <a:pt x="3439" y="2722"/>
                  </a:lnTo>
                  <a:lnTo>
                    <a:pt x="3439" y="2722"/>
                  </a:lnTo>
                  <a:close/>
                  <a:moveTo>
                    <a:pt x="3276" y="2617"/>
                  </a:moveTo>
                  <a:lnTo>
                    <a:pt x="3276" y="2643"/>
                  </a:lnTo>
                  <a:lnTo>
                    <a:pt x="3292" y="2665"/>
                  </a:lnTo>
                  <a:lnTo>
                    <a:pt x="3339" y="2675"/>
                  </a:lnTo>
                  <a:lnTo>
                    <a:pt x="3381" y="2706"/>
                  </a:lnTo>
                  <a:lnTo>
                    <a:pt x="3390" y="2727"/>
                  </a:lnTo>
                  <a:lnTo>
                    <a:pt x="3404" y="2705"/>
                  </a:lnTo>
                  <a:lnTo>
                    <a:pt x="3431" y="2692"/>
                  </a:lnTo>
                  <a:lnTo>
                    <a:pt x="3442" y="2680"/>
                  </a:lnTo>
                  <a:lnTo>
                    <a:pt x="3473" y="2673"/>
                  </a:lnTo>
                  <a:lnTo>
                    <a:pt x="3482" y="2654"/>
                  </a:lnTo>
                  <a:lnTo>
                    <a:pt x="3445" y="2610"/>
                  </a:lnTo>
                  <a:lnTo>
                    <a:pt x="3399" y="2599"/>
                  </a:lnTo>
                  <a:lnTo>
                    <a:pt x="3353" y="2616"/>
                  </a:lnTo>
                  <a:lnTo>
                    <a:pt x="3314" y="2606"/>
                  </a:lnTo>
                  <a:lnTo>
                    <a:pt x="3276" y="2617"/>
                  </a:lnTo>
                  <a:lnTo>
                    <a:pt x="3276" y="2617"/>
                  </a:lnTo>
                  <a:close/>
                  <a:moveTo>
                    <a:pt x="7433" y="2642"/>
                  </a:moveTo>
                  <a:lnTo>
                    <a:pt x="7447" y="2645"/>
                  </a:lnTo>
                  <a:lnTo>
                    <a:pt x="7479" y="2656"/>
                  </a:lnTo>
                  <a:lnTo>
                    <a:pt x="7489" y="2646"/>
                  </a:lnTo>
                  <a:lnTo>
                    <a:pt x="7477" y="2607"/>
                  </a:lnTo>
                  <a:lnTo>
                    <a:pt x="7464" y="2604"/>
                  </a:lnTo>
                  <a:lnTo>
                    <a:pt x="7447" y="2615"/>
                  </a:lnTo>
                  <a:lnTo>
                    <a:pt x="7433" y="2642"/>
                  </a:lnTo>
                  <a:lnTo>
                    <a:pt x="7433" y="2642"/>
                  </a:lnTo>
                  <a:close/>
                  <a:moveTo>
                    <a:pt x="7263" y="2648"/>
                  </a:moveTo>
                  <a:lnTo>
                    <a:pt x="7263" y="2648"/>
                  </a:lnTo>
                  <a:lnTo>
                    <a:pt x="7272" y="2648"/>
                  </a:lnTo>
                  <a:lnTo>
                    <a:pt x="7292" y="2646"/>
                  </a:lnTo>
                  <a:lnTo>
                    <a:pt x="7322" y="2644"/>
                  </a:lnTo>
                  <a:lnTo>
                    <a:pt x="7345" y="2639"/>
                  </a:lnTo>
                  <a:lnTo>
                    <a:pt x="7389" y="2646"/>
                  </a:lnTo>
                  <a:lnTo>
                    <a:pt x="7417" y="2632"/>
                  </a:lnTo>
                  <a:lnTo>
                    <a:pt x="7444" y="2602"/>
                  </a:lnTo>
                  <a:lnTo>
                    <a:pt x="7471" y="2594"/>
                  </a:lnTo>
                  <a:lnTo>
                    <a:pt x="7483" y="2577"/>
                  </a:lnTo>
                  <a:lnTo>
                    <a:pt x="7483" y="2559"/>
                  </a:lnTo>
                  <a:lnTo>
                    <a:pt x="7491" y="2550"/>
                  </a:lnTo>
                  <a:lnTo>
                    <a:pt x="7498" y="2522"/>
                  </a:lnTo>
                  <a:lnTo>
                    <a:pt x="7505" y="2509"/>
                  </a:lnTo>
                  <a:lnTo>
                    <a:pt x="7479" y="2489"/>
                  </a:lnTo>
                  <a:lnTo>
                    <a:pt x="7468" y="2479"/>
                  </a:lnTo>
                  <a:lnTo>
                    <a:pt x="7407" y="2477"/>
                  </a:lnTo>
                  <a:lnTo>
                    <a:pt x="7369" y="2495"/>
                  </a:lnTo>
                  <a:lnTo>
                    <a:pt x="7351" y="2544"/>
                  </a:lnTo>
                  <a:lnTo>
                    <a:pt x="7333" y="2578"/>
                  </a:lnTo>
                  <a:lnTo>
                    <a:pt x="7263" y="2648"/>
                  </a:lnTo>
                  <a:lnTo>
                    <a:pt x="7263" y="2648"/>
                  </a:lnTo>
                  <a:close/>
                  <a:moveTo>
                    <a:pt x="3015" y="2388"/>
                  </a:moveTo>
                  <a:lnTo>
                    <a:pt x="2990" y="2424"/>
                  </a:lnTo>
                  <a:lnTo>
                    <a:pt x="3025" y="2459"/>
                  </a:lnTo>
                  <a:lnTo>
                    <a:pt x="3050" y="2463"/>
                  </a:lnTo>
                  <a:lnTo>
                    <a:pt x="3072" y="2449"/>
                  </a:lnTo>
                  <a:lnTo>
                    <a:pt x="3131" y="2452"/>
                  </a:lnTo>
                  <a:lnTo>
                    <a:pt x="3162" y="2439"/>
                  </a:lnTo>
                  <a:lnTo>
                    <a:pt x="3199" y="2434"/>
                  </a:lnTo>
                  <a:lnTo>
                    <a:pt x="3214" y="2413"/>
                  </a:lnTo>
                  <a:lnTo>
                    <a:pt x="3197" y="2405"/>
                  </a:lnTo>
                  <a:lnTo>
                    <a:pt x="3152" y="2412"/>
                  </a:lnTo>
                  <a:lnTo>
                    <a:pt x="3125" y="2403"/>
                  </a:lnTo>
                  <a:lnTo>
                    <a:pt x="3033" y="2400"/>
                  </a:lnTo>
                  <a:lnTo>
                    <a:pt x="3015" y="2388"/>
                  </a:lnTo>
                  <a:lnTo>
                    <a:pt x="3015" y="2388"/>
                  </a:lnTo>
                  <a:close/>
                  <a:moveTo>
                    <a:pt x="1726" y="2332"/>
                  </a:moveTo>
                  <a:lnTo>
                    <a:pt x="1730" y="2350"/>
                  </a:lnTo>
                  <a:lnTo>
                    <a:pt x="1743" y="2348"/>
                  </a:lnTo>
                  <a:lnTo>
                    <a:pt x="1744" y="2332"/>
                  </a:lnTo>
                  <a:lnTo>
                    <a:pt x="1726" y="2332"/>
                  </a:lnTo>
                  <a:lnTo>
                    <a:pt x="1726" y="2332"/>
                  </a:lnTo>
                  <a:close/>
                  <a:moveTo>
                    <a:pt x="1752" y="2356"/>
                  </a:moveTo>
                  <a:lnTo>
                    <a:pt x="1765" y="2370"/>
                  </a:lnTo>
                  <a:lnTo>
                    <a:pt x="1791" y="2361"/>
                  </a:lnTo>
                  <a:lnTo>
                    <a:pt x="1794" y="2326"/>
                  </a:lnTo>
                  <a:lnTo>
                    <a:pt x="1830" y="2321"/>
                  </a:lnTo>
                  <a:lnTo>
                    <a:pt x="1845" y="2286"/>
                  </a:lnTo>
                  <a:lnTo>
                    <a:pt x="1843" y="2250"/>
                  </a:lnTo>
                  <a:lnTo>
                    <a:pt x="1878" y="2210"/>
                  </a:lnTo>
                  <a:lnTo>
                    <a:pt x="1894" y="2225"/>
                  </a:lnTo>
                  <a:lnTo>
                    <a:pt x="1934" y="2225"/>
                  </a:lnTo>
                  <a:lnTo>
                    <a:pt x="1988" y="2234"/>
                  </a:lnTo>
                  <a:lnTo>
                    <a:pt x="2015" y="2254"/>
                  </a:lnTo>
                  <a:lnTo>
                    <a:pt x="2028" y="2242"/>
                  </a:lnTo>
                  <a:lnTo>
                    <a:pt x="2044" y="2225"/>
                  </a:lnTo>
                  <a:lnTo>
                    <a:pt x="2097" y="2228"/>
                  </a:lnTo>
                  <a:lnTo>
                    <a:pt x="2130" y="2254"/>
                  </a:lnTo>
                  <a:lnTo>
                    <a:pt x="2191" y="2269"/>
                  </a:lnTo>
                  <a:lnTo>
                    <a:pt x="2266" y="2278"/>
                  </a:lnTo>
                  <a:lnTo>
                    <a:pt x="2285" y="2314"/>
                  </a:lnTo>
                  <a:lnTo>
                    <a:pt x="2279" y="2347"/>
                  </a:lnTo>
                  <a:lnTo>
                    <a:pt x="2294" y="2361"/>
                  </a:lnTo>
                  <a:lnTo>
                    <a:pt x="2352" y="2388"/>
                  </a:lnTo>
                  <a:lnTo>
                    <a:pt x="2455" y="2386"/>
                  </a:lnTo>
                  <a:lnTo>
                    <a:pt x="2546" y="2400"/>
                  </a:lnTo>
                  <a:lnTo>
                    <a:pt x="2624" y="2388"/>
                  </a:lnTo>
                  <a:lnTo>
                    <a:pt x="2645" y="2360"/>
                  </a:lnTo>
                  <a:lnTo>
                    <a:pt x="2655" y="2292"/>
                  </a:lnTo>
                  <a:lnTo>
                    <a:pt x="2687" y="2290"/>
                  </a:lnTo>
                  <a:lnTo>
                    <a:pt x="2729" y="2335"/>
                  </a:lnTo>
                  <a:lnTo>
                    <a:pt x="2756" y="2334"/>
                  </a:lnTo>
                  <a:lnTo>
                    <a:pt x="2787" y="2329"/>
                  </a:lnTo>
                  <a:lnTo>
                    <a:pt x="2810" y="2342"/>
                  </a:lnTo>
                  <a:lnTo>
                    <a:pt x="2846" y="2374"/>
                  </a:lnTo>
                  <a:lnTo>
                    <a:pt x="2876" y="2372"/>
                  </a:lnTo>
                  <a:lnTo>
                    <a:pt x="2901" y="2399"/>
                  </a:lnTo>
                  <a:lnTo>
                    <a:pt x="2922" y="2388"/>
                  </a:lnTo>
                  <a:lnTo>
                    <a:pt x="2969" y="2389"/>
                  </a:lnTo>
                  <a:lnTo>
                    <a:pt x="2970" y="2435"/>
                  </a:lnTo>
                  <a:lnTo>
                    <a:pt x="3003" y="2478"/>
                  </a:lnTo>
                  <a:lnTo>
                    <a:pt x="3006" y="2503"/>
                  </a:lnTo>
                  <a:lnTo>
                    <a:pt x="3028" y="2530"/>
                  </a:lnTo>
                  <a:lnTo>
                    <a:pt x="3067" y="2548"/>
                  </a:lnTo>
                  <a:lnTo>
                    <a:pt x="3104" y="2534"/>
                  </a:lnTo>
                  <a:lnTo>
                    <a:pt x="3131" y="2550"/>
                  </a:lnTo>
                  <a:lnTo>
                    <a:pt x="3159" y="2549"/>
                  </a:lnTo>
                  <a:lnTo>
                    <a:pt x="3180" y="2535"/>
                  </a:lnTo>
                  <a:lnTo>
                    <a:pt x="3208" y="2534"/>
                  </a:lnTo>
                  <a:lnTo>
                    <a:pt x="3216" y="2545"/>
                  </a:lnTo>
                  <a:lnTo>
                    <a:pt x="3246" y="2550"/>
                  </a:lnTo>
                  <a:lnTo>
                    <a:pt x="3266" y="2572"/>
                  </a:lnTo>
                  <a:lnTo>
                    <a:pt x="3254" y="2646"/>
                  </a:lnTo>
                  <a:lnTo>
                    <a:pt x="3238" y="2667"/>
                  </a:lnTo>
                  <a:lnTo>
                    <a:pt x="3256" y="2681"/>
                  </a:lnTo>
                  <a:lnTo>
                    <a:pt x="3267" y="2732"/>
                  </a:lnTo>
                  <a:lnTo>
                    <a:pt x="3246" y="2738"/>
                  </a:lnTo>
                  <a:lnTo>
                    <a:pt x="3220" y="2713"/>
                  </a:lnTo>
                  <a:lnTo>
                    <a:pt x="3182" y="2717"/>
                  </a:lnTo>
                  <a:lnTo>
                    <a:pt x="3138" y="2681"/>
                  </a:lnTo>
                  <a:lnTo>
                    <a:pt x="3103" y="2671"/>
                  </a:lnTo>
                  <a:lnTo>
                    <a:pt x="3070" y="2636"/>
                  </a:lnTo>
                  <a:lnTo>
                    <a:pt x="3045" y="2635"/>
                  </a:lnTo>
                  <a:lnTo>
                    <a:pt x="2996" y="2661"/>
                  </a:lnTo>
                  <a:lnTo>
                    <a:pt x="2945" y="2663"/>
                  </a:lnTo>
                  <a:lnTo>
                    <a:pt x="2902" y="2639"/>
                  </a:lnTo>
                  <a:lnTo>
                    <a:pt x="2854" y="2628"/>
                  </a:lnTo>
                  <a:lnTo>
                    <a:pt x="2815" y="2662"/>
                  </a:lnTo>
                  <a:lnTo>
                    <a:pt x="2771" y="2631"/>
                  </a:lnTo>
                  <a:lnTo>
                    <a:pt x="2712" y="2627"/>
                  </a:lnTo>
                  <a:lnTo>
                    <a:pt x="2676" y="2647"/>
                  </a:lnTo>
                  <a:lnTo>
                    <a:pt x="2586" y="2613"/>
                  </a:lnTo>
                  <a:lnTo>
                    <a:pt x="2503" y="2560"/>
                  </a:lnTo>
                  <a:lnTo>
                    <a:pt x="2450" y="2561"/>
                  </a:lnTo>
                  <a:lnTo>
                    <a:pt x="2409" y="2534"/>
                  </a:lnTo>
                  <a:lnTo>
                    <a:pt x="2384" y="2535"/>
                  </a:lnTo>
                  <a:lnTo>
                    <a:pt x="2362" y="2559"/>
                  </a:lnTo>
                  <a:lnTo>
                    <a:pt x="2331" y="2553"/>
                  </a:lnTo>
                  <a:lnTo>
                    <a:pt x="2305" y="2526"/>
                  </a:lnTo>
                  <a:lnTo>
                    <a:pt x="2281" y="2528"/>
                  </a:lnTo>
                  <a:lnTo>
                    <a:pt x="2250" y="2563"/>
                  </a:lnTo>
                  <a:lnTo>
                    <a:pt x="2174" y="2542"/>
                  </a:lnTo>
                  <a:lnTo>
                    <a:pt x="2122" y="2502"/>
                  </a:lnTo>
                  <a:lnTo>
                    <a:pt x="2070" y="2499"/>
                  </a:lnTo>
                  <a:lnTo>
                    <a:pt x="2046" y="2486"/>
                  </a:lnTo>
                  <a:lnTo>
                    <a:pt x="2015" y="2505"/>
                  </a:lnTo>
                  <a:lnTo>
                    <a:pt x="1974" y="2490"/>
                  </a:lnTo>
                  <a:lnTo>
                    <a:pt x="1930" y="2483"/>
                  </a:lnTo>
                  <a:lnTo>
                    <a:pt x="1914" y="2468"/>
                  </a:lnTo>
                  <a:lnTo>
                    <a:pt x="1937" y="2426"/>
                  </a:lnTo>
                  <a:lnTo>
                    <a:pt x="1952" y="2411"/>
                  </a:lnTo>
                  <a:lnTo>
                    <a:pt x="1928" y="2409"/>
                  </a:lnTo>
                  <a:lnTo>
                    <a:pt x="1908" y="2421"/>
                  </a:lnTo>
                  <a:lnTo>
                    <a:pt x="1885" y="2406"/>
                  </a:lnTo>
                  <a:lnTo>
                    <a:pt x="1869" y="2377"/>
                  </a:lnTo>
                  <a:lnTo>
                    <a:pt x="1832" y="2392"/>
                  </a:lnTo>
                  <a:lnTo>
                    <a:pt x="1763" y="2391"/>
                  </a:lnTo>
                  <a:lnTo>
                    <a:pt x="1741" y="2377"/>
                  </a:lnTo>
                  <a:lnTo>
                    <a:pt x="1740" y="2358"/>
                  </a:lnTo>
                  <a:lnTo>
                    <a:pt x="1752" y="2356"/>
                  </a:lnTo>
                  <a:lnTo>
                    <a:pt x="1752" y="2356"/>
                  </a:lnTo>
                  <a:close/>
                  <a:moveTo>
                    <a:pt x="2196" y="431"/>
                  </a:moveTo>
                  <a:lnTo>
                    <a:pt x="2230" y="464"/>
                  </a:lnTo>
                  <a:lnTo>
                    <a:pt x="2248" y="464"/>
                  </a:lnTo>
                  <a:lnTo>
                    <a:pt x="2241" y="491"/>
                  </a:lnTo>
                  <a:lnTo>
                    <a:pt x="2267" y="491"/>
                  </a:lnTo>
                  <a:lnTo>
                    <a:pt x="2281" y="443"/>
                  </a:lnTo>
                  <a:lnTo>
                    <a:pt x="2242" y="390"/>
                  </a:lnTo>
                  <a:lnTo>
                    <a:pt x="2213" y="407"/>
                  </a:lnTo>
                  <a:lnTo>
                    <a:pt x="2196" y="431"/>
                  </a:lnTo>
                  <a:lnTo>
                    <a:pt x="2196" y="431"/>
                  </a:lnTo>
                  <a:close/>
                  <a:moveTo>
                    <a:pt x="1911" y="640"/>
                  </a:moveTo>
                  <a:lnTo>
                    <a:pt x="1910" y="668"/>
                  </a:lnTo>
                  <a:lnTo>
                    <a:pt x="1929" y="659"/>
                  </a:lnTo>
                  <a:lnTo>
                    <a:pt x="1911" y="640"/>
                  </a:lnTo>
                  <a:lnTo>
                    <a:pt x="1911" y="640"/>
                  </a:lnTo>
                  <a:close/>
                  <a:moveTo>
                    <a:pt x="1910" y="569"/>
                  </a:moveTo>
                  <a:lnTo>
                    <a:pt x="1929" y="549"/>
                  </a:lnTo>
                  <a:lnTo>
                    <a:pt x="1908" y="539"/>
                  </a:lnTo>
                  <a:lnTo>
                    <a:pt x="1910" y="569"/>
                  </a:lnTo>
                  <a:lnTo>
                    <a:pt x="1910" y="569"/>
                  </a:lnTo>
                  <a:close/>
                  <a:moveTo>
                    <a:pt x="1914" y="585"/>
                  </a:moveTo>
                  <a:lnTo>
                    <a:pt x="1904" y="604"/>
                  </a:lnTo>
                  <a:lnTo>
                    <a:pt x="1927" y="607"/>
                  </a:lnTo>
                  <a:lnTo>
                    <a:pt x="1914" y="585"/>
                  </a:lnTo>
                  <a:lnTo>
                    <a:pt x="1914" y="585"/>
                  </a:lnTo>
                  <a:close/>
                  <a:moveTo>
                    <a:pt x="1807" y="617"/>
                  </a:moveTo>
                  <a:lnTo>
                    <a:pt x="1803" y="646"/>
                  </a:lnTo>
                  <a:lnTo>
                    <a:pt x="1822" y="658"/>
                  </a:lnTo>
                  <a:lnTo>
                    <a:pt x="1856" y="622"/>
                  </a:lnTo>
                  <a:lnTo>
                    <a:pt x="1828" y="611"/>
                  </a:lnTo>
                  <a:lnTo>
                    <a:pt x="1807" y="617"/>
                  </a:lnTo>
                  <a:lnTo>
                    <a:pt x="1807" y="617"/>
                  </a:lnTo>
                  <a:close/>
                  <a:moveTo>
                    <a:pt x="2355" y="1474"/>
                  </a:moveTo>
                  <a:lnTo>
                    <a:pt x="2358" y="1491"/>
                  </a:lnTo>
                  <a:lnTo>
                    <a:pt x="2384" y="1503"/>
                  </a:lnTo>
                  <a:lnTo>
                    <a:pt x="2395" y="1488"/>
                  </a:lnTo>
                  <a:lnTo>
                    <a:pt x="2381" y="1473"/>
                  </a:lnTo>
                  <a:lnTo>
                    <a:pt x="2355" y="1474"/>
                  </a:lnTo>
                  <a:lnTo>
                    <a:pt x="2355" y="1474"/>
                  </a:lnTo>
                  <a:close/>
                  <a:moveTo>
                    <a:pt x="2132" y="1633"/>
                  </a:moveTo>
                  <a:lnTo>
                    <a:pt x="2145" y="1663"/>
                  </a:lnTo>
                  <a:lnTo>
                    <a:pt x="2142" y="1679"/>
                  </a:lnTo>
                  <a:lnTo>
                    <a:pt x="2108" y="1688"/>
                  </a:lnTo>
                  <a:lnTo>
                    <a:pt x="2096" y="1705"/>
                  </a:lnTo>
                  <a:lnTo>
                    <a:pt x="2123" y="1706"/>
                  </a:lnTo>
                  <a:lnTo>
                    <a:pt x="2122" y="1695"/>
                  </a:lnTo>
                  <a:lnTo>
                    <a:pt x="2145" y="1684"/>
                  </a:lnTo>
                  <a:lnTo>
                    <a:pt x="2145" y="1732"/>
                  </a:lnTo>
                  <a:lnTo>
                    <a:pt x="2170" y="1759"/>
                  </a:lnTo>
                  <a:lnTo>
                    <a:pt x="2199" y="1713"/>
                  </a:lnTo>
                  <a:lnTo>
                    <a:pt x="2216" y="1741"/>
                  </a:lnTo>
                  <a:lnTo>
                    <a:pt x="2243" y="1746"/>
                  </a:lnTo>
                  <a:lnTo>
                    <a:pt x="2253" y="1722"/>
                  </a:lnTo>
                  <a:lnTo>
                    <a:pt x="2279" y="1709"/>
                  </a:lnTo>
                  <a:lnTo>
                    <a:pt x="2264" y="1675"/>
                  </a:lnTo>
                  <a:lnTo>
                    <a:pt x="2206" y="1638"/>
                  </a:lnTo>
                  <a:lnTo>
                    <a:pt x="2150" y="1628"/>
                  </a:lnTo>
                  <a:lnTo>
                    <a:pt x="2132" y="1633"/>
                  </a:lnTo>
                  <a:lnTo>
                    <a:pt x="2132" y="1633"/>
                  </a:lnTo>
                  <a:close/>
                  <a:moveTo>
                    <a:pt x="2021" y="1698"/>
                  </a:moveTo>
                  <a:lnTo>
                    <a:pt x="2016" y="1727"/>
                  </a:lnTo>
                  <a:lnTo>
                    <a:pt x="2037" y="1708"/>
                  </a:lnTo>
                  <a:lnTo>
                    <a:pt x="2021" y="1698"/>
                  </a:lnTo>
                  <a:lnTo>
                    <a:pt x="2021" y="1698"/>
                  </a:lnTo>
                  <a:close/>
                  <a:moveTo>
                    <a:pt x="1776" y="1479"/>
                  </a:moveTo>
                  <a:lnTo>
                    <a:pt x="1775" y="1507"/>
                  </a:lnTo>
                  <a:lnTo>
                    <a:pt x="1743" y="1531"/>
                  </a:lnTo>
                  <a:lnTo>
                    <a:pt x="1764" y="1559"/>
                  </a:lnTo>
                  <a:lnTo>
                    <a:pt x="1826" y="1563"/>
                  </a:lnTo>
                  <a:lnTo>
                    <a:pt x="1842" y="1580"/>
                  </a:lnTo>
                  <a:lnTo>
                    <a:pt x="1844" y="1614"/>
                  </a:lnTo>
                  <a:lnTo>
                    <a:pt x="1863" y="1626"/>
                  </a:lnTo>
                  <a:lnTo>
                    <a:pt x="1873" y="1672"/>
                  </a:lnTo>
                  <a:lnTo>
                    <a:pt x="1912" y="1697"/>
                  </a:lnTo>
                  <a:lnTo>
                    <a:pt x="1946" y="1693"/>
                  </a:lnTo>
                  <a:lnTo>
                    <a:pt x="1957" y="1727"/>
                  </a:lnTo>
                  <a:lnTo>
                    <a:pt x="1973" y="1740"/>
                  </a:lnTo>
                  <a:lnTo>
                    <a:pt x="1990" y="1715"/>
                  </a:lnTo>
                  <a:lnTo>
                    <a:pt x="1979" y="1680"/>
                  </a:lnTo>
                  <a:lnTo>
                    <a:pt x="1997" y="1638"/>
                  </a:lnTo>
                  <a:lnTo>
                    <a:pt x="1940" y="1625"/>
                  </a:lnTo>
                  <a:lnTo>
                    <a:pt x="1904" y="1585"/>
                  </a:lnTo>
                  <a:lnTo>
                    <a:pt x="1891" y="1508"/>
                  </a:lnTo>
                  <a:lnTo>
                    <a:pt x="1876" y="1495"/>
                  </a:lnTo>
                  <a:lnTo>
                    <a:pt x="1872" y="1466"/>
                  </a:lnTo>
                  <a:lnTo>
                    <a:pt x="1848" y="1454"/>
                  </a:lnTo>
                  <a:lnTo>
                    <a:pt x="1826" y="1454"/>
                  </a:lnTo>
                  <a:lnTo>
                    <a:pt x="1829" y="1485"/>
                  </a:lnTo>
                  <a:lnTo>
                    <a:pt x="1841" y="1507"/>
                  </a:lnTo>
                  <a:lnTo>
                    <a:pt x="1808" y="1495"/>
                  </a:lnTo>
                  <a:lnTo>
                    <a:pt x="1787" y="1472"/>
                  </a:lnTo>
                  <a:lnTo>
                    <a:pt x="1776" y="1479"/>
                  </a:lnTo>
                  <a:lnTo>
                    <a:pt x="1776" y="1479"/>
                  </a:lnTo>
                  <a:close/>
                  <a:moveTo>
                    <a:pt x="1611" y="1268"/>
                  </a:moveTo>
                  <a:lnTo>
                    <a:pt x="1594" y="1291"/>
                  </a:lnTo>
                  <a:lnTo>
                    <a:pt x="1621" y="1318"/>
                  </a:lnTo>
                  <a:lnTo>
                    <a:pt x="1651" y="1300"/>
                  </a:lnTo>
                  <a:lnTo>
                    <a:pt x="1640" y="1268"/>
                  </a:lnTo>
                  <a:lnTo>
                    <a:pt x="1611" y="1268"/>
                  </a:lnTo>
                  <a:lnTo>
                    <a:pt x="1611" y="1268"/>
                  </a:lnTo>
                  <a:close/>
                  <a:moveTo>
                    <a:pt x="1638" y="1194"/>
                  </a:moveTo>
                  <a:lnTo>
                    <a:pt x="1619" y="1227"/>
                  </a:lnTo>
                  <a:lnTo>
                    <a:pt x="1637" y="1249"/>
                  </a:lnTo>
                  <a:lnTo>
                    <a:pt x="1665" y="1239"/>
                  </a:lnTo>
                  <a:lnTo>
                    <a:pt x="1704" y="1260"/>
                  </a:lnTo>
                  <a:lnTo>
                    <a:pt x="1718" y="1249"/>
                  </a:lnTo>
                  <a:lnTo>
                    <a:pt x="1666" y="1200"/>
                  </a:lnTo>
                  <a:lnTo>
                    <a:pt x="1638" y="1194"/>
                  </a:lnTo>
                  <a:lnTo>
                    <a:pt x="1638" y="1194"/>
                  </a:lnTo>
                  <a:close/>
                  <a:moveTo>
                    <a:pt x="1296" y="965"/>
                  </a:moveTo>
                  <a:lnTo>
                    <a:pt x="1271" y="1007"/>
                  </a:lnTo>
                  <a:lnTo>
                    <a:pt x="1277" y="1040"/>
                  </a:lnTo>
                  <a:lnTo>
                    <a:pt x="1336" y="1046"/>
                  </a:lnTo>
                  <a:lnTo>
                    <a:pt x="1376" y="1067"/>
                  </a:lnTo>
                  <a:lnTo>
                    <a:pt x="1389" y="1055"/>
                  </a:lnTo>
                  <a:lnTo>
                    <a:pt x="1378" y="1006"/>
                  </a:lnTo>
                  <a:lnTo>
                    <a:pt x="1340" y="973"/>
                  </a:lnTo>
                  <a:lnTo>
                    <a:pt x="1296" y="965"/>
                  </a:lnTo>
                  <a:lnTo>
                    <a:pt x="1296" y="965"/>
                  </a:lnTo>
                  <a:close/>
                  <a:moveTo>
                    <a:pt x="1199" y="913"/>
                  </a:moveTo>
                  <a:lnTo>
                    <a:pt x="1218" y="911"/>
                  </a:lnTo>
                  <a:lnTo>
                    <a:pt x="1262" y="927"/>
                  </a:lnTo>
                  <a:lnTo>
                    <a:pt x="1280" y="953"/>
                  </a:lnTo>
                  <a:lnTo>
                    <a:pt x="1259" y="991"/>
                  </a:lnTo>
                  <a:lnTo>
                    <a:pt x="1242" y="975"/>
                  </a:lnTo>
                  <a:lnTo>
                    <a:pt x="1199" y="913"/>
                  </a:lnTo>
                  <a:lnTo>
                    <a:pt x="1199" y="913"/>
                  </a:lnTo>
                  <a:close/>
                  <a:moveTo>
                    <a:pt x="1081" y="828"/>
                  </a:moveTo>
                  <a:lnTo>
                    <a:pt x="1099" y="880"/>
                  </a:lnTo>
                  <a:lnTo>
                    <a:pt x="1130" y="876"/>
                  </a:lnTo>
                  <a:lnTo>
                    <a:pt x="1162" y="840"/>
                  </a:lnTo>
                  <a:lnTo>
                    <a:pt x="1131" y="805"/>
                  </a:lnTo>
                  <a:lnTo>
                    <a:pt x="1111" y="823"/>
                  </a:lnTo>
                  <a:lnTo>
                    <a:pt x="1081" y="828"/>
                  </a:lnTo>
                  <a:lnTo>
                    <a:pt x="1081" y="828"/>
                  </a:lnTo>
                  <a:close/>
                  <a:moveTo>
                    <a:pt x="1200" y="2111"/>
                  </a:moveTo>
                  <a:lnTo>
                    <a:pt x="1243" y="2142"/>
                  </a:lnTo>
                  <a:lnTo>
                    <a:pt x="1242" y="2118"/>
                  </a:lnTo>
                  <a:lnTo>
                    <a:pt x="1221" y="2102"/>
                  </a:lnTo>
                  <a:lnTo>
                    <a:pt x="1200" y="2111"/>
                  </a:lnTo>
                  <a:lnTo>
                    <a:pt x="1200" y="2111"/>
                  </a:lnTo>
                  <a:close/>
                  <a:moveTo>
                    <a:pt x="884" y="1680"/>
                  </a:moveTo>
                  <a:lnTo>
                    <a:pt x="861" y="1711"/>
                  </a:lnTo>
                  <a:lnTo>
                    <a:pt x="924" y="1769"/>
                  </a:lnTo>
                  <a:lnTo>
                    <a:pt x="917" y="1736"/>
                  </a:lnTo>
                  <a:lnTo>
                    <a:pt x="920" y="1707"/>
                  </a:lnTo>
                  <a:lnTo>
                    <a:pt x="884" y="1680"/>
                  </a:lnTo>
                  <a:lnTo>
                    <a:pt x="884" y="1680"/>
                  </a:lnTo>
                  <a:close/>
                  <a:moveTo>
                    <a:pt x="833" y="1647"/>
                  </a:moveTo>
                  <a:lnTo>
                    <a:pt x="864" y="1660"/>
                  </a:lnTo>
                  <a:lnTo>
                    <a:pt x="837" y="1684"/>
                  </a:lnTo>
                  <a:lnTo>
                    <a:pt x="833" y="1647"/>
                  </a:lnTo>
                  <a:lnTo>
                    <a:pt x="833" y="1647"/>
                  </a:lnTo>
                  <a:close/>
                  <a:moveTo>
                    <a:pt x="770" y="1539"/>
                  </a:moveTo>
                  <a:lnTo>
                    <a:pt x="753" y="1558"/>
                  </a:lnTo>
                  <a:lnTo>
                    <a:pt x="773" y="1584"/>
                  </a:lnTo>
                  <a:lnTo>
                    <a:pt x="811" y="1596"/>
                  </a:lnTo>
                  <a:lnTo>
                    <a:pt x="770" y="1539"/>
                  </a:lnTo>
                  <a:lnTo>
                    <a:pt x="770" y="1539"/>
                  </a:lnTo>
                  <a:close/>
                  <a:moveTo>
                    <a:pt x="584" y="1382"/>
                  </a:moveTo>
                  <a:lnTo>
                    <a:pt x="584" y="1410"/>
                  </a:lnTo>
                  <a:lnTo>
                    <a:pt x="621" y="1423"/>
                  </a:lnTo>
                  <a:lnTo>
                    <a:pt x="665" y="1490"/>
                  </a:lnTo>
                  <a:lnTo>
                    <a:pt x="708" y="1504"/>
                  </a:lnTo>
                  <a:lnTo>
                    <a:pt x="708" y="1440"/>
                  </a:lnTo>
                  <a:lnTo>
                    <a:pt x="658" y="1367"/>
                  </a:lnTo>
                  <a:lnTo>
                    <a:pt x="620" y="1355"/>
                  </a:lnTo>
                  <a:lnTo>
                    <a:pt x="584" y="1382"/>
                  </a:lnTo>
                  <a:lnTo>
                    <a:pt x="584" y="1382"/>
                  </a:lnTo>
                  <a:close/>
                  <a:moveTo>
                    <a:pt x="561" y="1256"/>
                  </a:moveTo>
                  <a:lnTo>
                    <a:pt x="544" y="1293"/>
                  </a:lnTo>
                  <a:lnTo>
                    <a:pt x="564" y="1317"/>
                  </a:lnTo>
                  <a:lnTo>
                    <a:pt x="589" y="1292"/>
                  </a:lnTo>
                  <a:lnTo>
                    <a:pt x="588" y="1267"/>
                  </a:lnTo>
                  <a:lnTo>
                    <a:pt x="561" y="1256"/>
                  </a:lnTo>
                  <a:lnTo>
                    <a:pt x="561" y="1256"/>
                  </a:lnTo>
                  <a:close/>
                  <a:moveTo>
                    <a:pt x="585" y="1162"/>
                  </a:moveTo>
                  <a:lnTo>
                    <a:pt x="625" y="1163"/>
                  </a:lnTo>
                  <a:lnTo>
                    <a:pt x="639" y="1174"/>
                  </a:lnTo>
                  <a:lnTo>
                    <a:pt x="643" y="1152"/>
                  </a:lnTo>
                  <a:lnTo>
                    <a:pt x="603" y="1138"/>
                  </a:lnTo>
                  <a:lnTo>
                    <a:pt x="585" y="1162"/>
                  </a:lnTo>
                  <a:lnTo>
                    <a:pt x="585" y="1162"/>
                  </a:lnTo>
                  <a:close/>
                  <a:moveTo>
                    <a:pt x="339" y="932"/>
                  </a:moveTo>
                  <a:lnTo>
                    <a:pt x="373" y="931"/>
                  </a:lnTo>
                  <a:lnTo>
                    <a:pt x="389" y="913"/>
                  </a:lnTo>
                  <a:lnTo>
                    <a:pt x="412" y="921"/>
                  </a:lnTo>
                  <a:lnTo>
                    <a:pt x="437" y="969"/>
                  </a:lnTo>
                  <a:lnTo>
                    <a:pt x="477" y="1000"/>
                  </a:lnTo>
                  <a:lnTo>
                    <a:pt x="466" y="1025"/>
                  </a:lnTo>
                  <a:lnTo>
                    <a:pt x="459" y="1069"/>
                  </a:lnTo>
                  <a:lnTo>
                    <a:pt x="444" y="1076"/>
                  </a:lnTo>
                  <a:lnTo>
                    <a:pt x="412" y="1016"/>
                  </a:lnTo>
                  <a:lnTo>
                    <a:pt x="387" y="1010"/>
                  </a:lnTo>
                  <a:lnTo>
                    <a:pt x="379" y="972"/>
                  </a:lnTo>
                  <a:lnTo>
                    <a:pt x="339" y="932"/>
                  </a:lnTo>
                  <a:lnTo>
                    <a:pt x="339" y="932"/>
                  </a:lnTo>
                  <a:close/>
                  <a:moveTo>
                    <a:pt x="338" y="802"/>
                  </a:moveTo>
                  <a:lnTo>
                    <a:pt x="378" y="815"/>
                  </a:lnTo>
                  <a:lnTo>
                    <a:pt x="363" y="793"/>
                  </a:lnTo>
                  <a:lnTo>
                    <a:pt x="338" y="802"/>
                  </a:lnTo>
                  <a:lnTo>
                    <a:pt x="338" y="802"/>
                  </a:lnTo>
                  <a:close/>
                  <a:moveTo>
                    <a:pt x="105" y="651"/>
                  </a:moveTo>
                  <a:lnTo>
                    <a:pt x="91" y="666"/>
                  </a:lnTo>
                  <a:lnTo>
                    <a:pt x="81" y="687"/>
                  </a:lnTo>
                  <a:lnTo>
                    <a:pt x="114" y="707"/>
                  </a:lnTo>
                  <a:lnTo>
                    <a:pt x="154" y="702"/>
                  </a:lnTo>
                  <a:lnTo>
                    <a:pt x="130" y="670"/>
                  </a:lnTo>
                  <a:lnTo>
                    <a:pt x="105" y="651"/>
                  </a:lnTo>
                  <a:lnTo>
                    <a:pt x="105" y="651"/>
                  </a:lnTo>
                  <a:close/>
                  <a:moveTo>
                    <a:pt x="7" y="170"/>
                  </a:moveTo>
                  <a:lnTo>
                    <a:pt x="0" y="189"/>
                  </a:lnTo>
                  <a:lnTo>
                    <a:pt x="8" y="239"/>
                  </a:lnTo>
                  <a:lnTo>
                    <a:pt x="51" y="332"/>
                  </a:lnTo>
                  <a:lnTo>
                    <a:pt x="78" y="344"/>
                  </a:lnTo>
                  <a:lnTo>
                    <a:pt x="152" y="425"/>
                  </a:lnTo>
                  <a:lnTo>
                    <a:pt x="175" y="425"/>
                  </a:lnTo>
                  <a:lnTo>
                    <a:pt x="220" y="483"/>
                  </a:lnTo>
                  <a:lnTo>
                    <a:pt x="247" y="492"/>
                  </a:lnTo>
                  <a:lnTo>
                    <a:pt x="268" y="484"/>
                  </a:lnTo>
                  <a:lnTo>
                    <a:pt x="324" y="530"/>
                  </a:lnTo>
                  <a:lnTo>
                    <a:pt x="384" y="627"/>
                  </a:lnTo>
                  <a:lnTo>
                    <a:pt x="445" y="684"/>
                  </a:lnTo>
                  <a:lnTo>
                    <a:pt x="462" y="684"/>
                  </a:lnTo>
                  <a:lnTo>
                    <a:pt x="462" y="730"/>
                  </a:lnTo>
                  <a:lnTo>
                    <a:pt x="478" y="743"/>
                  </a:lnTo>
                  <a:lnTo>
                    <a:pt x="484" y="786"/>
                  </a:lnTo>
                  <a:lnTo>
                    <a:pt x="505" y="807"/>
                  </a:lnTo>
                  <a:lnTo>
                    <a:pt x="541" y="806"/>
                  </a:lnTo>
                  <a:lnTo>
                    <a:pt x="588" y="863"/>
                  </a:lnTo>
                  <a:lnTo>
                    <a:pt x="610" y="877"/>
                  </a:lnTo>
                  <a:lnTo>
                    <a:pt x="631" y="874"/>
                  </a:lnTo>
                  <a:lnTo>
                    <a:pt x="637" y="892"/>
                  </a:lnTo>
                  <a:lnTo>
                    <a:pt x="624" y="916"/>
                  </a:lnTo>
                  <a:lnTo>
                    <a:pt x="645" y="940"/>
                  </a:lnTo>
                  <a:lnTo>
                    <a:pt x="662" y="984"/>
                  </a:lnTo>
                  <a:lnTo>
                    <a:pt x="661" y="994"/>
                  </a:lnTo>
                  <a:lnTo>
                    <a:pt x="695" y="1085"/>
                  </a:lnTo>
                  <a:lnTo>
                    <a:pt x="711" y="1135"/>
                  </a:lnTo>
                  <a:lnTo>
                    <a:pt x="755" y="1148"/>
                  </a:lnTo>
                  <a:lnTo>
                    <a:pt x="806" y="1183"/>
                  </a:lnTo>
                  <a:lnTo>
                    <a:pt x="806" y="1213"/>
                  </a:lnTo>
                  <a:lnTo>
                    <a:pt x="848" y="1287"/>
                  </a:lnTo>
                  <a:lnTo>
                    <a:pt x="887" y="1317"/>
                  </a:lnTo>
                  <a:lnTo>
                    <a:pt x="895" y="1400"/>
                  </a:lnTo>
                  <a:lnTo>
                    <a:pt x="959" y="1518"/>
                  </a:lnTo>
                  <a:lnTo>
                    <a:pt x="955" y="1566"/>
                  </a:lnTo>
                  <a:lnTo>
                    <a:pt x="971" y="1610"/>
                  </a:lnTo>
                  <a:lnTo>
                    <a:pt x="1033" y="1657"/>
                  </a:lnTo>
                  <a:lnTo>
                    <a:pt x="1095" y="1734"/>
                  </a:lnTo>
                  <a:lnTo>
                    <a:pt x="1113" y="1776"/>
                  </a:lnTo>
                  <a:lnTo>
                    <a:pt x="1161" y="1786"/>
                  </a:lnTo>
                  <a:lnTo>
                    <a:pt x="1179" y="1806"/>
                  </a:lnTo>
                  <a:lnTo>
                    <a:pt x="1220" y="1833"/>
                  </a:lnTo>
                  <a:lnTo>
                    <a:pt x="1226" y="1882"/>
                  </a:lnTo>
                  <a:lnTo>
                    <a:pt x="1263" y="1906"/>
                  </a:lnTo>
                  <a:lnTo>
                    <a:pt x="1308" y="1955"/>
                  </a:lnTo>
                  <a:lnTo>
                    <a:pt x="1384" y="2003"/>
                  </a:lnTo>
                  <a:lnTo>
                    <a:pt x="1402" y="2040"/>
                  </a:lnTo>
                  <a:lnTo>
                    <a:pt x="1451" y="2054"/>
                  </a:lnTo>
                  <a:lnTo>
                    <a:pt x="1552" y="2142"/>
                  </a:lnTo>
                  <a:lnTo>
                    <a:pt x="1561" y="2178"/>
                  </a:lnTo>
                  <a:lnTo>
                    <a:pt x="1582" y="2188"/>
                  </a:lnTo>
                  <a:lnTo>
                    <a:pt x="1606" y="2227"/>
                  </a:lnTo>
                  <a:lnTo>
                    <a:pt x="1618" y="2213"/>
                  </a:lnTo>
                  <a:lnTo>
                    <a:pt x="1618" y="2179"/>
                  </a:lnTo>
                  <a:lnTo>
                    <a:pt x="1608" y="2163"/>
                  </a:lnTo>
                  <a:lnTo>
                    <a:pt x="1608" y="2144"/>
                  </a:lnTo>
                  <a:lnTo>
                    <a:pt x="1639" y="2150"/>
                  </a:lnTo>
                  <a:lnTo>
                    <a:pt x="1706" y="2212"/>
                  </a:lnTo>
                  <a:lnTo>
                    <a:pt x="1719" y="2201"/>
                  </a:lnTo>
                  <a:lnTo>
                    <a:pt x="1720" y="2156"/>
                  </a:lnTo>
                  <a:lnTo>
                    <a:pt x="1735" y="2133"/>
                  </a:lnTo>
                  <a:lnTo>
                    <a:pt x="1762" y="2139"/>
                  </a:lnTo>
                  <a:lnTo>
                    <a:pt x="1793" y="2187"/>
                  </a:lnTo>
                  <a:lnTo>
                    <a:pt x="1813" y="2195"/>
                  </a:lnTo>
                  <a:lnTo>
                    <a:pt x="1836" y="2172"/>
                  </a:lnTo>
                  <a:lnTo>
                    <a:pt x="1833" y="2096"/>
                  </a:lnTo>
                  <a:lnTo>
                    <a:pt x="1850" y="2002"/>
                  </a:lnTo>
                  <a:lnTo>
                    <a:pt x="1831" y="1940"/>
                  </a:lnTo>
                  <a:lnTo>
                    <a:pt x="1860" y="1872"/>
                  </a:lnTo>
                  <a:lnTo>
                    <a:pt x="1845" y="1845"/>
                  </a:lnTo>
                  <a:lnTo>
                    <a:pt x="1848" y="1791"/>
                  </a:lnTo>
                  <a:lnTo>
                    <a:pt x="1878" y="1777"/>
                  </a:lnTo>
                  <a:lnTo>
                    <a:pt x="1892" y="1752"/>
                  </a:lnTo>
                  <a:lnTo>
                    <a:pt x="1887" y="1721"/>
                  </a:lnTo>
                  <a:lnTo>
                    <a:pt x="1861" y="1708"/>
                  </a:lnTo>
                  <a:lnTo>
                    <a:pt x="1830" y="1684"/>
                  </a:lnTo>
                  <a:lnTo>
                    <a:pt x="1817" y="1644"/>
                  </a:lnTo>
                  <a:lnTo>
                    <a:pt x="1796" y="1633"/>
                  </a:lnTo>
                  <a:lnTo>
                    <a:pt x="1786" y="1606"/>
                  </a:lnTo>
                  <a:lnTo>
                    <a:pt x="1754" y="1592"/>
                  </a:lnTo>
                  <a:lnTo>
                    <a:pt x="1702" y="1598"/>
                  </a:lnTo>
                  <a:lnTo>
                    <a:pt x="1669" y="1594"/>
                  </a:lnTo>
                  <a:lnTo>
                    <a:pt x="1664" y="1543"/>
                  </a:lnTo>
                  <a:lnTo>
                    <a:pt x="1639" y="1510"/>
                  </a:lnTo>
                  <a:lnTo>
                    <a:pt x="1617" y="1523"/>
                  </a:lnTo>
                  <a:lnTo>
                    <a:pt x="1633" y="1490"/>
                  </a:lnTo>
                  <a:lnTo>
                    <a:pt x="1619" y="1453"/>
                  </a:lnTo>
                  <a:lnTo>
                    <a:pt x="1614" y="1369"/>
                  </a:lnTo>
                  <a:lnTo>
                    <a:pt x="1574" y="1385"/>
                  </a:lnTo>
                  <a:lnTo>
                    <a:pt x="1557" y="1369"/>
                  </a:lnTo>
                  <a:lnTo>
                    <a:pt x="1490" y="1368"/>
                  </a:lnTo>
                  <a:lnTo>
                    <a:pt x="1432" y="1329"/>
                  </a:lnTo>
                  <a:lnTo>
                    <a:pt x="1433" y="1300"/>
                  </a:lnTo>
                  <a:lnTo>
                    <a:pt x="1467" y="1284"/>
                  </a:lnTo>
                  <a:lnTo>
                    <a:pt x="1507" y="1262"/>
                  </a:lnTo>
                  <a:lnTo>
                    <a:pt x="1482" y="1249"/>
                  </a:lnTo>
                  <a:lnTo>
                    <a:pt x="1445" y="1254"/>
                  </a:lnTo>
                  <a:lnTo>
                    <a:pt x="1424" y="1246"/>
                  </a:lnTo>
                  <a:lnTo>
                    <a:pt x="1387" y="1259"/>
                  </a:lnTo>
                  <a:lnTo>
                    <a:pt x="1414" y="1235"/>
                  </a:lnTo>
                  <a:lnTo>
                    <a:pt x="1454" y="1205"/>
                  </a:lnTo>
                  <a:lnTo>
                    <a:pt x="1505" y="1197"/>
                  </a:lnTo>
                  <a:lnTo>
                    <a:pt x="1495" y="1161"/>
                  </a:lnTo>
                  <a:lnTo>
                    <a:pt x="1443" y="1104"/>
                  </a:lnTo>
                  <a:lnTo>
                    <a:pt x="1413" y="1100"/>
                  </a:lnTo>
                  <a:lnTo>
                    <a:pt x="1373" y="1126"/>
                  </a:lnTo>
                  <a:lnTo>
                    <a:pt x="1338" y="1148"/>
                  </a:lnTo>
                  <a:lnTo>
                    <a:pt x="1295" y="1150"/>
                  </a:lnTo>
                  <a:lnTo>
                    <a:pt x="1319" y="1146"/>
                  </a:lnTo>
                  <a:lnTo>
                    <a:pt x="1335" y="1131"/>
                  </a:lnTo>
                  <a:lnTo>
                    <a:pt x="1351" y="1126"/>
                  </a:lnTo>
                  <a:lnTo>
                    <a:pt x="1368" y="1103"/>
                  </a:lnTo>
                  <a:lnTo>
                    <a:pt x="1359" y="1081"/>
                  </a:lnTo>
                  <a:lnTo>
                    <a:pt x="1321" y="1063"/>
                  </a:lnTo>
                  <a:lnTo>
                    <a:pt x="1261" y="1065"/>
                  </a:lnTo>
                  <a:lnTo>
                    <a:pt x="1219" y="1029"/>
                  </a:lnTo>
                  <a:lnTo>
                    <a:pt x="1219" y="1006"/>
                  </a:lnTo>
                  <a:lnTo>
                    <a:pt x="1212" y="962"/>
                  </a:lnTo>
                  <a:lnTo>
                    <a:pt x="1142" y="891"/>
                  </a:lnTo>
                  <a:lnTo>
                    <a:pt x="1118" y="886"/>
                  </a:lnTo>
                  <a:lnTo>
                    <a:pt x="1095" y="893"/>
                  </a:lnTo>
                  <a:lnTo>
                    <a:pt x="1068" y="871"/>
                  </a:lnTo>
                  <a:lnTo>
                    <a:pt x="1059" y="808"/>
                  </a:lnTo>
                  <a:lnTo>
                    <a:pt x="1010" y="758"/>
                  </a:lnTo>
                  <a:lnTo>
                    <a:pt x="946" y="723"/>
                  </a:lnTo>
                  <a:lnTo>
                    <a:pt x="905" y="720"/>
                  </a:lnTo>
                  <a:lnTo>
                    <a:pt x="897" y="737"/>
                  </a:lnTo>
                  <a:lnTo>
                    <a:pt x="877" y="723"/>
                  </a:lnTo>
                  <a:lnTo>
                    <a:pt x="867" y="677"/>
                  </a:lnTo>
                  <a:lnTo>
                    <a:pt x="844" y="701"/>
                  </a:lnTo>
                  <a:lnTo>
                    <a:pt x="827" y="676"/>
                  </a:lnTo>
                  <a:lnTo>
                    <a:pt x="824" y="626"/>
                  </a:lnTo>
                  <a:lnTo>
                    <a:pt x="793" y="586"/>
                  </a:lnTo>
                  <a:lnTo>
                    <a:pt x="756" y="578"/>
                  </a:lnTo>
                  <a:lnTo>
                    <a:pt x="743" y="555"/>
                  </a:lnTo>
                  <a:lnTo>
                    <a:pt x="644" y="490"/>
                  </a:lnTo>
                  <a:lnTo>
                    <a:pt x="611" y="486"/>
                  </a:lnTo>
                  <a:lnTo>
                    <a:pt x="570" y="441"/>
                  </a:lnTo>
                  <a:lnTo>
                    <a:pt x="530" y="435"/>
                  </a:lnTo>
                  <a:lnTo>
                    <a:pt x="519" y="409"/>
                  </a:lnTo>
                  <a:lnTo>
                    <a:pt x="510" y="354"/>
                  </a:lnTo>
                  <a:lnTo>
                    <a:pt x="476" y="336"/>
                  </a:lnTo>
                  <a:lnTo>
                    <a:pt x="455" y="294"/>
                  </a:lnTo>
                  <a:lnTo>
                    <a:pt x="441" y="289"/>
                  </a:lnTo>
                  <a:lnTo>
                    <a:pt x="416" y="244"/>
                  </a:lnTo>
                  <a:lnTo>
                    <a:pt x="377" y="230"/>
                  </a:lnTo>
                  <a:lnTo>
                    <a:pt x="341" y="230"/>
                  </a:lnTo>
                  <a:lnTo>
                    <a:pt x="317" y="238"/>
                  </a:lnTo>
                  <a:lnTo>
                    <a:pt x="299" y="226"/>
                  </a:lnTo>
                  <a:lnTo>
                    <a:pt x="256" y="225"/>
                  </a:lnTo>
                  <a:lnTo>
                    <a:pt x="205" y="238"/>
                  </a:lnTo>
                  <a:lnTo>
                    <a:pt x="181" y="222"/>
                  </a:lnTo>
                  <a:lnTo>
                    <a:pt x="102" y="168"/>
                  </a:lnTo>
                  <a:lnTo>
                    <a:pt x="32" y="158"/>
                  </a:lnTo>
                  <a:lnTo>
                    <a:pt x="7" y="17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14"/>
            <p:cNvSpPr>
              <a:spLocks/>
            </p:cNvSpPr>
            <p:nvPr/>
          </p:nvSpPr>
          <p:spPr bwMode="auto">
            <a:xfrm>
              <a:off x="4370714" y="5320319"/>
              <a:ext cx="88327" cy="28576"/>
            </a:xfrm>
            <a:custGeom>
              <a:avLst/>
              <a:gdLst>
                <a:gd name="T0" fmla="*/ 0 w 546"/>
                <a:gd name="T1" fmla="*/ 147 h 177"/>
                <a:gd name="T2" fmla="*/ 26 w 546"/>
                <a:gd name="T3" fmla="*/ 177 h 177"/>
                <a:gd name="T4" fmla="*/ 62 w 546"/>
                <a:gd name="T5" fmla="*/ 158 h 177"/>
                <a:gd name="T6" fmla="*/ 92 w 546"/>
                <a:gd name="T7" fmla="*/ 153 h 177"/>
                <a:gd name="T8" fmla="*/ 94 w 546"/>
                <a:gd name="T9" fmla="*/ 109 h 177"/>
                <a:gd name="T10" fmla="*/ 73 w 546"/>
                <a:gd name="T11" fmla="*/ 115 h 177"/>
                <a:gd name="T12" fmla="*/ 28 w 546"/>
                <a:gd name="T13" fmla="*/ 120 h 177"/>
                <a:gd name="T14" fmla="*/ 0 w 546"/>
                <a:gd name="T15" fmla="*/ 147 h 177"/>
                <a:gd name="T16" fmla="*/ 0 w 546"/>
                <a:gd name="T17" fmla="*/ 147 h 177"/>
                <a:gd name="T18" fmla="*/ 138 w 546"/>
                <a:gd name="T19" fmla="*/ 93 h 177"/>
                <a:gd name="T20" fmla="*/ 174 w 546"/>
                <a:gd name="T21" fmla="*/ 133 h 177"/>
                <a:gd name="T22" fmla="*/ 215 w 546"/>
                <a:gd name="T23" fmla="*/ 171 h 177"/>
                <a:gd name="T24" fmla="*/ 220 w 546"/>
                <a:gd name="T25" fmla="*/ 169 h 177"/>
                <a:gd name="T26" fmla="*/ 252 w 546"/>
                <a:gd name="T27" fmla="*/ 139 h 177"/>
                <a:gd name="T28" fmla="*/ 279 w 546"/>
                <a:gd name="T29" fmla="*/ 129 h 177"/>
                <a:gd name="T30" fmla="*/ 311 w 546"/>
                <a:gd name="T31" fmla="*/ 132 h 177"/>
                <a:gd name="T32" fmla="*/ 381 w 546"/>
                <a:gd name="T33" fmla="*/ 119 h 177"/>
                <a:gd name="T34" fmla="*/ 429 w 546"/>
                <a:gd name="T35" fmla="*/ 89 h 177"/>
                <a:gd name="T36" fmla="*/ 479 w 546"/>
                <a:gd name="T37" fmla="*/ 76 h 177"/>
                <a:gd name="T38" fmla="*/ 492 w 546"/>
                <a:gd name="T39" fmla="*/ 55 h 177"/>
                <a:gd name="T40" fmla="*/ 512 w 546"/>
                <a:gd name="T41" fmla="*/ 52 h 177"/>
                <a:gd name="T42" fmla="*/ 546 w 546"/>
                <a:gd name="T43" fmla="*/ 30 h 177"/>
                <a:gd name="T44" fmla="*/ 546 w 546"/>
                <a:gd name="T45" fmla="*/ 15 h 177"/>
                <a:gd name="T46" fmla="*/ 530 w 546"/>
                <a:gd name="T47" fmla="*/ 0 h 177"/>
                <a:gd name="T48" fmla="*/ 464 w 546"/>
                <a:gd name="T49" fmla="*/ 15 h 177"/>
                <a:gd name="T50" fmla="*/ 424 w 546"/>
                <a:gd name="T51" fmla="*/ 13 h 177"/>
                <a:gd name="T52" fmla="*/ 386 w 546"/>
                <a:gd name="T53" fmla="*/ 21 h 177"/>
                <a:gd name="T54" fmla="*/ 351 w 546"/>
                <a:gd name="T55" fmla="*/ 21 h 177"/>
                <a:gd name="T56" fmla="*/ 305 w 546"/>
                <a:gd name="T57" fmla="*/ 29 h 177"/>
                <a:gd name="T58" fmla="*/ 233 w 546"/>
                <a:gd name="T59" fmla="*/ 25 h 177"/>
                <a:gd name="T60" fmla="*/ 179 w 546"/>
                <a:gd name="T61" fmla="*/ 74 h 177"/>
                <a:gd name="T62" fmla="*/ 138 w 546"/>
                <a:gd name="T63" fmla="*/ 9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6" h="177">
                  <a:moveTo>
                    <a:pt x="0" y="147"/>
                  </a:moveTo>
                  <a:lnTo>
                    <a:pt x="26" y="177"/>
                  </a:lnTo>
                  <a:lnTo>
                    <a:pt x="62" y="158"/>
                  </a:lnTo>
                  <a:lnTo>
                    <a:pt x="92" y="153"/>
                  </a:lnTo>
                  <a:lnTo>
                    <a:pt x="94" y="109"/>
                  </a:lnTo>
                  <a:lnTo>
                    <a:pt x="73" y="115"/>
                  </a:lnTo>
                  <a:lnTo>
                    <a:pt x="28" y="120"/>
                  </a:lnTo>
                  <a:lnTo>
                    <a:pt x="0" y="147"/>
                  </a:lnTo>
                  <a:lnTo>
                    <a:pt x="0" y="147"/>
                  </a:lnTo>
                  <a:close/>
                  <a:moveTo>
                    <a:pt x="138" y="93"/>
                  </a:moveTo>
                  <a:lnTo>
                    <a:pt x="174" y="133"/>
                  </a:lnTo>
                  <a:lnTo>
                    <a:pt x="215" y="171"/>
                  </a:lnTo>
                  <a:lnTo>
                    <a:pt x="220" y="169"/>
                  </a:lnTo>
                  <a:lnTo>
                    <a:pt x="252" y="139"/>
                  </a:lnTo>
                  <a:lnTo>
                    <a:pt x="279" y="129"/>
                  </a:lnTo>
                  <a:lnTo>
                    <a:pt x="311" y="132"/>
                  </a:lnTo>
                  <a:lnTo>
                    <a:pt x="381" y="119"/>
                  </a:lnTo>
                  <a:lnTo>
                    <a:pt x="429" y="89"/>
                  </a:lnTo>
                  <a:lnTo>
                    <a:pt x="479" y="76"/>
                  </a:lnTo>
                  <a:lnTo>
                    <a:pt x="492" y="55"/>
                  </a:lnTo>
                  <a:lnTo>
                    <a:pt x="512" y="52"/>
                  </a:lnTo>
                  <a:lnTo>
                    <a:pt x="546" y="30"/>
                  </a:lnTo>
                  <a:lnTo>
                    <a:pt x="546" y="15"/>
                  </a:lnTo>
                  <a:lnTo>
                    <a:pt x="530" y="0"/>
                  </a:lnTo>
                  <a:lnTo>
                    <a:pt x="464" y="15"/>
                  </a:lnTo>
                  <a:lnTo>
                    <a:pt x="424" y="13"/>
                  </a:lnTo>
                  <a:lnTo>
                    <a:pt x="386" y="21"/>
                  </a:lnTo>
                  <a:lnTo>
                    <a:pt x="351" y="21"/>
                  </a:lnTo>
                  <a:lnTo>
                    <a:pt x="305" y="29"/>
                  </a:lnTo>
                  <a:lnTo>
                    <a:pt x="233" y="25"/>
                  </a:lnTo>
                  <a:lnTo>
                    <a:pt x="179" y="74"/>
                  </a:lnTo>
                  <a:lnTo>
                    <a:pt x="138" y="9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15"/>
            <p:cNvSpPr>
              <a:spLocks/>
            </p:cNvSpPr>
            <p:nvPr/>
          </p:nvSpPr>
          <p:spPr bwMode="auto">
            <a:xfrm>
              <a:off x="3709566" y="4860505"/>
              <a:ext cx="533855" cy="188343"/>
            </a:xfrm>
            <a:custGeom>
              <a:avLst/>
              <a:gdLst>
                <a:gd name="T0" fmla="*/ 1986 w 3289"/>
                <a:gd name="T1" fmla="*/ 842 h 1163"/>
                <a:gd name="T2" fmla="*/ 25 w 3289"/>
                <a:gd name="T3" fmla="*/ 375 h 1163"/>
                <a:gd name="T4" fmla="*/ 0 w 3289"/>
                <a:gd name="T5" fmla="*/ 314 h 1163"/>
                <a:gd name="T6" fmla="*/ 1802 w 3289"/>
                <a:gd name="T7" fmla="*/ 1132 h 1163"/>
                <a:gd name="T8" fmla="*/ 1938 w 3289"/>
                <a:gd name="T9" fmla="*/ 1133 h 1163"/>
                <a:gd name="T10" fmla="*/ 2260 w 3289"/>
                <a:gd name="T11" fmla="*/ 1062 h 1163"/>
                <a:gd name="T12" fmla="*/ 2509 w 3289"/>
                <a:gd name="T13" fmla="*/ 1052 h 1163"/>
                <a:gd name="T14" fmla="*/ 2687 w 3289"/>
                <a:gd name="T15" fmla="*/ 641 h 1163"/>
                <a:gd name="T16" fmla="*/ 2767 w 3289"/>
                <a:gd name="T17" fmla="*/ 533 h 1163"/>
                <a:gd name="T18" fmla="*/ 3000 w 3289"/>
                <a:gd name="T19" fmla="*/ 553 h 1163"/>
                <a:gd name="T20" fmla="*/ 3152 w 3289"/>
                <a:gd name="T21" fmla="*/ 545 h 1163"/>
                <a:gd name="T22" fmla="*/ 3196 w 3289"/>
                <a:gd name="T23" fmla="*/ 434 h 1163"/>
                <a:gd name="T24" fmla="*/ 3215 w 3289"/>
                <a:gd name="T25" fmla="*/ 358 h 1163"/>
                <a:gd name="T26" fmla="*/ 3064 w 3289"/>
                <a:gd name="T27" fmla="*/ 319 h 1163"/>
                <a:gd name="T28" fmla="*/ 3028 w 3289"/>
                <a:gd name="T29" fmla="*/ 288 h 1163"/>
                <a:gd name="T30" fmla="*/ 3029 w 3289"/>
                <a:gd name="T31" fmla="*/ 179 h 1163"/>
                <a:gd name="T32" fmla="*/ 2905 w 3289"/>
                <a:gd name="T33" fmla="*/ 62 h 1163"/>
                <a:gd name="T34" fmla="*/ 2859 w 3289"/>
                <a:gd name="T35" fmla="*/ 106 h 1163"/>
                <a:gd name="T36" fmla="*/ 2746 w 3289"/>
                <a:gd name="T37" fmla="*/ 241 h 1163"/>
                <a:gd name="T38" fmla="*/ 2583 w 3289"/>
                <a:gd name="T39" fmla="*/ 391 h 1163"/>
                <a:gd name="T40" fmla="*/ 2628 w 3289"/>
                <a:gd name="T41" fmla="*/ 429 h 1163"/>
                <a:gd name="T42" fmla="*/ 2605 w 3289"/>
                <a:gd name="T43" fmla="*/ 551 h 1163"/>
                <a:gd name="T44" fmla="*/ 2567 w 3289"/>
                <a:gd name="T45" fmla="*/ 459 h 1163"/>
                <a:gd name="T46" fmla="*/ 2494 w 3289"/>
                <a:gd name="T47" fmla="*/ 548 h 1163"/>
                <a:gd name="T48" fmla="*/ 2397 w 3289"/>
                <a:gd name="T49" fmla="*/ 554 h 1163"/>
                <a:gd name="T50" fmla="*/ 2234 w 3289"/>
                <a:gd name="T51" fmla="*/ 754 h 1163"/>
                <a:gd name="T52" fmla="*/ 2061 w 3289"/>
                <a:gd name="T53" fmla="*/ 897 h 1163"/>
                <a:gd name="T54" fmla="*/ 1945 w 3289"/>
                <a:gd name="T55" fmla="*/ 965 h 1163"/>
                <a:gd name="T56" fmla="*/ 1777 w 3289"/>
                <a:gd name="T57" fmla="*/ 1035 h 1163"/>
                <a:gd name="T58" fmla="*/ 1667 w 3289"/>
                <a:gd name="T59" fmla="*/ 979 h 1163"/>
                <a:gd name="T60" fmla="*/ 2886 w 3289"/>
                <a:gd name="T61" fmla="*/ 0 h 1163"/>
                <a:gd name="T62" fmla="*/ 2945 w 3289"/>
                <a:gd name="T63" fmla="*/ 31 h 1163"/>
                <a:gd name="T64" fmla="*/ 1954 w 3289"/>
                <a:gd name="T65" fmla="*/ 912 h 1163"/>
                <a:gd name="T66" fmla="*/ 1989 w 3289"/>
                <a:gd name="T67" fmla="*/ 898 h 1163"/>
                <a:gd name="T68" fmla="*/ 2026 w 3289"/>
                <a:gd name="T69" fmla="*/ 836 h 1163"/>
                <a:gd name="T70" fmla="*/ 2001 w 3289"/>
                <a:gd name="T71" fmla="*/ 843 h 1163"/>
                <a:gd name="T72" fmla="*/ 18 w 3289"/>
                <a:gd name="T73" fmla="*/ 127 h 1163"/>
                <a:gd name="T74" fmla="*/ 163 w 3289"/>
                <a:gd name="T75" fmla="*/ 160 h 1163"/>
                <a:gd name="T76" fmla="*/ 205 w 3289"/>
                <a:gd name="T77" fmla="*/ 293 h 1163"/>
                <a:gd name="T78" fmla="*/ 321 w 3289"/>
                <a:gd name="T79" fmla="*/ 227 h 1163"/>
                <a:gd name="T80" fmla="*/ 384 w 3289"/>
                <a:gd name="T81" fmla="*/ 197 h 1163"/>
                <a:gd name="T82" fmla="*/ 574 w 3289"/>
                <a:gd name="T83" fmla="*/ 518 h 1163"/>
                <a:gd name="T84" fmla="*/ 583 w 3289"/>
                <a:gd name="T85" fmla="*/ 754 h 1163"/>
                <a:gd name="T86" fmla="*/ 674 w 3289"/>
                <a:gd name="T87" fmla="*/ 863 h 1163"/>
                <a:gd name="T88" fmla="*/ 709 w 3289"/>
                <a:gd name="T89" fmla="*/ 953 h 1163"/>
                <a:gd name="T90" fmla="*/ 714 w 3289"/>
                <a:gd name="T91" fmla="*/ 1030 h 1163"/>
                <a:gd name="T92" fmla="*/ 709 w 3289"/>
                <a:gd name="T93" fmla="*/ 1054 h 1163"/>
                <a:gd name="T94" fmla="*/ 618 w 3289"/>
                <a:gd name="T95" fmla="*/ 1061 h 1163"/>
                <a:gd name="T96" fmla="*/ 444 w 3289"/>
                <a:gd name="T97" fmla="*/ 954 h 1163"/>
                <a:gd name="T98" fmla="*/ 304 w 3289"/>
                <a:gd name="T99" fmla="*/ 842 h 1163"/>
                <a:gd name="T100" fmla="*/ 232 w 3289"/>
                <a:gd name="T101" fmla="*/ 718 h 1163"/>
                <a:gd name="T102" fmla="*/ 112 w 3289"/>
                <a:gd name="T103" fmla="*/ 582 h 1163"/>
                <a:gd name="T104" fmla="*/ 79 w 3289"/>
                <a:gd name="T105" fmla="*/ 412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89" h="1163">
                  <a:moveTo>
                    <a:pt x="1985" y="843"/>
                  </a:moveTo>
                  <a:lnTo>
                    <a:pt x="1984" y="870"/>
                  </a:lnTo>
                  <a:lnTo>
                    <a:pt x="1977" y="873"/>
                  </a:lnTo>
                  <a:lnTo>
                    <a:pt x="1973" y="863"/>
                  </a:lnTo>
                  <a:lnTo>
                    <a:pt x="1986" y="842"/>
                  </a:lnTo>
                  <a:lnTo>
                    <a:pt x="1985" y="843"/>
                  </a:lnTo>
                  <a:lnTo>
                    <a:pt x="1985" y="843"/>
                  </a:lnTo>
                  <a:close/>
                  <a:moveTo>
                    <a:pt x="0" y="314"/>
                  </a:moveTo>
                  <a:lnTo>
                    <a:pt x="6" y="349"/>
                  </a:lnTo>
                  <a:lnTo>
                    <a:pt x="25" y="375"/>
                  </a:lnTo>
                  <a:lnTo>
                    <a:pt x="38" y="366"/>
                  </a:lnTo>
                  <a:lnTo>
                    <a:pt x="32" y="342"/>
                  </a:lnTo>
                  <a:lnTo>
                    <a:pt x="15" y="317"/>
                  </a:lnTo>
                  <a:lnTo>
                    <a:pt x="0" y="314"/>
                  </a:lnTo>
                  <a:lnTo>
                    <a:pt x="0" y="314"/>
                  </a:lnTo>
                  <a:close/>
                  <a:moveTo>
                    <a:pt x="1667" y="979"/>
                  </a:moveTo>
                  <a:lnTo>
                    <a:pt x="1702" y="1042"/>
                  </a:lnTo>
                  <a:lnTo>
                    <a:pt x="1756" y="1081"/>
                  </a:lnTo>
                  <a:lnTo>
                    <a:pt x="1763" y="1095"/>
                  </a:lnTo>
                  <a:lnTo>
                    <a:pt x="1802" y="1132"/>
                  </a:lnTo>
                  <a:lnTo>
                    <a:pt x="1816" y="1160"/>
                  </a:lnTo>
                  <a:lnTo>
                    <a:pt x="1841" y="1163"/>
                  </a:lnTo>
                  <a:lnTo>
                    <a:pt x="1890" y="1149"/>
                  </a:lnTo>
                  <a:lnTo>
                    <a:pt x="1896" y="1129"/>
                  </a:lnTo>
                  <a:lnTo>
                    <a:pt x="1938" y="1133"/>
                  </a:lnTo>
                  <a:lnTo>
                    <a:pt x="1963" y="1120"/>
                  </a:lnTo>
                  <a:lnTo>
                    <a:pt x="2057" y="1125"/>
                  </a:lnTo>
                  <a:lnTo>
                    <a:pt x="2152" y="1087"/>
                  </a:lnTo>
                  <a:lnTo>
                    <a:pt x="2177" y="1065"/>
                  </a:lnTo>
                  <a:lnTo>
                    <a:pt x="2260" y="1062"/>
                  </a:lnTo>
                  <a:lnTo>
                    <a:pt x="2303" y="1083"/>
                  </a:lnTo>
                  <a:lnTo>
                    <a:pt x="2317" y="1104"/>
                  </a:lnTo>
                  <a:lnTo>
                    <a:pt x="2358" y="1103"/>
                  </a:lnTo>
                  <a:lnTo>
                    <a:pt x="2428" y="1065"/>
                  </a:lnTo>
                  <a:lnTo>
                    <a:pt x="2509" y="1052"/>
                  </a:lnTo>
                  <a:lnTo>
                    <a:pt x="2505" y="1027"/>
                  </a:lnTo>
                  <a:lnTo>
                    <a:pt x="2572" y="924"/>
                  </a:lnTo>
                  <a:lnTo>
                    <a:pt x="2599" y="851"/>
                  </a:lnTo>
                  <a:lnTo>
                    <a:pt x="2651" y="774"/>
                  </a:lnTo>
                  <a:lnTo>
                    <a:pt x="2687" y="641"/>
                  </a:lnTo>
                  <a:lnTo>
                    <a:pt x="2687" y="615"/>
                  </a:lnTo>
                  <a:lnTo>
                    <a:pt x="2705" y="586"/>
                  </a:lnTo>
                  <a:lnTo>
                    <a:pt x="2703" y="564"/>
                  </a:lnTo>
                  <a:lnTo>
                    <a:pt x="2739" y="521"/>
                  </a:lnTo>
                  <a:lnTo>
                    <a:pt x="2767" y="533"/>
                  </a:lnTo>
                  <a:lnTo>
                    <a:pt x="2821" y="528"/>
                  </a:lnTo>
                  <a:lnTo>
                    <a:pt x="2896" y="529"/>
                  </a:lnTo>
                  <a:lnTo>
                    <a:pt x="2915" y="542"/>
                  </a:lnTo>
                  <a:lnTo>
                    <a:pt x="2963" y="541"/>
                  </a:lnTo>
                  <a:lnTo>
                    <a:pt x="3000" y="553"/>
                  </a:lnTo>
                  <a:lnTo>
                    <a:pt x="3003" y="537"/>
                  </a:lnTo>
                  <a:lnTo>
                    <a:pt x="3043" y="564"/>
                  </a:lnTo>
                  <a:lnTo>
                    <a:pt x="3072" y="572"/>
                  </a:lnTo>
                  <a:lnTo>
                    <a:pt x="3108" y="554"/>
                  </a:lnTo>
                  <a:lnTo>
                    <a:pt x="3152" y="545"/>
                  </a:lnTo>
                  <a:lnTo>
                    <a:pt x="3152" y="525"/>
                  </a:lnTo>
                  <a:lnTo>
                    <a:pt x="3107" y="487"/>
                  </a:lnTo>
                  <a:lnTo>
                    <a:pt x="3107" y="443"/>
                  </a:lnTo>
                  <a:lnTo>
                    <a:pt x="3127" y="427"/>
                  </a:lnTo>
                  <a:lnTo>
                    <a:pt x="3196" y="434"/>
                  </a:lnTo>
                  <a:lnTo>
                    <a:pt x="3253" y="420"/>
                  </a:lnTo>
                  <a:lnTo>
                    <a:pt x="3289" y="393"/>
                  </a:lnTo>
                  <a:lnTo>
                    <a:pt x="3281" y="366"/>
                  </a:lnTo>
                  <a:lnTo>
                    <a:pt x="3255" y="366"/>
                  </a:lnTo>
                  <a:lnTo>
                    <a:pt x="3215" y="358"/>
                  </a:lnTo>
                  <a:lnTo>
                    <a:pt x="3185" y="332"/>
                  </a:lnTo>
                  <a:lnTo>
                    <a:pt x="3156" y="334"/>
                  </a:lnTo>
                  <a:lnTo>
                    <a:pt x="3114" y="294"/>
                  </a:lnTo>
                  <a:lnTo>
                    <a:pt x="3090" y="294"/>
                  </a:lnTo>
                  <a:lnTo>
                    <a:pt x="3064" y="319"/>
                  </a:lnTo>
                  <a:lnTo>
                    <a:pt x="3047" y="304"/>
                  </a:lnTo>
                  <a:lnTo>
                    <a:pt x="3084" y="272"/>
                  </a:lnTo>
                  <a:lnTo>
                    <a:pt x="3066" y="251"/>
                  </a:lnTo>
                  <a:lnTo>
                    <a:pt x="3051" y="255"/>
                  </a:lnTo>
                  <a:lnTo>
                    <a:pt x="3028" y="288"/>
                  </a:lnTo>
                  <a:lnTo>
                    <a:pt x="3013" y="269"/>
                  </a:lnTo>
                  <a:lnTo>
                    <a:pt x="2999" y="263"/>
                  </a:lnTo>
                  <a:lnTo>
                    <a:pt x="3001" y="211"/>
                  </a:lnTo>
                  <a:lnTo>
                    <a:pt x="3030" y="201"/>
                  </a:lnTo>
                  <a:lnTo>
                    <a:pt x="3029" y="179"/>
                  </a:lnTo>
                  <a:lnTo>
                    <a:pt x="2989" y="152"/>
                  </a:lnTo>
                  <a:lnTo>
                    <a:pt x="2973" y="161"/>
                  </a:lnTo>
                  <a:lnTo>
                    <a:pt x="2941" y="131"/>
                  </a:lnTo>
                  <a:lnTo>
                    <a:pt x="2940" y="85"/>
                  </a:lnTo>
                  <a:lnTo>
                    <a:pt x="2905" y="62"/>
                  </a:lnTo>
                  <a:lnTo>
                    <a:pt x="2890" y="73"/>
                  </a:lnTo>
                  <a:lnTo>
                    <a:pt x="2899" y="104"/>
                  </a:lnTo>
                  <a:lnTo>
                    <a:pt x="2862" y="140"/>
                  </a:lnTo>
                  <a:lnTo>
                    <a:pt x="2848" y="136"/>
                  </a:lnTo>
                  <a:lnTo>
                    <a:pt x="2859" y="106"/>
                  </a:lnTo>
                  <a:lnTo>
                    <a:pt x="2853" y="78"/>
                  </a:lnTo>
                  <a:lnTo>
                    <a:pt x="2830" y="76"/>
                  </a:lnTo>
                  <a:lnTo>
                    <a:pt x="2807" y="153"/>
                  </a:lnTo>
                  <a:lnTo>
                    <a:pt x="2782" y="159"/>
                  </a:lnTo>
                  <a:lnTo>
                    <a:pt x="2746" y="241"/>
                  </a:lnTo>
                  <a:lnTo>
                    <a:pt x="2740" y="286"/>
                  </a:lnTo>
                  <a:lnTo>
                    <a:pt x="2678" y="351"/>
                  </a:lnTo>
                  <a:lnTo>
                    <a:pt x="2649" y="351"/>
                  </a:lnTo>
                  <a:lnTo>
                    <a:pt x="2600" y="370"/>
                  </a:lnTo>
                  <a:lnTo>
                    <a:pt x="2583" y="391"/>
                  </a:lnTo>
                  <a:lnTo>
                    <a:pt x="2601" y="390"/>
                  </a:lnTo>
                  <a:lnTo>
                    <a:pt x="2589" y="409"/>
                  </a:lnTo>
                  <a:lnTo>
                    <a:pt x="2604" y="415"/>
                  </a:lnTo>
                  <a:lnTo>
                    <a:pt x="2644" y="404"/>
                  </a:lnTo>
                  <a:lnTo>
                    <a:pt x="2628" y="429"/>
                  </a:lnTo>
                  <a:lnTo>
                    <a:pt x="2601" y="443"/>
                  </a:lnTo>
                  <a:lnTo>
                    <a:pt x="2596" y="449"/>
                  </a:lnTo>
                  <a:lnTo>
                    <a:pt x="2599" y="462"/>
                  </a:lnTo>
                  <a:lnTo>
                    <a:pt x="2621" y="522"/>
                  </a:lnTo>
                  <a:lnTo>
                    <a:pt x="2605" y="551"/>
                  </a:lnTo>
                  <a:lnTo>
                    <a:pt x="2583" y="538"/>
                  </a:lnTo>
                  <a:lnTo>
                    <a:pt x="2580" y="495"/>
                  </a:lnTo>
                  <a:lnTo>
                    <a:pt x="2572" y="464"/>
                  </a:lnTo>
                  <a:lnTo>
                    <a:pt x="2566" y="465"/>
                  </a:lnTo>
                  <a:lnTo>
                    <a:pt x="2567" y="459"/>
                  </a:lnTo>
                  <a:lnTo>
                    <a:pt x="2552" y="460"/>
                  </a:lnTo>
                  <a:lnTo>
                    <a:pt x="2533" y="488"/>
                  </a:lnTo>
                  <a:lnTo>
                    <a:pt x="2545" y="564"/>
                  </a:lnTo>
                  <a:lnTo>
                    <a:pt x="2527" y="573"/>
                  </a:lnTo>
                  <a:lnTo>
                    <a:pt x="2494" y="548"/>
                  </a:lnTo>
                  <a:lnTo>
                    <a:pt x="2465" y="497"/>
                  </a:lnTo>
                  <a:lnTo>
                    <a:pt x="2446" y="495"/>
                  </a:lnTo>
                  <a:lnTo>
                    <a:pt x="2420" y="484"/>
                  </a:lnTo>
                  <a:lnTo>
                    <a:pt x="2398" y="513"/>
                  </a:lnTo>
                  <a:lnTo>
                    <a:pt x="2397" y="554"/>
                  </a:lnTo>
                  <a:lnTo>
                    <a:pt x="2351" y="592"/>
                  </a:lnTo>
                  <a:lnTo>
                    <a:pt x="2336" y="626"/>
                  </a:lnTo>
                  <a:lnTo>
                    <a:pt x="2288" y="672"/>
                  </a:lnTo>
                  <a:lnTo>
                    <a:pt x="2276" y="703"/>
                  </a:lnTo>
                  <a:lnTo>
                    <a:pt x="2234" y="754"/>
                  </a:lnTo>
                  <a:lnTo>
                    <a:pt x="2189" y="794"/>
                  </a:lnTo>
                  <a:lnTo>
                    <a:pt x="2050" y="827"/>
                  </a:lnTo>
                  <a:lnTo>
                    <a:pt x="2035" y="834"/>
                  </a:lnTo>
                  <a:lnTo>
                    <a:pt x="2044" y="879"/>
                  </a:lnTo>
                  <a:lnTo>
                    <a:pt x="2061" y="897"/>
                  </a:lnTo>
                  <a:lnTo>
                    <a:pt x="2039" y="889"/>
                  </a:lnTo>
                  <a:lnTo>
                    <a:pt x="2015" y="902"/>
                  </a:lnTo>
                  <a:lnTo>
                    <a:pt x="1974" y="906"/>
                  </a:lnTo>
                  <a:lnTo>
                    <a:pt x="1956" y="930"/>
                  </a:lnTo>
                  <a:lnTo>
                    <a:pt x="1945" y="965"/>
                  </a:lnTo>
                  <a:lnTo>
                    <a:pt x="1944" y="1014"/>
                  </a:lnTo>
                  <a:lnTo>
                    <a:pt x="1915" y="1055"/>
                  </a:lnTo>
                  <a:lnTo>
                    <a:pt x="1916" y="1069"/>
                  </a:lnTo>
                  <a:lnTo>
                    <a:pt x="1848" y="1061"/>
                  </a:lnTo>
                  <a:lnTo>
                    <a:pt x="1777" y="1035"/>
                  </a:lnTo>
                  <a:lnTo>
                    <a:pt x="1728" y="1036"/>
                  </a:lnTo>
                  <a:lnTo>
                    <a:pt x="1709" y="1008"/>
                  </a:lnTo>
                  <a:lnTo>
                    <a:pt x="1680" y="975"/>
                  </a:lnTo>
                  <a:lnTo>
                    <a:pt x="1667" y="979"/>
                  </a:lnTo>
                  <a:lnTo>
                    <a:pt x="1667" y="979"/>
                  </a:lnTo>
                  <a:close/>
                  <a:moveTo>
                    <a:pt x="2886" y="0"/>
                  </a:moveTo>
                  <a:lnTo>
                    <a:pt x="2842" y="25"/>
                  </a:lnTo>
                  <a:lnTo>
                    <a:pt x="2864" y="24"/>
                  </a:lnTo>
                  <a:lnTo>
                    <a:pt x="2885" y="12"/>
                  </a:lnTo>
                  <a:lnTo>
                    <a:pt x="2886" y="0"/>
                  </a:lnTo>
                  <a:lnTo>
                    <a:pt x="2886" y="0"/>
                  </a:lnTo>
                  <a:close/>
                  <a:moveTo>
                    <a:pt x="2930" y="1"/>
                  </a:moveTo>
                  <a:lnTo>
                    <a:pt x="2899" y="31"/>
                  </a:lnTo>
                  <a:lnTo>
                    <a:pt x="2907" y="42"/>
                  </a:lnTo>
                  <a:lnTo>
                    <a:pt x="2945" y="31"/>
                  </a:lnTo>
                  <a:lnTo>
                    <a:pt x="2946" y="6"/>
                  </a:lnTo>
                  <a:lnTo>
                    <a:pt x="2930" y="1"/>
                  </a:lnTo>
                  <a:lnTo>
                    <a:pt x="2930" y="1"/>
                  </a:lnTo>
                  <a:close/>
                  <a:moveTo>
                    <a:pt x="1982" y="899"/>
                  </a:moveTo>
                  <a:lnTo>
                    <a:pt x="1954" y="912"/>
                  </a:lnTo>
                  <a:lnTo>
                    <a:pt x="1973" y="883"/>
                  </a:lnTo>
                  <a:lnTo>
                    <a:pt x="1982" y="899"/>
                  </a:lnTo>
                  <a:lnTo>
                    <a:pt x="1982" y="899"/>
                  </a:lnTo>
                  <a:close/>
                  <a:moveTo>
                    <a:pt x="2007" y="890"/>
                  </a:moveTo>
                  <a:lnTo>
                    <a:pt x="1989" y="898"/>
                  </a:lnTo>
                  <a:lnTo>
                    <a:pt x="1982" y="884"/>
                  </a:lnTo>
                  <a:lnTo>
                    <a:pt x="1988" y="876"/>
                  </a:lnTo>
                  <a:lnTo>
                    <a:pt x="2007" y="890"/>
                  </a:lnTo>
                  <a:lnTo>
                    <a:pt x="2007" y="890"/>
                  </a:lnTo>
                  <a:close/>
                  <a:moveTo>
                    <a:pt x="2026" y="836"/>
                  </a:moveTo>
                  <a:lnTo>
                    <a:pt x="2037" y="877"/>
                  </a:lnTo>
                  <a:lnTo>
                    <a:pt x="2015" y="887"/>
                  </a:lnTo>
                  <a:lnTo>
                    <a:pt x="1991" y="862"/>
                  </a:lnTo>
                  <a:lnTo>
                    <a:pt x="1991" y="846"/>
                  </a:lnTo>
                  <a:lnTo>
                    <a:pt x="2001" y="843"/>
                  </a:lnTo>
                  <a:lnTo>
                    <a:pt x="2003" y="843"/>
                  </a:lnTo>
                  <a:lnTo>
                    <a:pt x="2026" y="836"/>
                  </a:lnTo>
                  <a:lnTo>
                    <a:pt x="2026" y="836"/>
                  </a:lnTo>
                  <a:close/>
                  <a:moveTo>
                    <a:pt x="6" y="166"/>
                  </a:moveTo>
                  <a:lnTo>
                    <a:pt x="18" y="127"/>
                  </a:lnTo>
                  <a:lnTo>
                    <a:pt x="39" y="98"/>
                  </a:lnTo>
                  <a:lnTo>
                    <a:pt x="71" y="127"/>
                  </a:lnTo>
                  <a:lnTo>
                    <a:pt x="118" y="141"/>
                  </a:lnTo>
                  <a:lnTo>
                    <a:pt x="127" y="160"/>
                  </a:lnTo>
                  <a:lnTo>
                    <a:pt x="163" y="160"/>
                  </a:lnTo>
                  <a:lnTo>
                    <a:pt x="185" y="183"/>
                  </a:lnTo>
                  <a:lnTo>
                    <a:pt x="180" y="232"/>
                  </a:lnTo>
                  <a:lnTo>
                    <a:pt x="161" y="257"/>
                  </a:lnTo>
                  <a:lnTo>
                    <a:pt x="160" y="281"/>
                  </a:lnTo>
                  <a:lnTo>
                    <a:pt x="205" y="293"/>
                  </a:lnTo>
                  <a:lnTo>
                    <a:pt x="243" y="259"/>
                  </a:lnTo>
                  <a:lnTo>
                    <a:pt x="274" y="256"/>
                  </a:lnTo>
                  <a:lnTo>
                    <a:pt x="297" y="275"/>
                  </a:lnTo>
                  <a:lnTo>
                    <a:pt x="321" y="258"/>
                  </a:lnTo>
                  <a:lnTo>
                    <a:pt x="321" y="227"/>
                  </a:lnTo>
                  <a:lnTo>
                    <a:pt x="329" y="219"/>
                  </a:lnTo>
                  <a:lnTo>
                    <a:pt x="329" y="219"/>
                  </a:lnTo>
                  <a:lnTo>
                    <a:pt x="354" y="218"/>
                  </a:lnTo>
                  <a:lnTo>
                    <a:pt x="369" y="201"/>
                  </a:lnTo>
                  <a:lnTo>
                    <a:pt x="384" y="197"/>
                  </a:lnTo>
                  <a:lnTo>
                    <a:pt x="409" y="243"/>
                  </a:lnTo>
                  <a:lnTo>
                    <a:pt x="534" y="371"/>
                  </a:lnTo>
                  <a:lnTo>
                    <a:pt x="571" y="430"/>
                  </a:lnTo>
                  <a:lnTo>
                    <a:pt x="587" y="500"/>
                  </a:lnTo>
                  <a:lnTo>
                    <a:pt x="574" y="518"/>
                  </a:lnTo>
                  <a:lnTo>
                    <a:pt x="578" y="602"/>
                  </a:lnTo>
                  <a:lnTo>
                    <a:pt x="570" y="618"/>
                  </a:lnTo>
                  <a:lnTo>
                    <a:pt x="570" y="646"/>
                  </a:lnTo>
                  <a:lnTo>
                    <a:pt x="583" y="670"/>
                  </a:lnTo>
                  <a:lnTo>
                    <a:pt x="583" y="754"/>
                  </a:lnTo>
                  <a:lnTo>
                    <a:pt x="605" y="799"/>
                  </a:lnTo>
                  <a:lnTo>
                    <a:pt x="644" y="834"/>
                  </a:lnTo>
                  <a:lnTo>
                    <a:pt x="671" y="835"/>
                  </a:lnTo>
                  <a:lnTo>
                    <a:pt x="679" y="850"/>
                  </a:lnTo>
                  <a:lnTo>
                    <a:pt x="674" y="863"/>
                  </a:lnTo>
                  <a:lnTo>
                    <a:pt x="681" y="915"/>
                  </a:lnTo>
                  <a:lnTo>
                    <a:pt x="692" y="925"/>
                  </a:lnTo>
                  <a:lnTo>
                    <a:pt x="699" y="937"/>
                  </a:lnTo>
                  <a:lnTo>
                    <a:pt x="699" y="948"/>
                  </a:lnTo>
                  <a:lnTo>
                    <a:pt x="709" y="953"/>
                  </a:lnTo>
                  <a:lnTo>
                    <a:pt x="745" y="1024"/>
                  </a:lnTo>
                  <a:lnTo>
                    <a:pt x="745" y="1067"/>
                  </a:lnTo>
                  <a:lnTo>
                    <a:pt x="720" y="1062"/>
                  </a:lnTo>
                  <a:lnTo>
                    <a:pt x="713" y="1049"/>
                  </a:lnTo>
                  <a:lnTo>
                    <a:pt x="714" y="1030"/>
                  </a:lnTo>
                  <a:lnTo>
                    <a:pt x="696" y="1016"/>
                  </a:lnTo>
                  <a:lnTo>
                    <a:pt x="706" y="1029"/>
                  </a:lnTo>
                  <a:lnTo>
                    <a:pt x="704" y="1047"/>
                  </a:lnTo>
                  <a:lnTo>
                    <a:pt x="693" y="1051"/>
                  </a:lnTo>
                  <a:lnTo>
                    <a:pt x="709" y="1054"/>
                  </a:lnTo>
                  <a:lnTo>
                    <a:pt x="709" y="1062"/>
                  </a:lnTo>
                  <a:lnTo>
                    <a:pt x="674" y="1083"/>
                  </a:lnTo>
                  <a:lnTo>
                    <a:pt x="662" y="1065"/>
                  </a:lnTo>
                  <a:lnTo>
                    <a:pt x="652" y="1077"/>
                  </a:lnTo>
                  <a:lnTo>
                    <a:pt x="618" y="1061"/>
                  </a:lnTo>
                  <a:lnTo>
                    <a:pt x="596" y="1035"/>
                  </a:lnTo>
                  <a:lnTo>
                    <a:pt x="540" y="1024"/>
                  </a:lnTo>
                  <a:lnTo>
                    <a:pt x="488" y="997"/>
                  </a:lnTo>
                  <a:lnTo>
                    <a:pt x="463" y="968"/>
                  </a:lnTo>
                  <a:lnTo>
                    <a:pt x="444" y="954"/>
                  </a:lnTo>
                  <a:lnTo>
                    <a:pt x="420" y="959"/>
                  </a:lnTo>
                  <a:lnTo>
                    <a:pt x="395" y="958"/>
                  </a:lnTo>
                  <a:lnTo>
                    <a:pt x="354" y="915"/>
                  </a:lnTo>
                  <a:lnTo>
                    <a:pt x="357" y="883"/>
                  </a:lnTo>
                  <a:lnTo>
                    <a:pt x="304" y="842"/>
                  </a:lnTo>
                  <a:lnTo>
                    <a:pt x="244" y="817"/>
                  </a:lnTo>
                  <a:lnTo>
                    <a:pt x="222" y="797"/>
                  </a:lnTo>
                  <a:lnTo>
                    <a:pt x="226" y="775"/>
                  </a:lnTo>
                  <a:lnTo>
                    <a:pt x="252" y="750"/>
                  </a:lnTo>
                  <a:lnTo>
                    <a:pt x="232" y="718"/>
                  </a:lnTo>
                  <a:lnTo>
                    <a:pt x="201" y="701"/>
                  </a:lnTo>
                  <a:lnTo>
                    <a:pt x="171" y="654"/>
                  </a:lnTo>
                  <a:lnTo>
                    <a:pt x="125" y="627"/>
                  </a:lnTo>
                  <a:lnTo>
                    <a:pt x="104" y="597"/>
                  </a:lnTo>
                  <a:lnTo>
                    <a:pt x="112" y="582"/>
                  </a:lnTo>
                  <a:lnTo>
                    <a:pt x="87" y="557"/>
                  </a:lnTo>
                  <a:lnTo>
                    <a:pt x="83" y="519"/>
                  </a:lnTo>
                  <a:lnTo>
                    <a:pt x="94" y="511"/>
                  </a:lnTo>
                  <a:lnTo>
                    <a:pt x="100" y="455"/>
                  </a:lnTo>
                  <a:lnTo>
                    <a:pt x="79" y="412"/>
                  </a:lnTo>
                  <a:lnTo>
                    <a:pt x="60" y="366"/>
                  </a:lnTo>
                  <a:lnTo>
                    <a:pt x="41" y="224"/>
                  </a:lnTo>
                  <a:lnTo>
                    <a:pt x="6" y="16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6"/>
            <p:cNvSpPr>
              <a:spLocks/>
            </p:cNvSpPr>
            <p:nvPr/>
          </p:nvSpPr>
          <p:spPr bwMode="auto">
            <a:xfrm>
              <a:off x="4101840" y="4926748"/>
              <a:ext cx="32473" cy="25979"/>
            </a:xfrm>
            <a:custGeom>
              <a:avLst/>
              <a:gdLst>
                <a:gd name="T0" fmla="*/ 0 w 201"/>
                <a:gd name="T1" fmla="*/ 72 h 161"/>
                <a:gd name="T2" fmla="*/ 26 w 201"/>
                <a:gd name="T3" fmla="*/ 83 h 161"/>
                <a:gd name="T4" fmla="*/ 45 w 201"/>
                <a:gd name="T5" fmla="*/ 85 h 161"/>
                <a:gd name="T6" fmla="*/ 74 w 201"/>
                <a:gd name="T7" fmla="*/ 136 h 161"/>
                <a:gd name="T8" fmla="*/ 107 w 201"/>
                <a:gd name="T9" fmla="*/ 161 h 161"/>
                <a:gd name="T10" fmla="*/ 125 w 201"/>
                <a:gd name="T11" fmla="*/ 152 h 161"/>
                <a:gd name="T12" fmla="*/ 113 w 201"/>
                <a:gd name="T13" fmla="*/ 76 h 161"/>
                <a:gd name="T14" fmla="*/ 132 w 201"/>
                <a:gd name="T15" fmla="*/ 48 h 161"/>
                <a:gd name="T16" fmla="*/ 147 w 201"/>
                <a:gd name="T17" fmla="*/ 47 h 161"/>
                <a:gd name="T18" fmla="*/ 147 w 201"/>
                <a:gd name="T19" fmla="*/ 34 h 161"/>
                <a:gd name="T20" fmla="*/ 145 w 201"/>
                <a:gd name="T21" fmla="*/ 0 h 161"/>
                <a:gd name="T22" fmla="*/ 112 w 201"/>
                <a:gd name="T23" fmla="*/ 12 h 161"/>
                <a:gd name="T24" fmla="*/ 71 w 201"/>
                <a:gd name="T25" fmla="*/ 43 h 161"/>
                <a:gd name="T26" fmla="*/ 9 w 201"/>
                <a:gd name="T27" fmla="*/ 62 h 161"/>
                <a:gd name="T28" fmla="*/ 0 w 201"/>
                <a:gd name="T29" fmla="*/ 72 h 161"/>
                <a:gd name="T30" fmla="*/ 0 w 201"/>
                <a:gd name="T31" fmla="*/ 72 h 161"/>
                <a:gd name="T32" fmla="*/ 152 w 201"/>
                <a:gd name="T33" fmla="*/ 52 h 161"/>
                <a:gd name="T34" fmla="*/ 160 w 201"/>
                <a:gd name="T35" fmla="*/ 83 h 161"/>
                <a:gd name="T36" fmla="*/ 163 w 201"/>
                <a:gd name="T37" fmla="*/ 126 h 161"/>
                <a:gd name="T38" fmla="*/ 185 w 201"/>
                <a:gd name="T39" fmla="*/ 139 h 161"/>
                <a:gd name="T40" fmla="*/ 201 w 201"/>
                <a:gd name="T41" fmla="*/ 110 h 161"/>
                <a:gd name="T42" fmla="*/ 179 w 201"/>
                <a:gd name="T43" fmla="*/ 50 h 161"/>
                <a:gd name="T44" fmla="*/ 176 w 201"/>
                <a:gd name="T45" fmla="*/ 37 h 161"/>
                <a:gd name="T46" fmla="*/ 168 w 201"/>
                <a:gd name="T47" fmla="*/ 49 h 161"/>
                <a:gd name="T48" fmla="*/ 152 w 201"/>
                <a:gd name="T49" fmla="*/ 5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1" h="161">
                  <a:moveTo>
                    <a:pt x="0" y="72"/>
                  </a:moveTo>
                  <a:lnTo>
                    <a:pt x="26" y="83"/>
                  </a:lnTo>
                  <a:lnTo>
                    <a:pt x="45" y="85"/>
                  </a:lnTo>
                  <a:lnTo>
                    <a:pt x="74" y="136"/>
                  </a:lnTo>
                  <a:lnTo>
                    <a:pt x="107" y="161"/>
                  </a:lnTo>
                  <a:lnTo>
                    <a:pt x="125" y="152"/>
                  </a:lnTo>
                  <a:lnTo>
                    <a:pt x="113" y="76"/>
                  </a:lnTo>
                  <a:lnTo>
                    <a:pt x="132" y="48"/>
                  </a:lnTo>
                  <a:lnTo>
                    <a:pt x="147" y="47"/>
                  </a:lnTo>
                  <a:lnTo>
                    <a:pt x="147" y="34"/>
                  </a:lnTo>
                  <a:lnTo>
                    <a:pt x="145" y="0"/>
                  </a:lnTo>
                  <a:lnTo>
                    <a:pt x="112" y="12"/>
                  </a:lnTo>
                  <a:lnTo>
                    <a:pt x="71" y="43"/>
                  </a:lnTo>
                  <a:lnTo>
                    <a:pt x="9" y="62"/>
                  </a:lnTo>
                  <a:lnTo>
                    <a:pt x="0" y="72"/>
                  </a:lnTo>
                  <a:lnTo>
                    <a:pt x="0" y="72"/>
                  </a:lnTo>
                  <a:close/>
                  <a:moveTo>
                    <a:pt x="152" y="52"/>
                  </a:moveTo>
                  <a:lnTo>
                    <a:pt x="160" y="83"/>
                  </a:lnTo>
                  <a:lnTo>
                    <a:pt x="163" y="126"/>
                  </a:lnTo>
                  <a:lnTo>
                    <a:pt x="185" y="139"/>
                  </a:lnTo>
                  <a:lnTo>
                    <a:pt x="201" y="110"/>
                  </a:lnTo>
                  <a:lnTo>
                    <a:pt x="179" y="50"/>
                  </a:lnTo>
                  <a:lnTo>
                    <a:pt x="176" y="37"/>
                  </a:lnTo>
                  <a:lnTo>
                    <a:pt x="168" y="49"/>
                  </a:lnTo>
                  <a:lnTo>
                    <a:pt x="152" y="5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7"/>
            <p:cNvSpPr>
              <a:spLocks/>
            </p:cNvSpPr>
            <p:nvPr/>
          </p:nvSpPr>
          <p:spPr bwMode="auto">
            <a:xfrm>
              <a:off x="3732948" y="4378606"/>
              <a:ext cx="228609" cy="445528"/>
            </a:xfrm>
            <a:custGeom>
              <a:avLst/>
              <a:gdLst>
                <a:gd name="T0" fmla="*/ 54 w 1411"/>
                <a:gd name="T1" fmla="*/ 144 h 2748"/>
                <a:gd name="T2" fmla="*/ 149 w 1411"/>
                <a:gd name="T3" fmla="*/ 170 h 2748"/>
                <a:gd name="T4" fmla="*/ 253 w 1411"/>
                <a:gd name="T5" fmla="*/ 130 h 2748"/>
                <a:gd name="T6" fmla="*/ 380 w 1411"/>
                <a:gd name="T7" fmla="*/ 117 h 2748"/>
                <a:gd name="T8" fmla="*/ 538 w 1411"/>
                <a:gd name="T9" fmla="*/ 0 h 2748"/>
                <a:gd name="T10" fmla="*/ 705 w 1411"/>
                <a:gd name="T11" fmla="*/ 80 h 2748"/>
                <a:gd name="T12" fmla="*/ 764 w 1411"/>
                <a:gd name="T13" fmla="*/ 140 h 2748"/>
                <a:gd name="T14" fmla="*/ 855 w 1411"/>
                <a:gd name="T15" fmla="*/ 295 h 2748"/>
                <a:gd name="T16" fmla="*/ 994 w 1411"/>
                <a:gd name="T17" fmla="*/ 323 h 2748"/>
                <a:gd name="T18" fmla="*/ 998 w 1411"/>
                <a:gd name="T19" fmla="*/ 378 h 2748"/>
                <a:gd name="T20" fmla="*/ 884 w 1411"/>
                <a:gd name="T21" fmla="*/ 416 h 2748"/>
                <a:gd name="T22" fmla="*/ 826 w 1411"/>
                <a:gd name="T23" fmla="*/ 461 h 2748"/>
                <a:gd name="T24" fmla="*/ 773 w 1411"/>
                <a:gd name="T25" fmla="*/ 484 h 2748"/>
                <a:gd name="T26" fmla="*/ 762 w 1411"/>
                <a:gd name="T27" fmla="*/ 572 h 2748"/>
                <a:gd name="T28" fmla="*/ 702 w 1411"/>
                <a:gd name="T29" fmla="*/ 652 h 2748"/>
                <a:gd name="T30" fmla="*/ 654 w 1411"/>
                <a:gd name="T31" fmla="*/ 707 h 2748"/>
                <a:gd name="T32" fmla="*/ 641 w 1411"/>
                <a:gd name="T33" fmla="*/ 844 h 2748"/>
                <a:gd name="T34" fmla="*/ 726 w 1411"/>
                <a:gd name="T35" fmla="*/ 940 h 2748"/>
                <a:gd name="T36" fmla="*/ 804 w 1411"/>
                <a:gd name="T37" fmla="*/ 1052 h 2748"/>
                <a:gd name="T38" fmla="*/ 933 w 1411"/>
                <a:gd name="T39" fmla="*/ 1200 h 2748"/>
                <a:gd name="T40" fmla="*/ 1226 w 1411"/>
                <a:gd name="T41" fmla="*/ 1444 h 2748"/>
                <a:gd name="T42" fmla="*/ 1280 w 1411"/>
                <a:gd name="T43" fmla="*/ 1553 h 2748"/>
                <a:gd name="T44" fmla="*/ 1332 w 1411"/>
                <a:gd name="T45" fmla="*/ 1690 h 2748"/>
                <a:gd name="T46" fmla="*/ 1363 w 1411"/>
                <a:gd name="T47" fmla="*/ 1835 h 2748"/>
                <a:gd name="T48" fmla="*/ 1392 w 1411"/>
                <a:gd name="T49" fmla="*/ 1938 h 2748"/>
                <a:gd name="T50" fmla="*/ 1388 w 1411"/>
                <a:gd name="T51" fmla="*/ 1977 h 2748"/>
                <a:gd name="T52" fmla="*/ 1372 w 1411"/>
                <a:gd name="T53" fmla="*/ 2057 h 2748"/>
                <a:gd name="T54" fmla="*/ 1365 w 1411"/>
                <a:gd name="T55" fmla="*/ 2177 h 2748"/>
                <a:gd name="T56" fmla="*/ 1262 w 1411"/>
                <a:gd name="T57" fmla="*/ 2294 h 2748"/>
                <a:gd name="T58" fmla="*/ 1148 w 1411"/>
                <a:gd name="T59" fmla="*/ 2384 h 2748"/>
                <a:gd name="T60" fmla="*/ 970 w 1411"/>
                <a:gd name="T61" fmla="*/ 2424 h 2748"/>
                <a:gd name="T62" fmla="*/ 932 w 1411"/>
                <a:gd name="T63" fmla="*/ 2402 h 2748"/>
                <a:gd name="T64" fmla="*/ 960 w 1411"/>
                <a:gd name="T65" fmla="*/ 2454 h 2748"/>
                <a:gd name="T66" fmla="*/ 932 w 1411"/>
                <a:gd name="T67" fmla="*/ 2515 h 2748"/>
                <a:gd name="T68" fmla="*/ 866 w 1411"/>
                <a:gd name="T69" fmla="*/ 2529 h 2748"/>
                <a:gd name="T70" fmla="*/ 859 w 1411"/>
                <a:gd name="T71" fmla="*/ 2595 h 2748"/>
                <a:gd name="T72" fmla="*/ 765 w 1411"/>
                <a:gd name="T73" fmla="*/ 2651 h 2748"/>
                <a:gd name="T74" fmla="*/ 657 w 1411"/>
                <a:gd name="T75" fmla="*/ 2748 h 2748"/>
                <a:gd name="T76" fmla="*/ 672 w 1411"/>
                <a:gd name="T77" fmla="*/ 2699 h 2748"/>
                <a:gd name="T78" fmla="*/ 653 w 1411"/>
                <a:gd name="T79" fmla="*/ 2605 h 2748"/>
                <a:gd name="T80" fmla="*/ 712 w 1411"/>
                <a:gd name="T81" fmla="*/ 2465 h 2748"/>
                <a:gd name="T82" fmla="*/ 586 w 1411"/>
                <a:gd name="T83" fmla="*/ 2456 h 2748"/>
                <a:gd name="T84" fmla="*/ 650 w 1411"/>
                <a:gd name="T85" fmla="*/ 2367 h 2748"/>
                <a:gd name="T86" fmla="*/ 837 w 1411"/>
                <a:gd name="T87" fmla="*/ 2329 h 2748"/>
                <a:gd name="T88" fmla="*/ 858 w 1411"/>
                <a:gd name="T89" fmla="*/ 2257 h 2748"/>
                <a:gd name="T90" fmla="*/ 927 w 1411"/>
                <a:gd name="T91" fmla="*/ 2131 h 2748"/>
                <a:gd name="T92" fmla="*/ 1083 w 1411"/>
                <a:gd name="T93" fmla="*/ 2001 h 2748"/>
                <a:gd name="T94" fmla="*/ 1053 w 1411"/>
                <a:gd name="T95" fmla="*/ 1761 h 2748"/>
                <a:gd name="T96" fmla="*/ 1035 w 1411"/>
                <a:gd name="T97" fmla="*/ 1621 h 2748"/>
                <a:gd name="T98" fmla="*/ 1037 w 1411"/>
                <a:gd name="T99" fmla="*/ 1471 h 2748"/>
                <a:gd name="T100" fmla="*/ 1009 w 1411"/>
                <a:gd name="T101" fmla="*/ 1368 h 2748"/>
                <a:gd name="T102" fmla="*/ 925 w 1411"/>
                <a:gd name="T103" fmla="*/ 1287 h 2748"/>
                <a:gd name="T104" fmla="*/ 839 w 1411"/>
                <a:gd name="T105" fmla="*/ 1197 h 2748"/>
                <a:gd name="T106" fmla="*/ 709 w 1411"/>
                <a:gd name="T107" fmla="*/ 1060 h 2748"/>
                <a:gd name="T108" fmla="*/ 498 w 1411"/>
                <a:gd name="T109" fmla="*/ 898 h 2748"/>
                <a:gd name="T110" fmla="*/ 409 w 1411"/>
                <a:gd name="T111" fmla="*/ 801 h 2748"/>
                <a:gd name="T112" fmla="*/ 477 w 1411"/>
                <a:gd name="T113" fmla="*/ 708 h 2748"/>
                <a:gd name="T114" fmla="*/ 491 w 1411"/>
                <a:gd name="T115" fmla="*/ 579 h 2748"/>
                <a:gd name="T116" fmla="*/ 369 w 1411"/>
                <a:gd name="T117" fmla="*/ 474 h 2748"/>
                <a:gd name="T118" fmla="*/ 122 w 1411"/>
                <a:gd name="T119" fmla="*/ 370 h 2748"/>
                <a:gd name="T120" fmla="*/ 11 w 1411"/>
                <a:gd name="T121" fmla="*/ 212 h 2748"/>
                <a:gd name="T122" fmla="*/ 485 w 1411"/>
                <a:gd name="T123" fmla="*/ 2467 h 2748"/>
                <a:gd name="T124" fmla="*/ 505 w 1411"/>
                <a:gd name="T125" fmla="*/ 2406 h 2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2748">
                  <a:moveTo>
                    <a:pt x="0" y="189"/>
                  </a:moveTo>
                  <a:lnTo>
                    <a:pt x="12" y="179"/>
                  </a:lnTo>
                  <a:lnTo>
                    <a:pt x="27" y="177"/>
                  </a:lnTo>
                  <a:lnTo>
                    <a:pt x="35" y="159"/>
                  </a:lnTo>
                  <a:lnTo>
                    <a:pt x="54" y="144"/>
                  </a:lnTo>
                  <a:lnTo>
                    <a:pt x="90" y="128"/>
                  </a:lnTo>
                  <a:lnTo>
                    <a:pt x="112" y="132"/>
                  </a:lnTo>
                  <a:lnTo>
                    <a:pt x="110" y="158"/>
                  </a:lnTo>
                  <a:lnTo>
                    <a:pt x="126" y="170"/>
                  </a:lnTo>
                  <a:lnTo>
                    <a:pt x="149" y="170"/>
                  </a:lnTo>
                  <a:lnTo>
                    <a:pt x="155" y="137"/>
                  </a:lnTo>
                  <a:lnTo>
                    <a:pt x="180" y="118"/>
                  </a:lnTo>
                  <a:lnTo>
                    <a:pt x="215" y="152"/>
                  </a:lnTo>
                  <a:lnTo>
                    <a:pt x="233" y="128"/>
                  </a:lnTo>
                  <a:lnTo>
                    <a:pt x="253" y="130"/>
                  </a:lnTo>
                  <a:lnTo>
                    <a:pt x="261" y="154"/>
                  </a:lnTo>
                  <a:lnTo>
                    <a:pt x="299" y="136"/>
                  </a:lnTo>
                  <a:lnTo>
                    <a:pt x="305" y="110"/>
                  </a:lnTo>
                  <a:lnTo>
                    <a:pt x="347" y="98"/>
                  </a:lnTo>
                  <a:lnTo>
                    <a:pt x="380" y="117"/>
                  </a:lnTo>
                  <a:lnTo>
                    <a:pt x="438" y="98"/>
                  </a:lnTo>
                  <a:lnTo>
                    <a:pt x="436" y="45"/>
                  </a:lnTo>
                  <a:lnTo>
                    <a:pt x="473" y="24"/>
                  </a:lnTo>
                  <a:lnTo>
                    <a:pt x="514" y="24"/>
                  </a:lnTo>
                  <a:lnTo>
                    <a:pt x="538" y="0"/>
                  </a:lnTo>
                  <a:lnTo>
                    <a:pt x="575" y="30"/>
                  </a:lnTo>
                  <a:lnTo>
                    <a:pt x="575" y="52"/>
                  </a:lnTo>
                  <a:lnTo>
                    <a:pt x="613" y="60"/>
                  </a:lnTo>
                  <a:lnTo>
                    <a:pt x="628" y="82"/>
                  </a:lnTo>
                  <a:lnTo>
                    <a:pt x="705" y="80"/>
                  </a:lnTo>
                  <a:lnTo>
                    <a:pt x="719" y="98"/>
                  </a:lnTo>
                  <a:lnTo>
                    <a:pt x="765" y="79"/>
                  </a:lnTo>
                  <a:lnTo>
                    <a:pt x="795" y="103"/>
                  </a:lnTo>
                  <a:lnTo>
                    <a:pt x="788" y="136"/>
                  </a:lnTo>
                  <a:lnTo>
                    <a:pt x="764" y="140"/>
                  </a:lnTo>
                  <a:lnTo>
                    <a:pt x="746" y="202"/>
                  </a:lnTo>
                  <a:lnTo>
                    <a:pt x="766" y="210"/>
                  </a:lnTo>
                  <a:lnTo>
                    <a:pt x="776" y="246"/>
                  </a:lnTo>
                  <a:lnTo>
                    <a:pt x="845" y="270"/>
                  </a:lnTo>
                  <a:lnTo>
                    <a:pt x="855" y="295"/>
                  </a:lnTo>
                  <a:lnTo>
                    <a:pt x="888" y="310"/>
                  </a:lnTo>
                  <a:lnTo>
                    <a:pt x="922" y="327"/>
                  </a:lnTo>
                  <a:lnTo>
                    <a:pt x="958" y="317"/>
                  </a:lnTo>
                  <a:lnTo>
                    <a:pt x="972" y="329"/>
                  </a:lnTo>
                  <a:lnTo>
                    <a:pt x="994" y="323"/>
                  </a:lnTo>
                  <a:lnTo>
                    <a:pt x="1024" y="338"/>
                  </a:lnTo>
                  <a:lnTo>
                    <a:pt x="1021" y="338"/>
                  </a:lnTo>
                  <a:lnTo>
                    <a:pt x="1028" y="352"/>
                  </a:lnTo>
                  <a:lnTo>
                    <a:pt x="1016" y="371"/>
                  </a:lnTo>
                  <a:lnTo>
                    <a:pt x="998" y="378"/>
                  </a:lnTo>
                  <a:lnTo>
                    <a:pt x="984" y="378"/>
                  </a:lnTo>
                  <a:lnTo>
                    <a:pt x="954" y="397"/>
                  </a:lnTo>
                  <a:lnTo>
                    <a:pt x="924" y="395"/>
                  </a:lnTo>
                  <a:lnTo>
                    <a:pt x="893" y="401"/>
                  </a:lnTo>
                  <a:lnTo>
                    <a:pt x="884" y="416"/>
                  </a:lnTo>
                  <a:lnTo>
                    <a:pt x="891" y="441"/>
                  </a:lnTo>
                  <a:lnTo>
                    <a:pt x="875" y="452"/>
                  </a:lnTo>
                  <a:lnTo>
                    <a:pt x="868" y="464"/>
                  </a:lnTo>
                  <a:lnTo>
                    <a:pt x="852" y="454"/>
                  </a:lnTo>
                  <a:lnTo>
                    <a:pt x="826" y="461"/>
                  </a:lnTo>
                  <a:lnTo>
                    <a:pt x="810" y="476"/>
                  </a:lnTo>
                  <a:lnTo>
                    <a:pt x="799" y="480"/>
                  </a:lnTo>
                  <a:lnTo>
                    <a:pt x="787" y="464"/>
                  </a:lnTo>
                  <a:lnTo>
                    <a:pt x="776" y="461"/>
                  </a:lnTo>
                  <a:lnTo>
                    <a:pt x="773" y="484"/>
                  </a:lnTo>
                  <a:lnTo>
                    <a:pt x="761" y="502"/>
                  </a:lnTo>
                  <a:lnTo>
                    <a:pt x="770" y="512"/>
                  </a:lnTo>
                  <a:lnTo>
                    <a:pt x="765" y="539"/>
                  </a:lnTo>
                  <a:lnTo>
                    <a:pt x="766" y="565"/>
                  </a:lnTo>
                  <a:lnTo>
                    <a:pt x="762" y="572"/>
                  </a:lnTo>
                  <a:lnTo>
                    <a:pt x="771" y="592"/>
                  </a:lnTo>
                  <a:lnTo>
                    <a:pt x="763" y="608"/>
                  </a:lnTo>
                  <a:lnTo>
                    <a:pt x="749" y="611"/>
                  </a:lnTo>
                  <a:lnTo>
                    <a:pt x="725" y="651"/>
                  </a:lnTo>
                  <a:lnTo>
                    <a:pt x="702" y="652"/>
                  </a:lnTo>
                  <a:lnTo>
                    <a:pt x="694" y="640"/>
                  </a:lnTo>
                  <a:lnTo>
                    <a:pt x="693" y="655"/>
                  </a:lnTo>
                  <a:lnTo>
                    <a:pt x="677" y="666"/>
                  </a:lnTo>
                  <a:lnTo>
                    <a:pt x="667" y="696"/>
                  </a:lnTo>
                  <a:lnTo>
                    <a:pt x="654" y="707"/>
                  </a:lnTo>
                  <a:lnTo>
                    <a:pt x="652" y="738"/>
                  </a:lnTo>
                  <a:lnTo>
                    <a:pt x="665" y="741"/>
                  </a:lnTo>
                  <a:lnTo>
                    <a:pt x="678" y="758"/>
                  </a:lnTo>
                  <a:lnTo>
                    <a:pt x="661" y="815"/>
                  </a:lnTo>
                  <a:lnTo>
                    <a:pt x="641" y="844"/>
                  </a:lnTo>
                  <a:lnTo>
                    <a:pt x="678" y="875"/>
                  </a:lnTo>
                  <a:lnTo>
                    <a:pt x="674" y="892"/>
                  </a:lnTo>
                  <a:lnTo>
                    <a:pt x="645" y="900"/>
                  </a:lnTo>
                  <a:lnTo>
                    <a:pt x="675" y="910"/>
                  </a:lnTo>
                  <a:lnTo>
                    <a:pt x="726" y="940"/>
                  </a:lnTo>
                  <a:lnTo>
                    <a:pt x="771" y="984"/>
                  </a:lnTo>
                  <a:lnTo>
                    <a:pt x="787" y="982"/>
                  </a:lnTo>
                  <a:lnTo>
                    <a:pt x="810" y="1021"/>
                  </a:lnTo>
                  <a:lnTo>
                    <a:pt x="810" y="1040"/>
                  </a:lnTo>
                  <a:lnTo>
                    <a:pt x="804" y="1052"/>
                  </a:lnTo>
                  <a:lnTo>
                    <a:pt x="818" y="1091"/>
                  </a:lnTo>
                  <a:lnTo>
                    <a:pt x="824" y="1111"/>
                  </a:lnTo>
                  <a:lnTo>
                    <a:pt x="891" y="1166"/>
                  </a:lnTo>
                  <a:lnTo>
                    <a:pt x="929" y="1188"/>
                  </a:lnTo>
                  <a:lnTo>
                    <a:pt x="933" y="1200"/>
                  </a:lnTo>
                  <a:lnTo>
                    <a:pt x="1025" y="1250"/>
                  </a:lnTo>
                  <a:lnTo>
                    <a:pt x="1108" y="1311"/>
                  </a:lnTo>
                  <a:lnTo>
                    <a:pt x="1125" y="1344"/>
                  </a:lnTo>
                  <a:lnTo>
                    <a:pt x="1201" y="1400"/>
                  </a:lnTo>
                  <a:lnTo>
                    <a:pt x="1226" y="1444"/>
                  </a:lnTo>
                  <a:lnTo>
                    <a:pt x="1232" y="1471"/>
                  </a:lnTo>
                  <a:lnTo>
                    <a:pt x="1243" y="1471"/>
                  </a:lnTo>
                  <a:lnTo>
                    <a:pt x="1240" y="1495"/>
                  </a:lnTo>
                  <a:lnTo>
                    <a:pt x="1280" y="1535"/>
                  </a:lnTo>
                  <a:lnTo>
                    <a:pt x="1280" y="1553"/>
                  </a:lnTo>
                  <a:lnTo>
                    <a:pt x="1289" y="1568"/>
                  </a:lnTo>
                  <a:lnTo>
                    <a:pt x="1281" y="1581"/>
                  </a:lnTo>
                  <a:lnTo>
                    <a:pt x="1310" y="1618"/>
                  </a:lnTo>
                  <a:lnTo>
                    <a:pt x="1319" y="1680"/>
                  </a:lnTo>
                  <a:lnTo>
                    <a:pt x="1332" y="1690"/>
                  </a:lnTo>
                  <a:lnTo>
                    <a:pt x="1345" y="1745"/>
                  </a:lnTo>
                  <a:lnTo>
                    <a:pt x="1356" y="1756"/>
                  </a:lnTo>
                  <a:lnTo>
                    <a:pt x="1358" y="1787"/>
                  </a:lnTo>
                  <a:lnTo>
                    <a:pt x="1351" y="1806"/>
                  </a:lnTo>
                  <a:lnTo>
                    <a:pt x="1363" y="1835"/>
                  </a:lnTo>
                  <a:lnTo>
                    <a:pt x="1355" y="1847"/>
                  </a:lnTo>
                  <a:lnTo>
                    <a:pt x="1367" y="1890"/>
                  </a:lnTo>
                  <a:lnTo>
                    <a:pt x="1368" y="1907"/>
                  </a:lnTo>
                  <a:lnTo>
                    <a:pt x="1383" y="1913"/>
                  </a:lnTo>
                  <a:lnTo>
                    <a:pt x="1392" y="1938"/>
                  </a:lnTo>
                  <a:lnTo>
                    <a:pt x="1411" y="1977"/>
                  </a:lnTo>
                  <a:lnTo>
                    <a:pt x="1408" y="2002"/>
                  </a:lnTo>
                  <a:lnTo>
                    <a:pt x="1400" y="2002"/>
                  </a:lnTo>
                  <a:lnTo>
                    <a:pt x="1399" y="1989"/>
                  </a:lnTo>
                  <a:lnTo>
                    <a:pt x="1388" y="1977"/>
                  </a:lnTo>
                  <a:lnTo>
                    <a:pt x="1374" y="1985"/>
                  </a:lnTo>
                  <a:lnTo>
                    <a:pt x="1376" y="2012"/>
                  </a:lnTo>
                  <a:lnTo>
                    <a:pt x="1392" y="2028"/>
                  </a:lnTo>
                  <a:lnTo>
                    <a:pt x="1388" y="2044"/>
                  </a:lnTo>
                  <a:lnTo>
                    <a:pt x="1372" y="2057"/>
                  </a:lnTo>
                  <a:lnTo>
                    <a:pt x="1370" y="2076"/>
                  </a:lnTo>
                  <a:lnTo>
                    <a:pt x="1343" y="2097"/>
                  </a:lnTo>
                  <a:lnTo>
                    <a:pt x="1367" y="2133"/>
                  </a:lnTo>
                  <a:lnTo>
                    <a:pt x="1355" y="2164"/>
                  </a:lnTo>
                  <a:lnTo>
                    <a:pt x="1365" y="2177"/>
                  </a:lnTo>
                  <a:lnTo>
                    <a:pt x="1342" y="2199"/>
                  </a:lnTo>
                  <a:lnTo>
                    <a:pt x="1324" y="2206"/>
                  </a:lnTo>
                  <a:lnTo>
                    <a:pt x="1319" y="2248"/>
                  </a:lnTo>
                  <a:lnTo>
                    <a:pt x="1300" y="2255"/>
                  </a:lnTo>
                  <a:lnTo>
                    <a:pt x="1262" y="2294"/>
                  </a:lnTo>
                  <a:lnTo>
                    <a:pt x="1236" y="2308"/>
                  </a:lnTo>
                  <a:lnTo>
                    <a:pt x="1202" y="2332"/>
                  </a:lnTo>
                  <a:lnTo>
                    <a:pt x="1198" y="2361"/>
                  </a:lnTo>
                  <a:lnTo>
                    <a:pt x="1168" y="2361"/>
                  </a:lnTo>
                  <a:lnTo>
                    <a:pt x="1148" y="2384"/>
                  </a:lnTo>
                  <a:lnTo>
                    <a:pt x="1073" y="2427"/>
                  </a:lnTo>
                  <a:lnTo>
                    <a:pt x="1029" y="2431"/>
                  </a:lnTo>
                  <a:lnTo>
                    <a:pt x="1009" y="2422"/>
                  </a:lnTo>
                  <a:lnTo>
                    <a:pt x="977" y="2430"/>
                  </a:lnTo>
                  <a:lnTo>
                    <a:pt x="970" y="2424"/>
                  </a:lnTo>
                  <a:lnTo>
                    <a:pt x="975" y="2402"/>
                  </a:lnTo>
                  <a:lnTo>
                    <a:pt x="974" y="2382"/>
                  </a:lnTo>
                  <a:lnTo>
                    <a:pt x="966" y="2401"/>
                  </a:lnTo>
                  <a:lnTo>
                    <a:pt x="961" y="2410"/>
                  </a:lnTo>
                  <a:lnTo>
                    <a:pt x="932" y="2402"/>
                  </a:lnTo>
                  <a:lnTo>
                    <a:pt x="952" y="2418"/>
                  </a:lnTo>
                  <a:lnTo>
                    <a:pt x="951" y="2430"/>
                  </a:lnTo>
                  <a:lnTo>
                    <a:pt x="941" y="2436"/>
                  </a:lnTo>
                  <a:lnTo>
                    <a:pt x="914" y="2432"/>
                  </a:lnTo>
                  <a:lnTo>
                    <a:pt x="960" y="2454"/>
                  </a:lnTo>
                  <a:lnTo>
                    <a:pt x="950" y="2469"/>
                  </a:lnTo>
                  <a:lnTo>
                    <a:pt x="963" y="2496"/>
                  </a:lnTo>
                  <a:lnTo>
                    <a:pt x="937" y="2509"/>
                  </a:lnTo>
                  <a:lnTo>
                    <a:pt x="900" y="2481"/>
                  </a:lnTo>
                  <a:lnTo>
                    <a:pt x="932" y="2515"/>
                  </a:lnTo>
                  <a:lnTo>
                    <a:pt x="929" y="2532"/>
                  </a:lnTo>
                  <a:lnTo>
                    <a:pt x="915" y="2550"/>
                  </a:lnTo>
                  <a:lnTo>
                    <a:pt x="899" y="2545"/>
                  </a:lnTo>
                  <a:lnTo>
                    <a:pt x="886" y="2526"/>
                  </a:lnTo>
                  <a:lnTo>
                    <a:pt x="866" y="2529"/>
                  </a:lnTo>
                  <a:lnTo>
                    <a:pt x="876" y="2554"/>
                  </a:lnTo>
                  <a:lnTo>
                    <a:pt x="875" y="2563"/>
                  </a:lnTo>
                  <a:lnTo>
                    <a:pt x="882" y="2572"/>
                  </a:lnTo>
                  <a:lnTo>
                    <a:pt x="868" y="2582"/>
                  </a:lnTo>
                  <a:lnTo>
                    <a:pt x="859" y="2595"/>
                  </a:lnTo>
                  <a:lnTo>
                    <a:pt x="842" y="2596"/>
                  </a:lnTo>
                  <a:lnTo>
                    <a:pt x="809" y="2625"/>
                  </a:lnTo>
                  <a:lnTo>
                    <a:pt x="795" y="2636"/>
                  </a:lnTo>
                  <a:lnTo>
                    <a:pt x="772" y="2633"/>
                  </a:lnTo>
                  <a:lnTo>
                    <a:pt x="765" y="2651"/>
                  </a:lnTo>
                  <a:lnTo>
                    <a:pt x="760" y="2687"/>
                  </a:lnTo>
                  <a:lnTo>
                    <a:pt x="738" y="2707"/>
                  </a:lnTo>
                  <a:lnTo>
                    <a:pt x="730" y="2706"/>
                  </a:lnTo>
                  <a:lnTo>
                    <a:pt x="732" y="2714"/>
                  </a:lnTo>
                  <a:lnTo>
                    <a:pt x="657" y="2748"/>
                  </a:lnTo>
                  <a:lnTo>
                    <a:pt x="616" y="2742"/>
                  </a:lnTo>
                  <a:lnTo>
                    <a:pt x="641" y="2726"/>
                  </a:lnTo>
                  <a:lnTo>
                    <a:pt x="672" y="2712"/>
                  </a:lnTo>
                  <a:lnTo>
                    <a:pt x="690" y="2692"/>
                  </a:lnTo>
                  <a:lnTo>
                    <a:pt x="672" y="2699"/>
                  </a:lnTo>
                  <a:lnTo>
                    <a:pt x="648" y="2687"/>
                  </a:lnTo>
                  <a:lnTo>
                    <a:pt x="652" y="2635"/>
                  </a:lnTo>
                  <a:lnTo>
                    <a:pt x="657" y="2630"/>
                  </a:lnTo>
                  <a:lnTo>
                    <a:pt x="647" y="2627"/>
                  </a:lnTo>
                  <a:lnTo>
                    <a:pt x="653" y="2605"/>
                  </a:lnTo>
                  <a:lnTo>
                    <a:pt x="650" y="2550"/>
                  </a:lnTo>
                  <a:lnTo>
                    <a:pt x="674" y="2509"/>
                  </a:lnTo>
                  <a:lnTo>
                    <a:pt x="723" y="2471"/>
                  </a:lnTo>
                  <a:lnTo>
                    <a:pt x="737" y="2454"/>
                  </a:lnTo>
                  <a:lnTo>
                    <a:pt x="712" y="2465"/>
                  </a:lnTo>
                  <a:lnTo>
                    <a:pt x="676" y="2460"/>
                  </a:lnTo>
                  <a:lnTo>
                    <a:pt x="651" y="2468"/>
                  </a:lnTo>
                  <a:lnTo>
                    <a:pt x="634" y="2458"/>
                  </a:lnTo>
                  <a:lnTo>
                    <a:pt x="619" y="2464"/>
                  </a:lnTo>
                  <a:lnTo>
                    <a:pt x="586" y="2456"/>
                  </a:lnTo>
                  <a:lnTo>
                    <a:pt x="591" y="2447"/>
                  </a:lnTo>
                  <a:lnTo>
                    <a:pt x="589" y="2419"/>
                  </a:lnTo>
                  <a:lnTo>
                    <a:pt x="582" y="2413"/>
                  </a:lnTo>
                  <a:lnTo>
                    <a:pt x="613" y="2374"/>
                  </a:lnTo>
                  <a:lnTo>
                    <a:pt x="650" y="2367"/>
                  </a:lnTo>
                  <a:lnTo>
                    <a:pt x="670" y="2318"/>
                  </a:lnTo>
                  <a:lnTo>
                    <a:pt x="704" y="2317"/>
                  </a:lnTo>
                  <a:lnTo>
                    <a:pt x="723" y="2329"/>
                  </a:lnTo>
                  <a:lnTo>
                    <a:pt x="803" y="2310"/>
                  </a:lnTo>
                  <a:lnTo>
                    <a:pt x="837" y="2329"/>
                  </a:lnTo>
                  <a:lnTo>
                    <a:pt x="845" y="2353"/>
                  </a:lnTo>
                  <a:lnTo>
                    <a:pt x="899" y="2349"/>
                  </a:lnTo>
                  <a:lnTo>
                    <a:pt x="883" y="2313"/>
                  </a:lnTo>
                  <a:lnTo>
                    <a:pt x="889" y="2289"/>
                  </a:lnTo>
                  <a:lnTo>
                    <a:pt x="858" y="2257"/>
                  </a:lnTo>
                  <a:lnTo>
                    <a:pt x="820" y="2246"/>
                  </a:lnTo>
                  <a:lnTo>
                    <a:pt x="813" y="2186"/>
                  </a:lnTo>
                  <a:lnTo>
                    <a:pt x="847" y="2162"/>
                  </a:lnTo>
                  <a:lnTo>
                    <a:pt x="911" y="2164"/>
                  </a:lnTo>
                  <a:lnTo>
                    <a:pt x="927" y="2131"/>
                  </a:lnTo>
                  <a:lnTo>
                    <a:pt x="976" y="2098"/>
                  </a:lnTo>
                  <a:lnTo>
                    <a:pt x="1024" y="2085"/>
                  </a:lnTo>
                  <a:lnTo>
                    <a:pt x="1031" y="2063"/>
                  </a:lnTo>
                  <a:lnTo>
                    <a:pt x="1059" y="2052"/>
                  </a:lnTo>
                  <a:lnTo>
                    <a:pt x="1083" y="2001"/>
                  </a:lnTo>
                  <a:lnTo>
                    <a:pt x="1077" y="1961"/>
                  </a:lnTo>
                  <a:lnTo>
                    <a:pt x="1087" y="1916"/>
                  </a:lnTo>
                  <a:lnTo>
                    <a:pt x="1075" y="1882"/>
                  </a:lnTo>
                  <a:lnTo>
                    <a:pt x="1083" y="1830"/>
                  </a:lnTo>
                  <a:lnTo>
                    <a:pt x="1053" y="1761"/>
                  </a:lnTo>
                  <a:lnTo>
                    <a:pt x="1023" y="1744"/>
                  </a:lnTo>
                  <a:lnTo>
                    <a:pt x="1002" y="1692"/>
                  </a:lnTo>
                  <a:lnTo>
                    <a:pt x="1007" y="1691"/>
                  </a:lnTo>
                  <a:lnTo>
                    <a:pt x="1040" y="1671"/>
                  </a:lnTo>
                  <a:lnTo>
                    <a:pt x="1035" y="1621"/>
                  </a:lnTo>
                  <a:lnTo>
                    <a:pt x="1023" y="1597"/>
                  </a:lnTo>
                  <a:lnTo>
                    <a:pt x="1015" y="1553"/>
                  </a:lnTo>
                  <a:lnTo>
                    <a:pt x="1063" y="1515"/>
                  </a:lnTo>
                  <a:lnTo>
                    <a:pt x="1063" y="1474"/>
                  </a:lnTo>
                  <a:lnTo>
                    <a:pt x="1037" y="1471"/>
                  </a:lnTo>
                  <a:lnTo>
                    <a:pt x="1024" y="1450"/>
                  </a:lnTo>
                  <a:lnTo>
                    <a:pt x="1029" y="1405"/>
                  </a:lnTo>
                  <a:lnTo>
                    <a:pt x="1053" y="1381"/>
                  </a:lnTo>
                  <a:lnTo>
                    <a:pt x="1042" y="1355"/>
                  </a:lnTo>
                  <a:lnTo>
                    <a:pt x="1009" y="1368"/>
                  </a:lnTo>
                  <a:lnTo>
                    <a:pt x="992" y="1363"/>
                  </a:lnTo>
                  <a:lnTo>
                    <a:pt x="970" y="1335"/>
                  </a:lnTo>
                  <a:lnTo>
                    <a:pt x="932" y="1332"/>
                  </a:lnTo>
                  <a:lnTo>
                    <a:pt x="919" y="1316"/>
                  </a:lnTo>
                  <a:lnTo>
                    <a:pt x="925" y="1287"/>
                  </a:lnTo>
                  <a:lnTo>
                    <a:pt x="899" y="1276"/>
                  </a:lnTo>
                  <a:lnTo>
                    <a:pt x="884" y="1281"/>
                  </a:lnTo>
                  <a:lnTo>
                    <a:pt x="862" y="1257"/>
                  </a:lnTo>
                  <a:lnTo>
                    <a:pt x="857" y="1227"/>
                  </a:lnTo>
                  <a:lnTo>
                    <a:pt x="839" y="1197"/>
                  </a:lnTo>
                  <a:lnTo>
                    <a:pt x="797" y="1197"/>
                  </a:lnTo>
                  <a:lnTo>
                    <a:pt x="775" y="1185"/>
                  </a:lnTo>
                  <a:lnTo>
                    <a:pt x="760" y="1145"/>
                  </a:lnTo>
                  <a:lnTo>
                    <a:pt x="707" y="1086"/>
                  </a:lnTo>
                  <a:lnTo>
                    <a:pt x="709" y="1060"/>
                  </a:lnTo>
                  <a:lnTo>
                    <a:pt x="674" y="1010"/>
                  </a:lnTo>
                  <a:lnTo>
                    <a:pt x="625" y="988"/>
                  </a:lnTo>
                  <a:lnTo>
                    <a:pt x="582" y="929"/>
                  </a:lnTo>
                  <a:lnTo>
                    <a:pt x="548" y="925"/>
                  </a:lnTo>
                  <a:lnTo>
                    <a:pt x="498" y="898"/>
                  </a:lnTo>
                  <a:lnTo>
                    <a:pt x="444" y="894"/>
                  </a:lnTo>
                  <a:lnTo>
                    <a:pt x="419" y="850"/>
                  </a:lnTo>
                  <a:lnTo>
                    <a:pt x="393" y="850"/>
                  </a:lnTo>
                  <a:lnTo>
                    <a:pt x="386" y="829"/>
                  </a:lnTo>
                  <a:lnTo>
                    <a:pt x="409" y="801"/>
                  </a:lnTo>
                  <a:lnTo>
                    <a:pt x="374" y="761"/>
                  </a:lnTo>
                  <a:lnTo>
                    <a:pt x="369" y="732"/>
                  </a:lnTo>
                  <a:lnTo>
                    <a:pt x="395" y="731"/>
                  </a:lnTo>
                  <a:lnTo>
                    <a:pt x="444" y="713"/>
                  </a:lnTo>
                  <a:lnTo>
                    <a:pt x="477" y="708"/>
                  </a:lnTo>
                  <a:lnTo>
                    <a:pt x="495" y="690"/>
                  </a:lnTo>
                  <a:lnTo>
                    <a:pt x="515" y="623"/>
                  </a:lnTo>
                  <a:lnTo>
                    <a:pt x="540" y="614"/>
                  </a:lnTo>
                  <a:lnTo>
                    <a:pt x="540" y="590"/>
                  </a:lnTo>
                  <a:lnTo>
                    <a:pt x="491" y="579"/>
                  </a:lnTo>
                  <a:lnTo>
                    <a:pt x="492" y="548"/>
                  </a:lnTo>
                  <a:lnTo>
                    <a:pt x="486" y="514"/>
                  </a:lnTo>
                  <a:lnTo>
                    <a:pt x="442" y="505"/>
                  </a:lnTo>
                  <a:lnTo>
                    <a:pt x="417" y="474"/>
                  </a:lnTo>
                  <a:lnTo>
                    <a:pt x="369" y="474"/>
                  </a:lnTo>
                  <a:lnTo>
                    <a:pt x="331" y="498"/>
                  </a:lnTo>
                  <a:lnTo>
                    <a:pt x="289" y="485"/>
                  </a:lnTo>
                  <a:lnTo>
                    <a:pt x="217" y="484"/>
                  </a:lnTo>
                  <a:lnTo>
                    <a:pt x="182" y="426"/>
                  </a:lnTo>
                  <a:lnTo>
                    <a:pt x="122" y="370"/>
                  </a:lnTo>
                  <a:lnTo>
                    <a:pt x="136" y="342"/>
                  </a:lnTo>
                  <a:lnTo>
                    <a:pt x="130" y="305"/>
                  </a:lnTo>
                  <a:lnTo>
                    <a:pt x="99" y="280"/>
                  </a:lnTo>
                  <a:lnTo>
                    <a:pt x="71" y="236"/>
                  </a:lnTo>
                  <a:lnTo>
                    <a:pt x="11" y="212"/>
                  </a:lnTo>
                  <a:lnTo>
                    <a:pt x="0" y="189"/>
                  </a:lnTo>
                  <a:lnTo>
                    <a:pt x="0" y="189"/>
                  </a:lnTo>
                  <a:close/>
                  <a:moveTo>
                    <a:pt x="473" y="2426"/>
                  </a:moveTo>
                  <a:lnTo>
                    <a:pt x="492" y="2449"/>
                  </a:lnTo>
                  <a:lnTo>
                    <a:pt x="485" y="2467"/>
                  </a:lnTo>
                  <a:lnTo>
                    <a:pt x="500" y="2496"/>
                  </a:lnTo>
                  <a:lnTo>
                    <a:pt x="518" y="2487"/>
                  </a:lnTo>
                  <a:lnTo>
                    <a:pt x="525" y="2434"/>
                  </a:lnTo>
                  <a:lnTo>
                    <a:pt x="515" y="2430"/>
                  </a:lnTo>
                  <a:lnTo>
                    <a:pt x="505" y="2406"/>
                  </a:lnTo>
                  <a:lnTo>
                    <a:pt x="473" y="242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8"/>
            <p:cNvSpPr>
              <a:spLocks/>
            </p:cNvSpPr>
            <p:nvPr/>
          </p:nvSpPr>
          <p:spPr bwMode="auto">
            <a:xfrm>
              <a:off x="3762822" y="4643584"/>
              <a:ext cx="145479" cy="125995"/>
            </a:xfrm>
            <a:custGeom>
              <a:avLst/>
              <a:gdLst>
                <a:gd name="T0" fmla="*/ 427 w 901"/>
                <a:gd name="T1" fmla="*/ 739 h 778"/>
                <a:gd name="T2" fmla="*/ 484 w 901"/>
                <a:gd name="T3" fmla="*/ 683 h 778"/>
                <a:gd name="T4" fmla="*/ 537 w 901"/>
                <a:gd name="T5" fmla="*/ 694 h 778"/>
                <a:gd name="T6" fmla="*/ 651 w 901"/>
                <a:gd name="T7" fmla="*/ 694 h 778"/>
                <a:gd name="T8" fmla="*/ 713 w 901"/>
                <a:gd name="T9" fmla="*/ 714 h 778"/>
                <a:gd name="T10" fmla="*/ 703 w 901"/>
                <a:gd name="T11" fmla="*/ 654 h 778"/>
                <a:gd name="T12" fmla="*/ 634 w 901"/>
                <a:gd name="T13" fmla="*/ 611 h 778"/>
                <a:gd name="T14" fmla="*/ 661 w 901"/>
                <a:gd name="T15" fmla="*/ 527 h 778"/>
                <a:gd name="T16" fmla="*/ 741 w 901"/>
                <a:gd name="T17" fmla="*/ 496 h 778"/>
                <a:gd name="T18" fmla="*/ 838 w 901"/>
                <a:gd name="T19" fmla="*/ 450 h 778"/>
                <a:gd name="T20" fmla="*/ 873 w 901"/>
                <a:gd name="T21" fmla="*/ 417 h 778"/>
                <a:gd name="T22" fmla="*/ 891 w 901"/>
                <a:gd name="T23" fmla="*/ 326 h 778"/>
                <a:gd name="T24" fmla="*/ 889 w 901"/>
                <a:gd name="T25" fmla="*/ 247 h 778"/>
                <a:gd name="T26" fmla="*/ 867 w 901"/>
                <a:gd name="T27" fmla="*/ 126 h 778"/>
                <a:gd name="T28" fmla="*/ 816 w 901"/>
                <a:gd name="T29" fmla="*/ 57 h 778"/>
                <a:gd name="T30" fmla="*/ 756 w 901"/>
                <a:gd name="T31" fmla="*/ 35 h 778"/>
                <a:gd name="T32" fmla="*/ 715 w 901"/>
                <a:gd name="T33" fmla="*/ 0 h 778"/>
                <a:gd name="T34" fmla="*/ 627 w 901"/>
                <a:gd name="T35" fmla="*/ 42 h 778"/>
                <a:gd name="T36" fmla="*/ 658 w 901"/>
                <a:gd name="T37" fmla="*/ 110 h 778"/>
                <a:gd name="T38" fmla="*/ 666 w 901"/>
                <a:gd name="T39" fmla="*/ 166 h 778"/>
                <a:gd name="T40" fmla="*/ 583 w 901"/>
                <a:gd name="T41" fmla="*/ 96 h 778"/>
                <a:gd name="T42" fmla="*/ 518 w 901"/>
                <a:gd name="T43" fmla="*/ 71 h 778"/>
                <a:gd name="T44" fmla="*/ 456 w 901"/>
                <a:gd name="T45" fmla="*/ 53 h 778"/>
                <a:gd name="T46" fmla="*/ 379 w 901"/>
                <a:gd name="T47" fmla="*/ 35 h 778"/>
                <a:gd name="T48" fmla="*/ 305 w 901"/>
                <a:gd name="T49" fmla="*/ 25 h 778"/>
                <a:gd name="T50" fmla="*/ 242 w 901"/>
                <a:gd name="T51" fmla="*/ 28 h 778"/>
                <a:gd name="T52" fmla="*/ 112 w 901"/>
                <a:gd name="T53" fmla="*/ 53 h 778"/>
                <a:gd name="T54" fmla="*/ 43 w 901"/>
                <a:gd name="T55" fmla="*/ 103 h 778"/>
                <a:gd name="T56" fmla="*/ 4 w 901"/>
                <a:gd name="T57" fmla="*/ 192 h 778"/>
                <a:gd name="T58" fmla="*/ 16 w 901"/>
                <a:gd name="T59" fmla="*/ 326 h 778"/>
                <a:gd name="T60" fmla="*/ 61 w 901"/>
                <a:gd name="T61" fmla="*/ 376 h 778"/>
                <a:gd name="T62" fmla="*/ 53 w 901"/>
                <a:gd name="T63" fmla="*/ 465 h 778"/>
                <a:gd name="T64" fmla="*/ 76 w 901"/>
                <a:gd name="T65" fmla="*/ 493 h 778"/>
                <a:gd name="T66" fmla="*/ 100 w 901"/>
                <a:gd name="T67" fmla="*/ 544 h 778"/>
                <a:gd name="T68" fmla="*/ 126 w 901"/>
                <a:gd name="T69" fmla="*/ 612 h 778"/>
                <a:gd name="T70" fmla="*/ 152 w 901"/>
                <a:gd name="T71" fmla="*/ 632 h 778"/>
                <a:gd name="T72" fmla="*/ 160 w 901"/>
                <a:gd name="T73" fmla="*/ 678 h 778"/>
                <a:gd name="T74" fmla="*/ 191 w 901"/>
                <a:gd name="T75" fmla="*/ 708 h 778"/>
                <a:gd name="T76" fmla="*/ 214 w 901"/>
                <a:gd name="T77" fmla="*/ 675 h 778"/>
                <a:gd name="T78" fmla="*/ 249 w 901"/>
                <a:gd name="T79" fmla="*/ 647 h 778"/>
                <a:gd name="T80" fmla="*/ 260 w 901"/>
                <a:gd name="T81" fmla="*/ 694 h 778"/>
                <a:gd name="T82" fmla="*/ 237 w 901"/>
                <a:gd name="T83" fmla="*/ 741 h 778"/>
                <a:gd name="T84" fmla="*/ 252 w 901"/>
                <a:gd name="T85" fmla="*/ 770 h 778"/>
                <a:gd name="T86" fmla="*/ 298 w 901"/>
                <a:gd name="T87" fmla="*/ 746 h 778"/>
                <a:gd name="T88" fmla="*/ 320 w 901"/>
                <a:gd name="T89" fmla="*/ 750 h 778"/>
                <a:gd name="T90" fmla="*/ 364 w 901"/>
                <a:gd name="T91" fmla="*/ 75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1" h="778">
                  <a:moveTo>
                    <a:pt x="396" y="778"/>
                  </a:moveTo>
                  <a:lnTo>
                    <a:pt x="427" y="739"/>
                  </a:lnTo>
                  <a:lnTo>
                    <a:pt x="464" y="732"/>
                  </a:lnTo>
                  <a:lnTo>
                    <a:pt x="484" y="683"/>
                  </a:lnTo>
                  <a:lnTo>
                    <a:pt x="518" y="682"/>
                  </a:lnTo>
                  <a:lnTo>
                    <a:pt x="537" y="694"/>
                  </a:lnTo>
                  <a:lnTo>
                    <a:pt x="617" y="675"/>
                  </a:lnTo>
                  <a:lnTo>
                    <a:pt x="651" y="694"/>
                  </a:lnTo>
                  <a:lnTo>
                    <a:pt x="659" y="718"/>
                  </a:lnTo>
                  <a:lnTo>
                    <a:pt x="713" y="714"/>
                  </a:lnTo>
                  <a:lnTo>
                    <a:pt x="697" y="678"/>
                  </a:lnTo>
                  <a:lnTo>
                    <a:pt x="703" y="654"/>
                  </a:lnTo>
                  <a:lnTo>
                    <a:pt x="672" y="622"/>
                  </a:lnTo>
                  <a:lnTo>
                    <a:pt x="634" y="611"/>
                  </a:lnTo>
                  <a:lnTo>
                    <a:pt x="627" y="551"/>
                  </a:lnTo>
                  <a:lnTo>
                    <a:pt x="661" y="527"/>
                  </a:lnTo>
                  <a:lnTo>
                    <a:pt x="725" y="529"/>
                  </a:lnTo>
                  <a:lnTo>
                    <a:pt x="741" y="496"/>
                  </a:lnTo>
                  <a:lnTo>
                    <a:pt x="790" y="463"/>
                  </a:lnTo>
                  <a:lnTo>
                    <a:pt x="838" y="450"/>
                  </a:lnTo>
                  <a:lnTo>
                    <a:pt x="845" y="428"/>
                  </a:lnTo>
                  <a:lnTo>
                    <a:pt x="873" y="417"/>
                  </a:lnTo>
                  <a:lnTo>
                    <a:pt x="897" y="366"/>
                  </a:lnTo>
                  <a:lnTo>
                    <a:pt x="891" y="326"/>
                  </a:lnTo>
                  <a:lnTo>
                    <a:pt x="901" y="281"/>
                  </a:lnTo>
                  <a:lnTo>
                    <a:pt x="889" y="247"/>
                  </a:lnTo>
                  <a:lnTo>
                    <a:pt x="897" y="195"/>
                  </a:lnTo>
                  <a:lnTo>
                    <a:pt x="867" y="126"/>
                  </a:lnTo>
                  <a:lnTo>
                    <a:pt x="837" y="109"/>
                  </a:lnTo>
                  <a:lnTo>
                    <a:pt x="816" y="57"/>
                  </a:lnTo>
                  <a:lnTo>
                    <a:pt x="790" y="58"/>
                  </a:lnTo>
                  <a:lnTo>
                    <a:pt x="756" y="35"/>
                  </a:lnTo>
                  <a:lnTo>
                    <a:pt x="732" y="28"/>
                  </a:lnTo>
                  <a:lnTo>
                    <a:pt x="715" y="0"/>
                  </a:lnTo>
                  <a:lnTo>
                    <a:pt x="658" y="13"/>
                  </a:lnTo>
                  <a:lnTo>
                    <a:pt x="627" y="42"/>
                  </a:lnTo>
                  <a:lnTo>
                    <a:pt x="664" y="79"/>
                  </a:lnTo>
                  <a:lnTo>
                    <a:pt x="658" y="110"/>
                  </a:lnTo>
                  <a:lnTo>
                    <a:pt x="669" y="142"/>
                  </a:lnTo>
                  <a:lnTo>
                    <a:pt x="666" y="166"/>
                  </a:lnTo>
                  <a:lnTo>
                    <a:pt x="614" y="146"/>
                  </a:lnTo>
                  <a:lnTo>
                    <a:pt x="583" y="96"/>
                  </a:lnTo>
                  <a:lnTo>
                    <a:pt x="533" y="95"/>
                  </a:lnTo>
                  <a:lnTo>
                    <a:pt x="518" y="71"/>
                  </a:lnTo>
                  <a:lnTo>
                    <a:pt x="479" y="42"/>
                  </a:lnTo>
                  <a:lnTo>
                    <a:pt x="456" y="53"/>
                  </a:lnTo>
                  <a:lnTo>
                    <a:pt x="427" y="29"/>
                  </a:lnTo>
                  <a:lnTo>
                    <a:pt x="379" y="35"/>
                  </a:lnTo>
                  <a:lnTo>
                    <a:pt x="342" y="25"/>
                  </a:lnTo>
                  <a:lnTo>
                    <a:pt x="305" y="25"/>
                  </a:lnTo>
                  <a:lnTo>
                    <a:pt x="257" y="43"/>
                  </a:lnTo>
                  <a:lnTo>
                    <a:pt x="242" y="28"/>
                  </a:lnTo>
                  <a:lnTo>
                    <a:pt x="193" y="27"/>
                  </a:lnTo>
                  <a:lnTo>
                    <a:pt x="112" y="53"/>
                  </a:lnTo>
                  <a:lnTo>
                    <a:pt x="79" y="53"/>
                  </a:lnTo>
                  <a:lnTo>
                    <a:pt x="43" y="103"/>
                  </a:lnTo>
                  <a:lnTo>
                    <a:pt x="32" y="154"/>
                  </a:lnTo>
                  <a:lnTo>
                    <a:pt x="4" y="192"/>
                  </a:lnTo>
                  <a:lnTo>
                    <a:pt x="0" y="258"/>
                  </a:lnTo>
                  <a:lnTo>
                    <a:pt x="16" y="326"/>
                  </a:lnTo>
                  <a:lnTo>
                    <a:pt x="45" y="343"/>
                  </a:lnTo>
                  <a:lnTo>
                    <a:pt x="61" y="376"/>
                  </a:lnTo>
                  <a:lnTo>
                    <a:pt x="58" y="438"/>
                  </a:lnTo>
                  <a:lnTo>
                    <a:pt x="53" y="465"/>
                  </a:lnTo>
                  <a:lnTo>
                    <a:pt x="53" y="465"/>
                  </a:lnTo>
                  <a:lnTo>
                    <a:pt x="76" y="493"/>
                  </a:lnTo>
                  <a:lnTo>
                    <a:pt x="77" y="525"/>
                  </a:lnTo>
                  <a:lnTo>
                    <a:pt x="100" y="544"/>
                  </a:lnTo>
                  <a:lnTo>
                    <a:pt x="102" y="577"/>
                  </a:lnTo>
                  <a:lnTo>
                    <a:pt x="126" y="612"/>
                  </a:lnTo>
                  <a:lnTo>
                    <a:pt x="139" y="607"/>
                  </a:lnTo>
                  <a:lnTo>
                    <a:pt x="152" y="632"/>
                  </a:lnTo>
                  <a:lnTo>
                    <a:pt x="149" y="659"/>
                  </a:lnTo>
                  <a:lnTo>
                    <a:pt x="160" y="678"/>
                  </a:lnTo>
                  <a:lnTo>
                    <a:pt x="166" y="704"/>
                  </a:lnTo>
                  <a:lnTo>
                    <a:pt x="191" y="708"/>
                  </a:lnTo>
                  <a:lnTo>
                    <a:pt x="213" y="704"/>
                  </a:lnTo>
                  <a:lnTo>
                    <a:pt x="214" y="675"/>
                  </a:lnTo>
                  <a:lnTo>
                    <a:pt x="234" y="657"/>
                  </a:lnTo>
                  <a:lnTo>
                    <a:pt x="249" y="647"/>
                  </a:lnTo>
                  <a:lnTo>
                    <a:pt x="249" y="668"/>
                  </a:lnTo>
                  <a:lnTo>
                    <a:pt x="260" y="694"/>
                  </a:lnTo>
                  <a:lnTo>
                    <a:pt x="257" y="716"/>
                  </a:lnTo>
                  <a:lnTo>
                    <a:pt x="237" y="741"/>
                  </a:lnTo>
                  <a:lnTo>
                    <a:pt x="247" y="757"/>
                  </a:lnTo>
                  <a:lnTo>
                    <a:pt x="252" y="770"/>
                  </a:lnTo>
                  <a:lnTo>
                    <a:pt x="270" y="771"/>
                  </a:lnTo>
                  <a:lnTo>
                    <a:pt x="298" y="746"/>
                  </a:lnTo>
                  <a:lnTo>
                    <a:pt x="301" y="735"/>
                  </a:lnTo>
                  <a:lnTo>
                    <a:pt x="320" y="750"/>
                  </a:lnTo>
                  <a:lnTo>
                    <a:pt x="354" y="761"/>
                  </a:lnTo>
                  <a:lnTo>
                    <a:pt x="364" y="754"/>
                  </a:lnTo>
                  <a:lnTo>
                    <a:pt x="396" y="77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19"/>
            <p:cNvSpPr>
              <a:spLocks/>
            </p:cNvSpPr>
            <p:nvPr/>
          </p:nvSpPr>
          <p:spPr bwMode="auto">
            <a:xfrm>
              <a:off x="3678392" y="4408481"/>
              <a:ext cx="226011" cy="262381"/>
            </a:xfrm>
            <a:custGeom>
              <a:avLst/>
              <a:gdLst>
                <a:gd name="T0" fmla="*/ 196 w 1394"/>
                <a:gd name="T1" fmla="*/ 226 h 1614"/>
                <a:gd name="T2" fmla="*/ 260 w 1394"/>
                <a:gd name="T3" fmla="*/ 177 h 1614"/>
                <a:gd name="T4" fmla="*/ 243 w 1394"/>
                <a:gd name="T5" fmla="*/ 43 h 1614"/>
                <a:gd name="T6" fmla="*/ 330 w 1394"/>
                <a:gd name="T7" fmla="*/ 0 h 1614"/>
                <a:gd name="T8" fmla="*/ 430 w 1394"/>
                <a:gd name="T9" fmla="*/ 93 h 1614"/>
                <a:gd name="T10" fmla="*/ 453 w 1394"/>
                <a:gd name="T11" fmla="*/ 183 h 1614"/>
                <a:gd name="T12" fmla="*/ 620 w 1394"/>
                <a:gd name="T13" fmla="*/ 298 h 1614"/>
                <a:gd name="T14" fmla="*/ 748 w 1394"/>
                <a:gd name="T15" fmla="*/ 287 h 1614"/>
                <a:gd name="T16" fmla="*/ 823 w 1394"/>
                <a:gd name="T17" fmla="*/ 361 h 1614"/>
                <a:gd name="T18" fmla="*/ 871 w 1394"/>
                <a:gd name="T19" fmla="*/ 427 h 1614"/>
                <a:gd name="T20" fmla="*/ 808 w 1394"/>
                <a:gd name="T21" fmla="*/ 521 h 1614"/>
                <a:gd name="T22" fmla="*/ 700 w 1394"/>
                <a:gd name="T23" fmla="*/ 545 h 1614"/>
                <a:gd name="T24" fmla="*/ 717 w 1394"/>
                <a:gd name="T25" fmla="*/ 642 h 1614"/>
                <a:gd name="T26" fmla="*/ 775 w 1394"/>
                <a:gd name="T27" fmla="*/ 707 h 1614"/>
                <a:gd name="T28" fmla="*/ 913 w 1394"/>
                <a:gd name="T29" fmla="*/ 742 h 1614"/>
                <a:gd name="T30" fmla="*/ 1040 w 1394"/>
                <a:gd name="T31" fmla="*/ 873 h 1614"/>
                <a:gd name="T32" fmla="*/ 1106 w 1394"/>
                <a:gd name="T33" fmla="*/ 998 h 1614"/>
                <a:gd name="T34" fmla="*/ 1188 w 1394"/>
                <a:gd name="T35" fmla="*/ 1040 h 1614"/>
                <a:gd name="T36" fmla="*/ 1230 w 1394"/>
                <a:gd name="T37" fmla="*/ 1089 h 1614"/>
                <a:gd name="T38" fmla="*/ 1263 w 1394"/>
                <a:gd name="T39" fmla="*/ 1145 h 1614"/>
                <a:gd name="T40" fmla="*/ 1340 w 1394"/>
                <a:gd name="T41" fmla="*/ 1181 h 1614"/>
                <a:gd name="T42" fmla="*/ 1360 w 1394"/>
                <a:gd name="T43" fmla="*/ 1218 h 1614"/>
                <a:gd name="T44" fmla="*/ 1394 w 1394"/>
                <a:gd name="T45" fmla="*/ 1287 h 1614"/>
                <a:gd name="T46" fmla="*/ 1354 w 1394"/>
                <a:gd name="T47" fmla="*/ 1410 h 1614"/>
                <a:gd name="T48" fmla="*/ 1338 w 1394"/>
                <a:gd name="T49" fmla="*/ 1504 h 1614"/>
                <a:gd name="T50" fmla="*/ 1249 w 1394"/>
                <a:gd name="T51" fmla="*/ 1476 h 1614"/>
                <a:gd name="T52" fmla="*/ 1144 w 1394"/>
                <a:gd name="T53" fmla="*/ 1490 h 1614"/>
                <a:gd name="T54" fmla="*/ 1186 w 1394"/>
                <a:gd name="T55" fmla="*/ 1590 h 1614"/>
                <a:gd name="T56" fmla="*/ 1100 w 1394"/>
                <a:gd name="T57" fmla="*/ 1544 h 1614"/>
                <a:gd name="T58" fmla="*/ 996 w 1394"/>
                <a:gd name="T59" fmla="*/ 1490 h 1614"/>
                <a:gd name="T60" fmla="*/ 1039 w 1394"/>
                <a:gd name="T61" fmla="*/ 1395 h 1614"/>
                <a:gd name="T62" fmla="*/ 1036 w 1394"/>
                <a:gd name="T63" fmla="*/ 1313 h 1614"/>
                <a:gd name="T64" fmla="*/ 997 w 1394"/>
                <a:gd name="T65" fmla="*/ 1223 h 1614"/>
                <a:gd name="T66" fmla="*/ 947 w 1394"/>
                <a:gd name="T67" fmla="*/ 1190 h 1614"/>
                <a:gd name="T68" fmla="*/ 888 w 1394"/>
                <a:gd name="T69" fmla="*/ 1102 h 1614"/>
                <a:gd name="T70" fmla="*/ 885 w 1394"/>
                <a:gd name="T71" fmla="*/ 993 h 1614"/>
                <a:gd name="T72" fmla="*/ 832 w 1394"/>
                <a:gd name="T73" fmla="*/ 895 h 1614"/>
                <a:gd name="T74" fmla="*/ 657 w 1394"/>
                <a:gd name="T75" fmla="*/ 773 h 1614"/>
                <a:gd name="T76" fmla="*/ 491 w 1394"/>
                <a:gd name="T77" fmla="*/ 869 h 1614"/>
                <a:gd name="T78" fmla="*/ 370 w 1394"/>
                <a:gd name="T79" fmla="*/ 805 h 1614"/>
                <a:gd name="T80" fmla="*/ 270 w 1394"/>
                <a:gd name="T81" fmla="*/ 874 h 1614"/>
                <a:gd name="T82" fmla="*/ 219 w 1394"/>
                <a:gd name="T83" fmla="*/ 749 h 1614"/>
                <a:gd name="T84" fmla="*/ 225 w 1394"/>
                <a:gd name="T85" fmla="*/ 655 h 1614"/>
                <a:gd name="T86" fmla="*/ 224 w 1394"/>
                <a:gd name="T87" fmla="*/ 552 h 1614"/>
                <a:gd name="T88" fmla="*/ 104 w 1394"/>
                <a:gd name="T89" fmla="*/ 565 h 1614"/>
                <a:gd name="T90" fmla="*/ 98 w 1394"/>
                <a:gd name="T91" fmla="*/ 444 h 1614"/>
                <a:gd name="T92" fmla="*/ 0 w 1394"/>
                <a:gd name="T93" fmla="*/ 375 h 1614"/>
                <a:gd name="T94" fmla="*/ 72 w 1394"/>
                <a:gd name="T95" fmla="*/ 303 h 1614"/>
                <a:gd name="T96" fmla="*/ 77 w 1394"/>
                <a:gd name="T97" fmla="*/ 222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4" h="1614">
                  <a:moveTo>
                    <a:pt x="160" y="182"/>
                  </a:moveTo>
                  <a:lnTo>
                    <a:pt x="181" y="198"/>
                  </a:lnTo>
                  <a:lnTo>
                    <a:pt x="196" y="226"/>
                  </a:lnTo>
                  <a:lnTo>
                    <a:pt x="240" y="213"/>
                  </a:lnTo>
                  <a:lnTo>
                    <a:pt x="270" y="220"/>
                  </a:lnTo>
                  <a:lnTo>
                    <a:pt x="260" y="177"/>
                  </a:lnTo>
                  <a:lnTo>
                    <a:pt x="257" y="137"/>
                  </a:lnTo>
                  <a:lnTo>
                    <a:pt x="245" y="101"/>
                  </a:lnTo>
                  <a:lnTo>
                    <a:pt x="243" y="43"/>
                  </a:lnTo>
                  <a:lnTo>
                    <a:pt x="266" y="27"/>
                  </a:lnTo>
                  <a:lnTo>
                    <a:pt x="266" y="2"/>
                  </a:lnTo>
                  <a:lnTo>
                    <a:pt x="330" y="0"/>
                  </a:lnTo>
                  <a:lnTo>
                    <a:pt x="342" y="25"/>
                  </a:lnTo>
                  <a:lnTo>
                    <a:pt x="402" y="49"/>
                  </a:lnTo>
                  <a:lnTo>
                    <a:pt x="430" y="93"/>
                  </a:lnTo>
                  <a:lnTo>
                    <a:pt x="461" y="118"/>
                  </a:lnTo>
                  <a:lnTo>
                    <a:pt x="467" y="155"/>
                  </a:lnTo>
                  <a:lnTo>
                    <a:pt x="453" y="183"/>
                  </a:lnTo>
                  <a:lnTo>
                    <a:pt x="513" y="239"/>
                  </a:lnTo>
                  <a:lnTo>
                    <a:pt x="548" y="297"/>
                  </a:lnTo>
                  <a:lnTo>
                    <a:pt x="620" y="298"/>
                  </a:lnTo>
                  <a:lnTo>
                    <a:pt x="662" y="311"/>
                  </a:lnTo>
                  <a:lnTo>
                    <a:pt x="700" y="287"/>
                  </a:lnTo>
                  <a:lnTo>
                    <a:pt x="748" y="287"/>
                  </a:lnTo>
                  <a:lnTo>
                    <a:pt x="773" y="318"/>
                  </a:lnTo>
                  <a:lnTo>
                    <a:pt x="817" y="327"/>
                  </a:lnTo>
                  <a:lnTo>
                    <a:pt x="823" y="361"/>
                  </a:lnTo>
                  <a:lnTo>
                    <a:pt x="822" y="392"/>
                  </a:lnTo>
                  <a:lnTo>
                    <a:pt x="871" y="403"/>
                  </a:lnTo>
                  <a:lnTo>
                    <a:pt x="871" y="427"/>
                  </a:lnTo>
                  <a:lnTo>
                    <a:pt x="846" y="436"/>
                  </a:lnTo>
                  <a:lnTo>
                    <a:pt x="826" y="503"/>
                  </a:lnTo>
                  <a:lnTo>
                    <a:pt x="808" y="521"/>
                  </a:lnTo>
                  <a:lnTo>
                    <a:pt x="775" y="526"/>
                  </a:lnTo>
                  <a:lnTo>
                    <a:pt x="726" y="544"/>
                  </a:lnTo>
                  <a:lnTo>
                    <a:pt x="700" y="545"/>
                  </a:lnTo>
                  <a:lnTo>
                    <a:pt x="705" y="574"/>
                  </a:lnTo>
                  <a:lnTo>
                    <a:pt x="740" y="614"/>
                  </a:lnTo>
                  <a:lnTo>
                    <a:pt x="717" y="642"/>
                  </a:lnTo>
                  <a:lnTo>
                    <a:pt x="724" y="663"/>
                  </a:lnTo>
                  <a:lnTo>
                    <a:pt x="750" y="663"/>
                  </a:lnTo>
                  <a:lnTo>
                    <a:pt x="775" y="707"/>
                  </a:lnTo>
                  <a:lnTo>
                    <a:pt x="829" y="711"/>
                  </a:lnTo>
                  <a:lnTo>
                    <a:pt x="879" y="738"/>
                  </a:lnTo>
                  <a:lnTo>
                    <a:pt x="913" y="742"/>
                  </a:lnTo>
                  <a:lnTo>
                    <a:pt x="956" y="801"/>
                  </a:lnTo>
                  <a:lnTo>
                    <a:pt x="1005" y="823"/>
                  </a:lnTo>
                  <a:lnTo>
                    <a:pt x="1040" y="873"/>
                  </a:lnTo>
                  <a:lnTo>
                    <a:pt x="1038" y="899"/>
                  </a:lnTo>
                  <a:lnTo>
                    <a:pt x="1091" y="958"/>
                  </a:lnTo>
                  <a:lnTo>
                    <a:pt x="1106" y="998"/>
                  </a:lnTo>
                  <a:lnTo>
                    <a:pt x="1128" y="1010"/>
                  </a:lnTo>
                  <a:lnTo>
                    <a:pt x="1170" y="1010"/>
                  </a:lnTo>
                  <a:lnTo>
                    <a:pt x="1188" y="1040"/>
                  </a:lnTo>
                  <a:lnTo>
                    <a:pt x="1193" y="1070"/>
                  </a:lnTo>
                  <a:lnTo>
                    <a:pt x="1215" y="1094"/>
                  </a:lnTo>
                  <a:lnTo>
                    <a:pt x="1230" y="1089"/>
                  </a:lnTo>
                  <a:lnTo>
                    <a:pt x="1256" y="1100"/>
                  </a:lnTo>
                  <a:lnTo>
                    <a:pt x="1250" y="1129"/>
                  </a:lnTo>
                  <a:lnTo>
                    <a:pt x="1263" y="1145"/>
                  </a:lnTo>
                  <a:lnTo>
                    <a:pt x="1301" y="1148"/>
                  </a:lnTo>
                  <a:lnTo>
                    <a:pt x="1323" y="1176"/>
                  </a:lnTo>
                  <a:lnTo>
                    <a:pt x="1340" y="1181"/>
                  </a:lnTo>
                  <a:lnTo>
                    <a:pt x="1373" y="1168"/>
                  </a:lnTo>
                  <a:lnTo>
                    <a:pt x="1384" y="1194"/>
                  </a:lnTo>
                  <a:lnTo>
                    <a:pt x="1360" y="1218"/>
                  </a:lnTo>
                  <a:lnTo>
                    <a:pt x="1355" y="1263"/>
                  </a:lnTo>
                  <a:lnTo>
                    <a:pt x="1368" y="1284"/>
                  </a:lnTo>
                  <a:lnTo>
                    <a:pt x="1394" y="1287"/>
                  </a:lnTo>
                  <a:lnTo>
                    <a:pt x="1394" y="1328"/>
                  </a:lnTo>
                  <a:lnTo>
                    <a:pt x="1346" y="1366"/>
                  </a:lnTo>
                  <a:lnTo>
                    <a:pt x="1354" y="1410"/>
                  </a:lnTo>
                  <a:lnTo>
                    <a:pt x="1366" y="1434"/>
                  </a:lnTo>
                  <a:lnTo>
                    <a:pt x="1371" y="1484"/>
                  </a:lnTo>
                  <a:lnTo>
                    <a:pt x="1338" y="1504"/>
                  </a:lnTo>
                  <a:lnTo>
                    <a:pt x="1307" y="1506"/>
                  </a:lnTo>
                  <a:lnTo>
                    <a:pt x="1273" y="1483"/>
                  </a:lnTo>
                  <a:lnTo>
                    <a:pt x="1249" y="1476"/>
                  </a:lnTo>
                  <a:lnTo>
                    <a:pt x="1232" y="1448"/>
                  </a:lnTo>
                  <a:lnTo>
                    <a:pt x="1175" y="1461"/>
                  </a:lnTo>
                  <a:lnTo>
                    <a:pt x="1144" y="1490"/>
                  </a:lnTo>
                  <a:lnTo>
                    <a:pt x="1181" y="1527"/>
                  </a:lnTo>
                  <a:lnTo>
                    <a:pt x="1175" y="1558"/>
                  </a:lnTo>
                  <a:lnTo>
                    <a:pt x="1186" y="1590"/>
                  </a:lnTo>
                  <a:lnTo>
                    <a:pt x="1183" y="1614"/>
                  </a:lnTo>
                  <a:lnTo>
                    <a:pt x="1131" y="1594"/>
                  </a:lnTo>
                  <a:lnTo>
                    <a:pt x="1100" y="1544"/>
                  </a:lnTo>
                  <a:lnTo>
                    <a:pt x="1050" y="1543"/>
                  </a:lnTo>
                  <a:lnTo>
                    <a:pt x="1035" y="1519"/>
                  </a:lnTo>
                  <a:lnTo>
                    <a:pt x="996" y="1490"/>
                  </a:lnTo>
                  <a:lnTo>
                    <a:pt x="1015" y="1481"/>
                  </a:lnTo>
                  <a:lnTo>
                    <a:pt x="1036" y="1457"/>
                  </a:lnTo>
                  <a:lnTo>
                    <a:pt x="1039" y="1395"/>
                  </a:lnTo>
                  <a:lnTo>
                    <a:pt x="1027" y="1367"/>
                  </a:lnTo>
                  <a:lnTo>
                    <a:pt x="1039" y="1335"/>
                  </a:lnTo>
                  <a:lnTo>
                    <a:pt x="1036" y="1313"/>
                  </a:lnTo>
                  <a:lnTo>
                    <a:pt x="1047" y="1275"/>
                  </a:lnTo>
                  <a:lnTo>
                    <a:pt x="1040" y="1252"/>
                  </a:lnTo>
                  <a:lnTo>
                    <a:pt x="997" y="1223"/>
                  </a:lnTo>
                  <a:lnTo>
                    <a:pt x="1008" y="1205"/>
                  </a:lnTo>
                  <a:lnTo>
                    <a:pt x="979" y="1193"/>
                  </a:lnTo>
                  <a:lnTo>
                    <a:pt x="947" y="1190"/>
                  </a:lnTo>
                  <a:lnTo>
                    <a:pt x="911" y="1150"/>
                  </a:lnTo>
                  <a:lnTo>
                    <a:pt x="880" y="1129"/>
                  </a:lnTo>
                  <a:lnTo>
                    <a:pt x="888" y="1102"/>
                  </a:lnTo>
                  <a:lnTo>
                    <a:pt x="891" y="1055"/>
                  </a:lnTo>
                  <a:lnTo>
                    <a:pt x="873" y="1014"/>
                  </a:lnTo>
                  <a:lnTo>
                    <a:pt x="885" y="993"/>
                  </a:lnTo>
                  <a:lnTo>
                    <a:pt x="891" y="963"/>
                  </a:lnTo>
                  <a:lnTo>
                    <a:pt x="874" y="926"/>
                  </a:lnTo>
                  <a:lnTo>
                    <a:pt x="832" y="895"/>
                  </a:lnTo>
                  <a:lnTo>
                    <a:pt x="758" y="842"/>
                  </a:lnTo>
                  <a:lnTo>
                    <a:pt x="733" y="793"/>
                  </a:lnTo>
                  <a:lnTo>
                    <a:pt x="657" y="773"/>
                  </a:lnTo>
                  <a:lnTo>
                    <a:pt x="599" y="784"/>
                  </a:lnTo>
                  <a:lnTo>
                    <a:pt x="562" y="862"/>
                  </a:lnTo>
                  <a:lnTo>
                    <a:pt x="491" y="869"/>
                  </a:lnTo>
                  <a:lnTo>
                    <a:pt x="462" y="832"/>
                  </a:lnTo>
                  <a:lnTo>
                    <a:pt x="427" y="835"/>
                  </a:lnTo>
                  <a:lnTo>
                    <a:pt x="370" y="805"/>
                  </a:lnTo>
                  <a:lnTo>
                    <a:pt x="316" y="830"/>
                  </a:lnTo>
                  <a:lnTo>
                    <a:pt x="311" y="864"/>
                  </a:lnTo>
                  <a:lnTo>
                    <a:pt x="270" y="874"/>
                  </a:lnTo>
                  <a:lnTo>
                    <a:pt x="222" y="899"/>
                  </a:lnTo>
                  <a:lnTo>
                    <a:pt x="219" y="809"/>
                  </a:lnTo>
                  <a:lnTo>
                    <a:pt x="219" y="749"/>
                  </a:lnTo>
                  <a:lnTo>
                    <a:pt x="205" y="707"/>
                  </a:lnTo>
                  <a:lnTo>
                    <a:pt x="224" y="682"/>
                  </a:lnTo>
                  <a:lnTo>
                    <a:pt x="225" y="655"/>
                  </a:lnTo>
                  <a:lnTo>
                    <a:pt x="206" y="621"/>
                  </a:lnTo>
                  <a:lnTo>
                    <a:pt x="225" y="582"/>
                  </a:lnTo>
                  <a:lnTo>
                    <a:pt x="224" y="552"/>
                  </a:lnTo>
                  <a:lnTo>
                    <a:pt x="162" y="551"/>
                  </a:lnTo>
                  <a:lnTo>
                    <a:pt x="132" y="576"/>
                  </a:lnTo>
                  <a:lnTo>
                    <a:pt x="104" y="565"/>
                  </a:lnTo>
                  <a:lnTo>
                    <a:pt x="79" y="522"/>
                  </a:lnTo>
                  <a:lnTo>
                    <a:pt x="107" y="503"/>
                  </a:lnTo>
                  <a:lnTo>
                    <a:pt x="98" y="444"/>
                  </a:lnTo>
                  <a:lnTo>
                    <a:pt x="65" y="404"/>
                  </a:lnTo>
                  <a:lnTo>
                    <a:pt x="20" y="415"/>
                  </a:lnTo>
                  <a:lnTo>
                    <a:pt x="0" y="375"/>
                  </a:lnTo>
                  <a:lnTo>
                    <a:pt x="20" y="331"/>
                  </a:lnTo>
                  <a:lnTo>
                    <a:pt x="38" y="331"/>
                  </a:lnTo>
                  <a:lnTo>
                    <a:pt x="72" y="303"/>
                  </a:lnTo>
                  <a:lnTo>
                    <a:pt x="57" y="281"/>
                  </a:lnTo>
                  <a:lnTo>
                    <a:pt x="76" y="254"/>
                  </a:lnTo>
                  <a:lnTo>
                    <a:pt x="77" y="222"/>
                  </a:lnTo>
                  <a:lnTo>
                    <a:pt x="126" y="212"/>
                  </a:lnTo>
                  <a:lnTo>
                    <a:pt x="160" y="18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20"/>
            <p:cNvSpPr>
              <a:spLocks/>
            </p:cNvSpPr>
            <p:nvPr/>
          </p:nvSpPr>
          <p:spPr bwMode="auto">
            <a:xfrm>
              <a:off x="3612148" y="4469530"/>
              <a:ext cx="236403" cy="437735"/>
            </a:xfrm>
            <a:custGeom>
              <a:avLst/>
              <a:gdLst>
                <a:gd name="T0" fmla="*/ 518 w 1458"/>
                <a:gd name="T1" fmla="*/ 128 h 2700"/>
                <a:gd name="T2" fmla="*/ 635 w 1458"/>
                <a:gd name="T3" fmla="*/ 177 h 2700"/>
                <a:gd name="T4" fmla="*/ 616 w 1458"/>
                <a:gd name="T5" fmla="*/ 332 h 2700"/>
                <a:gd name="T6" fmla="*/ 722 w 1458"/>
                <a:gd name="T7" fmla="*/ 489 h 2700"/>
                <a:gd name="T8" fmla="*/ 902 w 1458"/>
                <a:gd name="T9" fmla="*/ 494 h 2700"/>
                <a:gd name="T10" fmla="*/ 1169 w 1458"/>
                <a:gd name="T11" fmla="*/ 467 h 2700"/>
                <a:gd name="T12" fmla="*/ 1284 w 1458"/>
                <a:gd name="T13" fmla="*/ 639 h 2700"/>
                <a:gd name="T14" fmla="*/ 1358 w 1458"/>
                <a:gd name="T15" fmla="*/ 815 h 2700"/>
                <a:gd name="T16" fmla="*/ 1458 w 1458"/>
                <a:gd name="T17" fmla="*/ 900 h 2700"/>
                <a:gd name="T18" fmla="*/ 1447 w 1458"/>
                <a:gd name="T19" fmla="*/ 1082 h 2700"/>
                <a:gd name="T20" fmla="*/ 1270 w 1458"/>
                <a:gd name="T21" fmla="*/ 1098 h 2700"/>
                <a:gd name="T22" fmla="*/ 1040 w 1458"/>
                <a:gd name="T23" fmla="*/ 1126 h 2700"/>
                <a:gd name="T24" fmla="*/ 928 w 1458"/>
                <a:gd name="T25" fmla="*/ 1331 h 2700"/>
                <a:gd name="T26" fmla="*/ 981 w 1458"/>
                <a:gd name="T27" fmla="*/ 1538 h 2700"/>
                <a:gd name="T28" fmla="*/ 917 w 1458"/>
                <a:gd name="T29" fmla="*/ 1525 h 2700"/>
                <a:gd name="T30" fmla="*/ 813 w 1458"/>
                <a:gd name="T31" fmla="*/ 1445 h 2700"/>
                <a:gd name="T32" fmla="*/ 742 w 1458"/>
                <a:gd name="T33" fmla="*/ 1456 h 2700"/>
                <a:gd name="T34" fmla="*/ 678 w 1458"/>
                <a:gd name="T35" fmla="*/ 1420 h 2700"/>
                <a:gd name="T36" fmla="*/ 636 w 1458"/>
                <a:gd name="T37" fmla="*/ 1309 h 2700"/>
                <a:gd name="T38" fmla="*/ 560 w 1458"/>
                <a:gd name="T39" fmla="*/ 1312 h 2700"/>
                <a:gd name="T40" fmla="*/ 508 w 1458"/>
                <a:gd name="T41" fmla="*/ 1318 h 2700"/>
                <a:gd name="T42" fmla="*/ 516 w 1458"/>
                <a:gd name="T43" fmla="*/ 1454 h 2700"/>
                <a:gd name="T44" fmla="*/ 488 w 1458"/>
                <a:gd name="T45" fmla="*/ 1600 h 2700"/>
                <a:gd name="T46" fmla="*/ 398 w 1458"/>
                <a:gd name="T47" fmla="*/ 1888 h 2700"/>
                <a:gd name="T48" fmla="*/ 415 w 1458"/>
                <a:gd name="T49" fmla="*/ 1971 h 2700"/>
                <a:gd name="T50" fmla="*/ 461 w 1458"/>
                <a:gd name="T51" fmla="*/ 2084 h 2700"/>
                <a:gd name="T52" fmla="*/ 532 w 1458"/>
                <a:gd name="T53" fmla="*/ 2076 h 2700"/>
                <a:gd name="T54" fmla="*/ 583 w 1458"/>
                <a:gd name="T55" fmla="*/ 2213 h 2700"/>
                <a:gd name="T56" fmla="*/ 631 w 1458"/>
                <a:gd name="T57" fmla="*/ 2235 h 2700"/>
                <a:gd name="T58" fmla="*/ 650 w 1458"/>
                <a:gd name="T59" fmla="*/ 2365 h 2700"/>
                <a:gd name="T60" fmla="*/ 665 w 1458"/>
                <a:gd name="T61" fmla="*/ 2389 h 2700"/>
                <a:gd name="T62" fmla="*/ 770 w 1458"/>
                <a:gd name="T63" fmla="*/ 2510 h 2700"/>
                <a:gd name="T64" fmla="*/ 891 w 1458"/>
                <a:gd name="T65" fmla="*/ 2589 h 2700"/>
                <a:gd name="T66" fmla="*/ 895 w 1458"/>
                <a:gd name="T67" fmla="*/ 2682 h 2700"/>
                <a:gd name="T68" fmla="*/ 759 w 1458"/>
                <a:gd name="T69" fmla="*/ 2664 h 2700"/>
                <a:gd name="T70" fmla="*/ 716 w 1458"/>
                <a:gd name="T71" fmla="*/ 2548 h 2700"/>
                <a:gd name="T72" fmla="*/ 590 w 1458"/>
                <a:gd name="T73" fmla="*/ 2551 h 2700"/>
                <a:gd name="T74" fmla="*/ 511 w 1458"/>
                <a:gd name="T75" fmla="*/ 2446 h 2700"/>
                <a:gd name="T76" fmla="*/ 403 w 1458"/>
                <a:gd name="T77" fmla="*/ 2337 h 2700"/>
                <a:gd name="T78" fmla="*/ 334 w 1458"/>
                <a:gd name="T79" fmla="*/ 2212 h 2700"/>
                <a:gd name="T80" fmla="*/ 256 w 1458"/>
                <a:gd name="T81" fmla="*/ 2176 h 2700"/>
                <a:gd name="T82" fmla="*/ 298 w 1458"/>
                <a:gd name="T83" fmla="*/ 2040 h 2700"/>
                <a:gd name="T84" fmla="*/ 330 w 1458"/>
                <a:gd name="T85" fmla="*/ 1928 h 2700"/>
                <a:gd name="T86" fmla="*/ 348 w 1458"/>
                <a:gd name="T87" fmla="*/ 1774 h 2700"/>
                <a:gd name="T88" fmla="*/ 426 w 1458"/>
                <a:gd name="T89" fmla="*/ 1530 h 2700"/>
                <a:gd name="T90" fmla="*/ 390 w 1458"/>
                <a:gd name="T91" fmla="*/ 1342 h 2700"/>
                <a:gd name="T92" fmla="*/ 274 w 1458"/>
                <a:gd name="T93" fmla="*/ 1121 h 2700"/>
                <a:gd name="T94" fmla="*/ 244 w 1458"/>
                <a:gd name="T95" fmla="*/ 929 h 2700"/>
                <a:gd name="T96" fmla="*/ 230 w 1458"/>
                <a:gd name="T97" fmla="*/ 748 h 2700"/>
                <a:gd name="T98" fmla="*/ 93 w 1458"/>
                <a:gd name="T99" fmla="*/ 536 h 2700"/>
                <a:gd name="T100" fmla="*/ 0 w 1458"/>
                <a:gd name="T101" fmla="*/ 403 h 2700"/>
                <a:gd name="T102" fmla="*/ 89 w 1458"/>
                <a:gd name="T103" fmla="*/ 258 h 2700"/>
                <a:gd name="T104" fmla="*/ 249 w 1458"/>
                <a:gd name="T105" fmla="*/ 157 h 2700"/>
                <a:gd name="T106" fmla="*/ 338 w 1458"/>
                <a:gd name="T107" fmla="*/ 64 h 2700"/>
                <a:gd name="T108" fmla="*/ 411 w 1458"/>
                <a:gd name="T109" fmla="*/ 0 h 2700"/>
                <a:gd name="T110" fmla="*/ 525 w 1458"/>
                <a:gd name="T111" fmla="*/ 2526 h 2700"/>
                <a:gd name="T112" fmla="*/ 403 w 1458"/>
                <a:gd name="T113" fmla="*/ 2391 h 2700"/>
                <a:gd name="T114" fmla="*/ 276 w 1458"/>
                <a:gd name="T115" fmla="*/ 2270 h 2700"/>
                <a:gd name="T116" fmla="*/ 296 w 1458"/>
                <a:gd name="T117" fmla="*/ 2271 h 2700"/>
                <a:gd name="T118" fmla="*/ 898 w 1458"/>
                <a:gd name="T119" fmla="*/ 1534 h 2700"/>
                <a:gd name="T120" fmla="*/ 898 w 1458"/>
                <a:gd name="T121" fmla="*/ 1534 h 2700"/>
                <a:gd name="T122" fmla="*/ 561 w 1458"/>
                <a:gd name="T123" fmla="*/ 1956 h 2700"/>
                <a:gd name="T124" fmla="*/ 580 w 1458"/>
                <a:gd name="T125" fmla="*/ 2017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8" h="2700">
                  <a:moveTo>
                    <a:pt x="411" y="0"/>
                  </a:moveTo>
                  <a:lnTo>
                    <a:pt x="431" y="40"/>
                  </a:lnTo>
                  <a:lnTo>
                    <a:pt x="476" y="29"/>
                  </a:lnTo>
                  <a:lnTo>
                    <a:pt x="509" y="69"/>
                  </a:lnTo>
                  <a:lnTo>
                    <a:pt x="518" y="128"/>
                  </a:lnTo>
                  <a:lnTo>
                    <a:pt x="490" y="147"/>
                  </a:lnTo>
                  <a:lnTo>
                    <a:pt x="515" y="190"/>
                  </a:lnTo>
                  <a:lnTo>
                    <a:pt x="543" y="201"/>
                  </a:lnTo>
                  <a:lnTo>
                    <a:pt x="573" y="176"/>
                  </a:lnTo>
                  <a:lnTo>
                    <a:pt x="635" y="177"/>
                  </a:lnTo>
                  <a:lnTo>
                    <a:pt x="636" y="207"/>
                  </a:lnTo>
                  <a:lnTo>
                    <a:pt x="617" y="246"/>
                  </a:lnTo>
                  <a:lnTo>
                    <a:pt x="636" y="280"/>
                  </a:lnTo>
                  <a:lnTo>
                    <a:pt x="635" y="307"/>
                  </a:lnTo>
                  <a:lnTo>
                    <a:pt x="616" y="332"/>
                  </a:lnTo>
                  <a:lnTo>
                    <a:pt x="630" y="374"/>
                  </a:lnTo>
                  <a:lnTo>
                    <a:pt x="630" y="434"/>
                  </a:lnTo>
                  <a:lnTo>
                    <a:pt x="633" y="524"/>
                  </a:lnTo>
                  <a:lnTo>
                    <a:pt x="681" y="499"/>
                  </a:lnTo>
                  <a:lnTo>
                    <a:pt x="722" y="489"/>
                  </a:lnTo>
                  <a:lnTo>
                    <a:pt x="727" y="455"/>
                  </a:lnTo>
                  <a:lnTo>
                    <a:pt x="781" y="430"/>
                  </a:lnTo>
                  <a:lnTo>
                    <a:pt x="838" y="460"/>
                  </a:lnTo>
                  <a:lnTo>
                    <a:pt x="873" y="457"/>
                  </a:lnTo>
                  <a:lnTo>
                    <a:pt x="902" y="494"/>
                  </a:lnTo>
                  <a:lnTo>
                    <a:pt x="973" y="487"/>
                  </a:lnTo>
                  <a:lnTo>
                    <a:pt x="1010" y="409"/>
                  </a:lnTo>
                  <a:lnTo>
                    <a:pt x="1068" y="398"/>
                  </a:lnTo>
                  <a:lnTo>
                    <a:pt x="1144" y="418"/>
                  </a:lnTo>
                  <a:lnTo>
                    <a:pt x="1169" y="467"/>
                  </a:lnTo>
                  <a:lnTo>
                    <a:pt x="1243" y="520"/>
                  </a:lnTo>
                  <a:lnTo>
                    <a:pt x="1285" y="551"/>
                  </a:lnTo>
                  <a:lnTo>
                    <a:pt x="1302" y="588"/>
                  </a:lnTo>
                  <a:lnTo>
                    <a:pt x="1296" y="618"/>
                  </a:lnTo>
                  <a:lnTo>
                    <a:pt x="1284" y="639"/>
                  </a:lnTo>
                  <a:lnTo>
                    <a:pt x="1302" y="680"/>
                  </a:lnTo>
                  <a:lnTo>
                    <a:pt x="1299" y="727"/>
                  </a:lnTo>
                  <a:lnTo>
                    <a:pt x="1291" y="754"/>
                  </a:lnTo>
                  <a:lnTo>
                    <a:pt x="1322" y="775"/>
                  </a:lnTo>
                  <a:lnTo>
                    <a:pt x="1358" y="815"/>
                  </a:lnTo>
                  <a:lnTo>
                    <a:pt x="1390" y="818"/>
                  </a:lnTo>
                  <a:lnTo>
                    <a:pt x="1419" y="830"/>
                  </a:lnTo>
                  <a:lnTo>
                    <a:pt x="1408" y="848"/>
                  </a:lnTo>
                  <a:lnTo>
                    <a:pt x="1451" y="877"/>
                  </a:lnTo>
                  <a:lnTo>
                    <a:pt x="1458" y="900"/>
                  </a:lnTo>
                  <a:lnTo>
                    <a:pt x="1447" y="938"/>
                  </a:lnTo>
                  <a:lnTo>
                    <a:pt x="1450" y="960"/>
                  </a:lnTo>
                  <a:lnTo>
                    <a:pt x="1438" y="992"/>
                  </a:lnTo>
                  <a:lnTo>
                    <a:pt x="1450" y="1020"/>
                  </a:lnTo>
                  <a:lnTo>
                    <a:pt x="1447" y="1082"/>
                  </a:lnTo>
                  <a:lnTo>
                    <a:pt x="1426" y="1106"/>
                  </a:lnTo>
                  <a:lnTo>
                    <a:pt x="1384" y="1126"/>
                  </a:lnTo>
                  <a:lnTo>
                    <a:pt x="1355" y="1102"/>
                  </a:lnTo>
                  <a:lnTo>
                    <a:pt x="1307" y="1108"/>
                  </a:lnTo>
                  <a:lnTo>
                    <a:pt x="1270" y="1098"/>
                  </a:lnTo>
                  <a:lnTo>
                    <a:pt x="1233" y="1098"/>
                  </a:lnTo>
                  <a:lnTo>
                    <a:pt x="1185" y="1116"/>
                  </a:lnTo>
                  <a:lnTo>
                    <a:pt x="1170" y="1101"/>
                  </a:lnTo>
                  <a:lnTo>
                    <a:pt x="1121" y="1100"/>
                  </a:lnTo>
                  <a:lnTo>
                    <a:pt x="1040" y="1126"/>
                  </a:lnTo>
                  <a:lnTo>
                    <a:pt x="1007" y="1126"/>
                  </a:lnTo>
                  <a:lnTo>
                    <a:pt x="971" y="1176"/>
                  </a:lnTo>
                  <a:lnTo>
                    <a:pt x="960" y="1227"/>
                  </a:lnTo>
                  <a:lnTo>
                    <a:pt x="932" y="1265"/>
                  </a:lnTo>
                  <a:lnTo>
                    <a:pt x="928" y="1331"/>
                  </a:lnTo>
                  <a:lnTo>
                    <a:pt x="944" y="1399"/>
                  </a:lnTo>
                  <a:lnTo>
                    <a:pt x="973" y="1416"/>
                  </a:lnTo>
                  <a:lnTo>
                    <a:pt x="989" y="1449"/>
                  </a:lnTo>
                  <a:lnTo>
                    <a:pt x="986" y="1511"/>
                  </a:lnTo>
                  <a:lnTo>
                    <a:pt x="981" y="1538"/>
                  </a:lnTo>
                  <a:lnTo>
                    <a:pt x="965" y="1536"/>
                  </a:lnTo>
                  <a:lnTo>
                    <a:pt x="963" y="1560"/>
                  </a:lnTo>
                  <a:lnTo>
                    <a:pt x="957" y="1563"/>
                  </a:lnTo>
                  <a:lnTo>
                    <a:pt x="952" y="1555"/>
                  </a:lnTo>
                  <a:lnTo>
                    <a:pt x="917" y="1525"/>
                  </a:lnTo>
                  <a:lnTo>
                    <a:pt x="902" y="1524"/>
                  </a:lnTo>
                  <a:lnTo>
                    <a:pt x="903" y="1508"/>
                  </a:lnTo>
                  <a:lnTo>
                    <a:pt x="882" y="1498"/>
                  </a:lnTo>
                  <a:lnTo>
                    <a:pt x="837" y="1454"/>
                  </a:lnTo>
                  <a:lnTo>
                    <a:pt x="813" y="1445"/>
                  </a:lnTo>
                  <a:lnTo>
                    <a:pt x="794" y="1461"/>
                  </a:lnTo>
                  <a:lnTo>
                    <a:pt x="797" y="1468"/>
                  </a:lnTo>
                  <a:lnTo>
                    <a:pt x="794" y="1475"/>
                  </a:lnTo>
                  <a:lnTo>
                    <a:pt x="779" y="1465"/>
                  </a:lnTo>
                  <a:lnTo>
                    <a:pt x="742" y="1456"/>
                  </a:lnTo>
                  <a:lnTo>
                    <a:pt x="708" y="1464"/>
                  </a:lnTo>
                  <a:lnTo>
                    <a:pt x="685" y="1456"/>
                  </a:lnTo>
                  <a:lnTo>
                    <a:pt x="658" y="1458"/>
                  </a:lnTo>
                  <a:lnTo>
                    <a:pt x="667" y="1431"/>
                  </a:lnTo>
                  <a:lnTo>
                    <a:pt x="678" y="1420"/>
                  </a:lnTo>
                  <a:lnTo>
                    <a:pt x="663" y="1392"/>
                  </a:lnTo>
                  <a:lnTo>
                    <a:pt x="665" y="1347"/>
                  </a:lnTo>
                  <a:lnTo>
                    <a:pt x="675" y="1337"/>
                  </a:lnTo>
                  <a:lnTo>
                    <a:pt x="666" y="1314"/>
                  </a:lnTo>
                  <a:lnTo>
                    <a:pt x="636" y="1309"/>
                  </a:lnTo>
                  <a:lnTo>
                    <a:pt x="630" y="1304"/>
                  </a:lnTo>
                  <a:lnTo>
                    <a:pt x="620" y="1307"/>
                  </a:lnTo>
                  <a:lnTo>
                    <a:pt x="608" y="1299"/>
                  </a:lnTo>
                  <a:lnTo>
                    <a:pt x="581" y="1310"/>
                  </a:lnTo>
                  <a:lnTo>
                    <a:pt x="560" y="1312"/>
                  </a:lnTo>
                  <a:lnTo>
                    <a:pt x="548" y="1302"/>
                  </a:lnTo>
                  <a:lnTo>
                    <a:pt x="537" y="1316"/>
                  </a:lnTo>
                  <a:lnTo>
                    <a:pt x="518" y="1316"/>
                  </a:lnTo>
                  <a:lnTo>
                    <a:pt x="508" y="1311"/>
                  </a:lnTo>
                  <a:lnTo>
                    <a:pt x="508" y="1318"/>
                  </a:lnTo>
                  <a:lnTo>
                    <a:pt x="500" y="1342"/>
                  </a:lnTo>
                  <a:lnTo>
                    <a:pt x="528" y="1356"/>
                  </a:lnTo>
                  <a:lnTo>
                    <a:pt x="534" y="1387"/>
                  </a:lnTo>
                  <a:lnTo>
                    <a:pt x="515" y="1417"/>
                  </a:lnTo>
                  <a:lnTo>
                    <a:pt x="516" y="1454"/>
                  </a:lnTo>
                  <a:lnTo>
                    <a:pt x="510" y="1475"/>
                  </a:lnTo>
                  <a:lnTo>
                    <a:pt x="523" y="1486"/>
                  </a:lnTo>
                  <a:lnTo>
                    <a:pt x="518" y="1533"/>
                  </a:lnTo>
                  <a:lnTo>
                    <a:pt x="493" y="1564"/>
                  </a:lnTo>
                  <a:lnTo>
                    <a:pt x="488" y="1600"/>
                  </a:lnTo>
                  <a:lnTo>
                    <a:pt x="464" y="1636"/>
                  </a:lnTo>
                  <a:lnTo>
                    <a:pt x="454" y="1765"/>
                  </a:lnTo>
                  <a:lnTo>
                    <a:pt x="414" y="1818"/>
                  </a:lnTo>
                  <a:lnTo>
                    <a:pt x="414" y="1854"/>
                  </a:lnTo>
                  <a:lnTo>
                    <a:pt x="398" y="1888"/>
                  </a:lnTo>
                  <a:lnTo>
                    <a:pt x="415" y="1892"/>
                  </a:lnTo>
                  <a:lnTo>
                    <a:pt x="421" y="1900"/>
                  </a:lnTo>
                  <a:lnTo>
                    <a:pt x="404" y="1921"/>
                  </a:lnTo>
                  <a:lnTo>
                    <a:pt x="407" y="1936"/>
                  </a:lnTo>
                  <a:lnTo>
                    <a:pt x="415" y="1971"/>
                  </a:lnTo>
                  <a:lnTo>
                    <a:pt x="415" y="1993"/>
                  </a:lnTo>
                  <a:lnTo>
                    <a:pt x="448" y="2043"/>
                  </a:lnTo>
                  <a:lnTo>
                    <a:pt x="432" y="2076"/>
                  </a:lnTo>
                  <a:lnTo>
                    <a:pt x="442" y="2089"/>
                  </a:lnTo>
                  <a:lnTo>
                    <a:pt x="461" y="2084"/>
                  </a:lnTo>
                  <a:lnTo>
                    <a:pt x="466" y="2070"/>
                  </a:lnTo>
                  <a:lnTo>
                    <a:pt x="482" y="2051"/>
                  </a:lnTo>
                  <a:lnTo>
                    <a:pt x="490" y="2056"/>
                  </a:lnTo>
                  <a:lnTo>
                    <a:pt x="516" y="2061"/>
                  </a:lnTo>
                  <a:lnTo>
                    <a:pt x="532" y="2076"/>
                  </a:lnTo>
                  <a:lnTo>
                    <a:pt x="536" y="2112"/>
                  </a:lnTo>
                  <a:lnTo>
                    <a:pt x="551" y="2132"/>
                  </a:lnTo>
                  <a:lnTo>
                    <a:pt x="547" y="2169"/>
                  </a:lnTo>
                  <a:lnTo>
                    <a:pt x="565" y="2175"/>
                  </a:lnTo>
                  <a:lnTo>
                    <a:pt x="583" y="2213"/>
                  </a:lnTo>
                  <a:lnTo>
                    <a:pt x="601" y="2212"/>
                  </a:lnTo>
                  <a:lnTo>
                    <a:pt x="601" y="2194"/>
                  </a:lnTo>
                  <a:lnTo>
                    <a:pt x="603" y="2180"/>
                  </a:lnTo>
                  <a:lnTo>
                    <a:pt x="612" y="2206"/>
                  </a:lnTo>
                  <a:lnTo>
                    <a:pt x="631" y="2235"/>
                  </a:lnTo>
                  <a:lnTo>
                    <a:pt x="632" y="2263"/>
                  </a:lnTo>
                  <a:lnTo>
                    <a:pt x="648" y="2272"/>
                  </a:lnTo>
                  <a:lnTo>
                    <a:pt x="662" y="2343"/>
                  </a:lnTo>
                  <a:lnTo>
                    <a:pt x="655" y="2352"/>
                  </a:lnTo>
                  <a:lnTo>
                    <a:pt x="650" y="2365"/>
                  </a:lnTo>
                  <a:lnTo>
                    <a:pt x="641" y="2353"/>
                  </a:lnTo>
                  <a:lnTo>
                    <a:pt x="614" y="2371"/>
                  </a:lnTo>
                  <a:lnTo>
                    <a:pt x="610" y="2395"/>
                  </a:lnTo>
                  <a:lnTo>
                    <a:pt x="659" y="2414"/>
                  </a:lnTo>
                  <a:lnTo>
                    <a:pt x="665" y="2389"/>
                  </a:lnTo>
                  <a:lnTo>
                    <a:pt x="675" y="2396"/>
                  </a:lnTo>
                  <a:lnTo>
                    <a:pt x="678" y="2426"/>
                  </a:lnTo>
                  <a:lnTo>
                    <a:pt x="701" y="2446"/>
                  </a:lnTo>
                  <a:lnTo>
                    <a:pt x="749" y="2493"/>
                  </a:lnTo>
                  <a:lnTo>
                    <a:pt x="770" y="2510"/>
                  </a:lnTo>
                  <a:lnTo>
                    <a:pt x="784" y="2499"/>
                  </a:lnTo>
                  <a:lnTo>
                    <a:pt x="819" y="2503"/>
                  </a:lnTo>
                  <a:lnTo>
                    <a:pt x="851" y="2516"/>
                  </a:lnTo>
                  <a:lnTo>
                    <a:pt x="873" y="2565"/>
                  </a:lnTo>
                  <a:lnTo>
                    <a:pt x="891" y="2589"/>
                  </a:lnTo>
                  <a:lnTo>
                    <a:pt x="923" y="2609"/>
                  </a:lnTo>
                  <a:lnTo>
                    <a:pt x="927" y="2626"/>
                  </a:lnTo>
                  <a:lnTo>
                    <a:pt x="919" y="2634"/>
                  </a:lnTo>
                  <a:lnTo>
                    <a:pt x="919" y="2665"/>
                  </a:lnTo>
                  <a:lnTo>
                    <a:pt x="895" y="2682"/>
                  </a:lnTo>
                  <a:lnTo>
                    <a:pt x="872" y="2663"/>
                  </a:lnTo>
                  <a:lnTo>
                    <a:pt x="841" y="2666"/>
                  </a:lnTo>
                  <a:lnTo>
                    <a:pt x="803" y="2700"/>
                  </a:lnTo>
                  <a:lnTo>
                    <a:pt x="758" y="2688"/>
                  </a:lnTo>
                  <a:lnTo>
                    <a:pt x="759" y="2664"/>
                  </a:lnTo>
                  <a:lnTo>
                    <a:pt x="778" y="2639"/>
                  </a:lnTo>
                  <a:lnTo>
                    <a:pt x="783" y="2590"/>
                  </a:lnTo>
                  <a:lnTo>
                    <a:pt x="761" y="2567"/>
                  </a:lnTo>
                  <a:lnTo>
                    <a:pt x="725" y="2567"/>
                  </a:lnTo>
                  <a:lnTo>
                    <a:pt x="716" y="2548"/>
                  </a:lnTo>
                  <a:lnTo>
                    <a:pt x="669" y="2534"/>
                  </a:lnTo>
                  <a:lnTo>
                    <a:pt x="637" y="2505"/>
                  </a:lnTo>
                  <a:lnTo>
                    <a:pt x="616" y="2534"/>
                  </a:lnTo>
                  <a:lnTo>
                    <a:pt x="604" y="2573"/>
                  </a:lnTo>
                  <a:lnTo>
                    <a:pt x="590" y="2551"/>
                  </a:lnTo>
                  <a:lnTo>
                    <a:pt x="516" y="2497"/>
                  </a:lnTo>
                  <a:lnTo>
                    <a:pt x="514" y="2484"/>
                  </a:lnTo>
                  <a:lnTo>
                    <a:pt x="528" y="2466"/>
                  </a:lnTo>
                  <a:lnTo>
                    <a:pt x="529" y="2449"/>
                  </a:lnTo>
                  <a:lnTo>
                    <a:pt x="511" y="2446"/>
                  </a:lnTo>
                  <a:lnTo>
                    <a:pt x="500" y="2417"/>
                  </a:lnTo>
                  <a:lnTo>
                    <a:pt x="466" y="2412"/>
                  </a:lnTo>
                  <a:lnTo>
                    <a:pt x="466" y="2389"/>
                  </a:lnTo>
                  <a:lnTo>
                    <a:pt x="428" y="2337"/>
                  </a:lnTo>
                  <a:lnTo>
                    <a:pt x="403" y="2337"/>
                  </a:lnTo>
                  <a:lnTo>
                    <a:pt x="384" y="2275"/>
                  </a:lnTo>
                  <a:lnTo>
                    <a:pt x="352" y="2270"/>
                  </a:lnTo>
                  <a:lnTo>
                    <a:pt x="352" y="2244"/>
                  </a:lnTo>
                  <a:lnTo>
                    <a:pt x="333" y="2230"/>
                  </a:lnTo>
                  <a:lnTo>
                    <a:pt x="334" y="2212"/>
                  </a:lnTo>
                  <a:lnTo>
                    <a:pt x="301" y="2229"/>
                  </a:lnTo>
                  <a:lnTo>
                    <a:pt x="303" y="2261"/>
                  </a:lnTo>
                  <a:lnTo>
                    <a:pt x="281" y="2259"/>
                  </a:lnTo>
                  <a:lnTo>
                    <a:pt x="265" y="2235"/>
                  </a:lnTo>
                  <a:lnTo>
                    <a:pt x="256" y="2176"/>
                  </a:lnTo>
                  <a:lnTo>
                    <a:pt x="264" y="2161"/>
                  </a:lnTo>
                  <a:lnTo>
                    <a:pt x="259" y="2112"/>
                  </a:lnTo>
                  <a:lnTo>
                    <a:pt x="281" y="2101"/>
                  </a:lnTo>
                  <a:lnTo>
                    <a:pt x="280" y="2036"/>
                  </a:lnTo>
                  <a:lnTo>
                    <a:pt x="298" y="2040"/>
                  </a:lnTo>
                  <a:lnTo>
                    <a:pt x="311" y="2014"/>
                  </a:lnTo>
                  <a:lnTo>
                    <a:pt x="291" y="2010"/>
                  </a:lnTo>
                  <a:lnTo>
                    <a:pt x="316" y="1975"/>
                  </a:lnTo>
                  <a:lnTo>
                    <a:pt x="309" y="1961"/>
                  </a:lnTo>
                  <a:lnTo>
                    <a:pt x="330" y="1928"/>
                  </a:lnTo>
                  <a:lnTo>
                    <a:pt x="311" y="1926"/>
                  </a:lnTo>
                  <a:lnTo>
                    <a:pt x="318" y="1869"/>
                  </a:lnTo>
                  <a:lnTo>
                    <a:pt x="327" y="1843"/>
                  </a:lnTo>
                  <a:lnTo>
                    <a:pt x="342" y="1817"/>
                  </a:lnTo>
                  <a:lnTo>
                    <a:pt x="348" y="1774"/>
                  </a:lnTo>
                  <a:lnTo>
                    <a:pt x="385" y="1746"/>
                  </a:lnTo>
                  <a:lnTo>
                    <a:pt x="426" y="1638"/>
                  </a:lnTo>
                  <a:lnTo>
                    <a:pt x="445" y="1625"/>
                  </a:lnTo>
                  <a:lnTo>
                    <a:pt x="447" y="1569"/>
                  </a:lnTo>
                  <a:lnTo>
                    <a:pt x="426" y="1530"/>
                  </a:lnTo>
                  <a:lnTo>
                    <a:pt x="428" y="1481"/>
                  </a:lnTo>
                  <a:lnTo>
                    <a:pt x="413" y="1450"/>
                  </a:lnTo>
                  <a:lnTo>
                    <a:pt x="406" y="1399"/>
                  </a:lnTo>
                  <a:lnTo>
                    <a:pt x="386" y="1379"/>
                  </a:lnTo>
                  <a:lnTo>
                    <a:pt x="390" y="1342"/>
                  </a:lnTo>
                  <a:lnTo>
                    <a:pt x="382" y="1308"/>
                  </a:lnTo>
                  <a:lnTo>
                    <a:pt x="395" y="1280"/>
                  </a:lnTo>
                  <a:lnTo>
                    <a:pt x="372" y="1207"/>
                  </a:lnTo>
                  <a:lnTo>
                    <a:pt x="326" y="1162"/>
                  </a:lnTo>
                  <a:lnTo>
                    <a:pt x="274" y="1121"/>
                  </a:lnTo>
                  <a:lnTo>
                    <a:pt x="229" y="1065"/>
                  </a:lnTo>
                  <a:lnTo>
                    <a:pt x="228" y="1034"/>
                  </a:lnTo>
                  <a:lnTo>
                    <a:pt x="204" y="975"/>
                  </a:lnTo>
                  <a:lnTo>
                    <a:pt x="240" y="954"/>
                  </a:lnTo>
                  <a:lnTo>
                    <a:pt x="244" y="929"/>
                  </a:lnTo>
                  <a:lnTo>
                    <a:pt x="224" y="841"/>
                  </a:lnTo>
                  <a:lnTo>
                    <a:pt x="238" y="816"/>
                  </a:lnTo>
                  <a:lnTo>
                    <a:pt x="270" y="799"/>
                  </a:lnTo>
                  <a:lnTo>
                    <a:pt x="266" y="764"/>
                  </a:lnTo>
                  <a:lnTo>
                    <a:pt x="230" y="748"/>
                  </a:lnTo>
                  <a:lnTo>
                    <a:pt x="224" y="710"/>
                  </a:lnTo>
                  <a:lnTo>
                    <a:pt x="205" y="665"/>
                  </a:lnTo>
                  <a:lnTo>
                    <a:pt x="178" y="656"/>
                  </a:lnTo>
                  <a:lnTo>
                    <a:pt x="137" y="567"/>
                  </a:lnTo>
                  <a:lnTo>
                    <a:pt x="93" y="536"/>
                  </a:lnTo>
                  <a:lnTo>
                    <a:pt x="82" y="510"/>
                  </a:lnTo>
                  <a:lnTo>
                    <a:pt x="58" y="487"/>
                  </a:lnTo>
                  <a:lnTo>
                    <a:pt x="30" y="437"/>
                  </a:lnTo>
                  <a:lnTo>
                    <a:pt x="3" y="430"/>
                  </a:lnTo>
                  <a:lnTo>
                    <a:pt x="0" y="403"/>
                  </a:lnTo>
                  <a:lnTo>
                    <a:pt x="44" y="385"/>
                  </a:lnTo>
                  <a:lnTo>
                    <a:pt x="76" y="361"/>
                  </a:lnTo>
                  <a:lnTo>
                    <a:pt x="64" y="332"/>
                  </a:lnTo>
                  <a:lnTo>
                    <a:pt x="64" y="282"/>
                  </a:lnTo>
                  <a:lnTo>
                    <a:pt x="89" y="258"/>
                  </a:lnTo>
                  <a:lnTo>
                    <a:pt x="80" y="200"/>
                  </a:lnTo>
                  <a:lnTo>
                    <a:pt x="107" y="163"/>
                  </a:lnTo>
                  <a:lnTo>
                    <a:pt x="172" y="188"/>
                  </a:lnTo>
                  <a:lnTo>
                    <a:pt x="211" y="157"/>
                  </a:lnTo>
                  <a:lnTo>
                    <a:pt x="249" y="157"/>
                  </a:lnTo>
                  <a:lnTo>
                    <a:pt x="260" y="139"/>
                  </a:lnTo>
                  <a:lnTo>
                    <a:pt x="261" y="96"/>
                  </a:lnTo>
                  <a:lnTo>
                    <a:pt x="283" y="76"/>
                  </a:lnTo>
                  <a:lnTo>
                    <a:pt x="326" y="83"/>
                  </a:lnTo>
                  <a:lnTo>
                    <a:pt x="338" y="64"/>
                  </a:lnTo>
                  <a:lnTo>
                    <a:pt x="321" y="38"/>
                  </a:lnTo>
                  <a:lnTo>
                    <a:pt x="321" y="20"/>
                  </a:lnTo>
                  <a:lnTo>
                    <a:pt x="359" y="6"/>
                  </a:lnTo>
                  <a:lnTo>
                    <a:pt x="409" y="3"/>
                  </a:lnTo>
                  <a:lnTo>
                    <a:pt x="411" y="0"/>
                  </a:lnTo>
                  <a:lnTo>
                    <a:pt x="411" y="0"/>
                  </a:lnTo>
                  <a:close/>
                  <a:moveTo>
                    <a:pt x="505" y="2524"/>
                  </a:moveTo>
                  <a:lnTo>
                    <a:pt x="518" y="2552"/>
                  </a:lnTo>
                  <a:lnTo>
                    <a:pt x="530" y="2547"/>
                  </a:lnTo>
                  <a:lnTo>
                    <a:pt x="525" y="2526"/>
                  </a:lnTo>
                  <a:lnTo>
                    <a:pt x="513" y="2520"/>
                  </a:lnTo>
                  <a:lnTo>
                    <a:pt x="505" y="2524"/>
                  </a:lnTo>
                  <a:lnTo>
                    <a:pt x="505" y="2524"/>
                  </a:lnTo>
                  <a:close/>
                  <a:moveTo>
                    <a:pt x="397" y="2356"/>
                  </a:moveTo>
                  <a:lnTo>
                    <a:pt x="403" y="2391"/>
                  </a:lnTo>
                  <a:lnTo>
                    <a:pt x="408" y="2373"/>
                  </a:lnTo>
                  <a:lnTo>
                    <a:pt x="406" y="2358"/>
                  </a:lnTo>
                  <a:lnTo>
                    <a:pt x="397" y="2356"/>
                  </a:lnTo>
                  <a:lnTo>
                    <a:pt x="397" y="2356"/>
                  </a:lnTo>
                  <a:close/>
                  <a:moveTo>
                    <a:pt x="276" y="2270"/>
                  </a:moveTo>
                  <a:lnTo>
                    <a:pt x="268" y="2293"/>
                  </a:lnTo>
                  <a:lnTo>
                    <a:pt x="276" y="2306"/>
                  </a:lnTo>
                  <a:lnTo>
                    <a:pt x="274" y="2342"/>
                  </a:lnTo>
                  <a:lnTo>
                    <a:pt x="296" y="2312"/>
                  </a:lnTo>
                  <a:lnTo>
                    <a:pt x="296" y="2271"/>
                  </a:lnTo>
                  <a:lnTo>
                    <a:pt x="296" y="2271"/>
                  </a:lnTo>
                  <a:lnTo>
                    <a:pt x="287" y="2270"/>
                  </a:lnTo>
                  <a:lnTo>
                    <a:pt x="276" y="2270"/>
                  </a:lnTo>
                  <a:lnTo>
                    <a:pt x="276" y="2270"/>
                  </a:lnTo>
                  <a:close/>
                  <a:moveTo>
                    <a:pt x="898" y="1534"/>
                  </a:moveTo>
                  <a:lnTo>
                    <a:pt x="900" y="1564"/>
                  </a:lnTo>
                  <a:lnTo>
                    <a:pt x="925" y="1583"/>
                  </a:lnTo>
                  <a:lnTo>
                    <a:pt x="943" y="1580"/>
                  </a:lnTo>
                  <a:lnTo>
                    <a:pt x="898" y="1534"/>
                  </a:lnTo>
                  <a:lnTo>
                    <a:pt x="898" y="1534"/>
                  </a:lnTo>
                  <a:close/>
                  <a:moveTo>
                    <a:pt x="561" y="1956"/>
                  </a:moveTo>
                  <a:lnTo>
                    <a:pt x="530" y="1968"/>
                  </a:lnTo>
                  <a:lnTo>
                    <a:pt x="553" y="1975"/>
                  </a:lnTo>
                  <a:lnTo>
                    <a:pt x="561" y="1956"/>
                  </a:lnTo>
                  <a:lnTo>
                    <a:pt x="561" y="1956"/>
                  </a:lnTo>
                  <a:close/>
                  <a:moveTo>
                    <a:pt x="570" y="1992"/>
                  </a:moveTo>
                  <a:lnTo>
                    <a:pt x="545" y="2009"/>
                  </a:lnTo>
                  <a:lnTo>
                    <a:pt x="547" y="2032"/>
                  </a:lnTo>
                  <a:lnTo>
                    <a:pt x="572" y="2052"/>
                  </a:lnTo>
                  <a:lnTo>
                    <a:pt x="580" y="2017"/>
                  </a:lnTo>
                  <a:lnTo>
                    <a:pt x="570" y="199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21"/>
            <p:cNvSpPr>
              <a:spLocks/>
            </p:cNvSpPr>
            <p:nvPr/>
          </p:nvSpPr>
          <p:spPr bwMode="auto">
            <a:xfrm>
              <a:off x="3460173" y="4229231"/>
              <a:ext cx="246795" cy="557235"/>
            </a:xfrm>
            <a:custGeom>
              <a:avLst/>
              <a:gdLst>
                <a:gd name="T0" fmla="*/ 841 w 1524"/>
                <a:gd name="T1" fmla="*/ 49 h 3425"/>
                <a:gd name="T2" fmla="*/ 973 w 1524"/>
                <a:gd name="T3" fmla="*/ 270 h 3425"/>
                <a:gd name="T4" fmla="*/ 924 w 1524"/>
                <a:gd name="T5" fmla="*/ 498 h 3425"/>
                <a:gd name="T6" fmla="*/ 855 w 1524"/>
                <a:gd name="T7" fmla="*/ 595 h 3425"/>
                <a:gd name="T8" fmla="*/ 882 w 1524"/>
                <a:gd name="T9" fmla="*/ 735 h 3425"/>
                <a:gd name="T10" fmla="*/ 1042 w 1524"/>
                <a:gd name="T11" fmla="*/ 819 h 3425"/>
                <a:gd name="T12" fmla="*/ 1114 w 1524"/>
                <a:gd name="T13" fmla="*/ 932 h 3425"/>
                <a:gd name="T14" fmla="*/ 1252 w 1524"/>
                <a:gd name="T15" fmla="*/ 984 h 3425"/>
                <a:gd name="T16" fmla="*/ 1173 w 1524"/>
                <a:gd name="T17" fmla="*/ 1175 h 3425"/>
                <a:gd name="T18" fmla="*/ 1301 w 1524"/>
                <a:gd name="T19" fmla="*/ 1232 h 3425"/>
                <a:gd name="T20" fmla="*/ 1524 w 1524"/>
                <a:gd name="T21" fmla="*/ 1239 h 3425"/>
                <a:gd name="T22" fmla="*/ 1419 w 1524"/>
                <a:gd name="T23" fmla="*/ 1404 h 3425"/>
                <a:gd name="T24" fmla="*/ 1257 w 1524"/>
                <a:gd name="T25" fmla="*/ 1514 h 3425"/>
                <a:gd name="T26" fmla="*/ 1185 w 1524"/>
                <a:gd name="T27" fmla="*/ 1633 h 3425"/>
                <a:gd name="T28" fmla="*/ 1000 w 1524"/>
                <a:gd name="T29" fmla="*/ 1758 h 3425"/>
                <a:gd name="T30" fmla="*/ 966 w 1524"/>
                <a:gd name="T31" fmla="*/ 1913 h 3425"/>
                <a:gd name="T32" fmla="*/ 1141 w 1524"/>
                <a:gd name="T33" fmla="*/ 2141 h 3425"/>
                <a:gd name="T34" fmla="*/ 1160 w 1524"/>
                <a:gd name="T35" fmla="*/ 2317 h 3425"/>
                <a:gd name="T36" fmla="*/ 1210 w 1524"/>
                <a:gd name="T37" fmla="*/ 2597 h 3425"/>
                <a:gd name="T38" fmla="*/ 1322 w 1524"/>
                <a:gd name="T39" fmla="*/ 2855 h 3425"/>
                <a:gd name="T40" fmla="*/ 1381 w 1524"/>
                <a:gd name="T41" fmla="*/ 3101 h 3425"/>
                <a:gd name="T42" fmla="*/ 1254 w 1524"/>
                <a:gd name="T43" fmla="*/ 3345 h 3425"/>
                <a:gd name="T44" fmla="*/ 1205 w 1524"/>
                <a:gd name="T45" fmla="*/ 3302 h 3425"/>
                <a:gd name="T46" fmla="*/ 1240 w 1524"/>
                <a:gd name="T47" fmla="*/ 3207 h 3425"/>
                <a:gd name="T48" fmla="*/ 1248 w 1524"/>
                <a:gd name="T49" fmla="*/ 3044 h 3425"/>
                <a:gd name="T50" fmla="*/ 1202 w 1524"/>
                <a:gd name="T51" fmla="*/ 2810 h 3425"/>
                <a:gd name="T52" fmla="*/ 1131 w 1524"/>
                <a:gd name="T53" fmla="*/ 2744 h 3425"/>
                <a:gd name="T54" fmla="*/ 1062 w 1524"/>
                <a:gd name="T55" fmla="*/ 2535 h 3425"/>
                <a:gd name="T56" fmla="*/ 1020 w 1524"/>
                <a:gd name="T57" fmla="*/ 2296 h 3425"/>
                <a:gd name="T58" fmla="*/ 975 w 1524"/>
                <a:gd name="T59" fmla="*/ 2230 h 3425"/>
                <a:gd name="T60" fmla="*/ 865 w 1524"/>
                <a:gd name="T61" fmla="*/ 2085 h 3425"/>
                <a:gd name="T62" fmla="*/ 863 w 1524"/>
                <a:gd name="T63" fmla="*/ 2115 h 3425"/>
                <a:gd name="T64" fmla="*/ 758 w 1524"/>
                <a:gd name="T65" fmla="*/ 2194 h 3425"/>
                <a:gd name="T66" fmla="*/ 722 w 1524"/>
                <a:gd name="T67" fmla="*/ 2263 h 3425"/>
                <a:gd name="T68" fmla="*/ 571 w 1524"/>
                <a:gd name="T69" fmla="*/ 2331 h 3425"/>
                <a:gd name="T70" fmla="*/ 478 w 1524"/>
                <a:gd name="T71" fmla="*/ 2365 h 3425"/>
                <a:gd name="T72" fmla="*/ 449 w 1524"/>
                <a:gd name="T73" fmla="*/ 2304 h 3425"/>
                <a:gd name="T74" fmla="*/ 481 w 1524"/>
                <a:gd name="T75" fmla="*/ 2086 h 3425"/>
                <a:gd name="T76" fmla="*/ 414 w 1524"/>
                <a:gd name="T77" fmla="*/ 1896 h 3425"/>
                <a:gd name="T78" fmla="*/ 303 w 1524"/>
                <a:gd name="T79" fmla="*/ 1719 h 3425"/>
                <a:gd name="T80" fmla="*/ 197 w 1524"/>
                <a:gd name="T81" fmla="*/ 1704 h 3425"/>
                <a:gd name="T82" fmla="*/ 262 w 1524"/>
                <a:gd name="T83" fmla="*/ 1711 h 3425"/>
                <a:gd name="T84" fmla="*/ 268 w 1524"/>
                <a:gd name="T85" fmla="*/ 1606 h 3425"/>
                <a:gd name="T86" fmla="*/ 129 w 1524"/>
                <a:gd name="T87" fmla="*/ 1572 h 3425"/>
                <a:gd name="T88" fmla="*/ 109 w 1524"/>
                <a:gd name="T89" fmla="*/ 1554 h 3425"/>
                <a:gd name="T90" fmla="*/ 5 w 1524"/>
                <a:gd name="T91" fmla="*/ 1362 h 3425"/>
                <a:gd name="T92" fmla="*/ 94 w 1524"/>
                <a:gd name="T93" fmla="*/ 1204 h 3425"/>
                <a:gd name="T94" fmla="*/ 159 w 1524"/>
                <a:gd name="T95" fmla="*/ 1021 h 3425"/>
                <a:gd name="T96" fmla="*/ 254 w 1524"/>
                <a:gd name="T97" fmla="*/ 842 h 3425"/>
                <a:gd name="T98" fmla="*/ 339 w 1524"/>
                <a:gd name="T99" fmla="*/ 491 h 3425"/>
                <a:gd name="T100" fmla="*/ 490 w 1524"/>
                <a:gd name="T101" fmla="*/ 208 h 3425"/>
                <a:gd name="T102" fmla="*/ 664 w 1524"/>
                <a:gd name="T103" fmla="*/ 126 h 3425"/>
                <a:gd name="T104" fmla="*/ 223 w 1524"/>
                <a:gd name="T105" fmla="*/ 1822 h 3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24" h="3425">
                  <a:moveTo>
                    <a:pt x="685" y="15"/>
                  </a:moveTo>
                  <a:lnTo>
                    <a:pt x="714" y="0"/>
                  </a:lnTo>
                  <a:lnTo>
                    <a:pt x="753" y="18"/>
                  </a:lnTo>
                  <a:lnTo>
                    <a:pt x="779" y="3"/>
                  </a:lnTo>
                  <a:lnTo>
                    <a:pt x="819" y="4"/>
                  </a:lnTo>
                  <a:lnTo>
                    <a:pt x="841" y="49"/>
                  </a:lnTo>
                  <a:lnTo>
                    <a:pt x="875" y="74"/>
                  </a:lnTo>
                  <a:lnTo>
                    <a:pt x="884" y="128"/>
                  </a:lnTo>
                  <a:lnTo>
                    <a:pt x="914" y="127"/>
                  </a:lnTo>
                  <a:lnTo>
                    <a:pt x="944" y="160"/>
                  </a:lnTo>
                  <a:lnTo>
                    <a:pt x="944" y="213"/>
                  </a:lnTo>
                  <a:lnTo>
                    <a:pt x="973" y="270"/>
                  </a:lnTo>
                  <a:lnTo>
                    <a:pt x="976" y="323"/>
                  </a:lnTo>
                  <a:lnTo>
                    <a:pt x="967" y="395"/>
                  </a:lnTo>
                  <a:lnTo>
                    <a:pt x="967" y="430"/>
                  </a:lnTo>
                  <a:lnTo>
                    <a:pt x="960" y="450"/>
                  </a:lnTo>
                  <a:lnTo>
                    <a:pt x="927" y="466"/>
                  </a:lnTo>
                  <a:lnTo>
                    <a:pt x="924" y="498"/>
                  </a:lnTo>
                  <a:lnTo>
                    <a:pt x="907" y="503"/>
                  </a:lnTo>
                  <a:lnTo>
                    <a:pt x="899" y="526"/>
                  </a:lnTo>
                  <a:lnTo>
                    <a:pt x="914" y="559"/>
                  </a:lnTo>
                  <a:lnTo>
                    <a:pt x="900" y="579"/>
                  </a:lnTo>
                  <a:lnTo>
                    <a:pt x="879" y="571"/>
                  </a:lnTo>
                  <a:lnTo>
                    <a:pt x="855" y="595"/>
                  </a:lnTo>
                  <a:lnTo>
                    <a:pt x="841" y="625"/>
                  </a:lnTo>
                  <a:lnTo>
                    <a:pt x="856" y="647"/>
                  </a:lnTo>
                  <a:lnTo>
                    <a:pt x="840" y="672"/>
                  </a:lnTo>
                  <a:lnTo>
                    <a:pt x="840" y="701"/>
                  </a:lnTo>
                  <a:lnTo>
                    <a:pt x="869" y="714"/>
                  </a:lnTo>
                  <a:lnTo>
                    <a:pt x="882" y="735"/>
                  </a:lnTo>
                  <a:lnTo>
                    <a:pt x="905" y="758"/>
                  </a:lnTo>
                  <a:lnTo>
                    <a:pt x="900" y="799"/>
                  </a:lnTo>
                  <a:lnTo>
                    <a:pt x="917" y="838"/>
                  </a:lnTo>
                  <a:lnTo>
                    <a:pt x="957" y="808"/>
                  </a:lnTo>
                  <a:lnTo>
                    <a:pt x="1035" y="793"/>
                  </a:lnTo>
                  <a:lnTo>
                    <a:pt x="1042" y="819"/>
                  </a:lnTo>
                  <a:lnTo>
                    <a:pt x="1031" y="840"/>
                  </a:lnTo>
                  <a:lnTo>
                    <a:pt x="1052" y="857"/>
                  </a:lnTo>
                  <a:lnTo>
                    <a:pt x="1097" y="846"/>
                  </a:lnTo>
                  <a:lnTo>
                    <a:pt x="1105" y="876"/>
                  </a:lnTo>
                  <a:lnTo>
                    <a:pt x="1093" y="906"/>
                  </a:lnTo>
                  <a:lnTo>
                    <a:pt x="1114" y="932"/>
                  </a:lnTo>
                  <a:lnTo>
                    <a:pt x="1158" y="943"/>
                  </a:lnTo>
                  <a:lnTo>
                    <a:pt x="1149" y="959"/>
                  </a:lnTo>
                  <a:lnTo>
                    <a:pt x="1163" y="981"/>
                  </a:lnTo>
                  <a:lnTo>
                    <a:pt x="1169" y="967"/>
                  </a:lnTo>
                  <a:lnTo>
                    <a:pt x="1217" y="961"/>
                  </a:lnTo>
                  <a:lnTo>
                    <a:pt x="1252" y="984"/>
                  </a:lnTo>
                  <a:lnTo>
                    <a:pt x="1252" y="1010"/>
                  </a:lnTo>
                  <a:lnTo>
                    <a:pt x="1237" y="1039"/>
                  </a:lnTo>
                  <a:lnTo>
                    <a:pt x="1238" y="1064"/>
                  </a:lnTo>
                  <a:lnTo>
                    <a:pt x="1198" y="1120"/>
                  </a:lnTo>
                  <a:lnTo>
                    <a:pt x="1166" y="1151"/>
                  </a:lnTo>
                  <a:lnTo>
                    <a:pt x="1173" y="1175"/>
                  </a:lnTo>
                  <a:lnTo>
                    <a:pt x="1198" y="1163"/>
                  </a:lnTo>
                  <a:lnTo>
                    <a:pt x="1253" y="1169"/>
                  </a:lnTo>
                  <a:lnTo>
                    <a:pt x="1262" y="1178"/>
                  </a:lnTo>
                  <a:lnTo>
                    <a:pt x="1288" y="1155"/>
                  </a:lnTo>
                  <a:lnTo>
                    <a:pt x="1311" y="1185"/>
                  </a:lnTo>
                  <a:lnTo>
                    <a:pt x="1301" y="1232"/>
                  </a:lnTo>
                  <a:lnTo>
                    <a:pt x="1312" y="1263"/>
                  </a:lnTo>
                  <a:lnTo>
                    <a:pt x="1351" y="1283"/>
                  </a:lnTo>
                  <a:lnTo>
                    <a:pt x="1375" y="1261"/>
                  </a:lnTo>
                  <a:lnTo>
                    <a:pt x="1413" y="1261"/>
                  </a:lnTo>
                  <a:lnTo>
                    <a:pt x="1491" y="1228"/>
                  </a:lnTo>
                  <a:lnTo>
                    <a:pt x="1524" y="1239"/>
                  </a:lnTo>
                  <a:lnTo>
                    <a:pt x="1521" y="1271"/>
                  </a:lnTo>
                  <a:lnTo>
                    <a:pt x="1473" y="1313"/>
                  </a:lnTo>
                  <a:lnTo>
                    <a:pt x="1424" y="1323"/>
                  </a:lnTo>
                  <a:lnTo>
                    <a:pt x="1423" y="1355"/>
                  </a:lnTo>
                  <a:lnTo>
                    <a:pt x="1404" y="1382"/>
                  </a:lnTo>
                  <a:lnTo>
                    <a:pt x="1419" y="1404"/>
                  </a:lnTo>
                  <a:lnTo>
                    <a:pt x="1385" y="1432"/>
                  </a:lnTo>
                  <a:lnTo>
                    <a:pt x="1367" y="1432"/>
                  </a:lnTo>
                  <a:lnTo>
                    <a:pt x="1345" y="1479"/>
                  </a:lnTo>
                  <a:lnTo>
                    <a:pt x="1295" y="1482"/>
                  </a:lnTo>
                  <a:lnTo>
                    <a:pt x="1257" y="1496"/>
                  </a:lnTo>
                  <a:lnTo>
                    <a:pt x="1257" y="1514"/>
                  </a:lnTo>
                  <a:lnTo>
                    <a:pt x="1274" y="1540"/>
                  </a:lnTo>
                  <a:lnTo>
                    <a:pt x="1262" y="1559"/>
                  </a:lnTo>
                  <a:lnTo>
                    <a:pt x="1219" y="1552"/>
                  </a:lnTo>
                  <a:lnTo>
                    <a:pt x="1197" y="1572"/>
                  </a:lnTo>
                  <a:lnTo>
                    <a:pt x="1196" y="1615"/>
                  </a:lnTo>
                  <a:lnTo>
                    <a:pt x="1185" y="1633"/>
                  </a:lnTo>
                  <a:lnTo>
                    <a:pt x="1147" y="1633"/>
                  </a:lnTo>
                  <a:lnTo>
                    <a:pt x="1108" y="1664"/>
                  </a:lnTo>
                  <a:lnTo>
                    <a:pt x="1043" y="1639"/>
                  </a:lnTo>
                  <a:lnTo>
                    <a:pt x="1016" y="1676"/>
                  </a:lnTo>
                  <a:lnTo>
                    <a:pt x="1025" y="1734"/>
                  </a:lnTo>
                  <a:lnTo>
                    <a:pt x="1000" y="1758"/>
                  </a:lnTo>
                  <a:lnTo>
                    <a:pt x="1000" y="1808"/>
                  </a:lnTo>
                  <a:lnTo>
                    <a:pt x="1012" y="1837"/>
                  </a:lnTo>
                  <a:lnTo>
                    <a:pt x="980" y="1861"/>
                  </a:lnTo>
                  <a:lnTo>
                    <a:pt x="936" y="1879"/>
                  </a:lnTo>
                  <a:lnTo>
                    <a:pt x="939" y="1906"/>
                  </a:lnTo>
                  <a:lnTo>
                    <a:pt x="966" y="1913"/>
                  </a:lnTo>
                  <a:lnTo>
                    <a:pt x="994" y="1963"/>
                  </a:lnTo>
                  <a:lnTo>
                    <a:pt x="1018" y="1986"/>
                  </a:lnTo>
                  <a:lnTo>
                    <a:pt x="1029" y="2012"/>
                  </a:lnTo>
                  <a:lnTo>
                    <a:pt x="1073" y="2043"/>
                  </a:lnTo>
                  <a:lnTo>
                    <a:pt x="1114" y="2132"/>
                  </a:lnTo>
                  <a:lnTo>
                    <a:pt x="1141" y="2141"/>
                  </a:lnTo>
                  <a:lnTo>
                    <a:pt x="1160" y="2186"/>
                  </a:lnTo>
                  <a:lnTo>
                    <a:pt x="1166" y="2224"/>
                  </a:lnTo>
                  <a:lnTo>
                    <a:pt x="1202" y="2240"/>
                  </a:lnTo>
                  <a:lnTo>
                    <a:pt x="1206" y="2275"/>
                  </a:lnTo>
                  <a:lnTo>
                    <a:pt x="1174" y="2292"/>
                  </a:lnTo>
                  <a:lnTo>
                    <a:pt x="1160" y="2317"/>
                  </a:lnTo>
                  <a:lnTo>
                    <a:pt x="1180" y="2405"/>
                  </a:lnTo>
                  <a:lnTo>
                    <a:pt x="1176" y="2430"/>
                  </a:lnTo>
                  <a:lnTo>
                    <a:pt x="1140" y="2451"/>
                  </a:lnTo>
                  <a:lnTo>
                    <a:pt x="1164" y="2510"/>
                  </a:lnTo>
                  <a:lnTo>
                    <a:pt x="1165" y="2541"/>
                  </a:lnTo>
                  <a:lnTo>
                    <a:pt x="1210" y="2597"/>
                  </a:lnTo>
                  <a:lnTo>
                    <a:pt x="1262" y="2638"/>
                  </a:lnTo>
                  <a:lnTo>
                    <a:pt x="1308" y="2683"/>
                  </a:lnTo>
                  <a:lnTo>
                    <a:pt x="1331" y="2756"/>
                  </a:lnTo>
                  <a:lnTo>
                    <a:pt x="1318" y="2784"/>
                  </a:lnTo>
                  <a:lnTo>
                    <a:pt x="1326" y="2818"/>
                  </a:lnTo>
                  <a:lnTo>
                    <a:pt x="1322" y="2855"/>
                  </a:lnTo>
                  <a:lnTo>
                    <a:pt x="1342" y="2875"/>
                  </a:lnTo>
                  <a:lnTo>
                    <a:pt x="1349" y="2926"/>
                  </a:lnTo>
                  <a:lnTo>
                    <a:pt x="1364" y="2957"/>
                  </a:lnTo>
                  <a:lnTo>
                    <a:pt x="1362" y="3006"/>
                  </a:lnTo>
                  <a:lnTo>
                    <a:pt x="1383" y="3045"/>
                  </a:lnTo>
                  <a:lnTo>
                    <a:pt x="1381" y="3101"/>
                  </a:lnTo>
                  <a:lnTo>
                    <a:pt x="1362" y="3114"/>
                  </a:lnTo>
                  <a:lnTo>
                    <a:pt x="1321" y="3222"/>
                  </a:lnTo>
                  <a:lnTo>
                    <a:pt x="1284" y="3250"/>
                  </a:lnTo>
                  <a:lnTo>
                    <a:pt x="1278" y="3293"/>
                  </a:lnTo>
                  <a:lnTo>
                    <a:pt x="1263" y="3319"/>
                  </a:lnTo>
                  <a:lnTo>
                    <a:pt x="1254" y="3345"/>
                  </a:lnTo>
                  <a:lnTo>
                    <a:pt x="1255" y="3339"/>
                  </a:lnTo>
                  <a:lnTo>
                    <a:pt x="1239" y="3374"/>
                  </a:lnTo>
                  <a:lnTo>
                    <a:pt x="1235" y="3425"/>
                  </a:lnTo>
                  <a:lnTo>
                    <a:pt x="1218" y="3372"/>
                  </a:lnTo>
                  <a:lnTo>
                    <a:pt x="1217" y="3322"/>
                  </a:lnTo>
                  <a:lnTo>
                    <a:pt x="1205" y="3302"/>
                  </a:lnTo>
                  <a:lnTo>
                    <a:pt x="1204" y="3285"/>
                  </a:lnTo>
                  <a:lnTo>
                    <a:pt x="1217" y="3291"/>
                  </a:lnTo>
                  <a:lnTo>
                    <a:pt x="1230" y="3279"/>
                  </a:lnTo>
                  <a:lnTo>
                    <a:pt x="1251" y="3244"/>
                  </a:lnTo>
                  <a:lnTo>
                    <a:pt x="1251" y="3217"/>
                  </a:lnTo>
                  <a:lnTo>
                    <a:pt x="1240" y="3207"/>
                  </a:lnTo>
                  <a:lnTo>
                    <a:pt x="1246" y="3162"/>
                  </a:lnTo>
                  <a:lnTo>
                    <a:pt x="1257" y="3157"/>
                  </a:lnTo>
                  <a:lnTo>
                    <a:pt x="1265" y="3136"/>
                  </a:lnTo>
                  <a:lnTo>
                    <a:pt x="1250" y="3090"/>
                  </a:lnTo>
                  <a:lnTo>
                    <a:pt x="1273" y="3072"/>
                  </a:lnTo>
                  <a:lnTo>
                    <a:pt x="1248" y="3044"/>
                  </a:lnTo>
                  <a:lnTo>
                    <a:pt x="1231" y="3019"/>
                  </a:lnTo>
                  <a:lnTo>
                    <a:pt x="1230" y="2976"/>
                  </a:lnTo>
                  <a:lnTo>
                    <a:pt x="1241" y="2959"/>
                  </a:lnTo>
                  <a:lnTo>
                    <a:pt x="1231" y="2928"/>
                  </a:lnTo>
                  <a:lnTo>
                    <a:pt x="1215" y="2914"/>
                  </a:lnTo>
                  <a:lnTo>
                    <a:pt x="1202" y="2810"/>
                  </a:lnTo>
                  <a:lnTo>
                    <a:pt x="1180" y="2789"/>
                  </a:lnTo>
                  <a:lnTo>
                    <a:pt x="1172" y="2753"/>
                  </a:lnTo>
                  <a:lnTo>
                    <a:pt x="1147" y="2712"/>
                  </a:lnTo>
                  <a:lnTo>
                    <a:pt x="1141" y="2766"/>
                  </a:lnTo>
                  <a:lnTo>
                    <a:pt x="1130" y="2774"/>
                  </a:lnTo>
                  <a:lnTo>
                    <a:pt x="1131" y="2744"/>
                  </a:lnTo>
                  <a:lnTo>
                    <a:pt x="1116" y="2713"/>
                  </a:lnTo>
                  <a:lnTo>
                    <a:pt x="1119" y="2638"/>
                  </a:lnTo>
                  <a:lnTo>
                    <a:pt x="1094" y="2608"/>
                  </a:lnTo>
                  <a:lnTo>
                    <a:pt x="1091" y="2573"/>
                  </a:lnTo>
                  <a:lnTo>
                    <a:pt x="1105" y="2560"/>
                  </a:lnTo>
                  <a:lnTo>
                    <a:pt x="1062" y="2535"/>
                  </a:lnTo>
                  <a:lnTo>
                    <a:pt x="1061" y="2475"/>
                  </a:lnTo>
                  <a:lnTo>
                    <a:pt x="1049" y="2474"/>
                  </a:lnTo>
                  <a:lnTo>
                    <a:pt x="1035" y="2348"/>
                  </a:lnTo>
                  <a:lnTo>
                    <a:pt x="1013" y="2334"/>
                  </a:lnTo>
                  <a:lnTo>
                    <a:pt x="1007" y="2301"/>
                  </a:lnTo>
                  <a:lnTo>
                    <a:pt x="1020" y="2296"/>
                  </a:lnTo>
                  <a:lnTo>
                    <a:pt x="1020" y="2275"/>
                  </a:lnTo>
                  <a:lnTo>
                    <a:pt x="1000" y="2235"/>
                  </a:lnTo>
                  <a:lnTo>
                    <a:pt x="1008" y="2219"/>
                  </a:lnTo>
                  <a:lnTo>
                    <a:pt x="1010" y="2200"/>
                  </a:lnTo>
                  <a:lnTo>
                    <a:pt x="998" y="2221"/>
                  </a:lnTo>
                  <a:lnTo>
                    <a:pt x="975" y="2230"/>
                  </a:lnTo>
                  <a:lnTo>
                    <a:pt x="945" y="2230"/>
                  </a:lnTo>
                  <a:lnTo>
                    <a:pt x="936" y="2189"/>
                  </a:lnTo>
                  <a:lnTo>
                    <a:pt x="922" y="2170"/>
                  </a:lnTo>
                  <a:lnTo>
                    <a:pt x="888" y="2104"/>
                  </a:lnTo>
                  <a:lnTo>
                    <a:pt x="882" y="2086"/>
                  </a:lnTo>
                  <a:lnTo>
                    <a:pt x="865" y="2085"/>
                  </a:lnTo>
                  <a:lnTo>
                    <a:pt x="865" y="2065"/>
                  </a:lnTo>
                  <a:lnTo>
                    <a:pt x="833" y="2048"/>
                  </a:lnTo>
                  <a:lnTo>
                    <a:pt x="853" y="2069"/>
                  </a:lnTo>
                  <a:lnTo>
                    <a:pt x="847" y="2081"/>
                  </a:lnTo>
                  <a:lnTo>
                    <a:pt x="845" y="2100"/>
                  </a:lnTo>
                  <a:lnTo>
                    <a:pt x="863" y="2115"/>
                  </a:lnTo>
                  <a:lnTo>
                    <a:pt x="860" y="2150"/>
                  </a:lnTo>
                  <a:lnTo>
                    <a:pt x="845" y="2166"/>
                  </a:lnTo>
                  <a:lnTo>
                    <a:pt x="851" y="2188"/>
                  </a:lnTo>
                  <a:lnTo>
                    <a:pt x="807" y="2224"/>
                  </a:lnTo>
                  <a:lnTo>
                    <a:pt x="778" y="2218"/>
                  </a:lnTo>
                  <a:lnTo>
                    <a:pt x="758" y="2194"/>
                  </a:lnTo>
                  <a:lnTo>
                    <a:pt x="747" y="2194"/>
                  </a:lnTo>
                  <a:lnTo>
                    <a:pt x="761" y="2221"/>
                  </a:lnTo>
                  <a:lnTo>
                    <a:pt x="757" y="2233"/>
                  </a:lnTo>
                  <a:lnTo>
                    <a:pt x="785" y="2240"/>
                  </a:lnTo>
                  <a:lnTo>
                    <a:pt x="747" y="2263"/>
                  </a:lnTo>
                  <a:lnTo>
                    <a:pt x="722" y="2263"/>
                  </a:lnTo>
                  <a:lnTo>
                    <a:pt x="706" y="2250"/>
                  </a:lnTo>
                  <a:lnTo>
                    <a:pt x="697" y="2280"/>
                  </a:lnTo>
                  <a:lnTo>
                    <a:pt x="628" y="2327"/>
                  </a:lnTo>
                  <a:lnTo>
                    <a:pt x="594" y="2323"/>
                  </a:lnTo>
                  <a:lnTo>
                    <a:pt x="589" y="2331"/>
                  </a:lnTo>
                  <a:lnTo>
                    <a:pt x="571" y="2331"/>
                  </a:lnTo>
                  <a:lnTo>
                    <a:pt x="570" y="2322"/>
                  </a:lnTo>
                  <a:lnTo>
                    <a:pt x="566" y="2339"/>
                  </a:lnTo>
                  <a:lnTo>
                    <a:pt x="549" y="2343"/>
                  </a:lnTo>
                  <a:lnTo>
                    <a:pt x="530" y="2318"/>
                  </a:lnTo>
                  <a:lnTo>
                    <a:pt x="483" y="2343"/>
                  </a:lnTo>
                  <a:lnTo>
                    <a:pt x="478" y="2365"/>
                  </a:lnTo>
                  <a:lnTo>
                    <a:pt x="458" y="2368"/>
                  </a:lnTo>
                  <a:lnTo>
                    <a:pt x="458" y="2320"/>
                  </a:lnTo>
                  <a:lnTo>
                    <a:pt x="504" y="2278"/>
                  </a:lnTo>
                  <a:lnTo>
                    <a:pt x="507" y="2223"/>
                  </a:lnTo>
                  <a:lnTo>
                    <a:pt x="486" y="2273"/>
                  </a:lnTo>
                  <a:lnTo>
                    <a:pt x="449" y="2304"/>
                  </a:lnTo>
                  <a:lnTo>
                    <a:pt x="423" y="2345"/>
                  </a:lnTo>
                  <a:lnTo>
                    <a:pt x="419" y="2329"/>
                  </a:lnTo>
                  <a:lnTo>
                    <a:pt x="424" y="2317"/>
                  </a:lnTo>
                  <a:lnTo>
                    <a:pt x="414" y="2280"/>
                  </a:lnTo>
                  <a:lnTo>
                    <a:pt x="443" y="2111"/>
                  </a:lnTo>
                  <a:lnTo>
                    <a:pt x="481" y="2086"/>
                  </a:lnTo>
                  <a:lnTo>
                    <a:pt x="466" y="2070"/>
                  </a:lnTo>
                  <a:lnTo>
                    <a:pt x="436" y="1995"/>
                  </a:lnTo>
                  <a:lnTo>
                    <a:pt x="432" y="1929"/>
                  </a:lnTo>
                  <a:lnTo>
                    <a:pt x="414" y="1920"/>
                  </a:lnTo>
                  <a:lnTo>
                    <a:pt x="404" y="1902"/>
                  </a:lnTo>
                  <a:lnTo>
                    <a:pt x="414" y="1896"/>
                  </a:lnTo>
                  <a:lnTo>
                    <a:pt x="391" y="1876"/>
                  </a:lnTo>
                  <a:lnTo>
                    <a:pt x="377" y="1827"/>
                  </a:lnTo>
                  <a:lnTo>
                    <a:pt x="358" y="1801"/>
                  </a:lnTo>
                  <a:lnTo>
                    <a:pt x="344" y="1774"/>
                  </a:lnTo>
                  <a:lnTo>
                    <a:pt x="344" y="1745"/>
                  </a:lnTo>
                  <a:lnTo>
                    <a:pt x="303" y="1719"/>
                  </a:lnTo>
                  <a:lnTo>
                    <a:pt x="318" y="1747"/>
                  </a:lnTo>
                  <a:lnTo>
                    <a:pt x="326" y="1806"/>
                  </a:lnTo>
                  <a:lnTo>
                    <a:pt x="262" y="1789"/>
                  </a:lnTo>
                  <a:lnTo>
                    <a:pt x="232" y="1752"/>
                  </a:lnTo>
                  <a:lnTo>
                    <a:pt x="229" y="1733"/>
                  </a:lnTo>
                  <a:lnTo>
                    <a:pt x="197" y="1704"/>
                  </a:lnTo>
                  <a:lnTo>
                    <a:pt x="193" y="1686"/>
                  </a:lnTo>
                  <a:lnTo>
                    <a:pt x="224" y="1689"/>
                  </a:lnTo>
                  <a:lnTo>
                    <a:pt x="236" y="1715"/>
                  </a:lnTo>
                  <a:lnTo>
                    <a:pt x="262" y="1727"/>
                  </a:lnTo>
                  <a:lnTo>
                    <a:pt x="272" y="1716"/>
                  </a:lnTo>
                  <a:lnTo>
                    <a:pt x="262" y="1711"/>
                  </a:lnTo>
                  <a:lnTo>
                    <a:pt x="237" y="1687"/>
                  </a:lnTo>
                  <a:lnTo>
                    <a:pt x="263" y="1672"/>
                  </a:lnTo>
                  <a:lnTo>
                    <a:pt x="283" y="1691"/>
                  </a:lnTo>
                  <a:lnTo>
                    <a:pt x="303" y="1684"/>
                  </a:lnTo>
                  <a:lnTo>
                    <a:pt x="302" y="1655"/>
                  </a:lnTo>
                  <a:lnTo>
                    <a:pt x="268" y="1606"/>
                  </a:lnTo>
                  <a:lnTo>
                    <a:pt x="216" y="1596"/>
                  </a:lnTo>
                  <a:lnTo>
                    <a:pt x="201" y="1574"/>
                  </a:lnTo>
                  <a:lnTo>
                    <a:pt x="172" y="1569"/>
                  </a:lnTo>
                  <a:lnTo>
                    <a:pt x="163" y="1546"/>
                  </a:lnTo>
                  <a:lnTo>
                    <a:pt x="159" y="1569"/>
                  </a:lnTo>
                  <a:lnTo>
                    <a:pt x="129" y="1572"/>
                  </a:lnTo>
                  <a:lnTo>
                    <a:pt x="126" y="1559"/>
                  </a:lnTo>
                  <a:lnTo>
                    <a:pt x="152" y="1529"/>
                  </a:lnTo>
                  <a:lnTo>
                    <a:pt x="119" y="1531"/>
                  </a:lnTo>
                  <a:lnTo>
                    <a:pt x="93" y="1509"/>
                  </a:lnTo>
                  <a:lnTo>
                    <a:pt x="93" y="1525"/>
                  </a:lnTo>
                  <a:lnTo>
                    <a:pt x="109" y="1554"/>
                  </a:lnTo>
                  <a:lnTo>
                    <a:pt x="33" y="1487"/>
                  </a:lnTo>
                  <a:lnTo>
                    <a:pt x="20" y="1441"/>
                  </a:lnTo>
                  <a:lnTo>
                    <a:pt x="3" y="1405"/>
                  </a:lnTo>
                  <a:lnTo>
                    <a:pt x="2" y="1406"/>
                  </a:lnTo>
                  <a:lnTo>
                    <a:pt x="0" y="1394"/>
                  </a:lnTo>
                  <a:lnTo>
                    <a:pt x="5" y="1362"/>
                  </a:lnTo>
                  <a:lnTo>
                    <a:pt x="38" y="1321"/>
                  </a:lnTo>
                  <a:lnTo>
                    <a:pt x="52" y="1330"/>
                  </a:lnTo>
                  <a:lnTo>
                    <a:pt x="71" y="1288"/>
                  </a:lnTo>
                  <a:lnTo>
                    <a:pt x="71" y="1229"/>
                  </a:lnTo>
                  <a:lnTo>
                    <a:pt x="78" y="1197"/>
                  </a:lnTo>
                  <a:lnTo>
                    <a:pt x="94" y="1204"/>
                  </a:lnTo>
                  <a:lnTo>
                    <a:pt x="112" y="1195"/>
                  </a:lnTo>
                  <a:lnTo>
                    <a:pt x="133" y="1138"/>
                  </a:lnTo>
                  <a:lnTo>
                    <a:pt x="123" y="1103"/>
                  </a:lnTo>
                  <a:lnTo>
                    <a:pt x="130" y="1061"/>
                  </a:lnTo>
                  <a:lnTo>
                    <a:pt x="123" y="1016"/>
                  </a:lnTo>
                  <a:lnTo>
                    <a:pt x="159" y="1021"/>
                  </a:lnTo>
                  <a:lnTo>
                    <a:pt x="163" y="959"/>
                  </a:lnTo>
                  <a:lnTo>
                    <a:pt x="164" y="914"/>
                  </a:lnTo>
                  <a:lnTo>
                    <a:pt x="143" y="831"/>
                  </a:lnTo>
                  <a:lnTo>
                    <a:pt x="179" y="833"/>
                  </a:lnTo>
                  <a:lnTo>
                    <a:pt x="209" y="843"/>
                  </a:lnTo>
                  <a:lnTo>
                    <a:pt x="254" y="842"/>
                  </a:lnTo>
                  <a:lnTo>
                    <a:pt x="282" y="777"/>
                  </a:lnTo>
                  <a:lnTo>
                    <a:pt x="297" y="704"/>
                  </a:lnTo>
                  <a:lnTo>
                    <a:pt x="334" y="615"/>
                  </a:lnTo>
                  <a:lnTo>
                    <a:pt x="294" y="595"/>
                  </a:lnTo>
                  <a:lnTo>
                    <a:pt x="291" y="570"/>
                  </a:lnTo>
                  <a:lnTo>
                    <a:pt x="339" y="491"/>
                  </a:lnTo>
                  <a:lnTo>
                    <a:pt x="363" y="424"/>
                  </a:lnTo>
                  <a:lnTo>
                    <a:pt x="345" y="401"/>
                  </a:lnTo>
                  <a:lnTo>
                    <a:pt x="354" y="361"/>
                  </a:lnTo>
                  <a:lnTo>
                    <a:pt x="411" y="272"/>
                  </a:lnTo>
                  <a:lnTo>
                    <a:pt x="449" y="258"/>
                  </a:lnTo>
                  <a:lnTo>
                    <a:pt x="490" y="208"/>
                  </a:lnTo>
                  <a:lnTo>
                    <a:pt x="507" y="167"/>
                  </a:lnTo>
                  <a:lnTo>
                    <a:pt x="562" y="150"/>
                  </a:lnTo>
                  <a:lnTo>
                    <a:pt x="610" y="115"/>
                  </a:lnTo>
                  <a:lnTo>
                    <a:pt x="639" y="139"/>
                  </a:lnTo>
                  <a:lnTo>
                    <a:pt x="672" y="153"/>
                  </a:lnTo>
                  <a:lnTo>
                    <a:pt x="664" y="126"/>
                  </a:lnTo>
                  <a:lnTo>
                    <a:pt x="664" y="79"/>
                  </a:lnTo>
                  <a:lnTo>
                    <a:pt x="697" y="48"/>
                  </a:lnTo>
                  <a:lnTo>
                    <a:pt x="693" y="23"/>
                  </a:lnTo>
                  <a:lnTo>
                    <a:pt x="685" y="15"/>
                  </a:lnTo>
                  <a:lnTo>
                    <a:pt x="685" y="15"/>
                  </a:lnTo>
                  <a:close/>
                  <a:moveTo>
                    <a:pt x="223" y="1822"/>
                  </a:moveTo>
                  <a:lnTo>
                    <a:pt x="233" y="1846"/>
                  </a:lnTo>
                  <a:lnTo>
                    <a:pt x="267" y="1866"/>
                  </a:lnTo>
                  <a:lnTo>
                    <a:pt x="277" y="1837"/>
                  </a:lnTo>
                  <a:lnTo>
                    <a:pt x="249" y="1809"/>
                  </a:lnTo>
                  <a:lnTo>
                    <a:pt x="223" y="182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22"/>
            <p:cNvSpPr>
              <a:spLocks/>
            </p:cNvSpPr>
            <p:nvPr/>
          </p:nvSpPr>
          <p:spPr bwMode="auto">
            <a:xfrm>
              <a:off x="3136745" y="4789064"/>
              <a:ext cx="61049" cy="114305"/>
            </a:xfrm>
            <a:custGeom>
              <a:avLst/>
              <a:gdLst>
                <a:gd name="T0" fmla="*/ 6 w 377"/>
                <a:gd name="T1" fmla="*/ 303 h 703"/>
                <a:gd name="T2" fmla="*/ 22 w 377"/>
                <a:gd name="T3" fmla="*/ 265 h 703"/>
                <a:gd name="T4" fmla="*/ 11 w 377"/>
                <a:gd name="T5" fmla="*/ 277 h 703"/>
                <a:gd name="T6" fmla="*/ 0 w 377"/>
                <a:gd name="T7" fmla="*/ 342 h 703"/>
                <a:gd name="T8" fmla="*/ 66 w 377"/>
                <a:gd name="T9" fmla="*/ 52 h 703"/>
                <a:gd name="T10" fmla="*/ 21 w 377"/>
                <a:gd name="T11" fmla="*/ 3 h 703"/>
                <a:gd name="T12" fmla="*/ 85 w 377"/>
                <a:gd name="T13" fmla="*/ 6 h 703"/>
                <a:gd name="T14" fmla="*/ 62 w 377"/>
                <a:gd name="T15" fmla="*/ 38 h 703"/>
                <a:gd name="T16" fmla="*/ 66 w 377"/>
                <a:gd name="T17" fmla="*/ 52 h 703"/>
                <a:gd name="T18" fmla="*/ 129 w 377"/>
                <a:gd name="T19" fmla="*/ 20 h 703"/>
                <a:gd name="T20" fmla="*/ 175 w 377"/>
                <a:gd name="T21" fmla="*/ 71 h 703"/>
                <a:gd name="T22" fmla="*/ 165 w 377"/>
                <a:gd name="T23" fmla="*/ 74 h 703"/>
                <a:gd name="T24" fmla="*/ 122 w 377"/>
                <a:gd name="T25" fmla="*/ 60 h 703"/>
                <a:gd name="T26" fmla="*/ 89 w 377"/>
                <a:gd name="T27" fmla="*/ 33 h 703"/>
                <a:gd name="T28" fmla="*/ 98 w 377"/>
                <a:gd name="T29" fmla="*/ 25 h 703"/>
                <a:gd name="T30" fmla="*/ 104 w 377"/>
                <a:gd name="T31" fmla="*/ 13 h 703"/>
                <a:gd name="T32" fmla="*/ 76 w 377"/>
                <a:gd name="T33" fmla="*/ 74 h 703"/>
                <a:gd name="T34" fmla="*/ 78 w 377"/>
                <a:gd name="T35" fmla="*/ 92 h 703"/>
                <a:gd name="T36" fmla="*/ 72 w 377"/>
                <a:gd name="T37" fmla="*/ 106 h 703"/>
                <a:gd name="T38" fmla="*/ 52 w 377"/>
                <a:gd name="T39" fmla="*/ 159 h 703"/>
                <a:gd name="T40" fmla="*/ 23 w 377"/>
                <a:gd name="T41" fmla="*/ 139 h 703"/>
                <a:gd name="T42" fmla="*/ 2 w 377"/>
                <a:gd name="T43" fmla="*/ 144 h 703"/>
                <a:gd name="T44" fmla="*/ 30 w 377"/>
                <a:gd name="T45" fmla="*/ 168 h 703"/>
                <a:gd name="T46" fmla="*/ 38 w 377"/>
                <a:gd name="T47" fmla="*/ 210 h 703"/>
                <a:gd name="T48" fmla="*/ 26 w 377"/>
                <a:gd name="T49" fmla="*/ 272 h 703"/>
                <a:gd name="T50" fmla="*/ 20 w 377"/>
                <a:gd name="T51" fmla="*/ 371 h 703"/>
                <a:gd name="T52" fmla="*/ 26 w 377"/>
                <a:gd name="T53" fmla="*/ 445 h 703"/>
                <a:gd name="T54" fmla="*/ 44 w 377"/>
                <a:gd name="T55" fmla="*/ 550 h 703"/>
                <a:gd name="T56" fmla="*/ 94 w 377"/>
                <a:gd name="T57" fmla="*/ 681 h 703"/>
                <a:gd name="T58" fmla="*/ 169 w 377"/>
                <a:gd name="T59" fmla="*/ 695 h 703"/>
                <a:gd name="T60" fmla="*/ 281 w 377"/>
                <a:gd name="T61" fmla="*/ 671 h 703"/>
                <a:gd name="T62" fmla="*/ 361 w 377"/>
                <a:gd name="T63" fmla="*/ 564 h 703"/>
                <a:gd name="T64" fmla="*/ 370 w 377"/>
                <a:gd name="T65" fmla="*/ 506 h 703"/>
                <a:gd name="T66" fmla="*/ 376 w 377"/>
                <a:gd name="T67" fmla="*/ 449 h 703"/>
                <a:gd name="T68" fmla="*/ 370 w 377"/>
                <a:gd name="T69" fmla="*/ 402 h 703"/>
                <a:gd name="T70" fmla="*/ 316 w 377"/>
                <a:gd name="T71" fmla="*/ 304 h 703"/>
                <a:gd name="T72" fmla="*/ 265 w 377"/>
                <a:gd name="T73" fmla="*/ 255 h 703"/>
                <a:gd name="T74" fmla="*/ 237 w 377"/>
                <a:gd name="T75" fmla="*/ 246 h 703"/>
                <a:gd name="T76" fmla="*/ 266 w 377"/>
                <a:gd name="T77" fmla="*/ 212 h 703"/>
                <a:gd name="T78" fmla="*/ 230 w 377"/>
                <a:gd name="T79" fmla="*/ 165 h 703"/>
                <a:gd name="T80" fmla="*/ 202 w 377"/>
                <a:gd name="T81" fmla="*/ 135 h 703"/>
                <a:gd name="T82" fmla="*/ 192 w 377"/>
                <a:gd name="T83" fmla="*/ 102 h 703"/>
                <a:gd name="T84" fmla="*/ 133 w 377"/>
                <a:gd name="T85" fmla="*/ 95 h 703"/>
                <a:gd name="T86" fmla="*/ 115 w 377"/>
                <a:gd name="T87" fmla="*/ 7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7" h="703">
                  <a:moveTo>
                    <a:pt x="0" y="342"/>
                  </a:moveTo>
                  <a:lnTo>
                    <a:pt x="6" y="303"/>
                  </a:lnTo>
                  <a:lnTo>
                    <a:pt x="3" y="273"/>
                  </a:lnTo>
                  <a:lnTo>
                    <a:pt x="22" y="265"/>
                  </a:lnTo>
                  <a:lnTo>
                    <a:pt x="21" y="272"/>
                  </a:lnTo>
                  <a:lnTo>
                    <a:pt x="11" y="277"/>
                  </a:lnTo>
                  <a:lnTo>
                    <a:pt x="18" y="303"/>
                  </a:lnTo>
                  <a:lnTo>
                    <a:pt x="0" y="342"/>
                  </a:lnTo>
                  <a:lnTo>
                    <a:pt x="0" y="342"/>
                  </a:lnTo>
                  <a:close/>
                  <a:moveTo>
                    <a:pt x="66" y="52"/>
                  </a:moveTo>
                  <a:lnTo>
                    <a:pt x="21" y="23"/>
                  </a:lnTo>
                  <a:lnTo>
                    <a:pt x="21" y="3"/>
                  </a:lnTo>
                  <a:lnTo>
                    <a:pt x="77" y="0"/>
                  </a:lnTo>
                  <a:lnTo>
                    <a:pt x="85" y="6"/>
                  </a:lnTo>
                  <a:lnTo>
                    <a:pt x="73" y="36"/>
                  </a:lnTo>
                  <a:lnTo>
                    <a:pt x="62" y="38"/>
                  </a:lnTo>
                  <a:lnTo>
                    <a:pt x="66" y="52"/>
                  </a:lnTo>
                  <a:lnTo>
                    <a:pt x="66" y="52"/>
                  </a:lnTo>
                  <a:close/>
                  <a:moveTo>
                    <a:pt x="104" y="13"/>
                  </a:moveTo>
                  <a:lnTo>
                    <a:pt x="129" y="20"/>
                  </a:lnTo>
                  <a:lnTo>
                    <a:pt x="135" y="46"/>
                  </a:lnTo>
                  <a:lnTo>
                    <a:pt x="175" y="71"/>
                  </a:lnTo>
                  <a:lnTo>
                    <a:pt x="183" y="86"/>
                  </a:lnTo>
                  <a:lnTo>
                    <a:pt x="165" y="74"/>
                  </a:lnTo>
                  <a:lnTo>
                    <a:pt x="137" y="74"/>
                  </a:lnTo>
                  <a:lnTo>
                    <a:pt x="122" y="60"/>
                  </a:lnTo>
                  <a:lnTo>
                    <a:pt x="87" y="45"/>
                  </a:lnTo>
                  <a:lnTo>
                    <a:pt x="89" y="33"/>
                  </a:lnTo>
                  <a:lnTo>
                    <a:pt x="109" y="31"/>
                  </a:lnTo>
                  <a:lnTo>
                    <a:pt x="98" y="25"/>
                  </a:lnTo>
                  <a:lnTo>
                    <a:pt x="104" y="13"/>
                  </a:lnTo>
                  <a:lnTo>
                    <a:pt x="104" y="13"/>
                  </a:lnTo>
                  <a:close/>
                  <a:moveTo>
                    <a:pt x="77" y="65"/>
                  </a:moveTo>
                  <a:lnTo>
                    <a:pt x="76" y="74"/>
                  </a:lnTo>
                  <a:lnTo>
                    <a:pt x="82" y="85"/>
                  </a:lnTo>
                  <a:lnTo>
                    <a:pt x="78" y="92"/>
                  </a:lnTo>
                  <a:lnTo>
                    <a:pt x="67" y="94"/>
                  </a:lnTo>
                  <a:lnTo>
                    <a:pt x="72" y="106"/>
                  </a:lnTo>
                  <a:lnTo>
                    <a:pt x="69" y="128"/>
                  </a:lnTo>
                  <a:lnTo>
                    <a:pt x="52" y="159"/>
                  </a:lnTo>
                  <a:lnTo>
                    <a:pt x="42" y="155"/>
                  </a:lnTo>
                  <a:lnTo>
                    <a:pt x="23" y="139"/>
                  </a:lnTo>
                  <a:lnTo>
                    <a:pt x="2" y="136"/>
                  </a:lnTo>
                  <a:lnTo>
                    <a:pt x="2" y="144"/>
                  </a:lnTo>
                  <a:lnTo>
                    <a:pt x="20" y="153"/>
                  </a:lnTo>
                  <a:lnTo>
                    <a:pt x="30" y="168"/>
                  </a:lnTo>
                  <a:lnTo>
                    <a:pt x="23" y="177"/>
                  </a:lnTo>
                  <a:lnTo>
                    <a:pt x="38" y="210"/>
                  </a:lnTo>
                  <a:lnTo>
                    <a:pt x="39" y="256"/>
                  </a:lnTo>
                  <a:lnTo>
                    <a:pt x="26" y="272"/>
                  </a:lnTo>
                  <a:lnTo>
                    <a:pt x="16" y="349"/>
                  </a:lnTo>
                  <a:lnTo>
                    <a:pt x="20" y="371"/>
                  </a:lnTo>
                  <a:lnTo>
                    <a:pt x="11" y="380"/>
                  </a:lnTo>
                  <a:lnTo>
                    <a:pt x="26" y="445"/>
                  </a:lnTo>
                  <a:lnTo>
                    <a:pt x="21" y="469"/>
                  </a:lnTo>
                  <a:lnTo>
                    <a:pt x="44" y="550"/>
                  </a:lnTo>
                  <a:lnTo>
                    <a:pt x="71" y="641"/>
                  </a:lnTo>
                  <a:lnTo>
                    <a:pt x="94" y="681"/>
                  </a:lnTo>
                  <a:lnTo>
                    <a:pt x="135" y="703"/>
                  </a:lnTo>
                  <a:lnTo>
                    <a:pt x="169" y="695"/>
                  </a:lnTo>
                  <a:lnTo>
                    <a:pt x="228" y="688"/>
                  </a:lnTo>
                  <a:lnTo>
                    <a:pt x="281" y="671"/>
                  </a:lnTo>
                  <a:lnTo>
                    <a:pt x="337" y="614"/>
                  </a:lnTo>
                  <a:lnTo>
                    <a:pt x="361" y="564"/>
                  </a:lnTo>
                  <a:lnTo>
                    <a:pt x="373" y="534"/>
                  </a:lnTo>
                  <a:lnTo>
                    <a:pt x="370" y="506"/>
                  </a:lnTo>
                  <a:lnTo>
                    <a:pt x="377" y="495"/>
                  </a:lnTo>
                  <a:lnTo>
                    <a:pt x="376" y="449"/>
                  </a:lnTo>
                  <a:lnTo>
                    <a:pt x="361" y="429"/>
                  </a:lnTo>
                  <a:lnTo>
                    <a:pt x="370" y="402"/>
                  </a:lnTo>
                  <a:lnTo>
                    <a:pt x="344" y="380"/>
                  </a:lnTo>
                  <a:lnTo>
                    <a:pt x="316" y="304"/>
                  </a:lnTo>
                  <a:lnTo>
                    <a:pt x="295" y="251"/>
                  </a:lnTo>
                  <a:lnTo>
                    <a:pt x="265" y="255"/>
                  </a:lnTo>
                  <a:lnTo>
                    <a:pt x="263" y="248"/>
                  </a:lnTo>
                  <a:lnTo>
                    <a:pt x="237" y="246"/>
                  </a:lnTo>
                  <a:lnTo>
                    <a:pt x="271" y="227"/>
                  </a:lnTo>
                  <a:lnTo>
                    <a:pt x="266" y="212"/>
                  </a:lnTo>
                  <a:lnTo>
                    <a:pt x="251" y="205"/>
                  </a:lnTo>
                  <a:lnTo>
                    <a:pt x="230" y="165"/>
                  </a:lnTo>
                  <a:lnTo>
                    <a:pt x="212" y="166"/>
                  </a:lnTo>
                  <a:lnTo>
                    <a:pt x="202" y="135"/>
                  </a:lnTo>
                  <a:lnTo>
                    <a:pt x="192" y="121"/>
                  </a:lnTo>
                  <a:lnTo>
                    <a:pt x="192" y="102"/>
                  </a:lnTo>
                  <a:lnTo>
                    <a:pt x="142" y="84"/>
                  </a:lnTo>
                  <a:lnTo>
                    <a:pt x="133" y="95"/>
                  </a:lnTo>
                  <a:lnTo>
                    <a:pt x="112" y="87"/>
                  </a:lnTo>
                  <a:lnTo>
                    <a:pt x="115" y="75"/>
                  </a:lnTo>
                  <a:lnTo>
                    <a:pt x="77" y="65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23"/>
            <p:cNvSpPr>
              <a:spLocks/>
            </p:cNvSpPr>
            <p:nvPr/>
          </p:nvSpPr>
          <p:spPr bwMode="auto">
            <a:xfrm>
              <a:off x="2792533" y="4077258"/>
              <a:ext cx="780649" cy="762464"/>
            </a:xfrm>
            <a:custGeom>
              <a:avLst/>
              <a:gdLst>
                <a:gd name="T0" fmla="*/ 1642 w 4810"/>
                <a:gd name="T1" fmla="*/ 401 h 4698"/>
                <a:gd name="T2" fmla="*/ 1899 w 4810"/>
                <a:gd name="T3" fmla="*/ 541 h 4698"/>
                <a:gd name="T4" fmla="*/ 1958 w 4810"/>
                <a:gd name="T5" fmla="*/ 908 h 4698"/>
                <a:gd name="T6" fmla="*/ 2499 w 4810"/>
                <a:gd name="T7" fmla="*/ 1131 h 4698"/>
                <a:gd name="T8" fmla="*/ 3121 w 4810"/>
                <a:gd name="T9" fmla="*/ 1277 h 4698"/>
                <a:gd name="T10" fmla="*/ 3370 w 4810"/>
                <a:gd name="T11" fmla="*/ 1030 h 4698"/>
                <a:gd name="T12" fmla="*/ 3635 w 4810"/>
                <a:gd name="T13" fmla="*/ 1263 h 4698"/>
                <a:gd name="T14" fmla="*/ 3861 w 4810"/>
                <a:gd name="T15" fmla="*/ 1061 h 4698"/>
                <a:gd name="T16" fmla="*/ 4104 w 4810"/>
                <a:gd name="T17" fmla="*/ 882 h 4698"/>
                <a:gd name="T18" fmla="*/ 4472 w 4810"/>
                <a:gd name="T19" fmla="*/ 761 h 4698"/>
                <a:gd name="T20" fmla="*/ 4646 w 4810"/>
                <a:gd name="T21" fmla="*/ 782 h 4698"/>
                <a:gd name="T22" fmla="*/ 4806 w 4810"/>
                <a:gd name="T23" fmla="*/ 963 h 4698"/>
                <a:gd name="T24" fmla="*/ 4562 w 4810"/>
                <a:gd name="T25" fmla="*/ 1198 h 4698"/>
                <a:gd name="T26" fmla="*/ 4395 w 4810"/>
                <a:gd name="T27" fmla="*/ 1717 h 4698"/>
                <a:gd name="T28" fmla="*/ 4236 w 4810"/>
                <a:gd name="T29" fmla="*/ 2043 h 4698"/>
                <a:gd name="T30" fmla="*/ 4160 w 4810"/>
                <a:gd name="T31" fmla="*/ 2138 h 4698"/>
                <a:gd name="T32" fmla="*/ 4026 w 4810"/>
                <a:gd name="T33" fmla="*/ 1834 h 4698"/>
                <a:gd name="T34" fmla="*/ 3929 w 4810"/>
                <a:gd name="T35" fmla="*/ 1898 h 4698"/>
                <a:gd name="T36" fmla="*/ 3985 w 4810"/>
                <a:gd name="T37" fmla="*/ 1740 h 4698"/>
                <a:gd name="T38" fmla="*/ 3946 w 4810"/>
                <a:gd name="T39" fmla="*/ 1532 h 4698"/>
                <a:gd name="T40" fmla="*/ 3605 w 4810"/>
                <a:gd name="T41" fmla="*/ 1425 h 4698"/>
                <a:gd name="T42" fmla="*/ 3482 w 4810"/>
                <a:gd name="T43" fmla="*/ 1343 h 4698"/>
                <a:gd name="T44" fmla="*/ 3363 w 4810"/>
                <a:gd name="T45" fmla="*/ 1314 h 4698"/>
                <a:gd name="T46" fmla="*/ 3423 w 4810"/>
                <a:gd name="T47" fmla="*/ 1532 h 4698"/>
                <a:gd name="T48" fmla="*/ 3484 w 4810"/>
                <a:gd name="T49" fmla="*/ 1915 h 4698"/>
                <a:gd name="T50" fmla="*/ 3526 w 4810"/>
                <a:gd name="T51" fmla="*/ 2229 h 4698"/>
                <a:gd name="T52" fmla="*/ 3411 w 4810"/>
                <a:gd name="T53" fmla="*/ 2193 h 4698"/>
                <a:gd name="T54" fmla="*/ 3366 w 4810"/>
                <a:gd name="T55" fmla="*/ 2191 h 4698"/>
                <a:gd name="T56" fmla="*/ 3187 w 4810"/>
                <a:gd name="T57" fmla="*/ 2439 h 4698"/>
                <a:gd name="T58" fmla="*/ 2978 w 4810"/>
                <a:gd name="T59" fmla="*/ 2569 h 4698"/>
                <a:gd name="T60" fmla="*/ 2653 w 4810"/>
                <a:gd name="T61" fmla="*/ 2978 h 4698"/>
                <a:gd name="T62" fmla="*/ 2327 w 4810"/>
                <a:gd name="T63" fmla="*/ 3271 h 4698"/>
                <a:gd name="T64" fmla="*/ 2157 w 4810"/>
                <a:gd name="T65" fmla="*/ 3613 h 4698"/>
                <a:gd name="T66" fmla="*/ 2121 w 4810"/>
                <a:gd name="T67" fmla="*/ 4320 h 4698"/>
                <a:gd name="T68" fmla="*/ 2056 w 4810"/>
                <a:gd name="T69" fmla="*/ 4517 h 4698"/>
                <a:gd name="T70" fmla="*/ 1840 w 4810"/>
                <a:gd name="T71" fmla="*/ 4657 h 4698"/>
                <a:gd name="T72" fmla="*/ 1478 w 4810"/>
                <a:gd name="T73" fmla="*/ 4231 h 4698"/>
                <a:gd name="T74" fmla="*/ 1246 w 4810"/>
                <a:gd name="T75" fmla="*/ 3808 h 4698"/>
                <a:gd name="T76" fmla="*/ 1061 w 4810"/>
                <a:gd name="T77" fmla="*/ 3403 h 4698"/>
                <a:gd name="T78" fmla="*/ 900 w 4810"/>
                <a:gd name="T79" fmla="*/ 2890 h 4698"/>
                <a:gd name="T80" fmla="*/ 797 w 4810"/>
                <a:gd name="T81" fmla="*/ 2516 h 4698"/>
                <a:gd name="T82" fmla="*/ 768 w 4810"/>
                <a:gd name="T83" fmla="*/ 2243 h 4698"/>
                <a:gd name="T84" fmla="*/ 763 w 4810"/>
                <a:gd name="T85" fmla="*/ 2104 h 4698"/>
                <a:gd name="T86" fmla="*/ 612 w 4810"/>
                <a:gd name="T87" fmla="*/ 2370 h 4698"/>
                <a:gd name="T88" fmla="*/ 113 w 4810"/>
                <a:gd name="T89" fmla="*/ 2126 h 4698"/>
                <a:gd name="T90" fmla="*/ 247 w 4810"/>
                <a:gd name="T91" fmla="*/ 2133 h 4698"/>
                <a:gd name="T92" fmla="*/ 281 w 4810"/>
                <a:gd name="T93" fmla="*/ 2043 h 4698"/>
                <a:gd name="T94" fmla="*/ 0 w 4810"/>
                <a:gd name="T95" fmla="*/ 1888 h 4698"/>
                <a:gd name="T96" fmla="*/ 367 w 4810"/>
                <a:gd name="T97" fmla="*/ 1716 h 4698"/>
                <a:gd name="T98" fmla="*/ 346 w 4810"/>
                <a:gd name="T99" fmla="*/ 1489 h 4698"/>
                <a:gd name="T100" fmla="*/ 107 w 4810"/>
                <a:gd name="T101" fmla="*/ 1252 h 4698"/>
                <a:gd name="T102" fmla="*/ 401 w 4810"/>
                <a:gd name="T103" fmla="*/ 1068 h 4698"/>
                <a:gd name="T104" fmla="*/ 795 w 4810"/>
                <a:gd name="T105" fmla="*/ 598 h 4698"/>
                <a:gd name="T106" fmla="*/ 954 w 4810"/>
                <a:gd name="T107" fmla="*/ 217 h 4698"/>
                <a:gd name="T108" fmla="*/ 1411 w 4810"/>
                <a:gd name="T109" fmla="*/ 54 h 4698"/>
                <a:gd name="T110" fmla="*/ 3485 w 4810"/>
                <a:gd name="T111" fmla="*/ 2221 h 4698"/>
                <a:gd name="T112" fmla="*/ 3442 w 4810"/>
                <a:gd name="T113" fmla="*/ 2262 h 4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0" h="4698">
                  <a:moveTo>
                    <a:pt x="1542" y="140"/>
                  </a:moveTo>
                  <a:lnTo>
                    <a:pt x="1553" y="162"/>
                  </a:lnTo>
                  <a:lnTo>
                    <a:pt x="1556" y="191"/>
                  </a:lnTo>
                  <a:lnTo>
                    <a:pt x="1602" y="214"/>
                  </a:lnTo>
                  <a:lnTo>
                    <a:pt x="1594" y="280"/>
                  </a:lnTo>
                  <a:lnTo>
                    <a:pt x="1613" y="313"/>
                  </a:lnTo>
                  <a:lnTo>
                    <a:pt x="1602" y="334"/>
                  </a:lnTo>
                  <a:lnTo>
                    <a:pt x="1620" y="346"/>
                  </a:lnTo>
                  <a:lnTo>
                    <a:pt x="1642" y="376"/>
                  </a:lnTo>
                  <a:lnTo>
                    <a:pt x="1642" y="401"/>
                  </a:lnTo>
                  <a:lnTo>
                    <a:pt x="1657" y="407"/>
                  </a:lnTo>
                  <a:lnTo>
                    <a:pt x="1668" y="444"/>
                  </a:lnTo>
                  <a:lnTo>
                    <a:pt x="1706" y="462"/>
                  </a:lnTo>
                  <a:lnTo>
                    <a:pt x="1726" y="430"/>
                  </a:lnTo>
                  <a:lnTo>
                    <a:pt x="1765" y="431"/>
                  </a:lnTo>
                  <a:lnTo>
                    <a:pt x="1780" y="450"/>
                  </a:lnTo>
                  <a:lnTo>
                    <a:pt x="1820" y="456"/>
                  </a:lnTo>
                  <a:lnTo>
                    <a:pt x="1853" y="492"/>
                  </a:lnTo>
                  <a:lnTo>
                    <a:pt x="1879" y="500"/>
                  </a:lnTo>
                  <a:lnTo>
                    <a:pt x="1899" y="541"/>
                  </a:lnTo>
                  <a:lnTo>
                    <a:pt x="1928" y="545"/>
                  </a:lnTo>
                  <a:lnTo>
                    <a:pt x="1941" y="574"/>
                  </a:lnTo>
                  <a:lnTo>
                    <a:pt x="1944" y="571"/>
                  </a:lnTo>
                  <a:lnTo>
                    <a:pt x="1948" y="630"/>
                  </a:lnTo>
                  <a:lnTo>
                    <a:pt x="1921" y="721"/>
                  </a:lnTo>
                  <a:lnTo>
                    <a:pt x="1921" y="778"/>
                  </a:lnTo>
                  <a:lnTo>
                    <a:pt x="1881" y="837"/>
                  </a:lnTo>
                  <a:lnTo>
                    <a:pt x="1891" y="881"/>
                  </a:lnTo>
                  <a:lnTo>
                    <a:pt x="1928" y="884"/>
                  </a:lnTo>
                  <a:lnTo>
                    <a:pt x="1958" y="908"/>
                  </a:lnTo>
                  <a:lnTo>
                    <a:pt x="1989" y="909"/>
                  </a:lnTo>
                  <a:lnTo>
                    <a:pt x="2019" y="931"/>
                  </a:lnTo>
                  <a:lnTo>
                    <a:pt x="2079" y="948"/>
                  </a:lnTo>
                  <a:lnTo>
                    <a:pt x="2158" y="1000"/>
                  </a:lnTo>
                  <a:lnTo>
                    <a:pt x="2210" y="1063"/>
                  </a:lnTo>
                  <a:lnTo>
                    <a:pt x="2276" y="1079"/>
                  </a:lnTo>
                  <a:lnTo>
                    <a:pt x="2309" y="1102"/>
                  </a:lnTo>
                  <a:lnTo>
                    <a:pt x="2356" y="1102"/>
                  </a:lnTo>
                  <a:lnTo>
                    <a:pt x="2412" y="1139"/>
                  </a:lnTo>
                  <a:lnTo>
                    <a:pt x="2499" y="1131"/>
                  </a:lnTo>
                  <a:lnTo>
                    <a:pt x="2528" y="1158"/>
                  </a:lnTo>
                  <a:lnTo>
                    <a:pt x="2617" y="1133"/>
                  </a:lnTo>
                  <a:lnTo>
                    <a:pt x="2699" y="1154"/>
                  </a:lnTo>
                  <a:lnTo>
                    <a:pt x="2708" y="1198"/>
                  </a:lnTo>
                  <a:lnTo>
                    <a:pt x="2754" y="1237"/>
                  </a:lnTo>
                  <a:lnTo>
                    <a:pt x="2845" y="1262"/>
                  </a:lnTo>
                  <a:lnTo>
                    <a:pt x="2877" y="1244"/>
                  </a:lnTo>
                  <a:lnTo>
                    <a:pt x="2936" y="1242"/>
                  </a:lnTo>
                  <a:lnTo>
                    <a:pt x="3084" y="1297"/>
                  </a:lnTo>
                  <a:lnTo>
                    <a:pt x="3121" y="1277"/>
                  </a:lnTo>
                  <a:lnTo>
                    <a:pt x="3185" y="1311"/>
                  </a:lnTo>
                  <a:lnTo>
                    <a:pt x="3292" y="1290"/>
                  </a:lnTo>
                  <a:lnTo>
                    <a:pt x="3304" y="1210"/>
                  </a:lnTo>
                  <a:lnTo>
                    <a:pt x="3271" y="1144"/>
                  </a:lnTo>
                  <a:lnTo>
                    <a:pt x="3287" y="1062"/>
                  </a:lnTo>
                  <a:lnTo>
                    <a:pt x="3276" y="1025"/>
                  </a:lnTo>
                  <a:lnTo>
                    <a:pt x="3280" y="1025"/>
                  </a:lnTo>
                  <a:lnTo>
                    <a:pt x="3311" y="999"/>
                  </a:lnTo>
                  <a:lnTo>
                    <a:pt x="3350" y="994"/>
                  </a:lnTo>
                  <a:lnTo>
                    <a:pt x="3370" y="1030"/>
                  </a:lnTo>
                  <a:lnTo>
                    <a:pt x="3372" y="1073"/>
                  </a:lnTo>
                  <a:lnTo>
                    <a:pt x="3406" y="1097"/>
                  </a:lnTo>
                  <a:lnTo>
                    <a:pt x="3408" y="1096"/>
                  </a:lnTo>
                  <a:lnTo>
                    <a:pt x="3403" y="1135"/>
                  </a:lnTo>
                  <a:lnTo>
                    <a:pt x="3391" y="1164"/>
                  </a:lnTo>
                  <a:lnTo>
                    <a:pt x="3424" y="1217"/>
                  </a:lnTo>
                  <a:lnTo>
                    <a:pt x="3482" y="1229"/>
                  </a:lnTo>
                  <a:lnTo>
                    <a:pt x="3506" y="1215"/>
                  </a:lnTo>
                  <a:lnTo>
                    <a:pt x="3589" y="1263"/>
                  </a:lnTo>
                  <a:lnTo>
                    <a:pt x="3635" y="1263"/>
                  </a:lnTo>
                  <a:lnTo>
                    <a:pt x="3669" y="1221"/>
                  </a:lnTo>
                  <a:lnTo>
                    <a:pt x="3707" y="1216"/>
                  </a:lnTo>
                  <a:lnTo>
                    <a:pt x="3743" y="1232"/>
                  </a:lnTo>
                  <a:lnTo>
                    <a:pt x="3805" y="1215"/>
                  </a:lnTo>
                  <a:lnTo>
                    <a:pt x="3852" y="1217"/>
                  </a:lnTo>
                  <a:lnTo>
                    <a:pt x="3921" y="1195"/>
                  </a:lnTo>
                  <a:lnTo>
                    <a:pt x="3920" y="1167"/>
                  </a:lnTo>
                  <a:lnTo>
                    <a:pt x="3920" y="1119"/>
                  </a:lnTo>
                  <a:lnTo>
                    <a:pt x="3866" y="1096"/>
                  </a:lnTo>
                  <a:lnTo>
                    <a:pt x="3861" y="1061"/>
                  </a:lnTo>
                  <a:lnTo>
                    <a:pt x="3873" y="1020"/>
                  </a:lnTo>
                  <a:lnTo>
                    <a:pt x="3896" y="1018"/>
                  </a:lnTo>
                  <a:lnTo>
                    <a:pt x="3959" y="1004"/>
                  </a:lnTo>
                  <a:lnTo>
                    <a:pt x="3987" y="1001"/>
                  </a:lnTo>
                  <a:lnTo>
                    <a:pt x="4004" y="960"/>
                  </a:lnTo>
                  <a:lnTo>
                    <a:pt x="4030" y="940"/>
                  </a:lnTo>
                  <a:lnTo>
                    <a:pt x="4057" y="949"/>
                  </a:lnTo>
                  <a:lnTo>
                    <a:pt x="4057" y="927"/>
                  </a:lnTo>
                  <a:lnTo>
                    <a:pt x="4093" y="916"/>
                  </a:lnTo>
                  <a:lnTo>
                    <a:pt x="4104" y="882"/>
                  </a:lnTo>
                  <a:lnTo>
                    <a:pt x="4133" y="847"/>
                  </a:lnTo>
                  <a:lnTo>
                    <a:pt x="4170" y="840"/>
                  </a:lnTo>
                  <a:lnTo>
                    <a:pt x="4233" y="826"/>
                  </a:lnTo>
                  <a:lnTo>
                    <a:pt x="4271" y="778"/>
                  </a:lnTo>
                  <a:lnTo>
                    <a:pt x="4268" y="741"/>
                  </a:lnTo>
                  <a:lnTo>
                    <a:pt x="4293" y="736"/>
                  </a:lnTo>
                  <a:lnTo>
                    <a:pt x="4332" y="709"/>
                  </a:lnTo>
                  <a:lnTo>
                    <a:pt x="4363" y="753"/>
                  </a:lnTo>
                  <a:lnTo>
                    <a:pt x="4407" y="741"/>
                  </a:lnTo>
                  <a:lnTo>
                    <a:pt x="4472" y="761"/>
                  </a:lnTo>
                  <a:lnTo>
                    <a:pt x="4490" y="745"/>
                  </a:lnTo>
                  <a:lnTo>
                    <a:pt x="4486" y="714"/>
                  </a:lnTo>
                  <a:lnTo>
                    <a:pt x="4560" y="671"/>
                  </a:lnTo>
                  <a:lnTo>
                    <a:pt x="4587" y="679"/>
                  </a:lnTo>
                  <a:lnTo>
                    <a:pt x="4605" y="704"/>
                  </a:lnTo>
                  <a:lnTo>
                    <a:pt x="4629" y="698"/>
                  </a:lnTo>
                  <a:lnTo>
                    <a:pt x="4636" y="714"/>
                  </a:lnTo>
                  <a:lnTo>
                    <a:pt x="4611" y="760"/>
                  </a:lnTo>
                  <a:lnTo>
                    <a:pt x="4625" y="788"/>
                  </a:lnTo>
                  <a:lnTo>
                    <a:pt x="4646" y="782"/>
                  </a:lnTo>
                  <a:lnTo>
                    <a:pt x="4668" y="776"/>
                  </a:lnTo>
                  <a:lnTo>
                    <a:pt x="4675" y="801"/>
                  </a:lnTo>
                  <a:lnTo>
                    <a:pt x="4700" y="834"/>
                  </a:lnTo>
                  <a:lnTo>
                    <a:pt x="4700" y="858"/>
                  </a:lnTo>
                  <a:lnTo>
                    <a:pt x="4673" y="888"/>
                  </a:lnTo>
                  <a:lnTo>
                    <a:pt x="4681" y="915"/>
                  </a:lnTo>
                  <a:lnTo>
                    <a:pt x="4718" y="922"/>
                  </a:lnTo>
                  <a:lnTo>
                    <a:pt x="4740" y="913"/>
                  </a:lnTo>
                  <a:lnTo>
                    <a:pt x="4772" y="927"/>
                  </a:lnTo>
                  <a:lnTo>
                    <a:pt x="4806" y="963"/>
                  </a:lnTo>
                  <a:lnTo>
                    <a:pt x="4810" y="988"/>
                  </a:lnTo>
                  <a:lnTo>
                    <a:pt x="4777" y="1019"/>
                  </a:lnTo>
                  <a:lnTo>
                    <a:pt x="4777" y="1066"/>
                  </a:lnTo>
                  <a:lnTo>
                    <a:pt x="4785" y="1093"/>
                  </a:lnTo>
                  <a:lnTo>
                    <a:pt x="4752" y="1079"/>
                  </a:lnTo>
                  <a:lnTo>
                    <a:pt x="4723" y="1055"/>
                  </a:lnTo>
                  <a:lnTo>
                    <a:pt x="4675" y="1090"/>
                  </a:lnTo>
                  <a:lnTo>
                    <a:pt x="4620" y="1107"/>
                  </a:lnTo>
                  <a:lnTo>
                    <a:pt x="4603" y="1148"/>
                  </a:lnTo>
                  <a:lnTo>
                    <a:pt x="4562" y="1198"/>
                  </a:lnTo>
                  <a:lnTo>
                    <a:pt x="4524" y="1212"/>
                  </a:lnTo>
                  <a:lnTo>
                    <a:pt x="4467" y="1301"/>
                  </a:lnTo>
                  <a:lnTo>
                    <a:pt x="4458" y="1341"/>
                  </a:lnTo>
                  <a:lnTo>
                    <a:pt x="4476" y="1364"/>
                  </a:lnTo>
                  <a:lnTo>
                    <a:pt x="4452" y="1431"/>
                  </a:lnTo>
                  <a:lnTo>
                    <a:pt x="4404" y="1510"/>
                  </a:lnTo>
                  <a:lnTo>
                    <a:pt x="4407" y="1535"/>
                  </a:lnTo>
                  <a:lnTo>
                    <a:pt x="4447" y="1555"/>
                  </a:lnTo>
                  <a:lnTo>
                    <a:pt x="4410" y="1644"/>
                  </a:lnTo>
                  <a:lnTo>
                    <a:pt x="4395" y="1717"/>
                  </a:lnTo>
                  <a:lnTo>
                    <a:pt x="4367" y="1782"/>
                  </a:lnTo>
                  <a:lnTo>
                    <a:pt x="4322" y="1783"/>
                  </a:lnTo>
                  <a:lnTo>
                    <a:pt x="4292" y="1773"/>
                  </a:lnTo>
                  <a:lnTo>
                    <a:pt x="4256" y="1771"/>
                  </a:lnTo>
                  <a:lnTo>
                    <a:pt x="4277" y="1854"/>
                  </a:lnTo>
                  <a:lnTo>
                    <a:pt x="4276" y="1899"/>
                  </a:lnTo>
                  <a:lnTo>
                    <a:pt x="4272" y="1961"/>
                  </a:lnTo>
                  <a:lnTo>
                    <a:pt x="4236" y="1956"/>
                  </a:lnTo>
                  <a:lnTo>
                    <a:pt x="4243" y="2001"/>
                  </a:lnTo>
                  <a:lnTo>
                    <a:pt x="4236" y="2043"/>
                  </a:lnTo>
                  <a:lnTo>
                    <a:pt x="4246" y="2078"/>
                  </a:lnTo>
                  <a:lnTo>
                    <a:pt x="4225" y="2135"/>
                  </a:lnTo>
                  <a:lnTo>
                    <a:pt x="4207" y="2144"/>
                  </a:lnTo>
                  <a:lnTo>
                    <a:pt x="4191" y="2137"/>
                  </a:lnTo>
                  <a:lnTo>
                    <a:pt x="4184" y="2169"/>
                  </a:lnTo>
                  <a:lnTo>
                    <a:pt x="4184" y="2188"/>
                  </a:lnTo>
                  <a:lnTo>
                    <a:pt x="4177" y="2181"/>
                  </a:lnTo>
                  <a:lnTo>
                    <a:pt x="4169" y="2168"/>
                  </a:lnTo>
                  <a:lnTo>
                    <a:pt x="4168" y="2149"/>
                  </a:lnTo>
                  <a:lnTo>
                    <a:pt x="4160" y="2138"/>
                  </a:lnTo>
                  <a:lnTo>
                    <a:pt x="4148" y="2111"/>
                  </a:lnTo>
                  <a:lnTo>
                    <a:pt x="4135" y="2066"/>
                  </a:lnTo>
                  <a:lnTo>
                    <a:pt x="4124" y="1996"/>
                  </a:lnTo>
                  <a:lnTo>
                    <a:pt x="4112" y="1970"/>
                  </a:lnTo>
                  <a:lnTo>
                    <a:pt x="4112" y="1934"/>
                  </a:lnTo>
                  <a:lnTo>
                    <a:pt x="4101" y="1887"/>
                  </a:lnTo>
                  <a:lnTo>
                    <a:pt x="4085" y="1862"/>
                  </a:lnTo>
                  <a:lnTo>
                    <a:pt x="4077" y="1847"/>
                  </a:lnTo>
                  <a:lnTo>
                    <a:pt x="4047" y="1849"/>
                  </a:lnTo>
                  <a:lnTo>
                    <a:pt x="4026" y="1834"/>
                  </a:lnTo>
                  <a:lnTo>
                    <a:pt x="4010" y="1847"/>
                  </a:lnTo>
                  <a:lnTo>
                    <a:pt x="4021" y="1862"/>
                  </a:lnTo>
                  <a:lnTo>
                    <a:pt x="4011" y="1878"/>
                  </a:lnTo>
                  <a:lnTo>
                    <a:pt x="4010" y="1896"/>
                  </a:lnTo>
                  <a:lnTo>
                    <a:pt x="3993" y="1923"/>
                  </a:lnTo>
                  <a:lnTo>
                    <a:pt x="4003" y="1931"/>
                  </a:lnTo>
                  <a:lnTo>
                    <a:pt x="4000" y="1959"/>
                  </a:lnTo>
                  <a:lnTo>
                    <a:pt x="3984" y="1959"/>
                  </a:lnTo>
                  <a:lnTo>
                    <a:pt x="3957" y="1924"/>
                  </a:lnTo>
                  <a:lnTo>
                    <a:pt x="3929" y="1898"/>
                  </a:lnTo>
                  <a:lnTo>
                    <a:pt x="3923" y="1881"/>
                  </a:lnTo>
                  <a:lnTo>
                    <a:pt x="3905" y="1864"/>
                  </a:lnTo>
                  <a:lnTo>
                    <a:pt x="3888" y="1819"/>
                  </a:lnTo>
                  <a:lnTo>
                    <a:pt x="3888" y="1798"/>
                  </a:lnTo>
                  <a:lnTo>
                    <a:pt x="3901" y="1786"/>
                  </a:lnTo>
                  <a:lnTo>
                    <a:pt x="3908" y="1765"/>
                  </a:lnTo>
                  <a:lnTo>
                    <a:pt x="3940" y="1741"/>
                  </a:lnTo>
                  <a:lnTo>
                    <a:pt x="3953" y="1753"/>
                  </a:lnTo>
                  <a:lnTo>
                    <a:pt x="3971" y="1756"/>
                  </a:lnTo>
                  <a:lnTo>
                    <a:pt x="3985" y="1740"/>
                  </a:lnTo>
                  <a:lnTo>
                    <a:pt x="3985" y="1717"/>
                  </a:lnTo>
                  <a:lnTo>
                    <a:pt x="4006" y="1707"/>
                  </a:lnTo>
                  <a:lnTo>
                    <a:pt x="4028" y="1649"/>
                  </a:lnTo>
                  <a:lnTo>
                    <a:pt x="4034" y="1608"/>
                  </a:lnTo>
                  <a:lnTo>
                    <a:pt x="4052" y="1572"/>
                  </a:lnTo>
                  <a:lnTo>
                    <a:pt x="4036" y="1565"/>
                  </a:lnTo>
                  <a:lnTo>
                    <a:pt x="4006" y="1534"/>
                  </a:lnTo>
                  <a:lnTo>
                    <a:pt x="3987" y="1538"/>
                  </a:lnTo>
                  <a:lnTo>
                    <a:pt x="3974" y="1530"/>
                  </a:lnTo>
                  <a:lnTo>
                    <a:pt x="3946" y="1532"/>
                  </a:lnTo>
                  <a:lnTo>
                    <a:pt x="3888" y="1535"/>
                  </a:lnTo>
                  <a:lnTo>
                    <a:pt x="3836" y="1529"/>
                  </a:lnTo>
                  <a:lnTo>
                    <a:pt x="3767" y="1534"/>
                  </a:lnTo>
                  <a:lnTo>
                    <a:pt x="3723" y="1534"/>
                  </a:lnTo>
                  <a:lnTo>
                    <a:pt x="3687" y="1518"/>
                  </a:lnTo>
                  <a:lnTo>
                    <a:pt x="3655" y="1520"/>
                  </a:lnTo>
                  <a:lnTo>
                    <a:pt x="3623" y="1508"/>
                  </a:lnTo>
                  <a:lnTo>
                    <a:pt x="3624" y="1483"/>
                  </a:lnTo>
                  <a:lnTo>
                    <a:pt x="3611" y="1446"/>
                  </a:lnTo>
                  <a:lnTo>
                    <a:pt x="3605" y="1425"/>
                  </a:lnTo>
                  <a:lnTo>
                    <a:pt x="3598" y="1384"/>
                  </a:lnTo>
                  <a:lnTo>
                    <a:pt x="3575" y="1343"/>
                  </a:lnTo>
                  <a:lnTo>
                    <a:pt x="3557" y="1346"/>
                  </a:lnTo>
                  <a:lnTo>
                    <a:pt x="3555" y="1359"/>
                  </a:lnTo>
                  <a:lnTo>
                    <a:pt x="3521" y="1347"/>
                  </a:lnTo>
                  <a:lnTo>
                    <a:pt x="3505" y="1331"/>
                  </a:lnTo>
                  <a:lnTo>
                    <a:pt x="3480" y="1309"/>
                  </a:lnTo>
                  <a:lnTo>
                    <a:pt x="3465" y="1308"/>
                  </a:lnTo>
                  <a:lnTo>
                    <a:pt x="3457" y="1328"/>
                  </a:lnTo>
                  <a:lnTo>
                    <a:pt x="3482" y="1343"/>
                  </a:lnTo>
                  <a:lnTo>
                    <a:pt x="3465" y="1351"/>
                  </a:lnTo>
                  <a:lnTo>
                    <a:pt x="3429" y="1346"/>
                  </a:lnTo>
                  <a:lnTo>
                    <a:pt x="3404" y="1315"/>
                  </a:lnTo>
                  <a:lnTo>
                    <a:pt x="3406" y="1297"/>
                  </a:lnTo>
                  <a:lnTo>
                    <a:pt x="3382" y="1270"/>
                  </a:lnTo>
                  <a:lnTo>
                    <a:pt x="3369" y="1251"/>
                  </a:lnTo>
                  <a:lnTo>
                    <a:pt x="3359" y="1275"/>
                  </a:lnTo>
                  <a:lnTo>
                    <a:pt x="3344" y="1276"/>
                  </a:lnTo>
                  <a:lnTo>
                    <a:pt x="3345" y="1300"/>
                  </a:lnTo>
                  <a:lnTo>
                    <a:pt x="3363" y="1314"/>
                  </a:lnTo>
                  <a:lnTo>
                    <a:pt x="3346" y="1359"/>
                  </a:lnTo>
                  <a:lnTo>
                    <a:pt x="3314" y="1397"/>
                  </a:lnTo>
                  <a:lnTo>
                    <a:pt x="3308" y="1438"/>
                  </a:lnTo>
                  <a:lnTo>
                    <a:pt x="3389" y="1466"/>
                  </a:lnTo>
                  <a:lnTo>
                    <a:pt x="3419" y="1454"/>
                  </a:lnTo>
                  <a:lnTo>
                    <a:pt x="3464" y="1457"/>
                  </a:lnTo>
                  <a:lnTo>
                    <a:pt x="3456" y="1479"/>
                  </a:lnTo>
                  <a:lnTo>
                    <a:pt x="3466" y="1523"/>
                  </a:lnTo>
                  <a:lnTo>
                    <a:pt x="3444" y="1540"/>
                  </a:lnTo>
                  <a:lnTo>
                    <a:pt x="3423" y="1532"/>
                  </a:lnTo>
                  <a:lnTo>
                    <a:pt x="3398" y="1548"/>
                  </a:lnTo>
                  <a:lnTo>
                    <a:pt x="3383" y="1593"/>
                  </a:lnTo>
                  <a:lnTo>
                    <a:pt x="3352" y="1600"/>
                  </a:lnTo>
                  <a:lnTo>
                    <a:pt x="3350" y="1668"/>
                  </a:lnTo>
                  <a:lnTo>
                    <a:pt x="3389" y="1714"/>
                  </a:lnTo>
                  <a:lnTo>
                    <a:pt x="3433" y="1732"/>
                  </a:lnTo>
                  <a:lnTo>
                    <a:pt x="3475" y="1784"/>
                  </a:lnTo>
                  <a:lnTo>
                    <a:pt x="3475" y="1841"/>
                  </a:lnTo>
                  <a:lnTo>
                    <a:pt x="3490" y="1884"/>
                  </a:lnTo>
                  <a:lnTo>
                    <a:pt x="3484" y="1915"/>
                  </a:lnTo>
                  <a:lnTo>
                    <a:pt x="3493" y="1968"/>
                  </a:lnTo>
                  <a:lnTo>
                    <a:pt x="3542" y="2038"/>
                  </a:lnTo>
                  <a:lnTo>
                    <a:pt x="3543" y="2084"/>
                  </a:lnTo>
                  <a:lnTo>
                    <a:pt x="3555" y="2113"/>
                  </a:lnTo>
                  <a:lnTo>
                    <a:pt x="3559" y="2166"/>
                  </a:lnTo>
                  <a:lnTo>
                    <a:pt x="3552" y="2169"/>
                  </a:lnTo>
                  <a:lnTo>
                    <a:pt x="3570" y="2208"/>
                  </a:lnTo>
                  <a:lnTo>
                    <a:pt x="3553" y="2238"/>
                  </a:lnTo>
                  <a:lnTo>
                    <a:pt x="3526" y="2210"/>
                  </a:lnTo>
                  <a:lnTo>
                    <a:pt x="3526" y="2229"/>
                  </a:lnTo>
                  <a:lnTo>
                    <a:pt x="3508" y="2219"/>
                  </a:lnTo>
                  <a:lnTo>
                    <a:pt x="3495" y="2180"/>
                  </a:lnTo>
                  <a:lnTo>
                    <a:pt x="3488" y="2160"/>
                  </a:lnTo>
                  <a:lnTo>
                    <a:pt x="3484" y="2175"/>
                  </a:lnTo>
                  <a:lnTo>
                    <a:pt x="3480" y="2194"/>
                  </a:lnTo>
                  <a:lnTo>
                    <a:pt x="3476" y="2186"/>
                  </a:lnTo>
                  <a:lnTo>
                    <a:pt x="3469" y="2197"/>
                  </a:lnTo>
                  <a:lnTo>
                    <a:pt x="3442" y="2197"/>
                  </a:lnTo>
                  <a:lnTo>
                    <a:pt x="3439" y="2203"/>
                  </a:lnTo>
                  <a:lnTo>
                    <a:pt x="3411" y="2193"/>
                  </a:lnTo>
                  <a:lnTo>
                    <a:pt x="3402" y="2151"/>
                  </a:lnTo>
                  <a:lnTo>
                    <a:pt x="3409" y="2125"/>
                  </a:lnTo>
                  <a:lnTo>
                    <a:pt x="3383" y="2102"/>
                  </a:lnTo>
                  <a:lnTo>
                    <a:pt x="3354" y="2102"/>
                  </a:lnTo>
                  <a:lnTo>
                    <a:pt x="3356" y="2111"/>
                  </a:lnTo>
                  <a:lnTo>
                    <a:pt x="3376" y="2116"/>
                  </a:lnTo>
                  <a:lnTo>
                    <a:pt x="3390" y="2133"/>
                  </a:lnTo>
                  <a:lnTo>
                    <a:pt x="3379" y="2142"/>
                  </a:lnTo>
                  <a:lnTo>
                    <a:pt x="3369" y="2166"/>
                  </a:lnTo>
                  <a:lnTo>
                    <a:pt x="3366" y="2191"/>
                  </a:lnTo>
                  <a:lnTo>
                    <a:pt x="3341" y="2219"/>
                  </a:lnTo>
                  <a:lnTo>
                    <a:pt x="3234" y="2258"/>
                  </a:lnTo>
                  <a:lnTo>
                    <a:pt x="3217" y="2273"/>
                  </a:lnTo>
                  <a:lnTo>
                    <a:pt x="3210" y="2299"/>
                  </a:lnTo>
                  <a:lnTo>
                    <a:pt x="3192" y="2333"/>
                  </a:lnTo>
                  <a:lnTo>
                    <a:pt x="3199" y="2354"/>
                  </a:lnTo>
                  <a:lnTo>
                    <a:pt x="3217" y="2390"/>
                  </a:lnTo>
                  <a:lnTo>
                    <a:pt x="3215" y="2401"/>
                  </a:lnTo>
                  <a:lnTo>
                    <a:pt x="3225" y="2406"/>
                  </a:lnTo>
                  <a:lnTo>
                    <a:pt x="3187" y="2439"/>
                  </a:lnTo>
                  <a:lnTo>
                    <a:pt x="3178" y="2471"/>
                  </a:lnTo>
                  <a:lnTo>
                    <a:pt x="3159" y="2472"/>
                  </a:lnTo>
                  <a:lnTo>
                    <a:pt x="3167" y="2493"/>
                  </a:lnTo>
                  <a:lnTo>
                    <a:pt x="3104" y="2538"/>
                  </a:lnTo>
                  <a:lnTo>
                    <a:pt x="3101" y="2560"/>
                  </a:lnTo>
                  <a:lnTo>
                    <a:pt x="3008" y="2607"/>
                  </a:lnTo>
                  <a:lnTo>
                    <a:pt x="2998" y="2595"/>
                  </a:lnTo>
                  <a:lnTo>
                    <a:pt x="2997" y="2578"/>
                  </a:lnTo>
                  <a:lnTo>
                    <a:pt x="2990" y="2569"/>
                  </a:lnTo>
                  <a:lnTo>
                    <a:pt x="2978" y="2569"/>
                  </a:lnTo>
                  <a:lnTo>
                    <a:pt x="2948" y="2592"/>
                  </a:lnTo>
                  <a:lnTo>
                    <a:pt x="2930" y="2595"/>
                  </a:lnTo>
                  <a:lnTo>
                    <a:pt x="2922" y="2640"/>
                  </a:lnTo>
                  <a:lnTo>
                    <a:pt x="2950" y="2629"/>
                  </a:lnTo>
                  <a:lnTo>
                    <a:pt x="2959" y="2618"/>
                  </a:lnTo>
                  <a:lnTo>
                    <a:pt x="2974" y="2625"/>
                  </a:lnTo>
                  <a:lnTo>
                    <a:pt x="2858" y="2729"/>
                  </a:lnTo>
                  <a:lnTo>
                    <a:pt x="2829" y="2810"/>
                  </a:lnTo>
                  <a:lnTo>
                    <a:pt x="2675" y="2933"/>
                  </a:lnTo>
                  <a:lnTo>
                    <a:pt x="2653" y="2978"/>
                  </a:lnTo>
                  <a:lnTo>
                    <a:pt x="2618" y="3012"/>
                  </a:lnTo>
                  <a:lnTo>
                    <a:pt x="2553" y="3034"/>
                  </a:lnTo>
                  <a:lnTo>
                    <a:pt x="2505" y="3074"/>
                  </a:lnTo>
                  <a:lnTo>
                    <a:pt x="2500" y="3110"/>
                  </a:lnTo>
                  <a:lnTo>
                    <a:pt x="2506" y="3150"/>
                  </a:lnTo>
                  <a:lnTo>
                    <a:pt x="2478" y="3192"/>
                  </a:lnTo>
                  <a:lnTo>
                    <a:pt x="2438" y="3218"/>
                  </a:lnTo>
                  <a:lnTo>
                    <a:pt x="2361" y="3206"/>
                  </a:lnTo>
                  <a:lnTo>
                    <a:pt x="2327" y="3235"/>
                  </a:lnTo>
                  <a:lnTo>
                    <a:pt x="2327" y="3271"/>
                  </a:lnTo>
                  <a:lnTo>
                    <a:pt x="2281" y="3330"/>
                  </a:lnTo>
                  <a:lnTo>
                    <a:pt x="2255" y="3328"/>
                  </a:lnTo>
                  <a:lnTo>
                    <a:pt x="2237" y="3302"/>
                  </a:lnTo>
                  <a:lnTo>
                    <a:pt x="2222" y="3302"/>
                  </a:lnTo>
                  <a:lnTo>
                    <a:pt x="2166" y="3359"/>
                  </a:lnTo>
                  <a:lnTo>
                    <a:pt x="2149" y="3390"/>
                  </a:lnTo>
                  <a:lnTo>
                    <a:pt x="2150" y="3450"/>
                  </a:lnTo>
                  <a:lnTo>
                    <a:pt x="2179" y="3535"/>
                  </a:lnTo>
                  <a:lnTo>
                    <a:pt x="2151" y="3567"/>
                  </a:lnTo>
                  <a:lnTo>
                    <a:pt x="2157" y="3613"/>
                  </a:lnTo>
                  <a:lnTo>
                    <a:pt x="2157" y="3744"/>
                  </a:lnTo>
                  <a:lnTo>
                    <a:pt x="2200" y="3759"/>
                  </a:lnTo>
                  <a:lnTo>
                    <a:pt x="2206" y="3843"/>
                  </a:lnTo>
                  <a:lnTo>
                    <a:pt x="2167" y="3956"/>
                  </a:lnTo>
                  <a:lnTo>
                    <a:pt x="2124" y="4034"/>
                  </a:lnTo>
                  <a:lnTo>
                    <a:pt x="2124" y="4101"/>
                  </a:lnTo>
                  <a:lnTo>
                    <a:pt x="2140" y="4127"/>
                  </a:lnTo>
                  <a:lnTo>
                    <a:pt x="2153" y="4270"/>
                  </a:lnTo>
                  <a:lnTo>
                    <a:pt x="2153" y="4308"/>
                  </a:lnTo>
                  <a:lnTo>
                    <a:pt x="2121" y="4320"/>
                  </a:lnTo>
                  <a:lnTo>
                    <a:pt x="2103" y="4312"/>
                  </a:lnTo>
                  <a:lnTo>
                    <a:pt x="2058" y="4319"/>
                  </a:lnTo>
                  <a:lnTo>
                    <a:pt x="2038" y="4353"/>
                  </a:lnTo>
                  <a:lnTo>
                    <a:pt x="2047" y="4367"/>
                  </a:lnTo>
                  <a:lnTo>
                    <a:pt x="2002" y="4426"/>
                  </a:lnTo>
                  <a:lnTo>
                    <a:pt x="1987" y="4445"/>
                  </a:lnTo>
                  <a:lnTo>
                    <a:pt x="1992" y="4467"/>
                  </a:lnTo>
                  <a:lnTo>
                    <a:pt x="2049" y="4496"/>
                  </a:lnTo>
                  <a:lnTo>
                    <a:pt x="2055" y="4505"/>
                  </a:lnTo>
                  <a:lnTo>
                    <a:pt x="2056" y="4517"/>
                  </a:lnTo>
                  <a:lnTo>
                    <a:pt x="2048" y="4502"/>
                  </a:lnTo>
                  <a:lnTo>
                    <a:pt x="2022" y="4492"/>
                  </a:lnTo>
                  <a:lnTo>
                    <a:pt x="1949" y="4517"/>
                  </a:lnTo>
                  <a:lnTo>
                    <a:pt x="1937" y="4516"/>
                  </a:lnTo>
                  <a:lnTo>
                    <a:pt x="1877" y="4542"/>
                  </a:lnTo>
                  <a:lnTo>
                    <a:pt x="1857" y="4573"/>
                  </a:lnTo>
                  <a:lnTo>
                    <a:pt x="1855" y="4591"/>
                  </a:lnTo>
                  <a:lnTo>
                    <a:pt x="1847" y="4599"/>
                  </a:lnTo>
                  <a:lnTo>
                    <a:pt x="1855" y="4612"/>
                  </a:lnTo>
                  <a:lnTo>
                    <a:pt x="1840" y="4657"/>
                  </a:lnTo>
                  <a:lnTo>
                    <a:pt x="1772" y="4698"/>
                  </a:lnTo>
                  <a:lnTo>
                    <a:pt x="1717" y="4693"/>
                  </a:lnTo>
                  <a:lnTo>
                    <a:pt x="1665" y="4657"/>
                  </a:lnTo>
                  <a:lnTo>
                    <a:pt x="1615" y="4598"/>
                  </a:lnTo>
                  <a:lnTo>
                    <a:pt x="1553" y="4471"/>
                  </a:lnTo>
                  <a:lnTo>
                    <a:pt x="1550" y="4400"/>
                  </a:lnTo>
                  <a:lnTo>
                    <a:pt x="1532" y="4335"/>
                  </a:lnTo>
                  <a:lnTo>
                    <a:pt x="1493" y="4264"/>
                  </a:lnTo>
                  <a:lnTo>
                    <a:pt x="1493" y="4232"/>
                  </a:lnTo>
                  <a:lnTo>
                    <a:pt x="1478" y="4231"/>
                  </a:lnTo>
                  <a:lnTo>
                    <a:pt x="1462" y="4182"/>
                  </a:lnTo>
                  <a:lnTo>
                    <a:pt x="1446" y="4124"/>
                  </a:lnTo>
                  <a:lnTo>
                    <a:pt x="1396" y="4066"/>
                  </a:lnTo>
                  <a:lnTo>
                    <a:pt x="1366" y="4018"/>
                  </a:lnTo>
                  <a:lnTo>
                    <a:pt x="1353" y="4017"/>
                  </a:lnTo>
                  <a:lnTo>
                    <a:pt x="1307" y="3967"/>
                  </a:lnTo>
                  <a:lnTo>
                    <a:pt x="1286" y="3923"/>
                  </a:lnTo>
                  <a:lnTo>
                    <a:pt x="1271" y="3909"/>
                  </a:lnTo>
                  <a:lnTo>
                    <a:pt x="1265" y="3838"/>
                  </a:lnTo>
                  <a:lnTo>
                    <a:pt x="1246" y="3808"/>
                  </a:lnTo>
                  <a:lnTo>
                    <a:pt x="1216" y="3730"/>
                  </a:lnTo>
                  <a:lnTo>
                    <a:pt x="1207" y="3678"/>
                  </a:lnTo>
                  <a:lnTo>
                    <a:pt x="1188" y="3640"/>
                  </a:lnTo>
                  <a:lnTo>
                    <a:pt x="1171" y="3613"/>
                  </a:lnTo>
                  <a:lnTo>
                    <a:pt x="1167" y="3550"/>
                  </a:lnTo>
                  <a:lnTo>
                    <a:pt x="1157" y="3548"/>
                  </a:lnTo>
                  <a:lnTo>
                    <a:pt x="1112" y="3498"/>
                  </a:lnTo>
                  <a:lnTo>
                    <a:pt x="1112" y="3478"/>
                  </a:lnTo>
                  <a:lnTo>
                    <a:pt x="1101" y="3475"/>
                  </a:lnTo>
                  <a:lnTo>
                    <a:pt x="1061" y="3403"/>
                  </a:lnTo>
                  <a:lnTo>
                    <a:pt x="1059" y="3381"/>
                  </a:lnTo>
                  <a:lnTo>
                    <a:pt x="1037" y="3368"/>
                  </a:lnTo>
                  <a:lnTo>
                    <a:pt x="1024" y="3318"/>
                  </a:lnTo>
                  <a:lnTo>
                    <a:pt x="996" y="3299"/>
                  </a:lnTo>
                  <a:lnTo>
                    <a:pt x="969" y="3225"/>
                  </a:lnTo>
                  <a:lnTo>
                    <a:pt x="968" y="3130"/>
                  </a:lnTo>
                  <a:lnTo>
                    <a:pt x="895" y="2989"/>
                  </a:lnTo>
                  <a:lnTo>
                    <a:pt x="895" y="2942"/>
                  </a:lnTo>
                  <a:lnTo>
                    <a:pt x="863" y="2893"/>
                  </a:lnTo>
                  <a:lnTo>
                    <a:pt x="900" y="2890"/>
                  </a:lnTo>
                  <a:lnTo>
                    <a:pt x="849" y="2825"/>
                  </a:lnTo>
                  <a:lnTo>
                    <a:pt x="851" y="2789"/>
                  </a:lnTo>
                  <a:lnTo>
                    <a:pt x="874" y="2784"/>
                  </a:lnTo>
                  <a:lnTo>
                    <a:pt x="857" y="2760"/>
                  </a:lnTo>
                  <a:lnTo>
                    <a:pt x="853" y="2729"/>
                  </a:lnTo>
                  <a:lnTo>
                    <a:pt x="802" y="2635"/>
                  </a:lnTo>
                  <a:lnTo>
                    <a:pt x="794" y="2577"/>
                  </a:lnTo>
                  <a:lnTo>
                    <a:pt x="825" y="2561"/>
                  </a:lnTo>
                  <a:lnTo>
                    <a:pt x="798" y="2546"/>
                  </a:lnTo>
                  <a:lnTo>
                    <a:pt x="797" y="2516"/>
                  </a:lnTo>
                  <a:lnTo>
                    <a:pt x="814" y="2477"/>
                  </a:lnTo>
                  <a:lnTo>
                    <a:pt x="811" y="2429"/>
                  </a:lnTo>
                  <a:lnTo>
                    <a:pt x="795" y="2378"/>
                  </a:lnTo>
                  <a:lnTo>
                    <a:pt x="775" y="2366"/>
                  </a:lnTo>
                  <a:lnTo>
                    <a:pt x="761" y="2285"/>
                  </a:lnTo>
                  <a:lnTo>
                    <a:pt x="798" y="2262"/>
                  </a:lnTo>
                  <a:lnTo>
                    <a:pt x="810" y="2243"/>
                  </a:lnTo>
                  <a:lnTo>
                    <a:pt x="838" y="2243"/>
                  </a:lnTo>
                  <a:lnTo>
                    <a:pt x="808" y="2236"/>
                  </a:lnTo>
                  <a:lnTo>
                    <a:pt x="768" y="2243"/>
                  </a:lnTo>
                  <a:lnTo>
                    <a:pt x="748" y="2242"/>
                  </a:lnTo>
                  <a:lnTo>
                    <a:pt x="751" y="2209"/>
                  </a:lnTo>
                  <a:lnTo>
                    <a:pt x="735" y="2181"/>
                  </a:lnTo>
                  <a:lnTo>
                    <a:pt x="740" y="2147"/>
                  </a:lnTo>
                  <a:lnTo>
                    <a:pt x="750" y="2140"/>
                  </a:lnTo>
                  <a:lnTo>
                    <a:pt x="772" y="2145"/>
                  </a:lnTo>
                  <a:lnTo>
                    <a:pt x="801" y="2116"/>
                  </a:lnTo>
                  <a:lnTo>
                    <a:pt x="814" y="2095"/>
                  </a:lnTo>
                  <a:lnTo>
                    <a:pt x="784" y="2113"/>
                  </a:lnTo>
                  <a:lnTo>
                    <a:pt x="763" y="2104"/>
                  </a:lnTo>
                  <a:lnTo>
                    <a:pt x="722" y="2109"/>
                  </a:lnTo>
                  <a:lnTo>
                    <a:pt x="709" y="2081"/>
                  </a:lnTo>
                  <a:lnTo>
                    <a:pt x="704" y="2103"/>
                  </a:lnTo>
                  <a:lnTo>
                    <a:pt x="702" y="2137"/>
                  </a:lnTo>
                  <a:lnTo>
                    <a:pt x="678" y="2202"/>
                  </a:lnTo>
                  <a:lnTo>
                    <a:pt x="703" y="2234"/>
                  </a:lnTo>
                  <a:lnTo>
                    <a:pt x="697" y="2295"/>
                  </a:lnTo>
                  <a:lnTo>
                    <a:pt x="671" y="2322"/>
                  </a:lnTo>
                  <a:lnTo>
                    <a:pt x="670" y="2340"/>
                  </a:lnTo>
                  <a:lnTo>
                    <a:pt x="612" y="2370"/>
                  </a:lnTo>
                  <a:lnTo>
                    <a:pt x="524" y="2426"/>
                  </a:lnTo>
                  <a:lnTo>
                    <a:pt x="482" y="2439"/>
                  </a:lnTo>
                  <a:lnTo>
                    <a:pt x="420" y="2426"/>
                  </a:lnTo>
                  <a:lnTo>
                    <a:pt x="288" y="2320"/>
                  </a:lnTo>
                  <a:lnTo>
                    <a:pt x="234" y="2249"/>
                  </a:lnTo>
                  <a:lnTo>
                    <a:pt x="234" y="2236"/>
                  </a:lnTo>
                  <a:lnTo>
                    <a:pt x="217" y="2237"/>
                  </a:lnTo>
                  <a:lnTo>
                    <a:pt x="195" y="2225"/>
                  </a:lnTo>
                  <a:lnTo>
                    <a:pt x="120" y="2150"/>
                  </a:lnTo>
                  <a:lnTo>
                    <a:pt x="113" y="2126"/>
                  </a:lnTo>
                  <a:lnTo>
                    <a:pt x="120" y="2108"/>
                  </a:lnTo>
                  <a:lnTo>
                    <a:pt x="140" y="2106"/>
                  </a:lnTo>
                  <a:lnTo>
                    <a:pt x="147" y="2116"/>
                  </a:lnTo>
                  <a:lnTo>
                    <a:pt x="167" y="2110"/>
                  </a:lnTo>
                  <a:lnTo>
                    <a:pt x="166" y="2148"/>
                  </a:lnTo>
                  <a:lnTo>
                    <a:pt x="195" y="2151"/>
                  </a:lnTo>
                  <a:lnTo>
                    <a:pt x="213" y="2136"/>
                  </a:lnTo>
                  <a:lnTo>
                    <a:pt x="225" y="2134"/>
                  </a:lnTo>
                  <a:lnTo>
                    <a:pt x="243" y="2146"/>
                  </a:lnTo>
                  <a:lnTo>
                    <a:pt x="247" y="2133"/>
                  </a:lnTo>
                  <a:lnTo>
                    <a:pt x="317" y="2077"/>
                  </a:lnTo>
                  <a:lnTo>
                    <a:pt x="339" y="2076"/>
                  </a:lnTo>
                  <a:lnTo>
                    <a:pt x="372" y="2026"/>
                  </a:lnTo>
                  <a:lnTo>
                    <a:pt x="382" y="2028"/>
                  </a:lnTo>
                  <a:lnTo>
                    <a:pt x="395" y="1995"/>
                  </a:lnTo>
                  <a:lnTo>
                    <a:pt x="360" y="1993"/>
                  </a:lnTo>
                  <a:lnTo>
                    <a:pt x="350" y="1987"/>
                  </a:lnTo>
                  <a:lnTo>
                    <a:pt x="355" y="1998"/>
                  </a:lnTo>
                  <a:lnTo>
                    <a:pt x="352" y="2012"/>
                  </a:lnTo>
                  <a:lnTo>
                    <a:pt x="281" y="2043"/>
                  </a:lnTo>
                  <a:lnTo>
                    <a:pt x="240" y="2043"/>
                  </a:lnTo>
                  <a:lnTo>
                    <a:pt x="208" y="2054"/>
                  </a:lnTo>
                  <a:lnTo>
                    <a:pt x="96" y="2015"/>
                  </a:lnTo>
                  <a:lnTo>
                    <a:pt x="44" y="1960"/>
                  </a:lnTo>
                  <a:lnTo>
                    <a:pt x="21" y="1950"/>
                  </a:lnTo>
                  <a:lnTo>
                    <a:pt x="24" y="1915"/>
                  </a:lnTo>
                  <a:lnTo>
                    <a:pt x="58" y="1870"/>
                  </a:lnTo>
                  <a:lnTo>
                    <a:pt x="95" y="1850"/>
                  </a:lnTo>
                  <a:lnTo>
                    <a:pt x="48" y="1857"/>
                  </a:lnTo>
                  <a:lnTo>
                    <a:pt x="0" y="1888"/>
                  </a:lnTo>
                  <a:lnTo>
                    <a:pt x="2" y="1844"/>
                  </a:lnTo>
                  <a:lnTo>
                    <a:pt x="38" y="1820"/>
                  </a:lnTo>
                  <a:lnTo>
                    <a:pt x="60" y="1814"/>
                  </a:lnTo>
                  <a:lnTo>
                    <a:pt x="76" y="1771"/>
                  </a:lnTo>
                  <a:lnTo>
                    <a:pt x="101" y="1777"/>
                  </a:lnTo>
                  <a:lnTo>
                    <a:pt x="130" y="1761"/>
                  </a:lnTo>
                  <a:lnTo>
                    <a:pt x="247" y="1769"/>
                  </a:lnTo>
                  <a:lnTo>
                    <a:pt x="315" y="1744"/>
                  </a:lnTo>
                  <a:lnTo>
                    <a:pt x="328" y="1729"/>
                  </a:lnTo>
                  <a:lnTo>
                    <a:pt x="367" y="1716"/>
                  </a:lnTo>
                  <a:lnTo>
                    <a:pt x="354" y="1741"/>
                  </a:lnTo>
                  <a:lnTo>
                    <a:pt x="369" y="1760"/>
                  </a:lnTo>
                  <a:lnTo>
                    <a:pt x="409" y="1737"/>
                  </a:lnTo>
                  <a:lnTo>
                    <a:pt x="440" y="1727"/>
                  </a:lnTo>
                  <a:lnTo>
                    <a:pt x="427" y="1710"/>
                  </a:lnTo>
                  <a:lnTo>
                    <a:pt x="432" y="1685"/>
                  </a:lnTo>
                  <a:lnTo>
                    <a:pt x="393" y="1577"/>
                  </a:lnTo>
                  <a:lnTo>
                    <a:pt x="360" y="1532"/>
                  </a:lnTo>
                  <a:lnTo>
                    <a:pt x="368" y="1510"/>
                  </a:lnTo>
                  <a:lnTo>
                    <a:pt x="346" y="1489"/>
                  </a:lnTo>
                  <a:lnTo>
                    <a:pt x="312" y="1492"/>
                  </a:lnTo>
                  <a:lnTo>
                    <a:pt x="256" y="1456"/>
                  </a:lnTo>
                  <a:lnTo>
                    <a:pt x="249" y="1393"/>
                  </a:lnTo>
                  <a:lnTo>
                    <a:pt x="251" y="1351"/>
                  </a:lnTo>
                  <a:lnTo>
                    <a:pt x="227" y="1298"/>
                  </a:lnTo>
                  <a:lnTo>
                    <a:pt x="195" y="1297"/>
                  </a:lnTo>
                  <a:lnTo>
                    <a:pt x="176" y="1307"/>
                  </a:lnTo>
                  <a:lnTo>
                    <a:pt x="136" y="1294"/>
                  </a:lnTo>
                  <a:lnTo>
                    <a:pt x="107" y="1295"/>
                  </a:lnTo>
                  <a:lnTo>
                    <a:pt x="107" y="1252"/>
                  </a:lnTo>
                  <a:lnTo>
                    <a:pt x="134" y="1183"/>
                  </a:lnTo>
                  <a:lnTo>
                    <a:pt x="161" y="1173"/>
                  </a:lnTo>
                  <a:lnTo>
                    <a:pt x="206" y="1109"/>
                  </a:lnTo>
                  <a:lnTo>
                    <a:pt x="213" y="1079"/>
                  </a:lnTo>
                  <a:lnTo>
                    <a:pt x="245" y="1062"/>
                  </a:lnTo>
                  <a:lnTo>
                    <a:pt x="268" y="1047"/>
                  </a:lnTo>
                  <a:lnTo>
                    <a:pt x="305" y="1062"/>
                  </a:lnTo>
                  <a:lnTo>
                    <a:pt x="312" y="1096"/>
                  </a:lnTo>
                  <a:lnTo>
                    <a:pt x="337" y="1100"/>
                  </a:lnTo>
                  <a:lnTo>
                    <a:pt x="401" y="1068"/>
                  </a:lnTo>
                  <a:lnTo>
                    <a:pt x="491" y="1062"/>
                  </a:lnTo>
                  <a:lnTo>
                    <a:pt x="545" y="1002"/>
                  </a:lnTo>
                  <a:lnTo>
                    <a:pt x="578" y="901"/>
                  </a:lnTo>
                  <a:lnTo>
                    <a:pt x="657" y="846"/>
                  </a:lnTo>
                  <a:lnTo>
                    <a:pt x="677" y="809"/>
                  </a:lnTo>
                  <a:lnTo>
                    <a:pt x="685" y="753"/>
                  </a:lnTo>
                  <a:lnTo>
                    <a:pt x="723" y="699"/>
                  </a:lnTo>
                  <a:lnTo>
                    <a:pt x="778" y="672"/>
                  </a:lnTo>
                  <a:lnTo>
                    <a:pt x="797" y="630"/>
                  </a:lnTo>
                  <a:lnTo>
                    <a:pt x="795" y="598"/>
                  </a:lnTo>
                  <a:lnTo>
                    <a:pt x="773" y="580"/>
                  </a:lnTo>
                  <a:lnTo>
                    <a:pt x="823" y="526"/>
                  </a:lnTo>
                  <a:lnTo>
                    <a:pt x="849" y="505"/>
                  </a:lnTo>
                  <a:lnTo>
                    <a:pt x="855" y="464"/>
                  </a:lnTo>
                  <a:lnTo>
                    <a:pt x="863" y="379"/>
                  </a:lnTo>
                  <a:lnTo>
                    <a:pt x="846" y="316"/>
                  </a:lnTo>
                  <a:lnTo>
                    <a:pt x="836" y="302"/>
                  </a:lnTo>
                  <a:lnTo>
                    <a:pt x="890" y="250"/>
                  </a:lnTo>
                  <a:lnTo>
                    <a:pt x="922" y="239"/>
                  </a:lnTo>
                  <a:lnTo>
                    <a:pt x="954" y="217"/>
                  </a:lnTo>
                  <a:lnTo>
                    <a:pt x="976" y="222"/>
                  </a:lnTo>
                  <a:lnTo>
                    <a:pt x="1020" y="172"/>
                  </a:lnTo>
                  <a:lnTo>
                    <a:pt x="1070" y="88"/>
                  </a:lnTo>
                  <a:lnTo>
                    <a:pt x="1121" y="43"/>
                  </a:lnTo>
                  <a:lnTo>
                    <a:pt x="1164" y="41"/>
                  </a:lnTo>
                  <a:lnTo>
                    <a:pt x="1186" y="0"/>
                  </a:lnTo>
                  <a:lnTo>
                    <a:pt x="1222" y="0"/>
                  </a:lnTo>
                  <a:lnTo>
                    <a:pt x="1316" y="62"/>
                  </a:lnTo>
                  <a:lnTo>
                    <a:pt x="1365" y="36"/>
                  </a:lnTo>
                  <a:lnTo>
                    <a:pt x="1411" y="54"/>
                  </a:lnTo>
                  <a:lnTo>
                    <a:pt x="1429" y="100"/>
                  </a:lnTo>
                  <a:lnTo>
                    <a:pt x="1472" y="98"/>
                  </a:lnTo>
                  <a:lnTo>
                    <a:pt x="1541" y="141"/>
                  </a:lnTo>
                  <a:lnTo>
                    <a:pt x="1542" y="140"/>
                  </a:lnTo>
                  <a:lnTo>
                    <a:pt x="1542" y="140"/>
                  </a:lnTo>
                  <a:close/>
                  <a:moveTo>
                    <a:pt x="3485" y="2221"/>
                  </a:moveTo>
                  <a:lnTo>
                    <a:pt x="3485" y="2251"/>
                  </a:lnTo>
                  <a:lnTo>
                    <a:pt x="3495" y="2238"/>
                  </a:lnTo>
                  <a:lnTo>
                    <a:pt x="3485" y="2221"/>
                  </a:lnTo>
                  <a:lnTo>
                    <a:pt x="3485" y="2221"/>
                  </a:lnTo>
                  <a:close/>
                  <a:moveTo>
                    <a:pt x="3468" y="2209"/>
                  </a:moveTo>
                  <a:lnTo>
                    <a:pt x="3447" y="2219"/>
                  </a:lnTo>
                  <a:lnTo>
                    <a:pt x="3454" y="2238"/>
                  </a:lnTo>
                  <a:lnTo>
                    <a:pt x="3466" y="2248"/>
                  </a:lnTo>
                  <a:lnTo>
                    <a:pt x="3470" y="2226"/>
                  </a:lnTo>
                  <a:lnTo>
                    <a:pt x="3468" y="2209"/>
                  </a:lnTo>
                  <a:lnTo>
                    <a:pt x="3468" y="2209"/>
                  </a:lnTo>
                  <a:close/>
                  <a:moveTo>
                    <a:pt x="3420" y="2216"/>
                  </a:moveTo>
                  <a:lnTo>
                    <a:pt x="3424" y="2249"/>
                  </a:lnTo>
                  <a:lnTo>
                    <a:pt x="3442" y="2262"/>
                  </a:lnTo>
                  <a:lnTo>
                    <a:pt x="3437" y="2231"/>
                  </a:lnTo>
                  <a:lnTo>
                    <a:pt x="3420" y="2216"/>
                  </a:lnTo>
                  <a:lnTo>
                    <a:pt x="3420" y="2216"/>
                  </a:lnTo>
                  <a:close/>
                  <a:moveTo>
                    <a:pt x="3372" y="2227"/>
                  </a:moveTo>
                  <a:lnTo>
                    <a:pt x="3373" y="2244"/>
                  </a:lnTo>
                  <a:lnTo>
                    <a:pt x="3386" y="2237"/>
                  </a:lnTo>
                  <a:lnTo>
                    <a:pt x="3402" y="2197"/>
                  </a:lnTo>
                  <a:lnTo>
                    <a:pt x="3391" y="2180"/>
                  </a:lnTo>
                  <a:lnTo>
                    <a:pt x="3372" y="222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24"/>
            <p:cNvSpPr>
              <a:spLocks/>
            </p:cNvSpPr>
            <p:nvPr/>
          </p:nvSpPr>
          <p:spPr bwMode="auto">
            <a:xfrm>
              <a:off x="3328985" y="4279889"/>
              <a:ext cx="142881" cy="185745"/>
            </a:xfrm>
            <a:custGeom>
              <a:avLst/>
              <a:gdLst>
                <a:gd name="T0" fmla="*/ 843 w 876"/>
                <a:gd name="T1" fmla="*/ 1010 h 1144"/>
                <a:gd name="T2" fmla="*/ 804 w 876"/>
                <a:gd name="T3" fmla="*/ 1098 h 1144"/>
                <a:gd name="T4" fmla="*/ 752 w 876"/>
                <a:gd name="T5" fmla="*/ 1039 h 1144"/>
                <a:gd name="T6" fmla="*/ 742 w 876"/>
                <a:gd name="T7" fmla="*/ 986 h 1144"/>
                <a:gd name="T8" fmla="*/ 713 w 876"/>
                <a:gd name="T9" fmla="*/ 938 h 1144"/>
                <a:gd name="T10" fmla="*/ 646 w 876"/>
                <a:gd name="T11" fmla="*/ 742 h 1144"/>
                <a:gd name="T12" fmla="*/ 589 w 876"/>
                <a:gd name="T13" fmla="*/ 766 h 1144"/>
                <a:gd name="T14" fmla="*/ 472 w 876"/>
                <a:gd name="T15" fmla="*/ 700 h 1144"/>
                <a:gd name="T16" fmla="*/ 482 w 876"/>
                <a:gd name="T17" fmla="*/ 761 h 1144"/>
                <a:gd name="T18" fmla="*/ 489 w 876"/>
                <a:gd name="T19" fmla="*/ 867 h 1144"/>
                <a:gd name="T20" fmla="*/ 418 w 876"/>
                <a:gd name="T21" fmla="*/ 884 h 1144"/>
                <a:gd name="T22" fmla="*/ 394 w 876"/>
                <a:gd name="T23" fmla="*/ 908 h 1144"/>
                <a:gd name="T24" fmla="*/ 377 w 876"/>
                <a:gd name="T25" fmla="*/ 793 h 1144"/>
                <a:gd name="T26" fmla="*/ 358 w 876"/>
                <a:gd name="T27" fmla="*/ 867 h 1144"/>
                <a:gd name="T28" fmla="*/ 354 w 876"/>
                <a:gd name="T29" fmla="*/ 941 h 1144"/>
                <a:gd name="T30" fmla="*/ 289 w 876"/>
                <a:gd name="T31" fmla="*/ 959 h 1144"/>
                <a:gd name="T32" fmla="*/ 247 w 876"/>
                <a:gd name="T33" fmla="*/ 862 h 1144"/>
                <a:gd name="T34" fmla="*/ 176 w 876"/>
                <a:gd name="T35" fmla="*/ 664 h 1144"/>
                <a:gd name="T36" fmla="*/ 125 w 876"/>
                <a:gd name="T37" fmla="*/ 481 h 1144"/>
                <a:gd name="T38" fmla="*/ 75 w 876"/>
                <a:gd name="T39" fmla="*/ 342 h 1144"/>
                <a:gd name="T40" fmla="*/ 158 w 876"/>
                <a:gd name="T41" fmla="*/ 272 h 1144"/>
                <a:gd name="T42" fmla="*/ 81 w 876"/>
                <a:gd name="T43" fmla="*/ 215 h 1144"/>
                <a:gd name="T44" fmla="*/ 55 w 876"/>
                <a:gd name="T45" fmla="*/ 63 h 1144"/>
                <a:gd name="T46" fmla="*/ 61 w 876"/>
                <a:gd name="T47" fmla="*/ 0 h 1144"/>
                <a:gd name="T48" fmla="*/ 121 w 876"/>
                <a:gd name="T49" fmla="*/ 95 h 1144"/>
                <a:gd name="T50" fmla="*/ 157 w 876"/>
                <a:gd name="T51" fmla="*/ 57 h 1144"/>
                <a:gd name="T52" fmla="*/ 247 w 876"/>
                <a:gd name="T53" fmla="*/ 108 h 1144"/>
                <a:gd name="T54" fmla="*/ 297 w 876"/>
                <a:gd name="T55" fmla="*/ 174 h 1144"/>
                <a:gd name="T56" fmla="*/ 347 w 876"/>
                <a:gd name="T57" fmla="*/ 269 h 1144"/>
                <a:gd name="T58" fmla="*/ 528 w 876"/>
                <a:gd name="T59" fmla="*/ 278 h 1144"/>
                <a:gd name="T60" fmla="*/ 679 w 876"/>
                <a:gd name="T61" fmla="*/ 287 h 1144"/>
                <a:gd name="T62" fmla="*/ 726 w 876"/>
                <a:gd name="T63" fmla="*/ 357 h 1144"/>
                <a:gd name="T64" fmla="*/ 677 w 876"/>
                <a:gd name="T65" fmla="*/ 489 h 1144"/>
                <a:gd name="T66" fmla="*/ 600 w 876"/>
                <a:gd name="T67" fmla="*/ 514 h 1144"/>
                <a:gd name="T68" fmla="*/ 597 w 876"/>
                <a:gd name="T69" fmla="*/ 613 h 1144"/>
                <a:gd name="T70" fmla="*/ 676 w 876"/>
                <a:gd name="T71" fmla="*/ 708 h 1144"/>
                <a:gd name="T72" fmla="*/ 702 w 876"/>
                <a:gd name="T73" fmla="*/ 645 h 1144"/>
                <a:gd name="T74" fmla="*/ 718 w 876"/>
                <a:gd name="T75" fmla="*/ 583 h 1144"/>
                <a:gd name="T76" fmla="*/ 793 w 876"/>
                <a:gd name="T77" fmla="*/ 636 h 1144"/>
                <a:gd name="T78" fmla="*/ 827 w 876"/>
                <a:gd name="T79" fmla="*/ 815 h 1144"/>
                <a:gd name="T80" fmla="*/ 861 w 876"/>
                <a:gd name="T81" fmla="*/ 917 h 1144"/>
                <a:gd name="T82" fmla="*/ 644 w 876"/>
                <a:gd name="T83" fmla="*/ 799 h 1144"/>
                <a:gd name="T84" fmla="*/ 640 w 876"/>
                <a:gd name="T85" fmla="*/ 824 h 1144"/>
                <a:gd name="T86" fmla="*/ 572 w 876"/>
                <a:gd name="T87" fmla="*/ 826 h 1144"/>
                <a:gd name="T88" fmla="*/ 597 w 876"/>
                <a:gd name="T89" fmla="*/ 805 h 1144"/>
                <a:gd name="T90" fmla="*/ 555 w 876"/>
                <a:gd name="T91" fmla="*/ 787 h 1144"/>
                <a:gd name="T92" fmla="*/ 490 w 876"/>
                <a:gd name="T93" fmla="*/ 780 h 1144"/>
                <a:gd name="T94" fmla="*/ 541 w 876"/>
                <a:gd name="T95" fmla="*/ 795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6" h="1144">
                  <a:moveTo>
                    <a:pt x="876" y="937"/>
                  </a:moveTo>
                  <a:lnTo>
                    <a:pt x="876" y="977"/>
                  </a:lnTo>
                  <a:lnTo>
                    <a:pt x="857" y="1019"/>
                  </a:lnTo>
                  <a:lnTo>
                    <a:pt x="843" y="1010"/>
                  </a:lnTo>
                  <a:lnTo>
                    <a:pt x="810" y="1051"/>
                  </a:lnTo>
                  <a:lnTo>
                    <a:pt x="805" y="1083"/>
                  </a:lnTo>
                  <a:lnTo>
                    <a:pt x="807" y="1095"/>
                  </a:lnTo>
                  <a:lnTo>
                    <a:pt x="804" y="1098"/>
                  </a:lnTo>
                  <a:lnTo>
                    <a:pt x="812" y="1142"/>
                  </a:lnTo>
                  <a:lnTo>
                    <a:pt x="807" y="1144"/>
                  </a:lnTo>
                  <a:lnTo>
                    <a:pt x="782" y="1083"/>
                  </a:lnTo>
                  <a:lnTo>
                    <a:pt x="752" y="1039"/>
                  </a:lnTo>
                  <a:lnTo>
                    <a:pt x="737" y="1020"/>
                  </a:lnTo>
                  <a:lnTo>
                    <a:pt x="745" y="1000"/>
                  </a:lnTo>
                  <a:lnTo>
                    <a:pt x="748" y="973"/>
                  </a:lnTo>
                  <a:lnTo>
                    <a:pt x="742" y="986"/>
                  </a:lnTo>
                  <a:lnTo>
                    <a:pt x="722" y="1006"/>
                  </a:lnTo>
                  <a:lnTo>
                    <a:pt x="715" y="996"/>
                  </a:lnTo>
                  <a:lnTo>
                    <a:pt x="724" y="945"/>
                  </a:lnTo>
                  <a:lnTo>
                    <a:pt x="713" y="938"/>
                  </a:lnTo>
                  <a:lnTo>
                    <a:pt x="720" y="899"/>
                  </a:lnTo>
                  <a:lnTo>
                    <a:pt x="722" y="875"/>
                  </a:lnTo>
                  <a:lnTo>
                    <a:pt x="699" y="860"/>
                  </a:lnTo>
                  <a:lnTo>
                    <a:pt x="646" y="742"/>
                  </a:lnTo>
                  <a:lnTo>
                    <a:pt x="632" y="742"/>
                  </a:lnTo>
                  <a:lnTo>
                    <a:pt x="633" y="752"/>
                  </a:lnTo>
                  <a:lnTo>
                    <a:pt x="622" y="747"/>
                  </a:lnTo>
                  <a:lnTo>
                    <a:pt x="589" y="766"/>
                  </a:lnTo>
                  <a:lnTo>
                    <a:pt x="529" y="739"/>
                  </a:lnTo>
                  <a:lnTo>
                    <a:pt x="522" y="726"/>
                  </a:lnTo>
                  <a:lnTo>
                    <a:pt x="503" y="728"/>
                  </a:lnTo>
                  <a:lnTo>
                    <a:pt x="472" y="700"/>
                  </a:lnTo>
                  <a:lnTo>
                    <a:pt x="458" y="649"/>
                  </a:lnTo>
                  <a:lnTo>
                    <a:pt x="464" y="709"/>
                  </a:lnTo>
                  <a:lnTo>
                    <a:pt x="488" y="744"/>
                  </a:lnTo>
                  <a:lnTo>
                    <a:pt x="482" y="761"/>
                  </a:lnTo>
                  <a:lnTo>
                    <a:pt x="447" y="775"/>
                  </a:lnTo>
                  <a:lnTo>
                    <a:pt x="469" y="784"/>
                  </a:lnTo>
                  <a:lnTo>
                    <a:pt x="493" y="821"/>
                  </a:lnTo>
                  <a:lnTo>
                    <a:pt x="489" y="867"/>
                  </a:lnTo>
                  <a:lnTo>
                    <a:pt x="456" y="881"/>
                  </a:lnTo>
                  <a:lnTo>
                    <a:pt x="428" y="932"/>
                  </a:lnTo>
                  <a:lnTo>
                    <a:pt x="401" y="913"/>
                  </a:lnTo>
                  <a:lnTo>
                    <a:pt x="418" y="884"/>
                  </a:lnTo>
                  <a:lnTo>
                    <a:pt x="432" y="877"/>
                  </a:lnTo>
                  <a:lnTo>
                    <a:pt x="439" y="862"/>
                  </a:lnTo>
                  <a:lnTo>
                    <a:pt x="416" y="874"/>
                  </a:lnTo>
                  <a:lnTo>
                    <a:pt x="394" y="908"/>
                  </a:lnTo>
                  <a:lnTo>
                    <a:pt x="371" y="876"/>
                  </a:lnTo>
                  <a:lnTo>
                    <a:pt x="389" y="819"/>
                  </a:lnTo>
                  <a:lnTo>
                    <a:pt x="389" y="809"/>
                  </a:lnTo>
                  <a:lnTo>
                    <a:pt x="377" y="793"/>
                  </a:lnTo>
                  <a:lnTo>
                    <a:pt x="384" y="810"/>
                  </a:lnTo>
                  <a:lnTo>
                    <a:pt x="370" y="830"/>
                  </a:lnTo>
                  <a:lnTo>
                    <a:pt x="367" y="866"/>
                  </a:lnTo>
                  <a:lnTo>
                    <a:pt x="358" y="867"/>
                  </a:lnTo>
                  <a:lnTo>
                    <a:pt x="376" y="907"/>
                  </a:lnTo>
                  <a:lnTo>
                    <a:pt x="373" y="937"/>
                  </a:lnTo>
                  <a:lnTo>
                    <a:pt x="356" y="947"/>
                  </a:lnTo>
                  <a:lnTo>
                    <a:pt x="354" y="941"/>
                  </a:lnTo>
                  <a:lnTo>
                    <a:pt x="331" y="927"/>
                  </a:lnTo>
                  <a:lnTo>
                    <a:pt x="316" y="933"/>
                  </a:lnTo>
                  <a:lnTo>
                    <a:pt x="309" y="959"/>
                  </a:lnTo>
                  <a:lnTo>
                    <a:pt x="289" y="959"/>
                  </a:lnTo>
                  <a:lnTo>
                    <a:pt x="282" y="942"/>
                  </a:lnTo>
                  <a:lnTo>
                    <a:pt x="268" y="909"/>
                  </a:lnTo>
                  <a:lnTo>
                    <a:pt x="251" y="915"/>
                  </a:lnTo>
                  <a:lnTo>
                    <a:pt x="247" y="862"/>
                  </a:lnTo>
                  <a:lnTo>
                    <a:pt x="235" y="833"/>
                  </a:lnTo>
                  <a:lnTo>
                    <a:pt x="234" y="787"/>
                  </a:lnTo>
                  <a:lnTo>
                    <a:pt x="185" y="717"/>
                  </a:lnTo>
                  <a:lnTo>
                    <a:pt x="176" y="664"/>
                  </a:lnTo>
                  <a:lnTo>
                    <a:pt x="182" y="633"/>
                  </a:lnTo>
                  <a:lnTo>
                    <a:pt x="167" y="590"/>
                  </a:lnTo>
                  <a:lnTo>
                    <a:pt x="167" y="533"/>
                  </a:lnTo>
                  <a:lnTo>
                    <a:pt x="125" y="481"/>
                  </a:lnTo>
                  <a:lnTo>
                    <a:pt x="81" y="463"/>
                  </a:lnTo>
                  <a:lnTo>
                    <a:pt x="42" y="417"/>
                  </a:lnTo>
                  <a:lnTo>
                    <a:pt x="44" y="349"/>
                  </a:lnTo>
                  <a:lnTo>
                    <a:pt x="75" y="342"/>
                  </a:lnTo>
                  <a:lnTo>
                    <a:pt x="90" y="297"/>
                  </a:lnTo>
                  <a:lnTo>
                    <a:pt x="115" y="281"/>
                  </a:lnTo>
                  <a:lnTo>
                    <a:pt x="136" y="289"/>
                  </a:lnTo>
                  <a:lnTo>
                    <a:pt x="158" y="272"/>
                  </a:lnTo>
                  <a:lnTo>
                    <a:pt x="148" y="228"/>
                  </a:lnTo>
                  <a:lnTo>
                    <a:pt x="156" y="206"/>
                  </a:lnTo>
                  <a:lnTo>
                    <a:pt x="111" y="203"/>
                  </a:lnTo>
                  <a:lnTo>
                    <a:pt x="81" y="215"/>
                  </a:lnTo>
                  <a:lnTo>
                    <a:pt x="0" y="187"/>
                  </a:lnTo>
                  <a:lnTo>
                    <a:pt x="6" y="146"/>
                  </a:lnTo>
                  <a:lnTo>
                    <a:pt x="38" y="108"/>
                  </a:lnTo>
                  <a:lnTo>
                    <a:pt x="55" y="63"/>
                  </a:lnTo>
                  <a:lnTo>
                    <a:pt x="37" y="49"/>
                  </a:lnTo>
                  <a:lnTo>
                    <a:pt x="36" y="25"/>
                  </a:lnTo>
                  <a:lnTo>
                    <a:pt x="51" y="24"/>
                  </a:lnTo>
                  <a:lnTo>
                    <a:pt x="61" y="0"/>
                  </a:lnTo>
                  <a:lnTo>
                    <a:pt x="74" y="19"/>
                  </a:lnTo>
                  <a:lnTo>
                    <a:pt x="98" y="46"/>
                  </a:lnTo>
                  <a:lnTo>
                    <a:pt x="96" y="64"/>
                  </a:lnTo>
                  <a:lnTo>
                    <a:pt x="121" y="95"/>
                  </a:lnTo>
                  <a:lnTo>
                    <a:pt x="157" y="100"/>
                  </a:lnTo>
                  <a:lnTo>
                    <a:pt x="174" y="92"/>
                  </a:lnTo>
                  <a:lnTo>
                    <a:pt x="149" y="77"/>
                  </a:lnTo>
                  <a:lnTo>
                    <a:pt x="157" y="57"/>
                  </a:lnTo>
                  <a:lnTo>
                    <a:pt x="172" y="5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47" y="108"/>
                  </a:lnTo>
                  <a:lnTo>
                    <a:pt x="249" y="95"/>
                  </a:lnTo>
                  <a:lnTo>
                    <a:pt x="267" y="92"/>
                  </a:lnTo>
                  <a:lnTo>
                    <a:pt x="290" y="133"/>
                  </a:lnTo>
                  <a:lnTo>
                    <a:pt x="297" y="174"/>
                  </a:lnTo>
                  <a:lnTo>
                    <a:pt x="303" y="195"/>
                  </a:lnTo>
                  <a:lnTo>
                    <a:pt x="316" y="232"/>
                  </a:lnTo>
                  <a:lnTo>
                    <a:pt x="315" y="257"/>
                  </a:lnTo>
                  <a:lnTo>
                    <a:pt x="347" y="269"/>
                  </a:lnTo>
                  <a:lnTo>
                    <a:pt x="379" y="267"/>
                  </a:lnTo>
                  <a:lnTo>
                    <a:pt x="415" y="283"/>
                  </a:lnTo>
                  <a:lnTo>
                    <a:pt x="459" y="283"/>
                  </a:lnTo>
                  <a:lnTo>
                    <a:pt x="528" y="278"/>
                  </a:lnTo>
                  <a:lnTo>
                    <a:pt x="580" y="284"/>
                  </a:lnTo>
                  <a:lnTo>
                    <a:pt x="638" y="281"/>
                  </a:lnTo>
                  <a:lnTo>
                    <a:pt x="666" y="279"/>
                  </a:lnTo>
                  <a:lnTo>
                    <a:pt x="679" y="287"/>
                  </a:lnTo>
                  <a:lnTo>
                    <a:pt x="698" y="283"/>
                  </a:lnTo>
                  <a:lnTo>
                    <a:pt x="728" y="314"/>
                  </a:lnTo>
                  <a:lnTo>
                    <a:pt x="744" y="321"/>
                  </a:lnTo>
                  <a:lnTo>
                    <a:pt x="726" y="357"/>
                  </a:lnTo>
                  <a:lnTo>
                    <a:pt x="720" y="398"/>
                  </a:lnTo>
                  <a:lnTo>
                    <a:pt x="698" y="456"/>
                  </a:lnTo>
                  <a:lnTo>
                    <a:pt x="677" y="466"/>
                  </a:lnTo>
                  <a:lnTo>
                    <a:pt x="677" y="489"/>
                  </a:lnTo>
                  <a:lnTo>
                    <a:pt x="663" y="505"/>
                  </a:lnTo>
                  <a:lnTo>
                    <a:pt x="645" y="502"/>
                  </a:lnTo>
                  <a:lnTo>
                    <a:pt x="632" y="490"/>
                  </a:lnTo>
                  <a:lnTo>
                    <a:pt x="600" y="514"/>
                  </a:lnTo>
                  <a:lnTo>
                    <a:pt x="593" y="535"/>
                  </a:lnTo>
                  <a:lnTo>
                    <a:pt x="580" y="547"/>
                  </a:lnTo>
                  <a:lnTo>
                    <a:pt x="580" y="568"/>
                  </a:lnTo>
                  <a:lnTo>
                    <a:pt x="597" y="613"/>
                  </a:lnTo>
                  <a:lnTo>
                    <a:pt x="615" y="630"/>
                  </a:lnTo>
                  <a:lnTo>
                    <a:pt x="621" y="647"/>
                  </a:lnTo>
                  <a:lnTo>
                    <a:pt x="649" y="673"/>
                  </a:lnTo>
                  <a:lnTo>
                    <a:pt x="676" y="708"/>
                  </a:lnTo>
                  <a:lnTo>
                    <a:pt x="692" y="708"/>
                  </a:lnTo>
                  <a:lnTo>
                    <a:pt x="695" y="680"/>
                  </a:lnTo>
                  <a:lnTo>
                    <a:pt x="685" y="672"/>
                  </a:lnTo>
                  <a:lnTo>
                    <a:pt x="702" y="645"/>
                  </a:lnTo>
                  <a:lnTo>
                    <a:pt x="703" y="627"/>
                  </a:lnTo>
                  <a:lnTo>
                    <a:pt x="713" y="611"/>
                  </a:lnTo>
                  <a:lnTo>
                    <a:pt x="702" y="596"/>
                  </a:lnTo>
                  <a:lnTo>
                    <a:pt x="718" y="583"/>
                  </a:lnTo>
                  <a:lnTo>
                    <a:pt x="739" y="598"/>
                  </a:lnTo>
                  <a:lnTo>
                    <a:pt x="769" y="596"/>
                  </a:lnTo>
                  <a:lnTo>
                    <a:pt x="777" y="611"/>
                  </a:lnTo>
                  <a:lnTo>
                    <a:pt x="793" y="636"/>
                  </a:lnTo>
                  <a:lnTo>
                    <a:pt x="804" y="683"/>
                  </a:lnTo>
                  <a:lnTo>
                    <a:pt x="804" y="719"/>
                  </a:lnTo>
                  <a:lnTo>
                    <a:pt x="816" y="745"/>
                  </a:lnTo>
                  <a:lnTo>
                    <a:pt x="827" y="815"/>
                  </a:lnTo>
                  <a:lnTo>
                    <a:pt x="840" y="860"/>
                  </a:lnTo>
                  <a:lnTo>
                    <a:pt x="852" y="887"/>
                  </a:lnTo>
                  <a:lnTo>
                    <a:pt x="860" y="898"/>
                  </a:lnTo>
                  <a:lnTo>
                    <a:pt x="861" y="917"/>
                  </a:lnTo>
                  <a:lnTo>
                    <a:pt x="869" y="930"/>
                  </a:lnTo>
                  <a:lnTo>
                    <a:pt x="876" y="937"/>
                  </a:lnTo>
                  <a:lnTo>
                    <a:pt x="876" y="937"/>
                  </a:lnTo>
                  <a:close/>
                  <a:moveTo>
                    <a:pt x="644" y="799"/>
                  </a:moveTo>
                  <a:lnTo>
                    <a:pt x="632" y="788"/>
                  </a:lnTo>
                  <a:lnTo>
                    <a:pt x="618" y="796"/>
                  </a:lnTo>
                  <a:lnTo>
                    <a:pt x="623" y="831"/>
                  </a:lnTo>
                  <a:lnTo>
                    <a:pt x="640" y="824"/>
                  </a:lnTo>
                  <a:lnTo>
                    <a:pt x="644" y="799"/>
                  </a:lnTo>
                  <a:lnTo>
                    <a:pt x="644" y="799"/>
                  </a:lnTo>
                  <a:close/>
                  <a:moveTo>
                    <a:pt x="554" y="791"/>
                  </a:moveTo>
                  <a:lnTo>
                    <a:pt x="572" y="826"/>
                  </a:lnTo>
                  <a:lnTo>
                    <a:pt x="569" y="855"/>
                  </a:lnTo>
                  <a:lnTo>
                    <a:pt x="583" y="877"/>
                  </a:lnTo>
                  <a:lnTo>
                    <a:pt x="607" y="832"/>
                  </a:lnTo>
                  <a:lnTo>
                    <a:pt x="597" y="805"/>
                  </a:lnTo>
                  <a:lnTo>
                    <a:pt x="554" y="775"/>
                  </a:lnTo>
                  <a:lnTo>
                    <a:pt x="554" y="775"/>
                  </a:lnTo>
                  <a:lnTo>
                    <a:pt x="555" y="782"/>
                  </a:lnTo>
                  <a:lnTo>
                    <a:pt x="555" y="787"/>
                  </a:lnTo>
                  <a:lnTo>
                    <a:pt x="554" y="791"/>
                  </a:lnTo>
                  <a:lnTo>
                    <a:pt x="554" y="791"/>
                  </a:lnTo>
                  <a:close/>
                  <a:moveTo>
                    <a:pt x="520" y="766"/>
                  </a:moveTo>
                  <a:lnTo>
                    <a:pt x="490" y="780"/>
                  </a:lnTo>
                  <a:lnTo>
                    <a:pt x="491" y="794"/>
                  </a:lnTo>
                  <a:lnTo>
                    <a:pt x="514" y="845"/>
                  </a:lnTo>
                  <a:lnTo>
                    <a:pt x="545" y="847"/>
                  </a:lnTo>
                  <a:lnTo>
                    <a:pt x="541" y="795"/>
                  </a:lnTo>
                  <a:lnTo>
                    <a:pt x="520" y="76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25"/>
            <p:cNvSpPr>
              <a:spLocks/>
            </p:cNvSpPr>
            <p:nvPr/>
          </p:nvSpPr>
          <p:spPr bwMode="auto">
            <a:xfrm>
              <a:off x="3341974" y="4230530"/>
              <a:ext cx="87028" cy="51957"/>
            </a:xfrm>
            <a:custGeom>
              <a:avLst/>
              <a:gdLst>
                <a:gd name="T0" fmla="*/ 17 w 530"/>
                <a:gd name="T1" fmla="*/ 148 h 315"/>
                <a:gd name="T2" fmla="*/ 50 w 530"/>
                <a:gd name="T3" fmla="*/ 132 h 315"/>
                <a:gd name="T4" fmla="*/ 89 w 530"/>
                <a:gd name="T5" fmla="*/ 57 h 315"/>
                <a:gd name="T6" fmla="*/ 172 w 530"/>
                <a:gd name="T7" fmla="*/ 8 h 315"/>
                <a:gd name="T8" fmla="*/ 227 w 530"/>
                <a:gd name="T9" fmla="*/ 0 h 315"/>
                <a:gd name="T10" fmla="*/ 244 w 530"/>
                <a:gd name="T11" fmla="*/ 28 h 315"/>
                <a:gd name="T12" fmla="*/ 326 w 530"/>
                <a:gd name="T13" fmla="*/ 37 h 315"/>
                <a:gd name="T14" fmla="*/ 358 w 530"/>
                <a:gd name="T15" fmla="*/ 52 h 315"/>
                <a:gd name="T16" fmla="*/ 404 w 530"/>
                <a:gd name="T17" fmla="*/ 34 h 315"/>
                <a:gd name="T18" fmla="*/ 446 w 530"/>
                <a:gd name="T19" fmla="*/ 35 h 315"/>
                <a:gd name="T20" fmla="*/ 474 w 530"/>
                <a:gd name="T21" fmla="*/ 72 h 315"/>
                <a:gd name="T22" fmla="*/ 482 w 530"/>
                <a:gd name="T23" fmla="*/ 72 h 315"/>
                <a:gd name="T24" fmla="*/ 470 w 530"/>
                <a:gd name="T25" fmla="*/ 113 h 315"/>
                <a:gd name="T26" fmla="*/ 475 w 530"/>
                <a:gd name="T27" fmla="*/ 148 h 315"/>
                <a:gd name="T28" fmla="*/ 529 w 530"/>
                <a:gd name="T29" fmla="*/ 171 h 315"/>
                <a:gd name="T30" fmla="*/ 529 w 530"/>
                <a:gd name="T31" fmla="*/ 219 h 315"/>
                <a:gd name="T32" fmla="*/ 530 w 530"/>
                <a:gd name="T33" fmla="*/ 247 h 315"/>
                <a:gd name="T34" fmla="*/ 461 w 530"/>
                <a:gd name="T35" fmla="*/ 269 h 315"/>
                <a:gd name="T36" fmla="*/ 414 w 530"/>
                <a:gd name="T37" fmla="*/ 267 h 315"/>
                <a:gd name="T38" fmla="*/ 352 w 530"/>
                <a:gd name="T39" fmla="*/ 284 h 315"/>
                <a:gd name="T40" fmla="*/ 316 w 530"/>
                <a:gd name="T41" fmla="*/ 268 h 315"/>
                <a:gd name="T42" fmla="*/ 278 w 530"/>
                <a:gd name="T43" fmla="*/ 273 h 315"/>
                <a:gd name="T44" fmla="*/ 244 w 530"/>
                <a:gd name="T45" fmla="*/ 315 h 315"/>
                <a:gd name="T46" fmla="*/ 198 w 530"/>
                <a:gd name="T47" fmla="*/ 315 h 315"/>
                <a:gd name="T48" fmla="*/ 115 w 530"/>
                <a:gd name="T49" fmla="*/ 267 h 315"/>
                <a:gd name="T50" fmla="*/ 91 w 530"/>
                <a:gd name="T51" fmla="*/ 281 h 315"/>
                <a:gd name="T52" fmla="*/ 33 w 530"/>
                <a:gd name="T53" fmla="*/ 269 h 315"/>
                <a:gd name="T54" fmla="*/ 0 w 530"/>
                <a:gd name="T55" fmla="*/ 216 h 315"/>
                <a:gd name="T56" fmla="*/ 12 w 530"/>
                <a:gd name="T57" fmla="*/ 187 h 315"/>
                <a:gd name="T58" fmla="*/ 17 w 530"/>
                <a:gd name="T59" fmla="*/ 14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0" h="315">
                  <a:moveTo>
                    <a:pt x="17" y="148"/>
                  </a:moveTo>
                  <a:lnTo>
                    <a:pt x="50" y="132"/>
                  </a:lnTo>
                  <a:lnTo>
                    <a:pt x="89" y="57"/>
                  </a:lnTo>
                  <a:lnTo>
                    <a:pt x="172" y="8"/>
                  </a:lnTo>
                  <a:lnTo>
                    <a:pt x="227" y="0"/>
                  </a:lnTo>
                  <a:lnTo>
                    <a:pt x="244" y="28"/>
                  </a:lnTo>
                  <a:lnTo>
                    <a:pt x="326" y="37"/>
                  </a:lnTo>
                  <a:lnTo>
                    <a:pt x="358" y="52"/>
                  </a:lnTo>
                  <a:lnTo>
                    <a:pt x="404" y="34"/>
                  </a:lnTo>
                  <a:lnTo>
                    <a:pt x="446" y="35"/>
                  </a:lnTo>
                  <a:lnTo>
                    <a:pt x="474" y="72"/>
                  </a:lnTo>
                  <a:lnTo>
                    <a:pt x="482" y="72"/>
                  </a:lnTo>
                  <a:lnTo>
                    <a:pt x="470" y="113"/>
                  </a:lnTo>
                  <a:lnTo>
                    <a:pt x="475" y="148"/>
                  </a:lnTo>
                  <a:lnTo>
                    <a:pt x="529" y="171"/>
                  </a:lnTo>
                  <a:lnTo>
                    <a:pt x="529" y="219"/>
                  </a:lnTo>
                  <a:lnTo>
                    <a:pt x="530" y="247"/>
                  </a:lnTo>
                  <a:lnTo>
                    <a:pt x="461" y="269"/>
                  </a:lnTo>
                  <a:lnTo>
                    <a:pt x="414" y="267"/>
                  </a:lnTo>
                  <a:lnTo>
                    <a:pt x="352" y="284"/>
                  </a:lnTo>
                  <a:lnTo>
                    <a:pt x="316" y="268"/>
                  </a:lnTo>
                  <a:lnTo>
                    <a:pt x="278" y="273"/>
                  </a:lnTo>
                  <a:lnTo>
                    <a:pt x="244" y="315"/>
                  </a:lnTo>
                  <a:lnTo>
                    <a:pt x="198" y="315"/>
                  </a:lnTo>
                  <a:lnTo>
                    <a:pt x="115" y="267"/>
                  </a:lnTo>
                  <a:lnTo>
                    <a:pt x="91" y="281"/>
                  </a:lnTo>
                  <a:lnTo>
                    <a:pt x="33" y="269"/>
                  </a:lnTo>
                  <a:lnTo>
                    <a:pt x="0" y="216"/>
                  </a:lnTo>
                  <a:lnTo>
                    <a:pt x="12" y="187"/>
                  </a:lnTo>
                  <a:lnTo>
                    <a:pt x="17" y="14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26"/>
            <p:cNvSpPr>
              <a:spLocks/>
            </p:cNvSpPr>
            <p:nvPr/>
          </p:nvSpPr>
          <p:spPr bwMode="auto">
            <a:xfrm>
              <a:off x="3097778" y="4168180"/>
              <a:ext cx="231207" cy="122099"/>
            </a:xfrm>
            <a:custGeom>
              <a:avLst/>
              <a:gdLst>
                <a:gd name="T0" fmla="*/ 70 w 1423"/>
                <a:gd name="T1" fmla="*/ 0 h 750"/>
                <a:gd name="T2" fmla="*/ 133 w 1423"/>
                <a:gd name="T3" fmla="*/ 44 h 750"/>
                <a:gd name="T4" fmla="*/ 185 w 1423"/>
                <a:gd name="T5" fmla="*/ 51 h 750"/>
                <a:gd name="T6" fmla="*/ 249 w 1423"/>
                <a:gd name="T7" fmla="*/ 17 h 750"/>
                <a:gd name="T8" fmla="*/ 329 w 1423"/>
                <a:gd name="T9" fmla="*/ 57 h 750"/>
                <a:gd name="T10" fmla="*/ 395 w 1423"/>
                <a:gd name="T11" fmla="*/ 79 h 750"/>
                <a:gd name="T12" fmla="*/ 485 w 1423"/>
                <a:gd name="T13" fmla="*/ 132 h 750"/>
                <a:gd name="T14" fmla="*/ 535 w 1423"/>
                <a:gd name="T15" fmla="*/ 174 h 750"/>
                <a:gd name="T16" fmla="*/ 582 w 1423"/>
                <a:gd name="T17" fmla="*/ 247 h 750"/>
                <a:gd name="T18" fmla="*/ 602 w 1423"/>
                <a:gd name="T19" fmla="*/ 188 h 750"/>
                <a:gd name="T20" fmla="*/ 634 w 1423"/>
                <a:gd name="T21" fmla="*/ 185 h 750"/>
                <a:gd name="T22" fmla="*/ 706 w 1423"/>
                <a:gd name="T23" fmla="*/ 206 h 750"/>
                <a:gd name="T24" fmla="*/ 752 w 1423"/>
                <a:gd name="T25" fmla="*/ 291 h 750"/>
                <a:gd name="T26" fmla="*/ 850 w 1423"/>
                <a:gd name="T27" fmla="*/ 282 h 750"/>
                <a:gd name="T28" fmla="*/ 860 w 1423"/>
                <a:gd name="T29" fmla="*/ 391 h 750"/>
                <a:gd name="T30" fmla="*/ 936 w 1423"/>
                <a:gd name="T31" fmla="*/ 409 h 750"/>
                <a:gd name="T32" fmla="*/ 995 w 1423"/>
                <a:gd name="T33" fmla="*/ 379 h 750"/>
                <a:gd name="T34" fmla="*/ 1089 w 1423"/>
                <a:gd name="T35" fmla="*/ 352 h 750"/>
                <a:gd name="T36" fmla="*/ 1141 w 1423"/>
                <a:gd name="T37" fmla="*/ 414 h 750"/>
                <a:gd name="T38" fmla="*/ 1226 w 1423"/>
                <a:gd name="T39" fmla="*/ 481 h 750"/>
                <a:gd name="T40" fmla="*/ 1299 w 1423"/>
                <a:gd name="T41" fmla="*/ 470 h 750"/>
                <a:gd name="T42" fmla="*/ 1363 w 1423"/>
                <a:gd name="T43" fmla="*/ 462 h 750"/>
                <a:gd name="T44" fmla="*/ 1406 w 1423"/>
                <a:gd name="T45" fmla="*/ 501 h 750"/>
                <a:gd name="T46" fmla="*/ 1423 w 1423"/>
                <a:gd name="T47" fmla="*/ 649 h 750"/>
                <a:gd name="T48" fmla="*/ 1304 w 1423"/>
                <a:gd name="T49" fmla="*/ 750 h 750"/>
                <a:gd name="T50" fmla="*/ 1203 w 1423"/>
                <a:gd name="T51" fmla="*/ 736 h 750"/>
                <a:gd name="T52" fmla="*/ 996 w 1423"/>
                <a:gd name="T53" fmla="*/ 683 h 750"/>
                <a:gd name="T54" fmla="*/ 873 w 1423"/>
                <a:gd name="T55" fmla="*/ 676 h 750"/>
                <a:gd name="T56" fmla="*/ 818 w 1423"/>
                <a:gd name="T57" fmla="*/ 593 h 750"/>
                <a:gd name="T58" fmla="*/ 647 w 1423"/>
                <a:gd name="T59" fmla="*/ 597 h 750"/>
                <a:gd name="T60" fmla="*/ 531 w 1423"/>
                <a:gd name="T61" fmla="*/ 578 h 750"/>
                <a:gd name="T62" fmla="*/ 428 w 1423"/>
                <a:gd name="T63" fmla="*/ 541 h 750"/>
                <a:gd name="T64" fmla="*/ 329 w 1423"/>
                <a:gd name="T65" fmla="*/ 502 h 750"/>
                <a:gd name="T66" fmla="*/ 198 w 1423"/>
                <a:gd name="T67" fmla="*/ 387 h 750"/>
                <a:gd name="T68" fmla="*/ 108 w 1423"/>
                <a:gd name="T69" fmla="*/ 348 h 750"/>
                <a:gd name="T70" fmla="*/ 47 w 1423"/>
                <a:gd name="T71" fmla="*/ 323 h 750"/>
                <a:gd name="T72" fmla="*/ 0 w 1423"/>
                <a:gd name="T73" fmla="*/ 276 h 750"/>
                <a:gd name="T74" fmla="*/ 40 w 1423"/>
                <a:gd name="T75" fmla="*/ 160 h 750"/>
                <a:gd name="T76" fmla="*/ 63 w 1423"/>
                <a:gd name="T77" fmla="*/ 1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23" h="750">
                  <a:moveTo>
                    <a:pt x="63" y="10"/>
                  </a:moveTo>
                  <a:lnTo>
                    <a:pt x="70" y="0"/>
                  </a:lnTo>
                  <a:lnTo>
                    <a:pt x="120" y="26"/>
                  </a:lnTo>
                  <a:lnTo>
                    <a:pt x="133" y="44"/>
                  </a:lnTo>
                  <a:lnTo>
                    <a:pt x="167" y="43"/>
                  </a:lnTo>
                  <a:lnTo>
                    <a:pt x="185" y="51"/>
                  </a:lnTo>
                  <a:lnTo>
                    <a:pt x="207" y="20"/>
                  </a:lnTo>
                  <a:lnTo>
                    <a:pt x="249" y="17"/>
                  </a:lnTo>
                  <a:lnTo>
                    <a:pt x="311" y="40"/>
                  </a:lnTo>
                  <a:lnTo>
                    <a:pt x="329" y="57"/>
                  </a:lnTo>
                  <a:lnTo>
                    <a:pt x="369" y="60"/>
                  </a:lnTo>
                  <a:lnTo>
                    <a:pt x="395" y="79"/>
                  </a:lnTo>
                  <a:lnTo>
                    <a:pt x="446" y="131"/>
                  </a:lnTo>
                  <a:lnTo>
                    <a:pt x="485" y="132"/>
                  </a:lnTo>
                  <a:lnTo>
                    <a:pt x="522" y="151"/>
                  </a:lnTo>
                  <a:lnTo>
                    <a:pt x="535" y="174"/>
                  </a:lnTo>
                  <a:lnTo>
                    <a:pt x="566" y="210"/>
                  </a:lnTo>
                  <a:lnTo>
                    <a:pt x="582" y="247"/>
                  </a:lnTo>
                  <a:lnTo>
                    <a:pt x="598" y="239"/>
                  </a:lnTo>
                  <a:lnTo>
                    <a:pt x="602" y="188"/>
                  </a:lnTo>
                  <a:lnTo>
                    <a:pt x="622" y="169"/>
                  </a:lnTo>
                  <a:lnTo>
                    <a:pt x="634" y="185"/>
                  </a:lnTo>
                  <a:lnTo>
                    <a:pt x="670" y="185"/>
                  </a:lnTo>
                  <a:lnTo>
                    <a:pt x="706" y="206"/>
                  </a:lnTo>
                  <a:lnTo>
                    <a:pt x="711" y="254"/>
                  </a:lnTo>
                  <a:lnTo>
                    <a:pt x="752" y="291"/>
                  </a:lnTo>
                  <a:lnTo>
                    <a:pt x="807" y="276"/>
                  </a:lnTo>
                  <a:lnTo>
                    <a:pt x="850" y="282"/>
                  </a:lnTo>
                  <a:lnTo>
                    <a:pt x="841" y="352"/>
                  </a:lnTo>
                  <a:lnTo>
                    <a:pt x="860" y="391"/>
                  </a:lnTo>
                  <a:lnTo>
                    <a:pt x="888" y="385"/>
                  </a:lnTo>
                  <a:lnTo>
                    <a:pt x="936" y="409"/>
                  </a:lnTo>
                  <a:lnTo>
                    <a:pt x="958" y="390"/>
                  </a:lnTo>
                  <a:lnTo>
                    <a:pt x="995" y="379"/>
                  </a:lnTo>
                  <a:lnTo>
                    <a:pt x="1026" y="345"/>
                  </a:lnTo>
                  <a:lnTo>
                    <a:pt x="1089" y="352"/>
                  </a:lnTo>
                  <a:lnTo>
                    <a:pt x="1132" y="373"/>
                  </a:lnTo>
                  <a:lnTo>
                    <a:pt x="1141" y="414"/>
                  </a:lnTo>
                  <a:lnTo>
                    <a:pt x="1192" y="434"/>
                  </a:lnTo>
                  <a:lnTo>
                    <a:pt x="1226" y="481"/>
                  </a:lnTo>
                  <a:lnTo>
                    <a:pt x="1256" y="488"/>
                  </a:lnTo>
                  <a:lnTo>
                    <a:pt x="1299" y="470"/>
                  </a:lnTo>
                  <a:lnTo>
                    <a:pt x="1316" y="477"/>
                  </a:lnTo>
                  <a:lnTo>
                    <a:pt x="1363" y="462"/>
                  </a:lnTo>
                  <a:lnTo>
                    <a:pt x="1395" y="464"/>
                  </a:lnTo>
                  <a:lnTo>
                    <a:pt x="1406" y="501"/>
                  </a:lnTo>
                  <a:lnTo>
                    <a:pt x="1390" y="583"/>
                  </a:lnTo>
                  <a:lnTo>
                    <a:pt x="1423" y="649"/>
                  </a:lnTo>
                  <a:lnTo>
                    <a:pt x="1411" y="729"/>
                  </a:lnTo>
                  <a:lnTo>
                    <a:pt x="1304" y="750"/>
                  </a:lnTo>
                  <a:lnTo>
                    <a:pt x="1240" y="716"/>
                  </a:lnTo>
                  <a:lnTo>
                    <a:pt x="1203" y="736"/>
                  </a:lnTo>
                  <a:lnTo>
                    <a:pt x="1055" y="681"/>
                  </a:lnTo>
                  <a:lnTo>
                    <a:pt x="996" y="683"/>
                  </a:lnTo>
                  <a:lnTo>
                    <a:pt x="964" y="701"/>
                  </a:lnTo>
                  <a:lnTo>
                    <a:pt x="873" y="676"/>
                  </a:lnTo>
                  <a:lnTo>
                    <a:pt x="827" y="637"/>
                  </a:lnTo>
                  <a:lnTo>
                    <a:pt x="818" y="593"/>
                  </a:lnTo>
                  <a:lnTo>
                    <a:pt x="736" y="572"/>
                  </a:lnTo>
                  <a:lnTo>
                    <a:pt x="647" y="597"/>
                  </a:lnTo>
                  <a:lnTo>
                    <a:pt x="618" y="570"/>
                  </a:lnTo>
                  <a:lnTo>
                    <a:pt x="531" y="578"/>
                  </a:lnTo>
                  <a:lnTo>
                    <a:pt x="475" y="541"/>
                  </a:lnTo>
                  <a:lnTo>
                    <a:pt x="428" y="541"/>
                  </a:lnTo>
                  <a:lnTo>
                    <a:pt x="395" y="518"/>
                  </a:lnTo>
                  <a:lnTo>
                    <a:pt x="329" y="502"/>
                  </a:lnTo>
                  <a:lnTo>
                    <a:pt x="277" y="439"/>
                  </a:lnTo>
                  <a:lnTo>
                    <a:pt x="198" y="387"/>
                  </a:lnTo>
                  <a:lnTo>
                    <a:pt x="138" y="370"/>
                  </a:lnTo>
                  <a:lnTo>
                    <a:pt x="108" y="348"/>
                  </a:lnTo>
                  <a:lnTo>
                    <a:pt x="77" y="347"/>
                  </a:lnTo>
                  <a:lnTo>
                    <a:pt x="47" y="323"/>
                  </a:lnTo>
                  <a:lnTo>
                    <a:pt x="10" y="320"/>
                  </a:lnTo>
                  <a:lnTo>
                    <a:pt x="0" y="276"/>
                  </a:lnTo>
                  <a:lnTo>
                    <a:pt x="40" y="217"/>
                  </a:lnTo>
                  <a:lnTo>
                    <a:pt x="40" y="160"/>
                  </a:lnTo>
                  <a:lnTo>
                    <a:pt x="67" y="69"/>
                  </a:lnTo>
                  <a:lnTo>
                    <a:pt x="63" y="1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2567819" y="3961652"/>
              <a:ext cx="388376" cy="424747"/>
            </a:xfrm>
            <a:custGeom>
              <a:avLst/>
              <a:gdLst>
                <a:gd name="T0" fmla="*/ 1438 w 2388"/>
                <a:gd name="T1" fmla="*/ 2528 h 2619"/>
                <a:gd name="T2" fmla="*/ 1625 w 2388"/>
                <a:gd name="T3" fmla="*/ 2483 h 2619"/>
                <a:gd name="T4" fmla="*/ 1732 w 2388"/>
                <a:gd name="T5" fmla="*/ 2455 h 2619"/>
                <a:gd name="T6" fmla="*/ 1805 w 2388"/>
                <a:gd name="T7" fmla="*/ 2424 h 2619"/>
                <a:gd name="T8" fmla="*/ 1746 w 2388"/>
                <a:gd name="T9" fmla="*/ 2224 h 2619"/>
                <a:gd name="T10" fmla="*/ 1627 w 2388"/>
                <a:gd name="T11" fmla="*/ 2107 h 2619"/>
                <a:gd name="T12" fmla="*/ 1554 w 2388"/>
                <a:gd name="T13" fmla="*/ 2021 h 2619"/>
                <a:gd name="T14" fmla="*/ 1512 w 2388"/>
                <a:gd name="T15" fmla="*/ 1897 h 2619"/>
                <a:gd name="T16" fmla="*/ 1623 w 2388"/>
                <a:gd name="T17" fmla="*/ 1776 h 2619"/>
                <a:gd name="T18" fmla="*/ 1715 w 2388"/>
                <a:gd name="T19" fmla="*/ 1814 h 2619"/>
                <a:gd name="T20" fmla="*/ 1956 w 2388"/>
                <a:gd name="T21" fmla="*/ 1615 h 2619"/>
                <a:gd name="T22" fmla="*/ 2101 w 2388"/>
                <a:gd name="T23" fmla="*/ 1413 h 2619"/>
                <a:gd name="T24" fmla="*/ 2151 w 2388"/>
                <a:gd name="T25" fmla="*/ 1294 h 2619"/>
                <a:gd name="T26" fmla="*/ 2241 w 2388"/>
                <a:gd name="T27" fmla="*/ 1093 h 2619"/>
                <a:gd name="T28" fmla="*/ 2300 w 2388"/>
                <a:gd name="T29" fmla="*/ 953 h 2619"/>
                <a:gd name="T30" fmla="*/ 2384 w 2388"/>
                <a:gd name="T31" fmla="*/ 861 h 2619"/>
                <a:gd name="T32" fmla="*/ 2226 w 2388"/>
                <a:gd name="T33" fmla="*/ 811 h 2619"/>
                <a:gd name="T34" fmla="*/ 2031 w 2388"/>
                <a:gd name="T35" fmla="*/ 664 h 2619"/>
                <a:gd name="T36" fmla="*/ 2001 w 2388"/>
                <a:gd name="T37" fmla="*/ 432 h 2619"/>
                <a:gd name="T38" fmla="*/ 2003 w 2388"/>
                <a:gd name="T39" fmla="*/ 311 h 2619"/>
                <a:gd name="T40" fmla="*/ 1867 w 2388"/>
                <a:gd name="T41" fmla="*/ 166 h 2619"/>
                <a:gd name="T42" fmla="*/ 1775 w 2388"/>
                <a:gd name="T43" fmla="*/ 97 h 2619"/>
                <a:gd name="T44" fmla="*/ 1758 w 2388"/>
                <a:gd name="T45" fmla="*/ 0 h 2619"/>
                <a:gd name="T46" fmla="*/ 1585 w 2388"/>
                <a:gd name="T47" fmla="*/ 109 h 2619"/>
                <a:gd name="T48" fmla="*/ 1550 w 2388"/>
                <a:gd name="T49" fmla="*/ 430 h 2619"/>
                <a:gd name="T50" fmla="*/ 1484 w 2388"/>
                <a:gd name="T51" fmla="*/ 583 h 2619"/>
                <a:gd name="T52" fmla="*/ 1435 w 2388"/>
                <a:gd name="T53" fmla="*/ 650 h 2619"/>
                <a:gd name="T54" fmla="*/ 1369 w 2388"/>
                <a:gd name="T55" fmla="*/ 752 h 2619"/>
                <a:gd name="T56" fmla="*/ 1337 w 2388"/>
                <a:gd name="T57" fmla="*/ 900 h 2619"/>
                <a:gd name="T58" fmla="*/ 1269 w 2388"/>
                <a:gd name="T59" fmla="*/ 1003 h 2619"/>
                <a:gd name="T60" fmla="*/ 1184 w 2388"/>
                <a:gd name="T61" fmla="*/ 1011 h 2619"/>
                <a:gd name="T62" fmla="*/ 1097 w 2388"/>
                <a:gd name="T63" fmla="*/ 1095 h 2619"/>
                <a:gd name="T64" fmla="*/ 953 w 2388"/>
                <a:gd name="T65" fmla="*/ 1142 h 2619"/>
                <a:gd name="T66" fmla="*/ 879 w 2388"/>
                <a:gd name="T67" fmla="*/ 1235 h 2619"/>
                <a:gd name="T68" fmla="*/ 905 w 2388"/>
                <a:gd name="T69" fmla="*/ 1406 h 2619"/>
                <a:gd name="T70" fmla="*/ 716 w 2388"/>
                <a:gd name="T71" fmla="*/ 1473 h 2619"/>
                <a:gd name="T72" fmla="*/ 490 w 2388"/>
                <a:gd name="T73" fmla="*/ 1509 h 2619"/>
                <a:gd name="T74" fmla="*/ 0 w 2388"/>
                <a:gd name="T75" fmla="*/ 1463 h 2619"/>
                <a:gd name="T76" fmla="*/ 196 w 2388"/>
                <a:gd name="T77" fmla="*/ 1691 h 2619"/>
                <a:gd name="T78" fmla="*/ 305 w 2388"/>
                <a:gd name="T79" fmla="*/ 1745 h 2619"/>
                <a:gd name="T80" fmla="*/ 367 w 2388"/>
                <a:gd name="T81" fmla="*/ 1894 h 2619"/>
                <a:gd name="T82" fmla="*/ 467 w 2388"/>
                <a:gd name="T83" fmla="*/ 2018 h 2619"/>
                <a:gd name="T84" fmla="*/ 299 w 2388"/>
                <a:gd name="T85" fmla="*/ 2067 h 2619"/>
                <a:gd name="T86" fmla="*/ 212 w 2388"/>
                <a:gd name="T87" fmla="*/ 2188 h 2619"/>
                <a:gd name="T88" fmla="*/ 241 w 2388"/>
                <a:gd name="T89" fmla="*/ 2317 h 2619"/>
                <a:gd name="T90" fmla="*/ 344 w 2388"/>
                <a:gd name="T91" fmla="*/ 2316 h 2619"/>
                <a:gd name="T92" fmla="*/ 422 w 2388"/>
                <a:gd name="T93" fmla="*/ 2308 h 2619"/>
                <a:gd name="T94" fmla="*/ 508 w 2388"/>
                <a:gd name="T95" fmla="*/ 2308 h 2619"/>
                <a:gd name="T96" fmla="*/ 583 w 2388"/>
                <a:gd name="T97" fmla="*/ 2295 h 2619"/>
                <a:gd name="T98" fmla="*/ 642 w 2388"/>
                <a:gd name="T99" fmla="*/ 2303 h 2619"/>
                <a:gd name="T100" fmla="*/ 777 w 2388"/>
                <a:gd name="T101" fmla="*/ 2282 h 2619"/>
                <a:gd name="T102" fmla="*/ 863 w 2388"/>
                <a:gd name="T103" fmla="*/ 2261 h 2619"/>
                <a:gd name="T104" fmla="*/ 1016 w 2388"/>
                <a:gd name="T105" fmla="*/ 2261 h 2619"/>
                <a:gd name="T106" fmla="*/ 1067 w 2388"/>
                <a:gd name="T107" fmla="*/ 2361 h 2619"/>
                <a:gd name="T108" fmla="*/ 1138 w 2388"/>
                <a:gd name="T109" fmla="*/ 2355 h 2619"/>
                <a:gd name="T110" fmla="*/ 1192 w 2388"/>
                <a:gd name="T111" fmla="*/ 2500 h 2619"/>
                <a:gd name="T112" fmla="*/ 1202 w 2388"/>
                <a:gd name="T113" fmla="*/ 2536 h 2619"/>
                <a:gd name="T114" fmla="*/ 1354 w 2388"/>
                <a:gd name="T115" fmla="*/ 2599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8" h="2619">
                  <a:moveTo>
                    <a:pt x="1378" y="2602"/>
                  </a:moveTo>
                  <a:lnTo>
                    <a:pt x="1380" y="2558"/>
                  </a:lnTo>
                  <a:lnTo>
                    <a:pt x="1416" y="2534"/>
                  </a:lnTo>
                  <a:lnTo>
                    <a:pt x="1438" y="2528"/>
                  </a:lnTo>
                  <a:lnTo>
                    <a:pt x="1454" y="2485"/>
                  </a:lnTo>
                  <a:lnTo>
                    <a:pt x="1479" y="2491"/>
                  </a:lnTo>
                  <a:lnTo>
                    <a:pt x="1508" y="2475"/>
                  </a:lnTo>
                  <a:lnTo>
                    <a:pt x="1625" y="2483"/>
                  </a:lnTo>
                  <a:lnTo>
                    <a:pt x="1693" y="2458"/>
                  </a:lnTo>
                  <a:lnTo>
                    <a:pt x="1706" y="2443"/>
                  </a:lnTo>
                  <a:lnTo>
                    <a:pt x="1745" y="2430"/>
                  </a:lnTo>
                  <a:lnTo>
                    <a:pt x="1732" y="2455"/>
                  </a:lnTo>
                  <a:lnTo>
                    <a:pt x="1747" y="2474"/>
                  </a:lnTo>
                  <a:lnTo>
                    <a:pt x="1787" y="2451"/>
                  </a:lnTo>
                  <a:lnTo>
                    <a:pt x="1818" y="2441"/>
                  </a:lnTo>
                  <a:lnTo>
                    <a:pt x="1805" y="2424"/>
                  </a:lnTo>
                  <a:lnTo>
                    <a:pt x="1810" y="2399"/>
                  </a:lnTo>
                  <a:lnTo>
                    <a:pt x="1771" y="2291"/>
                  </a:lnTo>
                  <a:lnTo>
                    <a:pt x="1738" y="2246"/>
                  </a:lnTo>
                  <a:lnTo>
                    <a:pt x="1746" y="2224"/>
                  </a:lnTo>
                  <a:lnTo>
                    <a:pt x="1724" y="2203"/>
                  </a:lnTo>
                  <a:lnTo>
                    <a:pt x="1690" y="2206"/>
                  </a:lnTo>
                  <a:lnTo>
                    <a:pt x="1634" y="2170"/>
                  </a:lnTo>
                  <a:lnTo>
                    <a:pt x="1627" y="2107"/>
                  </a:lnTo>
                  <a:lnTo>
                    <a:pt x="1629" y="2065"/>
                  </a:lnTo>
                  <a:lnTo>
                    <a:pt x="1605" y="2012"/>
                  </a:lnTo>
                  <a:lnTo>
                    <a:pt x="1573" y="2011"/>
                  </a:lnTo>
                  <a:lnTo>
                    <a:pt x="1554" y="2021"/>
                  </a:lnTo>
                  <a:lnTo>
                    <a:pt x="1514" y="2008"/>
                  </a:lnTo>
                  <a:lnTo>
                    <a:pt x="1485" y="2009"/>
                  </a:lnTo>
                  <a:lnTo>
                    <a:pt x="1485" y="1966"/>
                  </a:lnTo>
                  <a:lnTo>
                    <a:pt x="1512" y="1897"/>
                  </a:lnTo>
                  <a:lnTo>
                    <a:pt x="1539" y="1887"/>
                  </a:lnTo>
                  <a:lnTo>
                    <a:pt x="1584" y="1823"/>
                  </a:lnTo>
                  <a:lnTo>
                    <a:pt x="1591" y="1793"/>
                  </a:lnTo>
                  <a:lnTo>
                    <a:pt x="1623" y="1776"/>
                  </a:lnTo>
                  <a:lnTo>
                    <a:pt x="1646" y="1761"/>
                  </a:lnTo>
                  <a:lnTo>
                    <a:pt x="1683" y="1776"/>
                  </a:lnTo>
                  <a:lnTo>
                    <a:pt x="1690" y="1810"/>
                  </a:lnTo>
                  <a:lnTo>
                    <a:pt x="1715" y="1814"/>
                  </a:lnTo>
                  <a:lnTo>
                    <a:pt x="1779" y="1782"/>
                  </a:lnTo>
                  <a:lnTo>
                    <a:pt x="1869" y="1776"/>
                  </a:lnTo>
                  <a:lnTo>
                    <a:pt x="1923" y="1716"/>
                  </a:lnTo>
                  <a:lnTo>
                    <a:pt x="1956" y="1615"/>
                  </a:lnTo>
                  <a:lnTo>
                    <a:pt x="2035" y="1560"/>
                  </a:lnTo>
                  <a:lnTo>
                    <a:pt x="2055" y="1523"/>
                  </a:lnTo>
                  <a:lnTo>
                    <a:pt x="2063" y="1467"/>
                  </a:lnTo>
                  <a:lnTo>
                    <a:pt x="2101" y="1413"/>
                  </a:lnTo>
                  <a:lnTo>
                    <a:pt x="2156" y="1386"/>
                  </a:lnTo>
                  <a:lnTo>
                    <a:pt x="2175" y="1344"/>
                  </a:lnTo>
                  <a:lnTo>
                    <a:pt x="2173" y="1312"/>
                  </a:lnTo>
                  <a:lnTo>
                    <a:pt x="2151" y="1294"/>
                  </a:lnTo>
                  <a:lnTo>
                    <a:pt x="2201" y="1240"/>
                  </a:lnTo>
                  <a:lnTo>
                    <a:pt x="2227" y="1219"/>
                  </a:lnTo>
                  <a:lnTo>
                    <a:pt x="2233" y="1178"/>
                  </a:lnTo>
                  <a:lnTo>
                    <a:pt x="2241" y="1093"/>
                  </a:lnTo>
                  <a:lnTo>
                    <a:pt x="2224" y="1030"/>
                  </a:lnTo>
                  <a:lnTo>
                    <a:pt x="2214" y="1016"/>
                  </a:lnTo>
                  <a:lnTo>
                    <a:pt x="2268" y="964"/>
                  </a:lnTo>
                  <a:lnTo>
                    <a:pt x="2300" y="953"/>
                  </a:lnTo>
                  <a:lnTo>
                    <a:pt x="2332" y="931"/>
                  </a:lnTo>
                  <a:lnTo>
                    <a:pt x="2354" y="936"/>
                  </a:lnTo>
                  <a:lnTo>
                    <a:pt x="2388" y="898"/>
                  </a:lnTo>
                  <a:lnTo>
                    <a:pt x="2384" y="861"/>
                  </a:lnTo>
                  <a:lnTo>
                    <a:pt x="2340" y="850"/>
                  </a:lnTo>
                  <a:lnTo>
                    <a:pt x="2298" y="866"/>
                  </a:lnTo>
                  <a:lnTo>
                    <a:pt x="2247" y="854"/>
                  </a:lnTo>
                  <a:lnTo>
                    <a:pt x="2226" y="811"/>
                  </a:lnTo>
                  <a:lnTo>
                    <a:pt x="2166" y="787"/>
                  </a:lnTo>
                  <a:lnTo>
                    <a:pt x="2102" y="771"/>
                  </a:lnTo>
                  <a:lnTo>
                    <a:pt x="2040" y="715"/>
                  </a:lnTo>
                  <a:lnTo>
                    <a:pt x="2031" y="664"/>
                  </a:lnTo>
                  <a:lnTo>
                    <a:pt x="2004" y="548"/>
                  </a:lnTo>
                  <a:lnTo>
                    <a:pt x="1974" y="498"/>
                  </a:lnTo>
                  <a:lnTo>
                    <a:pt x="1973" y="444"/>
                  </a:lnTo>
                  <a:lnTo>
                    <a:pt x="2001" y="432"/>
                  </a:lnTo>
                  <a:lnTo>
                    <a:pt x="2005" y="397"/>
                  </a:lnTo>
                  <a:lnTo>
                    <a:pt x="2054" y="366"/>
                  </a:lnTo>
                  <a:lnTo>
                    <a:pt x="2053" y="324"/>
                  </a:lnTo>
                  <a:lnTo>
                    <a:pt x="2003" y="311"/>
                  </a:lnTo>
                  <a:lnTo>
                    <a:pt x="1993" y="276"/>
                  </a:lnTo>
                  <a:lnTo>
                    <a:pt x="1948" y="249"/>
                  </a:lnTo>
                  <a:lnTo>
                    <a:pt x="1901" y="209"/>
                  </a:lnTo>
                  <a:lnTo>
                    <a:pt x="1867" y="166"/>
                  </a:lnTo>
                  <a:lnTo>
                    <a:pt x="1832" y="178"/>
                  </a:lnTo>
                  <a:lnTo>
                    <a:pt x="1807" y="188"/>
                  </a:lnTo>
                  <a:lnTo>
                    <a:pt x="1782" y="165"/>
                  </a:lnTo>
                  <a:lnTo>
                    <a:pt x="1775" y="97"/>
                  </a:lnTo>
                  <a:lnTo>
                    <a:pt x="1857" y="41"/>
                  </a:lnTo>
                  <a:lnTo>
                    <a:pt x="1846" y="12"/>
                  </a:lnTo>
                  <a:lnTo>
                    <a:pt x="1798" y="22"/>
                  </a:lnTo>
                  <a:lnTo>
                    <a:pt x="1758" y="0"/>
                  </a:lnTo>
                  <a:lnTo>
                    <a:pt x="1701" y="30"/>
                  </a:lnTo>
                  <a:lnTo>
                    <a:pt x="1659" y="67"/>
                  </a:lnTo>
                  <a:lnTo>
                    <a:pt x="1612" y="67"/>
                  </a:lnTo>
                  <a:lnTo>
                    <a:pt x="1585" y="109"/>
                  </a:lnTo>
                  <a:lnTo>
                    <a:pt x="1553" y="141"/>
                  </a:lnTo>
                  <a:lnTo>
                    <a:pt x="1627" y="250"/>
                  </a:lnTo>
                  <a:lnTo>
                    <a:pt x="1632" y="324"/>
                  </a:lnTo>
                  <a:lnTo>
                    <a:pt x="1550" y="430"/>
                  </a:lnTo>
                  <a:lnTo>
                    <a:pt x="1592" y="469"/>
                  </a:lnTo>
                  <a:lnTo>
                    <a:pt x="1592" y="516"/>
                  </a:lnTo>
                  <a:lnTo>
                    <a:pt x="1548" y="583"/>
                  </a:lnTo>
                  <a:lnTo>
                    <a:pt x="1484" y="583"/>
                  </a:lnTo>
                  <a:lnTo>
                    <a:pt x="1422" y="558"/>
                  </a:lnTo>
                  <a:lnTo>
                    <a:pt x="1381" y="585"/>
                  </a:lnTo>
                  <a:lnTo>
                    <a:pt x="1399" y="629"/>
                  </a:lnTo>
                  <a:lnTo>
                    <a:pt x="1435" y="650"/>
                  </a:lnTo>
                  <a:lnTo>
                    <a:pt x="1456" y="696"/>
                  </a:lnTo>
                  <a:lnTo>
                    <a:pt x="1448" y="726"/>
                  </a:lnTo>
                  <a:lnTo>
                    <a:pt x="1407" y="748"/>
                  </a:lnTo>
                  <a:lnTo>
                    <a:pt x="1369" y="752"/>
                  </a:lnTo>
                  <a:lnTo>
                    <a:pt x="1356" y="776"/>
                  </a:lnTo>
                  <a:lnTo>
                    <a:pt x="1351" y="837"/>
                  </a:lnTo>
                  <a:lnTo>
                    <a:pt x="1339" y="876"/>
                  </a:lnTo>
                  <a:lnTo>
                    <a:pt x="1337" y="900"/>
                  </a:lnTo>
                  <a:lnTo>
                    <a:pt x="1325" y="915"/>
                  </a:lnTo>
                  <a:lnTo>
                    <a:pt x="1339" y="990"/>
                  </a:lnTo>
                  <a:lnTo>
                    <a:pt x="1302" y="1045"/>
                  </a:lnTo>
                  <a:lnTo>
                    <a:pt x="1269" y="1003"/>
                  </a:lnTo>
                  <a:lnTo>
                    <a:pt x="1249" y="1003"/>
                  </a:lnTo>
                  <a:lnTo>
                    <a:pt x="1246" y="1027"/>
                  </a:lnTo>
                  <a:lnTo>
                    <a:pt x="1204" y="1024"/>
                  </a:lnTo>
                  <a:lnTo>
                    <a:pt x="1184" y="1011"/>
                  </a:lnTo>
                  <a:lnTo>
                    <a:pt x="1144" y="1015"/>
                  </a:lnTo>
                  <a:lnTo>
                    <a:pt x="1133" y="1036"/>
                  </a:lnTo>
                  <a:lnTo>
                    <a:pt x="1068" y="1086"/>
                  </a:lnTo>
                  <a:lnTo>
                    <a:pt x="1097" y="1095"/>
                  </a:lnTo>
                  <a:lnTo>
                    <a:pt x="1077" y="1120"/>
                  </a:lnTo>
                  <a:lnTo>
                    <a:pt x="1015" y="1147"/>
                  </a:lnTo>
                  <a:lnTo>
                    <a:pt x="994" y="1134"/>
                  </a:lnTo>
                  <a:lnTo>
                    <a:pt x="953" y="1142"/>
                  </a:lnTo>
                  <a:lnTo>
                    <a:pt x="941" y="1169"/>
                  </a:lnTo>
                  <a:lnTo>
                    <a:pt x="934" y="1196"/>
                  </a:lnTo>
                  <a:lnTo>
                    <a:pt x="901" y="1207"/>
                  </a:lnTo>
                  <a:lnTo>
                    <a:pt x="879" y="1235"/>
                  </a:lnTo>
                  <a:lnTo>
                    <a:pt x="881" y="1282"/>
                  </a:lnTo>
                  <a:lnTo>
                    <a:pt x="894" y="1338"/>
                  </a:lnTo>
                  <a:lnTo>
                    <a:pt x="891" y="1373"/>
                  </a:lnTo>
                  <a:lnTo>
                    <a:pt x="905" y="1406"/>
                  </a:lnTo>
                  <a:lnTo>
                    <a:pt x="898" y="1438"/>
                  </a:lnTo>
                  <a:lnTo>
                    <a:pt x="830" y="1467"/>
                  </a:lnTo>
                  <a:lnTo>
                    <a:pt x="770" y="1466"/>
                  </a:lnTo>
                  <a:lnTo>
                    <a:pt x="716" y="1473"/>
                  </a:lnTo>
                  <a:lnTo>
                    <a:pt x="624" y="1478"/>
                  </a:lnTo>
                  <a:lnTo>
                    <a:pt x="565" y="1494"/>
                  </a:lnTo>
                  <a:lnTo>
                    <a:pt x="543" y="1511"/>
                  </a:lnTo>
                  <a:lnTo>
                    <a:pt x="490" y="1509"/>
                  </a:lnTo>
                  <a:lnTo>
                    <a:pt x="432" y="1525"/>
                  </a:lnTo>
                  <a:lnTo>
                    <a:pt x="234" y="1529"/>
                  </a:lnTo>
                  <a:lnTo>
                    <a:pt x="1" y="1463"/>
                  </a:lnTo>
                  <a:lnTo>
                    <a:pt x="0" y="1463"/>
                  </a:lnTo>
                  <a:lnTo>
                    <a:pt x="89" y="1582"/>
                  </a:lnTo>
                  <a:lnTo>
                    <a:pt x="108" y="1621"/>
                  </a:lnTo>
                  <a:lnTo>
                    <a:pt x="153" y="1669"/>
                  </a:lnTo>
                  <a:lnTo>
                    <a:pt x="196" y="1691"/>
                  </a:lnTo>
                  <a:lnTo>
                    <a:pt x="210" y="1709"/>
                  </a:lnTo>
                  <a:lnTo>
                    <a:pt x="268" y="1714"/>
                  </a:lnTo>
                  <a:lnTo>
                    <a:pt x="300" y="1726"/>
                  </a:lnTo>
                  <a:lnTo>
                    <a:pt x="305" y="1745"/>
                  </a:lnTo>
                  <a:lnTo>
                    <a:pt x="351" y="1750"/>
                  </a:lnTo>
                  <a:lnTo>
                    <a:pt x="352" y="1807"/>
                  </a:lnTo>
                  <a:lnTo>
                    <a:pt x="364" y="1847"/>
                  </a:lnTo>
                  <a:lnTo>
                    <a:pt x="367" y="1894"/>
                  </a:lnTo>
                  <a:lnTo>
                    <a:pt x="376" y="1924"/>
                  </a:lnTo>
                  <a:lnTo>
                    <a:pt x="418" y="1922"/>
                  </a:lnTo>
                  <a:lnTo>
                    <a:pt x="462" y="1952"/>
                  </a:lnTo>
                  <a:lnTo>
                    <a:pt x="467" y="2018"/>
                  </a:lnTo>
                  <a:lnTo>
                    <a:pt x="442" y="2042"/>
                  </a:lnTo>
                  <a:lnTo>
                    <a:pt x="398" y="2024"/>
                  </a:lnTo>
                  <a:lnTo>
                    <a:pt x="315" y="2049"/>
                  </a:lnTo>
                  <a:lnTo>
                    <a:pt x="299" y="2067"/>
                  </a:lnTo>
                  <a:lnTo>
                    <a:pt x="246" y="2089"/>
                  </a:lnTo>
                  <a:lnTo>
                    <a:pt x="229" y="2122"/>
                  </a:lnTo>
                  <a:lnTo>
                    <a:pt x="238" y="2152"/>
                  </a:lnTo>
                  <a:lnTo>
                    <a:pt x="212" y="2188"/>
                  </a:lnTo>
                  <a:lnTo>
                    <a:pt x="228" y="2230"/>
                  </a:lnTo>
                  <a:lnTo>
                    <a:pt x="220" y="2289"/>
                  </a:lnTo>
                  <a:lnTo>
                    <a:pt x="221" y="2317"/>
                  </a:lnTo>
                  <a:lnTo>
                    <a:pt x="241" y="2317"/>
                  </a:lnTo>
                  <a:lnTo>
                    <a:pt x="240" y="2342"/>
                  </a:lnTo>
                  <a:lnTo>
                    <a:pt x="255" y="2349"/>
                  </a:lnTo>
                  <a:lnTo>
                    <a:pt x="305" y="2319"/>
                  </a:lnTo>
                  <a:lnTo>
                    <a:pt x="344" y="2316"/>
                  </a:lnTo>
                  <a:lnTo>
                    <a:pt x="346" y="2332"/>
                  </a:lnTo>
                  <a:lnTo>
                    <a:pt x="360" y="2326"/>
                  </a:lnTo>
                  <a:lnTo>
                    <a:pt x="385" y="2306"/>
                  </a:lnTo>
                  <a:lnTo>
                    <a:pt x="422" y="2308"/>
                  </a:lnTo>
                  <a:lnTo>
                    <a:pt x="439" y="2314"/>
                  </a:lnTo>
                  <a:lnTo>
                    <a:pt x="468" y="2306"/>
                  </a:lnTo>
                  <a:lnTo>
                    <a:pt x="489" y="2308"/>
                  </a:lnTo>
                  <a:lnTo>
                    <a:pt x="508" y="2308"/>
                  </a:lnTo>
                  <a:lnTo>
                    <a:pt x="511" y="2290"/>
                  </a:lnTo>
                  <a:lnTo>
                    <a:pt x="526" y="2272"/>
                  </a:lnTo>
                  <a:lnTo>
                    <a:pt x="560" y="2295"/>
                  </a:lnTo>
                  <a:lnTo>
                    <a:pt x="583" y="2295"/>
                  </a:lnTo>
                  <a:lnTo>
                    <a:pt x="586" y="2280"/>
                  </a:lnTo>
                  <a:lnTo>
                    <a:pt x="605" y="2284"/>
                  </a:lnTo>
                  <a:lnTo>
                    <a:pt x="615" y="2303"/>
                  </a:lnTo>
                  <a:lnTo>
                    <a:pt x="642" y="2303"/>
                  </a:lnTo>
                  <a:lnTo>
                    <a:pt x="665" y="2320"/>
                  </a:lnTo>
                  <a:lnTo>
                    <a:pt x="693" y="2320"/>
                  </a:lnTo>
                  <a:lnTo>
                    <a:pt x="731" y="2282"/>
                  </a:lnTo>
                  <a:lnTo>
                    <a:pt x="777" y="2282"/>
                  </a:lnTo>
                  <a:lnTo>
                    <a:pt x="804" y="2290"/>
                  </a:lnTo>
                  <a:lnTo>
                    <a:pt x="830" y="2274"/>
                  </a:lnTo>
                  <a:lnTo>
                    <a:pt x="858" y="2274"/>
                  </a:lnTo>
                  <a:lnTo>
                    <a:pt x="863" y="2261"/>
                  </a:lnTo>
                  <a:lnTo>
                    <a:pt x="875" y="2271"/>
                  </a:lnTo>
                  <a:lnTo>
                    <a:pt x="924" y="2277"/>
                  </a:lnTo>
                  <a:lnTo>
                    <a:pt x="965" y="2262"/>
                  </a:lnTo>
                  <a:lnTo>
                    <a:pt x="1016" y="2261"/>
                  </a:lnTo>
                  <a:lnTo>
                    <a:pt x="1053" y="2289"/>
                  </a:lnTo>
                  <a:lnTo>
                    <a:pt x="1067" y="2327"/>
                  </a:lnTo>
                  <a:lnTo>
                    <a:pt x="1062" y="2355"/>
                  </a:lnTo>
                  <a:lnTo>
                    <a:pt x="1067" y="2361"/>
                  </a:lnTo>
                  <a:lnTo>
                    <a:pt x="1059" y="2364"/>
                  </a:lnTo>
                  <a:lnTo>
                    <a:pt x="1059" y="2377"/>
                  </a:lnTo>
                  <a:lnTo>
                    <a:pt x="1088" y="2378"/>
                  </a:lnTo>
                  <a:lnTo>
                    <a:pt x="1138" y="2355"/>
                  </a:lnTo>
                  <a:lnTo>
                    <a:pt x="1137" y="2390"/>
                  </a:lnTo>
                  <a:lnTo>
                    <a:pt x="1175" y="2433"/>
                  </a:lnTo>
                  <a:lnTo>
                    <a:pt x="1184" y="2494"/>
                  </a:lnTo>
                  <a:lnTo>
                    <a:pt x="1192" y="2500"/>
                  </a:lnTo>
                  <a:lnTo>
                    <a:pt x="1189" y="2524"/>
                  </a:lnTo>
                  <a:lnTo>
                    <a:pt x="1177" y="2532"/>
                  </a:lnTo>
                  <a:lnTo>
                    <a:pt x="1187" y="2536"/>
                  </a:lnTo>
                  <a:lnTo>
                    <a:pt x="1202" y="2536"/>
                  </a:lnTo>
                  <a:lnTo>
                    <a:pt x="1213" y="2572"/>
                  </a:lnTo>
                  <a:lnTo>
                    <a:pt x="1244" y="2570"/>
                  </a:lnTo>
                  <a:lnTo>
                    <a:pt x="1293" y="2569"/>
                  </a:lnTo>
                  <a:lnTo>
                    <a:pt x="1354" y="2599"/>
                  </a:lnTo>
                  <a:lnTo>
                    <a:pt x="1350" y="2619"/>
                  </a:lnTo>
                  <a:lnTo>
                    <a:pt x="1378" y="260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28"/>
            <p:cNvSpPr>
              <a:spLocks/>
            </p:cNvSpPr>
            <p:nvPr/>
          </p:nvSpPr>
          <p:spPr bwMode="auto">
            <a:xfrm>
              <a:off x="2856177" y="3939572"/>
              <a:ext cx="203931" cy="167560"/>
            </a:xfrm>
            <a:custGeom>
              <a:avLst/>
              <a:gdLst>
                <a:gd name="T0" fmla="*/ 623 w 1252"/>
                <a:gd name="T1" fmla="*/ 1018 h 1030"/>
                <a:gd name="T2" fmla="*/ 724 w 1252"/>
                <a:gd name="T3" fmla="*/ 889 h 1030"/>
                <a:gd name="T4" fmla="*/ 789 w 1252"/>
                <a:gd name="T5" fmla="*/ 846 h 1030"/>
                <a:gd name="T6" fmla="*/ 919 w 1252"/>
                <a:gd name="T7" fmla="*/ 908 h 1030"/>
                <a:gd name="T8" fmla="*/ 1014 w 1252"/>
                <a:gd name="T9" fmla="*/ 900 h 1030"/>
                <a:gd name="T10" fmla="*/ 1075 w 1252"/>
                <a:gd name="T11" fmla="*/ 944 h 1030"/>
                <a:gd name="T12" fmla="*/ 1195 w 1252"/>
                <a:gd name="T13" fmla="*/ 934 h 1030"/>
                <a:gd name="T14" fmla="*/ 1229 w 1252"/>
                <a:gd name="T15" fmla="*/ 968 h 1030"/>
                <a:gd name="T16" fmla="*/ 1241 w 1252"/>
                <a:gd name="T17" fmla="*/ 870 h 1030"/>
                <a:gd name="T18" fmla="*/ 1177 w 1252"/>
                <a:gd name="T19" fmla="*/ 784 h 1030"/>
                <a:gd name="T20" fmla="*/ 1147 w 1252"/>
                <a:gd name="T21" fmla="*/ 626 h 1030"/>
                <a:gd name="T22" fmla="*/ 1064 w 1252"/>
                <a:gd name="T23" fmla="*/ 555 h 1030"/>
                <a:gd name="T24" fmla="*/ 990 w 1252"/>
                <a:gd name="T25" fmla="*/ 419 h 1030"/>
                <a:gd name="T26" fmla="*/ 869 w 1252"/>
                <a:gd name="T27" fmla="*/ 367 h 1030"/>
                <a:gd name="T28" fmla="*/ 828 w 1252"/>
                <a:gd name="T29" fmla="*/ 319 h 1030"/>
                <a:gd name="T30" fmla="*/ 692 w 1252"/>
                <a:gd name="T31" fmla="*/ 311 h 1030"/>
                <a:gd name="T32" fmla="*/ 645 w 1252"/>
                <a:gd name="T33" fmla="*/ 267 h 1030"/>
                <a:gd name="T34" fmla="*/ 598 w 1252"/>
                <a:gd name="T35" fmla="*/ 191 h 1030"/>
                <a:gd name="T36" fmla="*/ 502 w 1252"/>
                <a:gd name="T37" fmla="*/ 25 h 1030"/>
                <a:gd name="T38" fmla="*/ 455 w 1252"/>
                <a:gd name="T39" fmla="*/ 0 h 1030"/>
                <a:gd name="T40" fmla="*/ 420 w 1252"/>
                <a:gd name="T41" fmla="*/ 30 h 1030"/>
                <a:gd name="T42" fmla="*/ 374 w 1252"/>
                <a:gd name="T43" fmla="*/ 41 h 1030"/>
                <a:gd name="T44" fmla="*/ 318 w 1252"/>
                <a:gd name="T45" fmla="*/ 18 h 1030"/>
                <a:gd name="T46" fmla="*/ 304 w 1252"/>
                <a:gd name="T47" fmla="*/ 28 h 1030"/>
                <a:gd name="T48" fmla="*/ 193 w 1252"/>
                <a:gd name="T49" fmla="*/ 120 h 1030"/>
                <a:gd name="T50" fmla="*/ 82 w 1252"/>
                <a:gd name="T51" fmla="*/ 173 h 1030"/>
                <a:gd name="T52" fmla="*/ 7 w 1252"/>
                <a:gd name="T53" fmla="*/ 297 h 1030"/>
                <a:gd name="T54" fmla="*/ 57 w 1252"/>
                <a:gd name="T55" fmla="*/ 310 h 1030"/>
                <a:gd name="T56" fmla="*/ 126 w 1252"/>
                <a:gd name="T57" fmla="*/ 341 h 1030"/>
                <a:gd name="T58" fmla="*/ 218 w 1252"/>
                <a:gd name="T59" fmla="*/ 408 h 1030"/>
                <a:gd name="T60" fmla="*/ 278 w 1252"/>
                <a:gd name="T61" fmla="*/ 456 h 1030"/>
                <a:gd name="T62" fmla="*/ 230 w 1252"/>
                <a:gd name="T63" fmla="*/ 529 h 1030"/>
                <a:gd name="T64" fmla="*/ 198 w 1252"/>
                <a:gd name="T65" fmla="*/ 576 h 1030"/>
                <a:gd name="T66" fmla="*/ 229 w 1252"/>
                <a:gd name="T67" fmla="*/ 680 h 1030"/>
                <a:gd name="T68" fmla="*/ 265 w 1252"/>
                <a:gd name="T69" fmla="*/ 847 h 1030"/>
                <a:gd name="T70" fmla="*/ 391 w 1252"/>
                <a:gd name="T71" fmla="*/ 919 h 1030"/>
                <a:gd name="T72" fmla="*/ 472 w 1252"/>
                <a:gd name="T73" fmla="*/ 986 h 1030"/>
                <a:gd name="T74" fmla="*/ 565 w 1252"/>
                <a:gd name="T75" fmla="*/ 982 h 1030"/>
                <a:gd name="T76" fmla="*/ 613 w 1252"/>
                <a:gd name="T77" fmla="*/ 1030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2" h="1030">
                  <a:moveTo>
                    <a:pt x="613" y="1030"/>
                  </a:moveTo>
                  <a:lnTo>
                    <a:pt x="623" y="1018"/>
                  </a:lnTo>
                  <a:lnTo>
                    <a:pt x="673" y="934"/>
                  </a:lnTo>
                  <a:lnTo>
                    <a:pt x="724" y="889"/>
                  </a:lnTo>
                  <a:lnTo>
                    <a:pt x="767" y="887"/>
                  </a:lnTo>
                  <a:lnTo>
                    <a:pt x="789" y="846"/>
                  </a:lnTo>
                  <a:lnTo>
                    <a:pt x="825" y="846"/>
                  </a:lnTo>
                  <a:lnTo>
                    <a:pt x="919" y="908"/>
                  </a:lnTo>
                  <a:lnTo>
                    <a:pt x="968" y="882"/>
                  </a:lnTo>
                  <a:lnTo>
                    <a:pt x="1014" y="900"/>
                  </a:lnTo>
                  <a:lnTo>
                    <a:pt x="1032" y="946"/>
                  </a:lnTo>
                  <a:lnTo>
                    <a:pt x="1075" y="944"/>
                  </a:lnTo>
                  <a:lnTo>
                    <a:pt x="1144" y="987"/>
                  </a:lnTo>
                  <a:lnTo>
                    <a:pt x="1195" y="934"/>
                  </a:lnTo>
                  <a:lnTo>
                    <a:pt x="1223" y="944"/>
                  </a:lnTo>
                  <a:lnTo>
                    <a:pt x="1229" y="968"/>
                  </a:lnTo>
                  <a:lnTo>
                    <a:pt x="1252" y="932"/>
                  </a:lnTo>
                  <a:lnTo>
                    <a:pt x="1241" y="870"/>
                  </a:lnTo>
                  <a:lnTo>
                    <a:pt x="1221" y="795"/>
                  </a:lnTo>
                  <a:lnTo>
                    <a:pt x="1177" y="784"/>
                  </a:lnTo>
                  <a:lnTo>
                    <a:pt x="1143" y="708"/>
                  </a:lnTo>
                  <a:lnTo>
                    <a:pt x="1147" y="626"/>
                  </a:lnTo>
                  <a:lnTo>
                    <a:pt x="1122" y="582"/>
                  </a:lnTo>
                  <a:lnTo>
                    <a:pt x="1064" y="555"/>
                  </a:lnTo>
                  <a:lnTo>
                    <a:pt x="1020" y="502"/>
                  </a:lnTo>
                  <a:lnTo>
                    <a:pt x="990" y="419"/>
                  </a:lnTo>
                  <a:lnTo>
                    <a:pt x="934" y="389"/>
                  </a:lnTo>
                  <a:lnTo>
                    <a:pt x="869" y="367"/>
                  </a:lnTo>
                  <a:lnTo>
                    <a:pt x="860" y="327"/>
                  </a:lnTo>
                  <a:lnTo>
                    <a:pt x="828" y="319"/>
                  </a:lnTo>
                  <a:lnTo>
                    <a:pt x="761" y="320"/>
                  </a:lnTo>
                  <a:lnTo>
                    <a:pt x="692" y="311"/>
                  </a:lnTo>
                  <a:lnTo>
                    <a:pt x="674" y="288"/>
                  </a:lnTo>
                  <a:lnTo>
                    <a:pt x="645" y="267"/>
                  </a:lnTo>
                  <a:lnTo>
                    <a:pt x="644" y="222"/>
                  </a:lnTo>
                  <a:lnTo>
                    <a:pt x="598" y="191"/>
                  </a:lnTo>
                  <a:lnTo>
                    <a:pt x="520" y="80"/>
                  </a:lnTo>
                  <a:lnTo>
                    <a:pt x="502" y="25"/>
                  </a:lnTo>
                  <a:lnTo>
                    <a:pt x="476" y="1"/>
                  </a:lnTo>
                  <a:lnTo>
                    <a:pt x="455" y="0"/>
                  </a:lnTo>
                  <a:lnTo>
                    <a:pt x="439" y="17"/>
                  </a:lnTo>
                  <a:lnTo>
                    <a:pt x="420" y="30"/>
                  </a:lnTo>
                  <a:lnTo>
                    <a:pt x="391" y="27"/>
                  </a:lnTo>
                  <a:lnTo>
                    <a:pt x="374" y="41"/>
                  </a:lnTo>
                  <a:lnTo>
                    <a:pt x="341" y="12"/>
                  </a:lnTo>
                  <a:lnTo>
                    <a:pt x="318" y="18"/>
                  </a:lnTo>
                  <a:lnTo>
                    <a:pt x="302" y="27"/>
                  </a:lnTo>
                  <a:lnTo>
                    <a:pt x="304" y="28"/>
                  </a:lnTo>
                  <a:lnTo>
                    <a:pt x="269" y="88"/>
                  </a:lnTo>
                  <a:lnTo>
                    <a:pt x="193" y="120"/>
                  </a:lnTo>
                  <a:lnTo>
                    <a:pt x="71" y="144"/>
                  </a:lnTo>
                  <a:lnTo>
                    <a:pt x="82" y="173"/>
                  </a:lnTo>
                  <a:lnTo>
                    <a:pt x="0" y="229"/>
                  </a:lnTo>
                  <a:lnTo>
                    <a:pt x="7" y="297"/>
                  </a:lnTo>
                  <a:lnTo>
                    <a:pt x="32" y="320"/>
                  </a:lnTo>
                  <a:lnTo>
                    <a:pt x="57" y="310"/>
                  </a:lnTo>
                  <a:lnTo>
                    <a:pt x="92" y="298"/>
                  </a:lnTo>
                  <a:lnTo>
                    <a:pt x="126" y="341"/>
                  </a:lnTo>
                  <a:lnTo>
                    <a:pt x="173" y="381"/>
                  </a:lnTo>
                  <a:lnTo>
                    <a:pt x="218" y="408"/>
                  </a:lnTo>
                  <a:lnTo>
                    <a:pt x="228" y="443"/>
                  </a:lnTo>
                  <a:lnTo>
                    <a:pt x="278" y="456"/>
                  </a:lnTo>
                  <a:lnTo>
                    <a:pt x="279" y="498"/>
                  </a:lnTo>
                  <a:lnTo>
                    <a:pt x="230" y="529"/>
                  </a:lnTo>
                  <a:lnTo>
                    <a:pt x="226" y="564"/>
                  </a:lnTo>
                  <a:lnTo>
                    <a:pt x="198" y="576"/>
                  </a:lnTo>
                  <a:lnTo>
                    <a:pt x="199" y="630"/>
                  </a:lnTo>
                  <a:lnTo>
                    <a:pt x="229" y="680"/>
                  </a:lnTo>
                  <a:lnTo>
                    <a:pt x="256" y="796"/>
                  </a:lnTo>
                  <a:lnTo>
                    <a:pt x="265" y="847"/>
                  </a:lnTo>
                  <a:lnTo>
                    <a:pt x="327" y="903"/>
                  </a:lnTo>
                  <a:lnTo>
                    <a:pt x="391" y="919"/>
                  </a:lnTo>
                  <a:lnTo>
                    <a:pt x="451" y="943"/>
                  </a:lnTo>
                  <a:lnTo>
                    <a:pt x="472" y="986"/>
                  </a:lnTo>
                  <a:lnTo>
                    <a:pt x="523" y="998"/>
                  </a:lnTo>
                  <a:lnTo>
                    <a:pt x="565" y="982"/>
                  </a:lnTo>
                  <a:lnTo>
                    <a:pt x="609" y="993"/>
                  </a:lnTo>
                  <a:lnTo>
                    <a:pt x="613" y="103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Freeform: Shape 29"/>
            <p:cNvSpPr>
              <a:spLocks/>
            </p:cNvSpPr>
            <p:nvPr/>
          </p:nvSpPr>
          <p:spPr bwMode="auto">
            <a:xfrm>
              <a:off x="2540542" y="3901904"/>
              <a:ext cx="368892" cy="307843"/>
            </a:xfrm>
            <a:custGeom>
              <a:avLst/>
              <a:gdLst>
                <a:gd name="T0" fmla="*/ 2098 w 2274"/>
                <a:gd name="T1" fmla="*/ 177 h 1892"/>
                <a:gd name="T2" fmla="*/ 2193 w 2274"/>
                <a:gd name="T3" fmla="*/ 178 h 1892"/>
                <a:gd name="T4" fmla="*/ 2222 w 2274"/>
                <a:gd name="T5" fmla="*/ 252 h 1892"/>
                <a:gd name="T6" fmla="*/ 2138 w 2274"/>
                <a:gd name="T7" fmla="*/ 351 h 1892"/>
                <a:gd name="T8" fmla="*/ 1871 w 2274"/>
                <a:gd name="T9" fmla="*/ 393 h 1892"/>
                <a:gd name="T10" fmla="*/ 1755 w 2274"/>
                <a:gd name="T11" fmla="*/ 472 h 1892"/>
                <a:gd name="T12" fmla="*/ 1802 w 2274"/>
                <a:gd name="T13" fmla="*/ 687 h 1892"/>
                <a:gd name="T14" fmla="*/ 1762 w 2274"/>
                <a:gd name="T15" fmla="*/ 879 h 1892"/>
                <a:gd name="T16" fmla="*/ 1592 w 2274"/>
                <a:gd name="T17" fmla="*/ 921 h 1892"/>
                <a:gd name="T18" fmla="*/ 1605 w 2274"/>
                <a:gd name="T19" fmla="*/ 1013 h 1892"/>
                <a:gd name="T20" fmla="*/ 1577 w 2274"/>
                <a:gd name="T21" fmla="*/ 1111 h 1892"/>
                <a:gd name="T22" fmla="*/ 1521 w 2274"/>
                <a:gd name="T23" fmla="*/ 1200 h 1892"/>
                <a:gd name="T24" fmla="*/ 1495 w 2274"/>
                <a:gd name="T25" fmla="*/ 1278 h 1892"/>
                <a:gd name="T26" fmla="*/ 1439 w 2274"/>
                <a:gd name="T27" fmla="*/ 1366 h 1892"/>
                <a:gd name="T28" fmla="*/ 1374 w 2274"/>
                <a:gd name="T29" fmla="*/ 1387 h 1892"/>
                <a:gd name="T30" fmla="*/ 1303 w 2274"/>
                <a:gd name="T31" fmla="*/ 1399 h 1892"/>
                <a:gd name="T32" fmla="*/ 1247 w 2274"/>
                <a:gd name="T33" fmla="*/ 1483 h 1892"/>
                <a:gd name="T34" fmla="*/ 1123 w 2274"/>
                <a:gd name="T35" fmla="*/ 1505 h 1892"/>
                <a:gd name="T36" fmla="*/ 1071 w 2274"/>
                <a:gd name="T37" fmla="*/ 1570 h 1892"/>
                <a:gd name="T38" fmla="*/ 1064 w 2274"/>
                <a:gd name="T39" fmla="*/ 1701 h 1892"/>
                <a:gd name="T40" fmla="*/ 1068 w 2274"/>
                <a:gd name="T41" fmla="*/ 1801 h 1892"/>
                <a:gd name="T42" fmla="*/ 886 w 2274"/>
                <a:gd name="T43" fmla="*/ 1836 h 1892"/>
                <a:gd name="T44" fmla="*/ 713 w 2274"/>
                <a:gd name="T45" fmla="*/ 1874 h 1892"/>
                <a:gd name="T46" fmla="*/ 404 w 2274"/>
                <a:gd name="T47" fmla="*/ 1892 h 1892"/>
                <a:gd name="T48" fmla="*/ 311 w 2274"/>
                <a:gd name="T49" fmla="*/ 1631 h 1892"/>
                <a:gd name="T50" fmla="*/ 271 w 2274"/>
                <a:gd name="T51" fmla="*/ 1456 h 1892"/>
                <a:gd name="T52" fmla="*/ 100 w 2274"/>
                <a:gd name="T53" fmla="*/ 1360 h 1892"/>
                <a:gd name="T54" fmla="*/ 41 w 2274"/>
                <a:gd name="T55" fmla="*/ 1168 h 1892"/>
                <a:gd name="T56" fmla="*/ 88 w 2274"/>
                <a:gd name="T57" fmla="*/ 1058 h 1892"/>
                <a:gd name="T58" fmla="*/ 19 w 2274"/>
                <a:gd name="T59" fmla="*/ 949 h 1892"/>
                <a:gd name="T60" fmla="*/ 14 w 2274"/>
                <a:gd name="T61" fmla="*/ 874 h 1892"/>
                <a:gd name="T62" fmla="*/ 81 w 2274"/>
                <a:gd name="T63" fmla="*/ 811 h 1892"/>
                <a:gd name="T64" fmla="*/ 65 w 2274"/>
                <a:gd name="T65" fmla="*/ 751 h 1892"/>
                <a:gd name="T66" fmla="*/ 76 w 2274"/>
                <a:gd name="T67" fmla="*/ 653 h 1892"/>
                <a:gd name="T68" fmla="*/ 129 w 2274"/>
                <a:gd name="T69" fmla="*/ 653 h 1892"/>
                <a:gd name="T70" fmla="*/ 207 w 2274"/>
                <a:gd name="T71" fmla="*/ 653 h 1892"/>
                <a:gd name="T72" fmla="*/ 285 w 2274"/>
                <a:gd name="T73" fmla="*/ 706 h 1892"/>
                <a:gd name="T74" fmla="*/ 366 w 2274"/>
                <a:gd name="T75" fmla="*/ 694 h 1892"/>
                <a:gd name="T76" fmla="*/ 417 w 2274"/>
                <a:gd name="T77" fmla="*/ 624 h 1892"/>
                <a:gd name="T78" fmla="*/ 528 w 2274"/>
                <a:gd name="T79" fmla="*/ 558 h 1892"/>
                <a:gd name="T80" fmla="*/ 588 w 2274"/>
                <a:gd name="T81" fmla="*/ 514 h 1892"/>
                <a:gd name="T82" fmla="*/ 639 w 2274"/>
                <a:gd name="T83" fmla="*/ 384 h 1892"/>
                <a:gd name="T84" fmla="*/ 626 w 2274"/>
                <a:gd name="T85" fmla="*/ 314 h 1892"/>
                <a:gd name="T86" fmla="*/ 707 w 2274"/>
                <a:gd name="T87" fmla="*/ 281 h 1892"/>
                <a:gd name="T88" fmla="*/ 812 w 2274"/>
                <a:gd name="T89" fmla="*/ 232 h 1892"/>
                <a:gd name="T90" fmla="*/ 896 w 2274"/>
                <a:gd name="T91" fmla="*/ 256 h 1892"/>
                <a:gd name="T92" fmla="*/ 1009 w 2274"/>
                <a:gd name="T93" fmla="*/ 290 h 1892"/>
                <a:gd name="T94" fmla="*/ 1090 w 2274"/>
                <a:gd name="T95" fmla="*/ 268 h 1892"/>
                <a:gd name="T96" fmla="*/ 1210 w 2274"/>
                <a:gd name="T97" fmla="*/ 314 h 1892"/>
                <a:gd name="T98" fmla="*/ 1286 w 2274"/>
                <a:gd name="T99" fmla="*/ 262 h 1892"/>
                <a:gd name="T100" fmla="*/ 1341 w 2274"/>
                <a:gd name="T101" fmla="*/ 281 h 1892"/>
                <a:gd name="T102" fmla="*/ 1383 w 2274"/>
                <a:gd name="T103" fmla="*/ 243 h 1892"/>
                <a:gd name="T104" fmla="*/ 1436 w 2274"/>
                <a:gd name="T105" fmla="*/ 190 h 1892"/>
                <a:gd name="T106" fmla="*/ 1495 w 2274"/>
                <a:gd name="T107" fmla="*/ 206 h 1892"/>
                <a:gd name="T108" fmla="*/ 1525 w 2274"/>
                <a:gd name="T109" fmla="*/ 99 h 1892"/>
                <a:gd name="T110" fmla="*/ 1569 w 2274"/>
                <a:gd name="T111" fmla="*/ 0 h 1892"/>
                <a:gd name="T112" fmla="*/ 1670 w 2274"/>
                <a:gd name="T113" fmla="*/ 37 h 1892"/>
                <a:gd name="T114" fmla="*/ 1673 w 2274"/>
                <a:gd name="T115" fmla="*/ 135 h 1892"/>
                <a:gd name="T116" fmla="*/ 1711 w 2274"/>
                <a:gd name="T117" fmla="*/ 209 h 1892"/>
                <a:gd name="T118" fmla="*/ 1744 w 2274"/>
                <a:gd name="T119" fmla="*/ 345 h 1892"/>
                <a:gd name="T120" fmla="*/ 1818 w 2274"/>
                <a:gd name="T121" fmla="*/ 381 h 1892"/>
                <a:gd name="T122" fmla="*/ 1913 w 2274"/>
                <a:gd name="T123" fmla="*/ 314 h 1892"/>
                <a:gd name="T124" fmla="*/ 1971 w 2274"/>
                <a:gd name="T125" fmla="*/ 238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892">
                  <a:moveTo>
                    <a:pt x="1971" y="238"/>
                  </a:moveTo>
                  <a:lnTo>
                    <a:pt x="2049" y="188"/>
                  </a:lnTo>
                  <a:lnTo>
                    <a:pt x="2098" y="177"/>
                  </a:lnTo>
                  <a:lnTo>
                    <a:pt x="2107" y="213"/>
                  </a:lnTo>
                  <a:lnTo>
                    <a:pt x="2171" y="206"/>
                  </a:lnTo>
                  <a:lnTo>
                    <a:pt x="2193" y="178"/>
                  </a:lnTo>
                  <a:lnTo>
                    <a:pt x="2266" y="178"/>
                  </a:lnTo>
                  <a:lnTo>
                    <a:pt x="2274" y="207"/>
                  </a:lnTo>
                  <a:lnTo>
                    <a:pt x="2222" y="252"/>
                  </a:lnTo>
                  <a:lnTo>
                    <a:pt x="2249" y="259"/>
                  </a:lnTo>
                  <a:lnTo>
                    <a:pt x="2214" y="319"/>
                  </a:lnTo>
                  <a:lnTo>
                    <a:pt x="2138" y="351"/>
                  </a:lnTo>
                  <a:lnTo>
                    <a:pt x="1968" y="385"/>
                  </a:lnTo>
                  <a:lnTo>
                    <a:pt x="1928" y="363"/>
                  </a:lnTo>
                  <a:lnTo>
                    <a:pt x="1871" y="393"/>
                  </a:lnTo>
                  <a:lnTo>
                    <a:pt x="1829" y="430"/>
                  </a:lnTo>
                  <a:lnTo>
                    <a:pt x="1782" y="430"/>
                  </a:lnTo>
                  <a:lnTo>
                    <a:pt x="1755" y="472"/>
                  </a:lnTo>
                  <a:lnTo>
                    <a:pt x="1723" y="504"/>
                  </a:lnTo>
                  <a:lnTo>
                    <a:pt x="1797" y="613"/>
                  </a:lnTo>
                  <a:lnTo>
                    <a:pt x="1802" y="687"/>
                  </a:lnTo>
                  <a:lnTo>
                    <a:pt x="1720" y="793"/>
                  </a:lnTo>
                  <a:lnTo>
                    <a:pt x="1762" y="832"/>
                  </a:lnTo>
                  <a:lnTo>
                    <a:pt x="1762" y="879"/>
                  </a:lnTo>
                  <a:lnTo>
                    <a:pt x="1718" y="946"/>
                  </a:lnTo>
                  <a:lnTo>
                    <a:pt x="1654" y="946"/>
                  </a:lnTo>
                  <a:lnTo>
                    <a:pt x="1592" y="921"/>
                  </a:lnTo>
                  <a:lnTo>
                    <a:pt x="1551" y="948"/>
                  </a:lnTo>
                  <a:lnTo>
                    <a:pt x="1569" y="992"/>
                  </a:lnTo>
                  <a:lnTo>
                    <a:pt x="1605" y="1013"/>
                  </a:lnTo>
                  <a:lnTo>
                    <a:pt x="1626" y="1059"/>
                  </a:lnTo>
                  <a:lnTo>
                    <a:pt x="1618" y="1089"/>
                  </a:lnTo>
                  <a:lnTo>
                    <a:pt x="1577" y="1111"/>
                  </a:lnTo>
                  <a:lnTo>
                    <a:pt x="1539" y="1115"/>
                  </a:lnTo>
                  <a:lnTo>
                    <a:pt x="1526" y="1139"/>
                  </a:lnTo>
                  <a:lnTo>
                    <a:pt x="1521" y="1200"/>
                  </a:lnTo>
                  <a:lnTo>
                    <a:pt x="1509" y="1239"/>
                  </a:lnTo>
                  <a:lnTo>
                    <a:pt x="1507" y="1263"/>
                  </a:lnTo>
                  <a:lnTo>
                    <a:pt x="1495" y="1278"/>
                  </a:lnTo>
                  <a:lnTo>
                    <a:pt x="1509" y="1353"/>
                  </a:lnTo>
                  <a:lnTo>
                    <a:pt x="1472" y="1408"/>
                  </a:lnTo>
                  <a:lnTo>
                    <a:pt x="1439" y="1366"/>
                  </a:lnTo>
                  <a:lnTo>
                    <a:pt x="1419" y="1366"/>
                  </a:lnTo>
                  <a:lnTo>
                    <a:pt x="1416" y="1390"/>
                  </a:lnTo>
                  <a:lnTo>
                    <a:pt x="1374" y="1387"/>
                  </a:lnTo>
                  <a:lnTo>
                    <a:pt x="1354" y="1374"/>
                  </a:lnTo>
                  <a:lnTo>
                    <a:pt x="1314" y="1378"/>
                  </a:lnTo>
                  <a:lnTo>
                    <a:pt x="1303" y="1399"/>
                  </a:lnTo>
                  <a:lnTo>
                    <a:pt x="1238" y="1449"/>
                  </a:lnTo>
                  <a:lnTo>
                    <a:pt x="1267" y="1458"/>
                  </a:lnTo>
                  <a:lnTo>
                    <a:pt x="1247" y="1483"/>
                  </a:lnTo>
                  <a:lnTo>
                    <a:pt x="1185" y="1510"/>
                  </a:lnTo>
                  <a:lnTo>
                    <a:pt x="1164" y="1497"/>
                  </a:lnTo>
                  <a:lnTo>
                    <a:pt x="1123" y="1505"/>
                  </a:lnTo>
                  <a:lnTo>
                    <a:pt x="1111" y="1532"/>
                  </a:lnTo>
                  <a:lnTo>
                    <a:pt x="1104" y="1559"/>
                  </a:lnTo>
                  <a:lnTo>
                    <a:pt x="1071" y="1570"/>
                  </a:lnTo>
                  <a:lnTo>
                    <a:pt x="1049" y="1598"/>
                  </a:lnTo>
                  <a:lnTo>
                    <a:pt x="1051" y="1645"/>
                  </a:lnTo>
                  <a:lnTo>
                    <a:pt x="1064" y="1701"/>
                  </a:lnTo>
                  <a:lnTo>
                    <a:pt x="1061" y="1736"/>
                  </a:lnTo>
                  <a:lnTo>
                    <a:pt x="1075" y="1769"/>
                  </a:lnTo>
                  <a:lnTo>
                    <a:pt x="1068" y="1801"/>
                  </a:lnTo>
                  <a:lnTo>
                    <a:pt x="1000" y="1830"/>
                  </a:lnTo>
                  <a:lnTo>
                    <a:pt x="940" y="1829"/>
                  </a:lnTo>
                  <a:lnTo>
                    <a:pt x="886" y="1836"/>
                  </a:lnTo>
                  <a:lnTo>
                    <a:pt x="794" y="1841"/>
                  </a:lnTo>
                  <a:lnTo>
                    <a:pt x="735" y="1857"/>
                  </a:lnTo>
                  <a:lnTo>
                    <a:pt x="713" y="1874"/>
                  </a:lnTo>
                  <a:lnTo>
                    <a:pt x="660" y="1872"/>
                  </a:lnTo>
                  <a:lnTo>
                    <a:pt x="602" y="1888"/>
                  </a:lnTo>
                  <a:lnTo>
                    <a:pt x="404" y="1892"/>
                  </a:lnTo>
                  <a:lnTo>
                    <a:pt x="171" y="1826"/>
                  </a:lnTo>
                  <a:lnTo>
                    <a:pt x="298" y="1651"/>
                  </a:lnTo>
                  <a:lnTo>
                    <a:pt x="311" y="1631"/>
                  </a:lnTo>
                  <a:lnTo>
                    <a:pt x="294" y="1563"/>
                  </a:lnTo>
                  <a:lnTo>
                    <a:pt x="298" y="1515"/>
                  </a:lnTo>
                  <a:lnTo>
                    <a:pt x="271" y="1456"/>
                  </a:lnTo>
                  <a:lnTo>
                    <a:pt x="121" y="1454"/>
                  </a:lnTo>
                  <a:lnTo>
                    <a:pt x="117" y="1391"/>
                  </a:lnTo>
                  <a:lnTo>
                    <a:pt x="100" y="1360"/>
                  </a:lnTo>
                  <a:lnTo>
                    <a:pt x="112" y="1337"/>
                  </a:lnTo>
                  <a:lnTo>
                    <a:pt x="87" y="1256"/>
                  </a:lnTo>
                  <a:lnTo>
                    <a:pt x="41" y="1168"/>
                  </a:lnTo>
                  <a:lnTo>
                    <a:pt x="50" y="1124"/>
                  </a:lnTo>
                  <a:lnTo>
                    <a:pt x="103" y="1058"/>
                  </a:lnTo>
                  <a:lnTo>
                    <a:pt x="88" y="1058"/>
                  </a:lnTo>
                  <a:lnTo>
                    <a:pt x="31" y="1045"/>
                  </a:lnTo>
                  <a:lnTo>
                    <a:pt x="31" y="1011"/>
                  </a:lnTo>
                  <a:lnTo>
                    <a:pt x="19" y="949"/>
                  </a:lnTo>
                  <a:lnTo>
                    <a:pt x="10" y="942"/>
                  </a:lnTo>
                  <a:lnTo>
                    <a:pt x="43" y="897"/>
                  </a:lnTo>
                  <a:lnTo>
                    <a:pt x="14" y="874"/>
                  </a:lnTo>
                  <a:lnTo>
                    <a:pt x="0" y="850"/>
                  </a:lnTo>
                  <a:lnTo>
                    <a:pt x="37" y="841"/>
                  </a:lnTo>
                  <a:lnTo>
                    <a:pt x="81" y="811"/>
                  </a:lnTo>
                  <a:lnTo>
                    <a:pt x="78" y="789"/>
                  </a:lnTo>
                  <a:lnTo>
                    <a:pt x="87" y="780"/>
                  </a:lnTo>
                  <a:lnTo>
                    <a:pt x="65" y="751"/>
                  </a:lnTo>
                  <a:lnTo>
                    <a:pt x="77" y="725"/>
                  </a:lnTo>
                  <a:lnTo>
                    <a:pt x="74" y="701"/>
                  </a:lnTo>
                  <a:lnTo>
                    <a:pt x="76" y="653"/>
                  </a:lnTo>
                  <a:lnTo>
                    <a:pt x="74" y="650"/>
                  </a:lnTo>
                  <a:lnTo>
                    <a:pt x="90" y="644"/>
                  </a:lnTo>
                  <a:lnTo>
                    <a:pt x="129" y="653"/>
                  </a:lnTo>
                  <a:lnTo>
                    <a:pt x="156" y="675"/>
                  </a:lnTo>
                  <a:lnTo>
                    <a:pt x="185" y="675"/>
                  </a:lnTo>
                  <a:lnTo>
                    <a:pt x="207" y="653"/>
                  </a:lnTo>
                  <a:lnTo>
                    <a:pt x="236" y="653"/>
                  </a:lnTo>
                  <a:lnTo>
                    <a:pt x="274" y="682"/>
                  </a:lnTo>
                  <a:lnTo>
                    <a:pt x="285" y="706"/>
                  </a:lnTo>
                  <a:lnTo>
                    <a:pt x="299" y="720"/>
                  </a:lnTo>
                  <a:lnTo>
                    <a:pt x="316" y="701"/>
                  </a:lnTo>
                  <a:lnTo>
                    <a:pt x="366" y="694"/>
                  </a:lnTo>
                  <a:lnTo>
                    <a:pt x="390" y="665"/>
                  </a:lnTo>
                  <a:lnTo>
                    <a:pt x="396" y="644"/>
                  </a:lnTo>
                  <a:lnTo>
                    <a:pt x="417" y="624"/>
                  </a:lnTo>
                  <a:lnTo>
                    <a:pt x="409" y="601"/>
                  </a:lnTo>
                  <a:lnTo>
                    <a:pt x="462" y="572"/>
                  </a:lnTo>
                  <a:lnTo>
                    <a:pt x="528" y="558"/>
                  </a:lnTo>
                  <a:lnTo>
                    <a:pt x="534" y="541"/>
                  </a:lnTo>
                  <a:lnTo>
                    <a:pt x="561" y="520"/>
                  </a:lnTo>
                  <a:lnTo>
                    <a:pt x="588" y="514"/>
                  </a:lnTo>
                  <a:lnTo>
                    <a:pt x="599" y="468"/>
                  </a:lnTo>
                  <a:lnTo>
                    <a:pt x="600" y="425"/>
                  </a:lnTo>
                  <a:lnTo>
                    <a:pt x="639" y="384"/>
                  </a:lnTo>
                  <a:lnTo>
                    <a:pt x="639" y="348"/>
                  </a:lnTo>
                  <a:lnTo>
                    <a:pt x="624" y="335"/>
                  </a:lnTo>
                  <a:lnTo>
                    <a:pt x="626" y="314"/>
                  </a:lnTo>
                  <a:lnTo>
                    <a:pt x="643" y="307"/>
                  </a:lnTo>
                  <a:lnTo>
                    <a:pt x="662" y="292"/>
                  </a:lnTo>
                  <a:lnTo>
                    <a:pt x="707" y="281"/>
                  </a:lnTo>
                  <a:lnTo>
                    <a:pt x="720" y="282"/>
                  </a:lnTo>
                  <a:lnTo>
                    <a:pt x="772" y="244"/>
                  </a:lnTo>
                  <a:lnTo>
                    <a:pt x="812" y="232"/>
                  </a:lnTo>
                  <a:lnTo>
                    <a:pt x="847" y="253"/>
                  </a:lnTo>
                  <a:lnTo>
                    <a:pt x="884" y="244"/>
                  </a:lnTo>
                  <a:lnTo>
                    <a:pt x="896" y="256"/>
                  </a:lnTo>
                  <a:lnTo>
                    <a:pt x="952" y="242"/>
                  </a:lnTo>
                  <a:lnTo>
                    <a:pt x="989" y="258"/>
                  </a:lnTo>
                  <a:lnTo>
                    <a:pt x="1009" y="290"/>
                  </a:lnTo>
                  <a:lnTo>
                    <a:pt x="1033" y="291"/>
                  </a:lnTo>
                  <a:lnTo>
                    <a:pt x="1061" y="264"/>
                  </a:lnTo>
                  <a:lnTo>
                    <a:pt x="1090" y="268"/>
                  </a:lnTo>
                  <a:lnTo>
                    <a:pt x="1127" y="316"/>
                  </a:lnTo>
                  <a:lnTo>
                    <a:pt x="1154" y="326"/>
                  </a:lnTo>
                  <a:lnTo>
                    <a:pt x="1210" y="314"/>
                  </a:lnTo>
                  <a:lnTo>
                    <a:pt x="1247" y="293"/>
                  </a:lnTo>
                  <a:lnTo>
                    <a:pt x="1266" y="267"/>
                  </a:lnTo>
                  <a:lnTo>
                    <a:pt x="1286" y="262"/>
                  </a:lnTo>
                  <a:lnTo>
                    <a:pt x="1305" y="244"/>
                  </a:lnTo>
                  <a:lnTo>
                    <a:pt x="1323" y="256"/>
                  </a:lnTo>
                  <a:lnTo>
                    <a:pt x="1341" y="281"/>
                  </a:lnTo>
                  <a:lnTo>
                    <a:pt x="1401" y="286"/>
                  </a:lnTo>
                  <a:lnTo>
                    <a:pt x="1399" y="258"/>
                  </a:lnTo>
                  <a:lnTo>
                    <a:pt x="1383" y="243"/>
                  </a:lnTo>
                  <a:lnTo>
                    <a:pt x="1385" y="219"/>
                  </a:lnTo>
                  <a:lnTo>
                    <a:pt x="1422" y="209"/>
                  </a:lnTo>
                  <a:lnTo>
                    <a:pt x="1436" y="190"/>
                  </a:lnTo>
                  <a:lnTo>
                    <a:pt x="1453" y="190"/>
                  </a:lnTo>
                  <a:lnTo>
                    <a:pt x="1458" y="209"/>
                  </a:lnTo>
                  <a:lnTo>
                    <a:pt x="1495" y="206"/>
                  </a:lnTo>
                  <a:lnTo>
                    <a:pt x="1519" y="169"/>
                  </a:lnTo>
                  <a:lnTo>
                    <a:pt x="1510" y="122"/>
                  </a:lnTo>
                  <a:lnTo>
                    <a:pt x="1525" y="99"/>
                  </a:lnTo>
                  <a:lnTo>
                    <a:pt x="1545" y="79"/>
                  </a:lnTo>
                  <a:lnTo>
                    <a:pt x="1552" y="31"/>
                  </a:lnTo>
                  <a:lnTo>
                    <a:pt x="1569" y="0"/>
                  </a:lnTo>
                  <a:lnTo>
                    <a:pt x="1610" y="0"/>
                  </a:lnTo>
                  <a:lnTo>
                    <a:pt x="1639" y="21"/>
                  </a:lnTo>
                  <a:lnTo>
                    <a:pt x="1670" y="37"/>
                  </a:lnTo>
                  <a:lnTo>
                    <a:pt x="1670" y="64"/>
                  </a:lnTo>
                  <a:lnTo>
                    <a:pt x="1663" y="103"/>
                  </a:lnTo>
                  <a:lnTo>
                    <a:pt x="1673" y="135"/>
                  </a:lnTo>
                  <a:lnTo>
                    <a:pt x="1701" y="134"/>
                  </a:lnTo>
                  <a:lnTo>
                    <a:pt x="1713" y="166"/>
                  </a:lnTo>
                  <a:lnTo>
                    <a:pt x="1711" y="209"/>
                  </a:lnTo>
                  <a:lnTo>
                    <a:pt x="1716" y="244"/>
                  </a:lnTo>
                  <a:lnTo>
                    <a:pt x="1718" y="311"/>
                  </a:lnTo>
                  <a:lnTo>
                    <a:pt x="1744" y="345"/>
                  </a:lnTo>
                  <a:lnTo>
                    <a:pt x="1744" y="368"/>
                  </a:lnTo>
                  <a:lnTo>
                    <a:pt x="1775" y="381"/>
                  </a:lnTo>
                  <a:lnTo>
                    <a:pt x="1818" y="381"/>
                  </a:lnTo>
                  <a:lnTo>
                    <a:pt x="1848" y="359"/>
                  </a:lnTo>
                  <a:lnTo>
                    <a:pt x="1854" y="342"/>
                  </a:lnTo>
                  <a:lnTo>
                    <a:pt x="1913" y="314"/>
                  </a:lnTo>
                  <a:lnTo>
                    <a:pt x="1941" y="289"/>
                  </a:lnTo>
                  <a:lnTo>
                    <a:pt x="1948" y="258"/>
                  </a:lnTo>
                  <a:lnTo>
                    <a:pt x="1971" y="23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30"/>
            <p:cNvSpPr>
              <a:spLocks/>
            </p:cNvSpPr>
            <p:nvPr/>
          </p:nvSpPr>
          <p:spPr bwMode="auto">
            <a:xfrm>
              <a:off x="2075531" y="3883718"/>
              <a:ext cx="568925" cy="458519"/>
            </a:xfrm>
            <a:custGeom>
              <a:avLst/>
              <a:gdLst>
                <a:gd name="T0" fmla="*/ 148 w 3505"/>
                <a:gd name="T1" fmla="*/ 58 h 2823"/>
                <a:gd name="T2" fmla="*/ 315 w 3505"/>
                <a:gd name="T3" fmla="*/ 180 h 2823"/>
                <a:gd name="T4" fmla="*/ 435 w 3505"/>
                <a:gd name="T5" fmla="*/ 182 h 2823"/>
                <a:gd name="T6" fmla="*/ 529 w 3505"/>
                <a:gd name="T7" fmla="*/ 91 h 2823"/>
                <a:gd name="T8" fmla="*/ 646 w 3505"/>
                <a:gd name="T9" fmla="*/ 24 h 2823"/>
                <a:gd name="T10" fmla="*/ 682 w 3505"/>
                <a:gd name="T11" fmla="*/ 103 h 2823"/>
                <a:gd name="T12" fmla="*/ 760 w 3505"/>
                <a:gd name="T13" fmla="*/ 259 h 2823"/>
                <a:gd name="T14" fmla="*/ 839 w 3505"/>
                <a:gd name="T15" fmla="*/ 322 h 2823"/>
                <a:gd name="T16" fmla="*/ 907 w 3505"/>
                <a:gd name="T17" fmla="*/ 458 h 2823"/>
                <a:gd name="T18" fmla="*/ 1081 w 3505"/>
                <a:gd name="T19" fmla="*/ 480 h 2823"/>
                <a:gd name="T20" fmla="*/ 1346 w 3505"/>
                <a:gd name="T21" fmla="*/ 617 h 2823"/>
                <a:gd name="T22" fmla="*/ 1731 w 3505"/>
                <a:gd name="T23" fmla="*/ 589 h 2823"/>
                <a:gd name="T24" fmla="*/ 1821 w 3505"/>
                <a:gd name="T25" fmla="*/ 437 h 2823"/>
                <a:gd name="T26" fmla="*/ 2030 w 3505"/>
                <a:gd name="T27" fmla="*/ 287 h 2823"/>
                <a:gd name="T28" fmla="*/ 2213 w 3505"/>
                <a:gd name="T29" fmla="*/ 263 h 2823"/>
                <a:gd name="T30" fmla="*/ 2482 w 3505"/>
                <a:gd name="T31" fmla="*/ 370 h 2823"/>
                <a:gd name="T32" fmla="*/ 2648 w 3505"/>
                <a:gd name="T33" fmla="*/ 459 h 2823"/>
                <a:gd name="T34" fmla="*/ 2927 w 3505"/>
                <a:gd name="T35" fmla="*/ 643 h 2823"/>
                <a:gd name="T36" fmla="*/ 2942 w 3505"/>
                <a:gd name="T37" fmla="*/ 815 h 2823"/>
                <a:gd name="T38" fmla="*/ 2949 w 3505"/>
                <a:gd name="T39" fmla="*/ 925 h 2823"/>
                <a:gd name="T40" fmla="*/ 2878 w 3505"/>
                <a:gd name="T41" fmla="*/ 1056 h 2823"/>
                <a:gd name="T42" fmla="*/ 2971 w 3505"/>
                <a:gd name="T43" fmla="*/ 1172 h 2823"/>
                <a:gd name="T44" fmla="*/ 2968 w 3505"/>
                <a:gd name="T45" fmla="*/ 1474 h 2823"/>
                <a:gd name="T46" fmla="*/ 3162 w 3505"/>
                <a:gd name="T47" fmla="*/ 1677 h 2823"/>
                <a:gd name="T48" fmla="*/ 3146 w 3505"/>
                <a:gd name="T49" fmla="*/ 2098 h 2823"/>
                <a:gd name="T50" fmla="*/ 3338 w 3505"/>
                <a:gd name="T51" fmla="*/ 2203 h 2823"/>
                <a:gd name="T52" fmla="*/ 3405 w 3505"/>
                <a:gd name="T53" fmla="*/ 2371 h 2823"/>
                <a:gd name="T54" fmla="*/ 3480 w 3505"/>
                <a:gd name="T55" fmla="*/ 2519 h 2823"/>
                <a:gd name="T56" fmla="*/ 3267 w 3505"/>
                <a:gd name="T57" fmla="*/ 2599 h 2823"/>
                <a:gd name="T58" fmla="*/ 3259 w 3505"/>
                <a:gd name="T59" fmla="*/ 2794 h 2823"/>
                <a:gd name="T60" fmla="*/ 3116 w 3505"/>
                <a:gd name="T61" fmla="*/ 2787 h 2823"/>
                <a:gd name="T62" fmla="*/ 3034 w 3505"/>
                <a:gd name="T63" fmla="*/ 2772 h 2823"/>
                <a:gd name="T64" fmla="*/ 2766 w 3505"/>
                <a:gd name="T65" fmla="*/ 2747 h 2823"/>
                <a:gd name="T66" fmla="*/ 2597 w 3505"/>
                <a:gd name="T67" fmla="*/ 2713 h 2823"/>
                <a:gd name="T68" fmla="*/ 2445 w 3505"/>
                <a:gd name="T69" fmla="*/ 2573 h 2823"/>
                <a:gd name="T70" fmla="*/ 2376 w 3505"/>
                <a:gd name="T71" fmla="*/ 2438 h 2823"/>
                <a:gd name="T72" fmla="*/ 2199 w 3505"/>
                <a:gd name="T73" fmla="*/ 2460 h 2823"/>
                <a:gd name="T74" fmla="*/ 1942 w 3505"/>
                <a:gd name="T75" fmla="*/ 2514 h 2823"/>
                <a:gd name="T76" fmla="*/ 1768 w 3505"/>
                <a:gd name="T77" fmla="*/ 2454 h 2823"/>
                <a:gd name="T78" fmla="*/ 1662 w 3505"/>
                <a:gd name="T79" fmla="*/ 2355 h 2823"/>
                <a:gd name="T80" fmla="*/ 1476 w 3505"/>
                <a:gd name="T81" fmla="*/ 2314 h 2823"/>
                <a:gd name="T82" fmla="*/ 1336 w 3505"/>
                <a:gd name="T83" fmla="*/ 2130 h 2823"/>
                <a:gd name="T84" fmla="*/ 1323 w 3505"/>
                <a:gd name="T85" fmla="*/ 2102 h 2823"/>
                <a:gd name="T86" fmla="*/ 1198 w 3505"/>
                <a:gd name="T87" fmla="*/ 1881 h 2823"/>
                <a:gd name="T88" fmla="*/ 1078 w 3505"/>
                <a:gd name="T89" fmla="*/ 1891 h 2823"/>
                <a:gd name="T90" fmla="*/ 1018 w 3505"/>
                <a:gd name="T91" fmla="*/ 1845 h 2823"/>
                <a:gd name="T92" fmla="*/ 982 w 3505"/>
                <a:gd name="T93" fmla="*/ 1914 h 2823"/>
                <a:gd name="T94" fmla="*/ 893 w 3505"/>
                <a:gd name="T95" fmla="*/ 1852 h 2823"/>
                <a:gd name="T96" fmla="*/ 786 w 3505"/>
                <a:gd name="T97" fmla="*/ 1628 h 2823"/>
                <a:gd name="T98" fmla="*/ 702 w 3505"/>
                <a:gd name="T99" fmla="*/ 1427 h 2823"/>
                <a:gd name="T100" fmla="*/ 474 w 3505"/>
                <a:gd name="T101" fmla="*/ 1339 h 2823"/>
                <a:gd name="T102" fmla="*/ 440 w 3505"/>
                <a:gd name="T103" fmla="*/ 1213 h 2823"/>
                <a:gd name="T104" fmla="*/ 375 w 3505"/>
                <a:gd name="T105" fmla="*/ 1137 h 2823"/>
                <a:gd name="T106" fmla="*/ 400 w 3505"/>
                <a:gd name="T107" fmla="*/ 964 h 2823"/>
                <a:gd name="T108" fmla="*/ 425 w 3505"/>
                <a:gd name="T109" fmla="*/ 843 h 2823"/>
                <a:gd name="T110" fmla="*/ 451 w 3505"/>
                <a:gd name="T111" fmla="*/ 798 h 2823"/>
                <a:gd name="T112" fmla="*/ 274 w 3505"/>
                <a:gd name="T113" fmla="*/ 741 h 2823"/>
                <a:gd name="T114" fmla="*/ 200 w 3505"/>
                <a:gd name="T115" fmla="*/ 604 h 2823"/>
                <a:gd name="T116" fmla="*/ 142 w 3505"/>
                <a:gd name="T117" fmla="*/ 489 h 2823"/>
                <a:gd name="T118" fmla="*/ 82 w 3505"/>
                <a:gd name="T119" fmla="*/ 285 h 2823"/>
                <a:gd name="T120" fmla="*/ 19 w 3505"/>
                <a:gd name="T121" fmla="*/ 116 h 2823"/>
                <a:gd name="T122" fmla="*/ 83 w 3505"/>
                <a:gd name="T123" fmla="*/ 0 h 2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5" h="2823">
                  <a:moveTo>
                    <a:pt x="83" y="0"/>
                  </a:moveTo>
                  <a:lnTo>
                    <a:pt x="90" y="0"/>
                  </a:lnTo>
                  <a:lnTo>
                    <a:pt x="115" y="29"/>
                  </a:lnTo>
                  <a:lnTo>
                    <a:pt x="137" y="27"/>
                  </a:lnTo>
                  <a:lnTo>
                    <a:pt x="148" y="58"/>
                  </a:lnTo>
                  <a:lnTo>
                    <a:pt x="146" y="82"/>
                  </a:lnTo>
                  <a:lnTo>
                    <a:pt x="221" y="124"/>
                  </a:lnTo>
                  <a:lnTo>
                    <a:pt x="226" y="156"/>
                  </a:lnTo>
                  <a:lnTo>
                    <a:pt x="270" y="179"/>
                  </a:lnTo>
                  <a:lnTo>
                    <a:pt x="315" y="180"/>
                  </a:lnTo>
                  <a:lnTo>
                    <a:pt x="364" y="208"/>
                  </a:lnTo>
                  <a:lnTo>
                    <a:pt x="373" y="180"/>
                  </a:lnTo>
                  <a:lnTo>
                    <a:pt x="373" y="180"/>
                  </a:lnTo>
                  <a:lnTo>
                    <a:pt x="411" y="174"/>
                  </a:lnTo>
                  <a:lnTo>
                    <a:pt x="435" y="182"/>
                  </a:lnTo>
                  <a:lnTo>
                    <a:pt x="465" y="169"/>
                  </a:lnTo>
                  <a:lnTo>
                    <a:pt x="471" y="148"/>
                  </a:lnTo>
                  <a:lnTo>
                    <a:pt x="483" y="132"/>
                  </a:lnTo>
                  <a:lnTo>
                    <a:pt x="500" y="131"/>
                  </a:lnTo>
                  <a:lnTo>
                    <a:pt x="529" y="91"/>
                  </a:lnTo>
                  <a:lnTo>
                    <a:pt x="550" y="81"/>
                  </a:lnTo>
                  <a:lnTo>
                    <a:pt x="571" y="53"/>
                  </a:lnTo>
                  <a:lnTo>
                    <a:pt x="596" y="47"/>
                  </a:lnTo>
                  <a:lnTo>
                    <a:pt x="628" y="24"/>
                  </a:lnTo>
                  <a:lnTo>
                    <a:pt x="646" y="24"/>
                  </a:lnTo>
                  <a:lnTo>
                    <a:pt x="649" y="34"/>
                  </a:lnTo>
                  <a:lnTo>
                    <a:pt x="665" y="38"/>
                  </a:lnTo>
                  <a:lnTo>
                    <a:pt x="680" y="63"/>
                  </a:lnTo>
                  <a:lnTo>
                    <a:pt x="703" y="87"/>
                  </a:lnTo>
                  <a:lnTo>
                    <a:pt x="682" y="103"/>
                  </a:lnTo>
                  <a:lnTo>
                    <a:pt x="691" y="120"/>
                  </a:lnTo>
                  <a:lnTo>
                    <a:pt x="731" y="145"/>
                  </a:lnTo>
                  <a:lnTo>
                    <a:pt x="675" y="183"/>
                  </a:lnTo>
                  <a:lnTo>
                    <a:pt x="733" y="246"/>
                  </a:lnTo>
                  <a:lnTo>
                    <a:pt x="760" y="259"/>
                  </a:lnTo>
                  <a:lnTo>
                    <a:pt x="772" y="279"/>
                  </a:lnTo>
                  <a:lnTo>
                    <a:pt x="800" y="285"/>
                  </a:lnTo>
                  <a:lnTo>
                    <a:pt x="815" y="276"/>
                  </a:lnTo>
                  <a:lnTo>
                    <a:pt x="815" y="286"/>
                  </a:lnTo>
                  <a:lnTo>
                    <a:pt x="839" y="322"/>
                  </a:lnTo>
                  <a:lnTo>
                    <a:pt x="844" y="363"/>
                  </a:lnTo>
                  <a:lnTo>
                    <a:pt x="836" y="402"/>
                  </a:lnTo>
                  <a:lnTo>
                    <a:pt x="848" y="419"/>
                  </a:lnTo>
                  <a:lnTo>
                    <a:pt x="873" y="422"/>
                  </a:lnTo>
                  <a:lnTo>
                    <a:pt x="907" y="458"/>
                  </a:lnTo>
                  <a:lnTo>
                    <a:pt x="947" y="458"/>
                  </a:lnTo>
                  <a:lnTo>
                    <a:pt x="976" y="468"/>
                  </a:lnTo>
                  <a:lnTo>
                    <a:pt x="1016" y="452"/>
                  </a:lnTo>
                  <a:lnTo>
                    <a:pt x="1056" y="478"/>
                  </a:lnTo>
                  <a:lnTo>
                    <a:pt x="1081" y="480"/>
                  </a:lnTo>
                  <a:lnTo>
                    <a:pt x="1092" y="517"/>
                  </a:lnTo>
                  <a:lnTo>
                    <a:pt x="1118" y="549"/>
                  </a:lnTo>
                  <a:lnTo>
                    <a:pt x="1204" y="583"/>
                  </a:lnTo>
                  <a:lnTo>
                    <a:pt x="1242" y="587"/>
                  </a:lnTo>
                  <a:lnTo>
                    <a:pt x="1346" y="617"/>
                  </a:lnTo>
                  <a:lnTo>
                    <a:pt x="1396" y="617"/>
                  </a:lnTo>
                  <a:lnTo>
                    <a:pt x="1509" y="585"/>
                  </a:lnTo>
                  <a:lnTo>
                    <a:pt x="1595" y="574"/>
                  </a:lnTo>
                  <a:lnTo>
                    <a:pt x="1693" y="582"/>
                  </a:lnTo>
                  <a:lnTo>
                    <a:pt x="1731" y="589"/>
                  </a:lnTo>
                  <a:lnTo>
                    <a:pt x="1744" y="545"/>
                  </a:lnTo>
                  <a:lnTo>
                    <a:pt x="1718" y="507"/>
                  </a:lnTo>
                  <a:lnTo>
                    <a:pt x="1702" y="462"/>
                  </a:lnTo>
                  <a:lnTo>
                    <a:pt x="1737" y="442"/>
                  </a:lnTo>
                  <a:lnTo>
                    <a:pt x="1821" y="437"/>
                  </a:lnTo>
                  <a:lnTo>
                    <a:pt x="1835" y="391"/>
                  </a:lnTo>
                  <a:lnTo>
                    <a:pt x="1858" y="363"/>
                  </a:lnTo>
                  <a:lnTo>
                    <a:pt x="1887" y="361"/>
                  </a:lnTo>
                  <a:lnTo>
                    <a:pt x="1958" y="300"/>
                  </a:lnTo>
                  <a:lnTo>
                    <a:pt x="2030" y="287"/>
                  </a:lnTo>
                  <a:lnTo>
                    <a:pt x="2094" y="300"/>
                  </a:lnTo>
                  <a:lnTo>
                    <a:pt x="2107" y="259"/>
                  </a:lnTo>
                  <a:lnTo>
                    <a:pt x="2141" y="251"/>
                  </a:lnTo>
                  <a:lnTo>
                    <a:pt x="2174" y="264"/>
                  </a:lnTo>
                  <a:lnTo>
                    <a:pt x="2213" y="263"/>
                  </a:lnTo>
                  <a:lnTo>
                    <a:pt x="2275" y="313"/>
                  </a:lnTo>
                  <a:lnTo>
                    <a:pt x="2327" y="327"/>
                  </a:lnTo>
                  <a:lnTo>
                    <a:pt x="2427" y="390"/>
                  </a:lnTo>
                  <a:lnTo>
                    <a:pt x="2455" y="389"/>
                  </a:lnTo>
                  <a:lnTo>
                    <a:pt x="2482" y="370"/>
                  </a:lnTo>
                  <a:lnTo>
                    <a:pt x="2550" y="399"/>
                  </a:lnTo>
                  <a:lnTo>
                    <a:pt x="2586" y="405"/>
                  </a:lnTo>
                  <a:lnTo>
                    <a:pt x="2597" y="456"/>
                  </a:lnTo>
                  <a:lnTo>
                    <a:pt x="2612" y="468"/>
                  </a:lnTo>
                  <a:lnTo>
                    <a:pt x="2648" y="459"/>
                  </a:lnTo>
                  <a:lnTo>
                    <a:pt x="2712" y="474"/>
                  </a:lnTo>
                  <a:lnTo>
                    <a:pt x="2782" y="570"/>
                  </a:lnTo>
                  <a:lnTo>
                    <a:pt x="2857" y="576"/>
                  </a:lnTo>
                  <a:lnTo>
                    <a:pt x="2900" y="594"/>
                  </a:lnTo>
                  <a:lnTo>
                    <a:pt x="2927" y="643"/>
                  </a:lnTo>
                  <a:lnTo>
                    <a:pt x="2914" y="668"/>
                  </a:lnTo>
                  <a:lnTo>
                    <a:pt x="2930" y="710"/>
                  </a:lnTo>
                  <a:lnTo>
                    <a:pt x="2928" y="736"/>
                  </a:lnTo>
                  <a:lnTo>
                    <a:pt x="2944" y="767"/>
                  </a:lnTo>
                  <a:lnTo>
                    <a:pt x="2942" y="815"/>
                  </a:lnTo>
                  <a:lnTo>
                    <a:pt x="2945" y="839"/>
                  </a:lnTo>
                  <a:lnTo>
                    <a:pt x="2933" y="865"/>
                  </a:lnTo>
                  <a:lnTo>
                    <a:pt x="2955" y="894"/>
                  </a:lnTo>
                  <a:lnTo>
                    <a:pt x="2946" y="903"/>
                  </a:lnTo>
                  <a:lnTo>
                    <a:pt x="2949" y="925"/>
                  </a:lnTo>
                  <a:lnTo>
                    <a:pt x="2905" y="955"/>
                  </a:lnTo>
                  <a:lnTo>
                    <a:pt x="2868" y="964"/>
                  </a:lnTo>
                  <a:lnTo>
                    <a:pt x="2882" y="988"/>
                  </a:lnTo>
                  <a:lnTo>
                    <a:pt x="2911" y="1011"/>
                  </a:lnTo>
                  <a:lnTo>
                    <a:pt x="2878" y="1056"/>
                  </a:lnTo>
                  <a:lnTo>
                    <a:pt x="2887" y="1063"/>
                  </a:lnTo>
                  <a:lnTo>
                    <a:pt x="2899" y="1125"/>
                  </a:lnTo>
                  <a:lnTo>
                    <a:pt x="2899" y="1159"/>
                  </a:lnTo>
                  <a:lnTo>
                    <a:pt x="2956" y="1172"/>
                  </a:lnTo>
                  <a:lnTo>
                    <a:pt x="2971" y="1172"/>
                  </a:lnTo>
                  <a:lnTo>
                    <a:pt x="2918" y="1238"/>
                  </a:lnTo>
                  <a:lnTo>
                    <a:pt x="2909" y="1282"/>
                  </a:lnTo>
                  <a:lnTo>
                    <a:pt x="2955" y="1370"/>
                  </a:lnTo>
                  <a:lnTo>
                    <a:pt x="2980" y="1451"/>
                  </a:lnTo>
                  <a:lnTo>
                    <a:pt x="2968" y="1474"/>
                  </a:lnTo>
                  <a:lnTo>
                    <a:pt x="2985" y="1505"/>
                  </a:lnTo>
                  <a:lnTo>
                    <a:pt x="2989" y="1568"/>
                  </a:lnTo>
                  <a:lnTo>
                    <a:pt x="3139" y="1570"/>
                  </a:lnTo>
                  <a:lnTo>
                    <a:pt x="3166" y="1629"/>
                  </a:lnTo>
                  <a:lnTo>
                    <a:pt x="3162" y="1677"/>
                  </a:lnTo>
                  <a:lnTo>
                    <a:pt x="3179" y="1745"/>
                  </a:lnTo>
                  <a:lnTo>
                    <a:pt x="3166" y="1765"/>
                  </a:lnTo>
                  <a:lnTo>
                    <a:pt x="3038" y="1940"/>
                  </a:lnTo>
                  <a:lnTo>
                    <a:pt x="3127" y="2059"/>
                  </a:lnTo>
                  <a:lnTo>
                    <a:pt x="3146" y="2098"/>
                  </a:lnTo>
                  <a:lnTo>
                    <a:pt x="3191" y="2146"/>
                  </a:lnTo>
                  <a:lnTo>
                    <a:pt x="3234" y="2168"/>
                  </a:lnTo>
                  <a:lnTo>
                    <a:pt x="3248" y="2186"/>
                  </a:lnTo>
                  <a:lnTo>
                    <a:pt x="3306" y="2191"/>
                  </a:lnTo>
                  <a:lnTo>
                    <a:pt x="3338" y="2203"/>
                  </a:lnTo>
                  <a:lnTo>
                    <a:pt x="3343" y="2222"/>
                  </a:lnTo>
                  <a:lnTo>
                    <a:pt x="3389" y="2227"/>
                  </a:lnTo>
                  <a:lnTo>
                    <a:pt x="3390" y="2284"/>
                  </a:lnTo>
                  <a:lnTo>
                    <a:pt x="3402" y="2324"/>
                  </a:lnTo>
                  <a:lnTo>
                    <a:pt x="3405" y="2371"/>
                  </a:lnTo>
                  <a:lnTo>
                    <a:pt x="3414" y="2401"/>
                  </a:lnTo>
                  <a:lnTo>
                    <a:pt x="3456" y="2399"/>
                  </a:lnTo>
                  <a:lnTo>
                    <a:pt x="3500" y="2429"/>
                  </a:lnTo>
                  <a:lnTo>
                    <a:pt x="3505" y="2495"/>
                  </a:lnTo>
                  <a:lnTo>
                    <a:pt x="3480" y="2519"/>
                  </a:lnTo>
                  <a:lnTo>
                    <a:pt x="3436" y="2501"/>
                  </a:lnTo>
                  <a:lnTo>
                    <a:pt x="3353" y="2526"/>
                  </a:lnTo>
                  <a:lnTo>
                    <a:pt x="3337" y="2544"/>
                  </a:lnTo>
                  <a:lnTo>
                    <a:pt x="3284" y="2566"/>
                  </a:lnTo>
                  <a:lnTo>
                    <a:pt x="3267" y="2599"/>
                  </a:lnTo>
                  <a:lnTo>
                    <a:pt x="3276" y="2629"/>
                  </a:lnTo>
                  <a:lnTo>
                    <a:pt x="3250" y="2665"/>
                  </a:lnTo>
                  <a:lnTo>
                    <a:pt x="3266" y="2707"/>
                  </a:lnTo>
                  <a:lnTo>
                    <a:pt x="3258" y="2766"/>
                  </a:lnTo>
                  <a:lnTo>
                    <a:pt x="3259" y="2794"/>
                  </a:lnTo>
                  <a:lnTo>
                    <a:pt x="3249" y="2794"/>
                  </a:lnTo>
                  <a:lnTo>
                    <a:pt x="3242" y="2809"/>
                  </a:lnTo>
                  <a:lnTo>
                    <a:pt x="3215" y="2823"/>
                  </a:lnTo>
                  <a:lnTo>
                    <a:pt x="3159" y="2802"/>
                  </a:lnTo>
                  <a:lnTo>
                    <a:pt x="3116" y="2787"/>
                  </a:lnTo>
                  <a:lnTo>
                    <a:pt x="3099" y="2757"/>
                  </a:lnTo>
                  <a:lnTo>
                    <a:pt x="3078" y="2761"/>
                  </a:lnTo>
                  <a:lnTo>
                    <a:pt x="3069" y="2791"/>
                  </a:lnTo>
                  <a:lnTo>
                    <a:pt x="3059" y="2792"/>
                  </a:lnTo>
                  <a:lnTo>
                    <a:pt x="3034" y="2772"/>
                  </a:lnTo>
                  <a:lnTo>
                    <a:pt x="3019" y="2777"/>
                  </a:lnTo>
                  <a:lnTo>
                    <a:pt x="2989" y="2766"/>
                  </a:lnTo>
                  <a:lnTo>
                    <a:pt x="2914" y="2763"/>
                  </a:lnTo>
                  <a:lnTo>
                    <a:pt x="2861" y="2740"/>
                  </a:lnTo>
                  <a:lnTo>
                    <a:pt x="2766" y="2747"/>
                  </a:lnTo>
                  <a:lnTo>
                    <a:pt x="2721" y="2704"/>
                  </a:lnTo>
                  <a:lnTo>
                    <a:pt x="2708" y="2703"/>
                  </a:lnTo>
                  <a:lnTo>
                    <a:pt x="2667" y="2737"/>
                  </a:lnTo>
                  <a:lnTo>
                    <a:pt x="2635" y="2712"/>
                  </a:lnTo>
                  <a:lnTo>
                    <a:pt x="2597" y="2713"/>
                  </a:lnTo>
                  <a:lnTo>
                    <a:pt x="2506" y="2714"/>
                  </a:lnTo>
                  <a:lnTo>
                    <a:pt x="2500" y="2697"/>
                  </a:lnTo>
                  <a:lnTo>
                    <a:pt x="2481" y="2683"/>
                  </a:lnTo>
                  <a:lnTo>
                    <a:pt x="2479" y="2638"/>
                  </a:lnTo>
                  <a:lnTo>
                    <a:pt x="2445" y="2573"/>
                  </a:lnTo>
                  <a:lnTo>
                    <a:pt x="2426" y="2511"/>
                  </a:lnTo>
                  <a:lnTo>
                    <a:pt x="2395" y="2467"/>
                  </a:lnTo>
                  <a:lnTo>
                    <a:pt x="2391" y="2449"/>
                  </a:lnTo>
                  <a:lnTo>
                    <a:pt x="2376" y="2450"/>
                  </a:lnTo>
                  <a:lnTo>
                    <a:pt x="2376" y="2438"/>
                  </a:lnTo>
                  <a:lnTo>
                    <a:pt x="2317" y="2430"/>
                  </a:lnTo>
                  <a:lnTo>
                    <a:pt x="2282" y="2442"/>
                  </a:lnTo>
                  <a:lnTo>
                    <a:pt x="2237" y="2474"/>
                  </a:lnTo>
                  <a:lnTo>
                    <a:pt x="2202" y="2475"/>
                  </a:lnTo>
                  <a:lnTo>
                    <a:pt x="2199" y="2460"/>
                  </a:lnTo>
                  <a:lnTo>
                    <a:pt x="2197" y="2480"/>
                  </a:lnTo>
                  <a:lnTo>
                    <a:pt x="2126" y="2524"/>
                  </a:lnTo>
                  <a:lnTo>
                    <a:pt x="2066" y="2573"/>
                  </a:lnTo>
                  <a:lnTo>
                    <a:pt x="2000" y="2528"/>
                  </a:lnTo>
                  <a:lnTo>
                    <a:pt x="1942" y="2514"/>
                  </a:lnTo>
                  <a:lnTo>
                    <a:pt x="1901" y="2520"/>
                  </a:lnTo>
                  <a:lnTo>
                    <a:pt x="1885" y="2529"/>
                  </a:lnTo>
                  <a:lnTo>
                    <a:pt x="1825" y="2475"/>
                  </a:lnTo>
                  <a:lnTo>
                    <a:pt x="1796" y="2472"/>
                  </a:lnTo>
                  <a:lnTo>
                    <a:pt x="1768" y="2454"/>
                  </a:lnTo>
                  <a:lnTo>
                    <a:pt x="1728" y="2445"/>
                  </a:lnTo>
                  <a:lnTo>
                    <a:pt x="1678" y="2392"/>
                  </a:lnTo>
                  <a:lnTo>
                    <a:pt x="1699" y="2374"/>
                  </a:lnTo>
                  <a:lnTo>
                    <a:pt x="1693" y="2358"/>
                  </a:lnTo>
                  <a:lnTo>
                    <a:pt x="1662" y="2355"/>
                  </a:lnTo>
                  <a:lnTo>
                    <a:pt x="1653" y="2344"/>
                  </a:lnTo>
                  <a:lnTo>
                    <a:pt x="1599" y="2342"/>
                  </a:lnTo>
                  <a:lnTo>
                    <a:pt x="1581" y="2322"/>
                  </a:lnTo>
                  <a:lnTo>
                    <a:pt x="1537" y="2308"/>
                  </a:lnTo>
                  <a:lnTo>
                    <a:pt x="1476" y="2314"/>
                  </a:lnTo>
                  <a:lnTo>
                    <a:pt x="1441" y="2294"/>
                  </a:lnTo>
                  <a:lnTo>
                    <a:pt x="1388" y="2178"/>
                  </a:lnTo>
                  <a:lnTo>
                    <a:pt x="1382" y="2151"/>
                  </a:lnTo>
                  <a:lnTo>
                    <a:pt x="1367" y="2156"/>
                  </a:lnTo>
                  <a:lnTo>
                    <a:pt x="1336" y="2130"/>
                  </a:lnTo>
                  <a:lnTo>
                    <a:pt x="1343" y="2121"/>
                  </a:lnTo>
                  <a:lnTo>
                    <a:pt x="1354" y="2129"/>
                  </a:lnTo>
                  <a:lnTo>
                    <a:pt x="1368" y="2129"/>
                  </a:lnTo>
                  <a:lnTo>
                    <a:pt x="1349" y="2098"/>
                  </a:lnTo>
                  <a:lnTo>
                    <a:pt x="1323" y="2102"/>
                  </a:lnTo>
                  <a:lnTo>
                    <a:pt x="1306" y="2090"/>
                  </a:lnTo>
                  <a:lnTo>
                    <a:pt x="1301" y="2038"/>
                  </a:lnTo>
                  <a:lnTo>
                    <a:pt x="1238" y="1963"/>
                  </a:lnTo>
                  <a:lnTo>
                    <a:pt x="1234" y="1930"/>
                  </a:lnTo>
                  <a:lnTo>
                    <a:pt x="1198" y="1881"/>
                  </a:lnTo>
                  <a:lnTo>
                    <a:pt x="1180" y="1873"/>
                  </a:lnTo>
                  <a:lnTo>
                    <a:pt x="1127" y="1916"/>
                  </a:lnTo>
                  <a:lnTo>
                    <a:pt x="1110" y="1915"/>
                  </a:lnTo>
                  <a:lnTo>
                    <a:pt x="1093" y="1884"/>
                  </a:lnTo>
                  <a:lnTo>
                    <a:pt x="1078" y="1891"/>
                  </a:lnTo>
                  <a:lnTo>
                    <a:pt x="1039" y="1873"/>
                  </a:lnTo>
                  <a:lnTo>
                    <a:pt x="1044" y="1854"/>
                  </a:lnTo>
                  <a:lnTo>
                    <a:pt x="1051" y="1834"/>
                  </a:lnTo>
                  <a:lnTo>
                    <a:pt x="1042" y="1844"/>
                  </a:lnTo>
                  <a:lnTo>
                    <a:pt x="1018" y="1845"/>
                  </a:lnTo>
                  <a:lnTo>
                    <a:pt x="998" y="1843"/>
                  </a:lnTo>
                  <a:lnTo>
                    <a:pt x="1023" y="1864"/>
                  </a:lnTo>
                  <a:lnTo>
                    <a:pt x="1022" y="1896"/>
                  </a:lnTo>
                  <a:lnTo>
                    <a:pt x="1003" y="1913"/>
                  </a:lnTo>
                  <a:lnTo>
                    <a:pt x="982" y="1914"/>
                  </a:lnTo>
                  <a:lnTo>
                    <a:pt x="957" y="1880"/>
                  </a:lnTo>
                  <a:lnTo>
                    <a:pt x="958" y="1870"/>
                  </a:lnTo>
                  <a:lnTo>
                    <a:pt x="942" y="1877"/>
                  </a:lnTo>
                  <a:lnTo>
                    <a:pt x="929" y="1866"/>
                  </a:lnTo>
                  <a:lnTo>
                    <a:pt x="893" y="1852"/>
                  </a:lnTo>
                  <a:lnTo>
                    <a:pt x="863" y="1831"/>
                  </a:lnTo>
                  <a:lnTo>
                    <a:pt x="852" y="1724"/>
                  </a:lnTo>
                  <a:lnTo>
                    <a:pt x="797" y="1724"/>
                  </a:lnTo>
                  <a:lnTo>
                    <a:pt x="784" y="1679"/>
                  </a:lnTo>
                  <a:lnTo>
                    <a:pt x="786" y="1628"/>
                  </a:lnTo>
                  <a:lnTo>
                    <a:pt x="822" y="1597"/>
                  </a:lnTo>
                  <a:lnTo>
                    <a:pt x="786" y="1519"/>
                  </a:lnTo>
                  <a:lnTo>
                    <a:pt x="754" y="1503"/>
                  </a:lnTo>
                  <a:lnTo>
                    <a:pt x="722" y="1442"/>
                  </a:lnTo>
                  <a:lnTo>
                    <a:pt x="702" y="1427"/>
                  </a:lnTo>
                  <a:lnTo>
                    <a:pt x="683" y="1434"/>
                  </a:lnTo>
                  <a:lnTo>
                    <a:pt x="556" y="1351"/>
                  </a:lnTo>
                  <a:lnTo>
                    <a:pt x="526" y="1353"/>
                  </a:lnTo>
                  <a:lnTo>
                    <a:pt x="509" y="1365"/>
                  </a:lnTo>
                  <a:lnTo>
                    <a:pt x="474" y="1339"/>
                  </a:lnTo>
                  <a:lnTo>
                    <a:pt x="480" y="1318"/>
                  </a:lnTo>
                  <a:lnTo>
                    <a:pt x="470" y="1306"/>
                  </a:lnTo>
                  <a:lnTo>
                    <a:pt x="486" y="1270"/>
                  </a:lnTo>
                  <a:lnTo>
                    <a:pt x="447" y="1238"/>
                  </a:lnTo>
                  <a:lnTo>
                    <a:pt x="440" y="1213"/>
                  </a:lnTo>
                  <a:lnTo>
                    <a:pt x="403" y="1205"/>
                  </a:lnTo>
                  <a:lnTo>
                    <a:pt x="384" y="1182"/>
                  </a:lnTo>
                  <a:lnTo>
                    <a:pt x="361" y="1179"/>
                  </a:lnTo>
                  <a:lnTo>
                    <a:pt x="361" y="1156"/>
                  </a:lnTo>
                  <a:lnTo>
                    <a:pt x="375" y="1137"/>
                  </a:lnTo>
                  <a:lnTo>
                    <a:pt x="364" y="1121"/>
                  </a:lnTo>
                  <a:lnTo>
                    <a:pt x="373" y="1097"/>
                  </a:lnTo>
                  <a:lnTo>
                    <a:pt x="375" y="1034"/>
                  </a:lnTo>
                  <a:lnTo>
                    <a:pt x="393" y="1018"/>
                  </a:lnTo>
                  <a:lnTo>
                    <a:pt x="400" y="964"/>
                  </a:lnTo>
                  <a:lnTo>
                    <a:pt x="421" y="970"/>
                  </a:lnTo>
                  <a:lnTo>
                    <a:pt x="443" y="956"/>
                  </a:lnTo>
                  <a:lnTo>
                    <a:pt x="443" y="896"/>
                  </a:lnTo>
                  <a:lnTo>
                    <a:pt x="428" y="887"/>
                  </a:lnTo>
                  <a:lnTo>
                    <a:pt x="425" y="843"/>
                  </a:lnTo>
                  <a:lnTo>
                    <a:pt x="446" y="839"/>
                  </a:lnTo>
                  <a:lnTo>
                    <a:pt x="479" y="828"/>
                  </a:lnTo>
                  <a:lnTo>
                    <a:pt x="489" y="820"/>
                  </a:lnTo>
                  <a:lnTo>
                    <a:pt x="475" y="810"/>
                  </a:lnTo>
                  <a:lnTo>
                    <a:pt x="451" y="798"/>
                  </a:lnTo>
                  <a:lnTo>
                    <a:pt x="414" y="802"/>
                  </a:lnTo>
                  <a:lnTo>
                    <a:pt x="388" y="796"/>
                  </a:lnTo>
                  <a:lnTo>
                    <a:pt x="331" y="763"/>
                  </a:lnTo>
                  <a:lnTo>
                    <a:pt x="305" y="759"/>
                  </a:lnTo>
                  <a:lnTo>
                    <a:pt x="274" y="741"/>
                  </a:lnTo>
                  <a:lnTo>
                    <a:pt x="259" y="702"/>
                  </a:lnTo>
                  <a:lnTo>
                    <a:pt x="241" y="673"/>
                  </a:lnTo>
                  <a:lnTo>
                    <a:pt x="216" y="667"/>
                  </a:lnTo>
                  <a:lnTo>
                    <a:pt x="199" y="634"/>
                  </a:lnTo>
                  <a:lnTo>
                    <a:pt x="200" y="604"/>
                  </a:lnTo>
                  <a:lnTo>
                    <a:pt x="185" y="560"/>
                  </a:lnTo>
                  <a:lnTo>
                    <a:pt x="153" y="557"/>
                  </a:lnTo>
                  <a:lnTo>
                    <a:pt x="149" y="559"/>
                  </a:lnTo>
                  <a:lnTo>
                    <a:pt x="157" y="530"/>
                  </a:lnTo>
                  <a:lnTo>
                    <a:pt x="142" y="489"/>
                  </a:lnTo>
                  <a:lnTo>
                    <a:pt x="105" y="424"/>
                  </a:lnTo>
                  <a:lnTo>
                    <a:pt x="58" y="406"/>
                  </a:lnTo>
                  <a:lnTo>
                    <a:pt x="63" y="387"/>
                  </a:lnTo>
                  <a:lnTo>
                    <a:pt x="61" y="337"/>
                  </a:lnTo>
                  <a:lnTo>
                    <a:pt x="82" y="285"/>
                  </a:lnTo>
                  <a:lnTo>
                    <a:pt x="71" y="264"/>
                  </a:lnTo>
                  <a:lnTo>
                    <a:pt x="32" y="259"/>
                  </a:lnTo>
                  <a:lnTo>
                    <a:pt x="31" y="213"/>
                  </a:lnTo>
                  <a:lnTo>
                    <a:pt x="36" y="180"/>
                  </a:lnTo>
                  <a:lnTo>
                    <a:pt x="19" y="116"/>
                  </a:lnTo>
                  <a:lnTo>
                    <a:pt x="1" y="82"/>
                  </a:lnTo>
                  <a:lnTo>
                    <a:pt x="0" y="66"/>
                  </a:lnTo>
                  <a:lnTo>
                    <a:pt x="48" y="62"/>
                  </a:lnTo>
                  <a:lnTo>
                    <a:pt x="65" y="17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31"/>
            <p:cNvSpPr>
              <a:spLocks/>
            </p:cNvSpPr>
            <p:nvPr/>
          </p:nvSpPr>
          <p:spPr bwMode="auto">
            <a:xfrm>
              <a:off x="1957330" y="3965551"/>
              <a:ext cx="270175" cy="258485"/>
            </a:xfrm>
            <a:custGeom>
              <a:avLst/>
              <a:gdLst>
                <a:gd name="T0" fmla="*/ 1651 w 1664"/>
                <a:gd name="T1" fmla="*/ 1360 h 1592"/>
                <a:gd name="T2" fmla="*/ 1585 w 1664"/>
                <a:gd name="T3" fmla="*/ 1325 h 1592"/>
                <a:gd name="T4" fmla="*/ 1519 w 1664"/>
                <a:gd name="T5" fmla="*/ 1218 h 1592"/>
                <a:gd name="T6" fmla="*/ 1508 w 1664"/>
                <a:gd name="T7" fmla="*/ 1122 h 1592"/>
                <a:gd name="T8" fmla="*/ 1508 w 1664"/>
                <a:gd name="T9" fmla="*/ 1013 h 1592"/>
                <a:gd name="T10" fmla="*/ 1444 w 1664"/>
                <a:gd name="T11" fmla="*/ 936 h 1592"/>
                <a:gd name="T12" fmla="*/ 1405 w 1664"/>
                <a:gd name="T13" fmla="*/ 928 h 1592"/>
                <a:gd name="T14" fmla="*/ 1248 w 1664"/>
                <a:gd name="T15" fmla="*/ 847 h 1592"/>
                <a:gd name="T16" fmla="*/ 1196 w 1664"/>
                <a:gd name="T17" fmla="*/ 833 h 1592"/>
                <a:gd name="T18" fmla="*/ 1192 w 1664"/>
                <a:gd name="T19" fmla="*/ 800 h 1592"/>
                <a:gd name="T20" fmla="*/ 1169 w 1664"/>
                <a:gd name="T21" fmla="*/ 732 h 1592"/>
                <a:gd name="T22" fmla="*/ 1125 w 1664"/>
                <a:gd name="T23" fmla="*/ 699 h 1592"/>
                <a:gd name="T24" fmla="*/ 1083 w 1664"/>
                <a:gd name="T25" fmla="*/ 673 h 1592"/>
                <a:gd name="T26" fmla="*/ 1097 w 1664"/>
                <a:gd name="T27" fmla="*/ 631 h 1592"/>
                <a:gd name="T28" fmla="*/ 1095 w 1664"/>
                <a:gd name="T29" fmla="*/ 591 h 1592"/>
                <a:gd name="T30" fmla="*/ 1115 w 1664"/>
                <a:gd name="T31" fmla="*/ 512 h 1592"/>
                <a:gd name="T32" fmla="*/ 1143 w 1664"/>
                <a:gd name="T33" fmla="*/ 464 h 1592"/>
                <a:gd name="T34" fmla="*/ 1165 w 1664"/>
                <a:gd name="T35" fmla="*/ 390 h 1592"/>
                <a:gd name="T36" fmla="*/ 1147 w 1664"/>
                <a:gd name="T37" fmla="*/ 337 h 1592"/>
                <a:gd name="T38" fmla="*/ 1201 w 1664"/>
                <a:gd name="T39" fmla="*/ 322 h 1592"/>
                <a:gd name="T40" fmla="*/ 1197 w 1664"/>
                <a:gd name="T41" fmla="*/ 304 h 1592"/>
                <a:gd name="T42" fmla="*/ 1136 w 1664"/>
                <a:gd name="T43" fmla="*/ 296 h 1592"/>
                <a:gd name="T44" fmla="*/ 1053 w 1664"/>
                <a:gd name="T45" fmla="*/ 257 h 1592"/>
                <a:gd name="T46" fmla="*/ 996 w 1664"/>
                <a:gd name="T47" fmla="*/ 235 h 1592"/>
                <a:gd name="T48" fmla="*/ 963 w 1664"/>
                <a:gd name="T49" fmla="*/ 167 h 1592"/>
                <a:gd name="T50" fmla="*/ 921 w 1664"/>
                <a:gd name="T51" fmla="*/ 128 h 1592"/>
                <a:gd name="T52" fmla="*/ 907 w 1664"/>
                <a:gd name="T53" fmla="*/ 54 h 1592"/>
                <a:gd name="T54" fmla="*/ 833 w 1664"/>
                <a:gd name="T55" fmla="*/ 64 h 1592"/>
                <a:gd name="T56" fmla="*/ 805 w 1664"/>
                <a:gd name="T57" fmla="*/ 17 h 1592"/>
                <a:gd name="T58" fmla="*/ 737 w 1664"/>
                <a:gd name="T59" fmla="*/ 14 h 1592"/>
                <a:gd name="T60" fmla="*/ 608 w 1664"/>
                <a:gd name="T61" fmla="*/ 0 h 1592"/>
                <a:gd name="T62" fmla="*/ 550 w 1664"/>
                <a:gd name="T63" fmla="*/ 13 h 1592"/>
                <a:gd name="T64" fmla="*/ 511 w 1664"/>
                <a:gd name="T65" fmla="*/ 57 h 1592"/>
                <a:gd name="T66" fmla="*/ 473 w 1664"/>
                <a:gd name="T67" fmla="*/ 94 h 1592"/>
                <a:gd name="T68" fmla="*/ 370 w 1664"/>
                <a:gd name="T69" fmla="*/ 140 h 1592"/>
                <a:gd name="T70" fmla="*/ 336 w 1664"/>
                <a:gd name="T71" fmla="*/ 252 h 1592"/>
                <a:gd name="T72" fmla="*/ 369 w 1664"/>
                <a:gd name="T73" fmla="*/ 370 h 1592"/>
                <a:gd name="T74" fmla="*/ 348 w 1664"/>
                <a:gd name="T75" fmla="*/ 457 h 1592"/>
                <a:gd name="T76" fmla="*/ 320 w 1664"/>
                <a:gd name="T77" fmla="*/ 544 h 1592"/>
                <a:gd name="T78" fmla="*/ 0 w 1664"/>
                <a:gd name="T79" fmla="*/ 786 h 1592"/>
                <a:gd name="T80" fmla="*/ 0 w 1664"/>
                <a:gd name="T81" fmla="*/ 788 h 1592"/>
                <a:gd name="T82" fmla="*/ 238 w 1664"/>
                <a:gd name="T83" fmla="*/ 1031 h 1592"/>
                <a:gd name="T84" fmla="*/ 1361 w 1664"/>
                <a:gd name="T85" fmla="*/ 1592 h 1592"/>
                <a:gd name="T86" fmla="*/ 1436 w 1664"/>
                <a:gd name="T87" fmla="*/ 1436 h 1592"/>
                <a:gd name="T88" fmla="*/ 1572 w 1664"/>
                <a:gd name="T89" fmla="*/ 1424 h 1592"/>
                <a:gd name="T90" fmla="*/ 1628 w 1664"/>
                <a:gd name="T91" fmla="*/ 1419 h 1592"/>
                <a:gd name="T92" fmla="*/ 1664 w 1664"/>
                <a:gd name="T93" fmla="*/ 1371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64" h="1592">
                  <a:moveTo>
                    <a:pt x="1664" y="1371"/>
                  </a:moveTo>
                  <a:lnTo>
                    <a:pt x="1651" y="1360"/>
                  </a:lnTo>
                  <a:lnTo>
                    <a:pt x="1615" y="1346"/>
                  </a:lnTo>
                  <a:lnTo>
                    <a:pt x="1585" y="1325"/>
                  </a:lnTo>
                  <a:lnTo>
                    <a:pt x="1574" y="1218"/>
                  </a:lnTo>
                  <a:lnTo>
                    <a:pt x="1519" y="1218"/>
                  </a:lnTo>
                  <a:lnTo>
                    <a:pt x="1506" y="1173"/>
                  </a:lnTo>
                  <a:lnTo>
                    <a:pt x="1508" y="1122"/>
                  </a:lnTo>
                  <a:lnTo>
                    <a:pt x="1544" y="1091"/>
                  </a:lnTo>
                  <a:lnTo>
                    <a:pt x="1508" y="1013"/>
                  </a:lnTo>
                  <a:lnTo>
                    <a:pt x="1476" y="997"/>
                  </a:lnTo>
                  <a:lnTo>
                    <a:pt x="1444" y="936"/>
                  </a:lnTo>
                  <a:lnTo>
                    <a:pt x="1424" y="921"/>
                  </a:lnTo>
                  <a:lnTo>
                    <a:pt x="1405" y="928"/>
                  </a:lnTo>
                  <a:lnTo>
                    <a:pt x="1278" y="845"/>
                  </a:lnTo>
                  <a:lnTo>
                    <a:pt x="1248" y="847"/>
                  </a:lnTo>
                  <a:lnTo>
                    <a:pt x="1231" y="859"/>
                  </a:lnTo>
                  <a:lnTo>
                    <a:pt x="1196" y="833"/>
                  </a:lnTo>
                  <a:lnTo>
                    <a:pt x="1202" y="812"/>
                  </a:lnTo>
                  <a:lnTo>
                    <a:pt x="1192" y="800"/>
                  </a:lnTo>
                  <a:lnTo>
                    <a:pt x="1208" y="764"/>
                  </a:lnTo>
                  <a:lnTo>
                    <a:pt x="1169" y="732"/>
                  </a:lnTo>
                  <a:lnTo>
                    <a:pt x="1162" y="707"/>
                  </a:lnTo>
                  <a:lnTo>
                    <a:pt x="1125" y="699"/>
                  </a:lnTo>
                  <a:lnTo>
                    <a:pt x="1106" y="676"/>
                  </a:lnTo>
                  <a:lnTo>
                    <a:pt x="1083" y="673"/>
                  </a:lnTo>
                  <a:lnTo>
                    <a:pt x="1083" y="650"/>
                  </a:lnTo>
                  <a:lnTo>
                    <a:pt x="1097" y="631"/>
                  </a:lnTo>
                  <a:lnTo>
                    <a:pt x="1086" y="615"/>
                  </a:lnTo>
                  <a:lnTo>
                    <a:pt x="1095" y="591"/>
                  </a:lnTo>
                  <a:lnTo>
                    <a:pt x="1097" y="528"/>
                  </a:lnTo>
                  <a:lnTo>
                    <a:pt x="1115" y="512"/>
                  </a:lnTo>
                  <a:lnTo>
                    <a:pt x="1122" y="458"/>
                  </a:lnTo>
                  <a:lnTo>
                    <a:pt x="1143" y="464"/>
                  </a:lnTo>
                  <a:lnTo>
                    <a:pt x="1165" y="450"/>
                  </a:lnTo>
                  <a:lnTo>
                    <a:pt x="1165" y="390"/>
                  </a:lnTo>
                  <a:lnTo>
                    <a:pt x="1150" y="381"/>
                  </a:lnTo>
                  <a:lnTo>
                    <a:pt x="1147" y="337"/>
                  </a:lnTo>
                  <a:lnTo>
                    <a:pt x="1168" y="333"/>
                  </a:lnTo>
                  <a:lnTo>
                    <a:pt x="1201" y="322"/>
                  </a:lnTo>
                  <a:lnTo>
                    <a:pt x="1211" y="314"/>
                  </a:lnTo>
                  <a:lnTo>
                    <a:pt x="1197" y="304"/>
                  </a:lnTo>
                  <a:lnTo>
                    <a:pt x="1173" y="292"/>
                  </a:lnTo>
                  <a:lnTo>
                    <a:pt x="1136" y="296"/>
                  </a:lnTo>
                  <a:lnTo>
                    <a:pt x="1110" y="290"/>
                  </a:lnTo>
                  <a:lnTo>
                    <a:pt x="1053" y="257"/>
                  </a:lnTo>
                  <a:lnTo>
                    <a:pt x="1027" y="253"/>
                  </a:lnTo>
                  <a:lnTo>
                    <a:pt x="996" y="235"/>
                  </a:lnTo>
                  <a:lnTo>
                    <a:pt x="981" y="196"/>
                  </a:lnTo>
                  <a:lnTo>
                    <a:pt x="963" y="167"/>
                  </a:lnTo>
                  <a:lnTo>
                    <a:pt x="938" y="161"/>
                  </a:lnTo>
                  <a:lnTo>
                    <a:pt x="921" y="128"/>
                  </a:lnTo>
                  <a:lnTo>
                    <a:pt x="922" y="98"/>
                  </a:lnTo>
                  <a:lnTo>
                    <a:pt x="907" y="54"/>
                  </a:lnTo>
                  <a:lnTo>
                    <a:pt x="875" y="51"/>
                  </a:lnTo>
                  <a:lnTo>
                    <a:pt x="833" y="64"/>
                  </a:lnTo>
                  <a:lnTo>
                    <a:pt x="804" y="50"/>
                  </a:lnTo>
                  <a:lnTo>
                    <a:pt x="805" y="17"/>
                  </a:lnTo>
                  <a:lnTo>
                    <a:pt x="783" y="2"/>
                  </a:lnTo>
                  <a:lnTo>
                    <a:pt x="737" y="14"/>
                  </a:lnTo>
                  <a:lnTo>
                    <a:pt x="679" y="0"/>
                  </a:lnTo>
                  <a:lnTo>
                    <a:pt x="608" y="0"/>
                  </a:lnTo>
                  <a:lnTo>
                    <a:pt x="591" y="13"/>
                  </a:lnTo>
                  <a:lnTo>
                    <a:pt x="550" y="13"/>
                  </a:lnTo>
                  <a:lnTo>
                    <a:pt x="504" y="52"/>
                  </a:lnTo>
                  <a:lnTo>
                    <a:pt x="511" y="57"/>
                  </a:lnTo>
                  <a:lnTo>
                    <a:pt x="489" y="94"/>
                  </a:lnTo>
                  <a:lnTo>
                    <a:pt x="473" y="94"/>
                  </a:lnTo>
                  <a:lnTo>
                    <a:pt x="437" y="125"/>
                  </a:lnTo>
                  <a:lnTo>
                    <a:pt x="370" y="140"/>
                  </a:lnTo>
                  <a:lnTo>
                    <a:pt x="340" y="196"/>
                  </a:lnTo>
                  <a:lnTo>
                    <a:pt x="336" y="252"/>
                  </a:lnTo>
                  <a:lnTo>
                    <a:pt x="367" y="316"/>
                  </a:lnTo>
                  <a:lnTo>
                    <a:pt x="369" y="370"/>
                  </a:lnTo>
                  <a:lnTo>
                    <a:pt x="340" y="431"/>
                  </a:lnTo>
                  <a:lnTo>
                    <a:pt x="348" y="457"/>
                  </a:lnTo>
                  <a:lnTo>
                    <a:pt x="347" y="505"/>
                  </a:lnTo>
                  <a:lnTo>
                    <a:pt x="320" y="544"/>
                  </a:lnTo>
                  <a:lnTo>
                    <a:pt x="304" y="569"/>
                  </a:lnTo>
                  <a:lnTo>
                    <a:pt x="0" y="786"/>
                  </a:lnTo>
                  <a:lnTo>
                    <a:pt x="0" y="788"/>
                  </a:lnTo>
                  <a:lnTo>
                    <a:pt x="0" y="788"/>
                  </a:lnTo>
                  <a:lnTo>
                    <a:pt x="87" y="1012"/>
                  </a:lnTo>
                  <a:lnTo>
                    <a:pt x="238" y="1031"/>
                  </a:lnTo>
                  <a:lnTo>
                    <a:pt x="1038" y="1586"/>
                  </a:lnTo>
                  <a:lnTo>
                    <a:pt x="1361" y="1592"/>
                  </a:lnTo>
                  <a:lnTo>
                    <a:pt x="1399" y="1520"/>
                  </a:lnTo>
                  <a:lnTo>
                    <a:pt x="1436" y="1436"/>
                  </a:lnTo>
                  <a:lnTo>
                    <a:pt x="1512" y="1401"/>
                  </a:lnTo>
                  <a:lnTo>
                    <a:pt x="1572" y="1424"/>
                  </a:lnTo>
                  <a:lnTo>
                    <a:pt x="1611" y="1411"/>
                  </a:lnTo>
                  <a:lnTo>
                    <a:pt x="1628" y="1419"/>
                  </a:lnTo>
                  <a:lnTo>
                    <a:pt x="1646" y="1378"/>
                  </a:lnTo>
                  <a:lnTo>
                    <a:pt x="1664" y="1371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Freeform: Shape 32"/>
            <p:cNvSpPr>
              <a:spLocks/>
            </p:cNvSpPr>
            <p:nvPr/>
          </p:nvSpPr>
          <p:spPr bwMode="auto">
            <a:xfrm>
              <a:off x="2179445" y="4192861"/>
              <a:ext cx="46761" cy="49359"/>
            </a:xfrm>
            <a:custGeom>
              <a:avLst/>
              <a:gdLst>
                <a:gd name="T0" fmla="*/ 0 w 294"/>
                <a:gd name="T1" fmla="*/ 191 h 302"/>
                <a:gd name="T2" fmla="*/ 38 w 294"/>
                <a:gd name="T3" fmla="*/ 119 h 302"/>
                <a:gd name="T4" fmla="*/ 75 w 294"/>
                <a:gd name="T5" fmla="*/ 35 h 302"/>
                <a:gd name="T6" fmla="*/ 151 w 294"/>
                <a:gd name="T7" fmla="*/ 0 h 302"/>
                <a:gd name="T8" fmla="*/ 211 w 294"/>
                <a:gd name="T9" fmla="*/ 23 h 302"/>
                <a:gd name="T10" fmla="*/ 250 w 294"/>
                <a:gd name="T11" fmla="*/ 10 h 302"/>
                <a:gd name="T12" fmla="*/ 267 w 294"/>
                <a:gd name="T13" fmla="*/ 18 h 302"/>
                <a:gd name="T14" fmla="*/ 263 w 294"/>
                <a:gd name="T15" fmla="*/ 27 h 302"/>
                <a:gd name="T16" fmla="*/ 280 w 294"/>
                <a:gd name="T17" fmla="*/ 103 h 302"/>
                <a:gd name="T18" fmla="*/ 181 w 294"/>
                <a:gd name="T19" fmla="*/ 122 h 302"/>
                <a:gd name="T20" fmla="*/ 249 w 294"/>
                <a:gd name="T21" fmla="*/ 167 h 302"/>
                <a:gd name="T22" fmla="*/ 256 w 294"/>
                <a:gd name="T23" fmla="*/ 151 h 302"/>
                <a:gd name="T24" fmla="*/ 268 w 294"/>
                <a:gd name="T25" fmla="*/ 177 h 302"/>
                <a:gd name="T26" fmla="*/ 269 w 294"/>
                <a:gd name="T27" fmla="*/ 206 h 302"/>
                <a:gd name="T28" fmla="*/ 289 w 294"/>
                <a:gd name="T29" fmla="*/ 227 h 302"/>
                <a:gd name="T30" fmla="*/ 283 w 294"/>
                <a:gd name="T31" fmla="*/ 227 h 302"/>
                <a:gd name="T32" fmla="*/ 275 w 294"/>
                <a:gd name="T33" fmla="*/ 231 h 302"/>
                <a:gd name="T34" fmla="*/ 294 w 294"/>
                <a:gd name="T35" fmla="*/ 254 h 302"/>
                <a:gd name="T36" fmla="*/ 189 w 294"/>
                <a:gd name="T37" fmla="*/ 302 h 302"/>
                <a:gd name="T38" fmla="*/ 180 w 294"/>
                <a:gd name="T39" fmla="*/ 240 h 302"/>
                <a:gd name="T40" fmla="*/ 23 w 294"/>
                <a:gd name="T41" fmla="*/ 191 h 302"/>
                <a:gd name="T42" fmla="*/ 0 w 294"/>
                <a:gd name="T43" fmla="*/ 19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4" h="302">
                  <a:moveTo>
                    <a:pt x="0" y="191"/>
                  </a:moveTo>
                  <a:lnTo>
                    <a:pt x="38" y="119"/>
                  </a:lnTo>
                  <a:lnTo>
                    <a:pt x="75" y="35"/>
                  </a:lnTo>
                  <a:lnTo>
                    <a:pt x="151" y="0"/>
                  </a:lnTo>
                  <a:lnTo>
                    <a:pt x="211" y="23"/>
                  </a:lnTo>
                  <a:lnTo>
                    <a:pt x="250" y="10"/>
                  </a:lnTo>
                  <a:lnTo>
                    <a:pt x="267" y="18"/>
                  </a:lnTo>
                  <a:lnTo>
                    <a:pt x="263" y="27"/>
                  </a:lnTo>
                  <a:lnTo>
                    <a:pt x="280" y="103"/>
                  </a:lnTo>
                  <a:lnTo>
                    <a:pt x="181" y="122"/>
                  </a:lnTo>
                  <a:lnTo>
                    <a:pt x="249" y="167"/>
                  </a:lnTo>
                  <a:lnTo>
                    <a:pt x="256" y="151"/>
                  </a:lnTo>
                  <a:lnTo>
                    <a:pt x="268" y="177"/>
                  </a:lnTo>
                  <a:lnTo>
                    <a:pt x="269" y="206"/>
                  </a:lnTo>
                  <a:lnTo>
                    <a:pt x="289" y="227"/>
                  </a:lnTo>
                  <a:lnTo>
                    <a:pt x="283" y="227"/>
                  </a:lnTo>
                  <a:lnTo>
                    <a:pt x="275" y="231"/>
                  </a:lnTo>
                  <a:lnTo>
                    <a:pt x="294" y="254"/>
                  </a:lnTo>
                  <a:lnTo>
                    <a:pt x="189" y="302"/>
                  </a:lnTo>
                  <a:lnTo>
                    <a:pt x="180" y="240"/>
                  </a:lnTo>
                  <a:lnTo>
                    <a:pt x="23" y="191"/>
                  </a:lnTo>
                  <a:lnTo>
                    <a:pt x="0" y="191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33"/>
            <p:cNvSpPr>
              <a:spLocks/>
            </p:cNvSpPr>
            <p:nvPr/>
          </p:nvSpPr>
          <p:spPr bwMode="auto">
            <a:xfrm>
              <a:off x="1866406" y="3972045"/>
              <a:ext cx="174055" cy="155871"/>
            </a:xfrm>
            <a:custGeom>
              <a:avLst/>
              <a:gdLst>
                <a:gd name="T0" fmla="*/ 865 w 1072"/>
                <a:gd name="T1" fmla="*/ 528 h 959"/>
                <a:gd name="T2" fmla="*/ 908 w 1072"/>
                <a:gd name="T3" fmla="*/ 464 h 959"/>
                <a:gd name="T4" fmla="*/ 901 w 1072"/>
                <a:gd name="T5" fmla="*/ 390 h 959"/>
                <a:gd name="T6" fmla="*/ 928 w 1072"/>
                <a:gd name="T7" fmla="*/ 275 h 959"/>
                <a:gd name="T8" fmla="*/ 901 w 1072"/>
                <a:gd name="T9" fmla="*/ 155 h 959"/>
                <a:gd name="T10" fmla="*/ 998 w 1072"/>
                <a:gd name="T11" fmla="*/ 84 h 959"/>
                <a:gd name="T12" fmla="*/ 1050 w 1072"/>
                <a:gd name="T13" fmla="*/ 53 h 959"/>
                <a:gd name="T14" fmla="*/ 1051 w 1072"/>
                <a:gd name="T15" fmla="*/ 0 h 959"/>
                <a:gd name="T16" fmla="*/ 936 w 1072"/>
                <a:gd name="T17" fmla="*/ 25 h 959"/>
                <a:gd name="T18" fmla="*/ 815 w 1072"/>
                <a:gd name="T19" fmla="*/ 26 h 959"/>
                <a:gd name="T20" fmla="*/ 712 w 1072"/>
                <a:gd name="T21" fmla="*/ 44 h 959"/>
                <a:gd name="T22" fmla="*/ 642 w 1072"/>
                <a:gd name="T23" fmla="*/ 86 h 959"/>
                <a:gd name="T24" fmla="*/ 556 w 1072"/>
                <a:gd name="T25" fmla="*/ 99 h 959"/>
                <a:gd name="T26" fmla="*/ 483 w 1072"/>
                <a:gd name="T27" fmla="*/ 71 h 959"/>
                <a:gd name="T28" fmla="*/ 363 w 1072"/>
                <a:gd name="T29" fmla="*/ 71 h 959"/>
                <a:gd name="T30" fmla="*/ 319 w 1072"/>
                <a:gd name="T31" fmla="*/ 88 h 959"/>
                <a:gd name="T32" fmla="*/ 206 w 1072"/>
                <a:gd name="T33" fmla="*/ 113 h 959"/>
                <a:gd name="T34" fmla="*/ 147 w 1072"/>
                <a:gd name="T35" fmla="*/ 128 h 959"/>
                <a:gd name="T36" fmla="*/ 124 w 1072"/>
                <a:gd name="T37" fmla="*/ 206 h 959"/>
                <a:gd name="T38" fmla="*/ 94 w 1072"/>
                <a:gd name="T39" fmla="*/ 256 h 959"/>
                <a:gd name="T40" fmla="*/ 25 w 1072"/>
                <a:gd name="T41" fmla="*/ 256 h 959"/>
                <a:gd name="T42" fmla="*/ 0 w 1072"/>
                <a:gd name="T43" fmla="*/ 268 h 959"/>
                <a:gd name="T44" fmla="*/ 36 w 1072"/>
                <a:gd name="T45" fmla="*/ 377 h 959"/>
                <a:gd name="T46" fmla="*/ 41 w 1072"/>
                <a:gd name="T47" fmla="*/ 459 h 959"/>
                <a:gd name="T48" fmla="*/ 107 w 1072"/>
                <a:gd name="T49" fmla="*/ 527 h 959"/>
                <a:gd name="T50" fmla="*/ 154 w 1072"/>
                <a:gd name="T51" fmla="*/ 580 h 959"/>
                <a:gd name="T52" fmla="*/ 163 w 1072"/>
                <a:gd name="T53" fmla="*/ 652 h 959"/>
                <a:gd name="T54" fmla="*/ 128 w 1072"/>
                <a:gd name="T55" fmla="*/ 663 h 959"/>
                <a:gd name="T56" fmla="*/ 81 w 1072"/>
                <a:gd name="T57" fmla="*/ 728 h 959"/>
                <a:gd name="T58" fmla="*/ 52 w 1072"/>
                <a:gd name="T59" fmla="*/ 767 h 959"/>
                <a:gd name="T60" fmla="*/ 85 w 1072"/>
                <a:gd name="T61" fmla="*/ 803 h 959"/>
                <a:gd name="T62" fmla="*/ 80 w 1072"/>
                <a:gd name="T63" fmla="*/ 891 h 959"/>
                <a:gd name="T64" fmla="*/ 153 w 1072"/>
                <a:gd name="T65" fmla="*/ 917 h 959"/>
                <a:gd name="T66" fmla="*/ 199 w 1072"/>
                <a:gd name="T67" fmla="*/ 945 h 959"/>
                <a:gd name="T68" fmla="*/ 561 w 1072"/>
                <a:gd name="T69" fmla="*/ 747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959">
                  <a:moveTo>
                    <a:pt x="561" y="745"/>
                  </a:moveTo>
                  <a:lnTo>
                    <a:pt x="865" y="528"/>
                  </a:lnTo>
                  <a:lnTo>
                    <a:pt x="881" y="503"/>
                  </a:lnTo>
                  <a:lnTo>
                    <a:pt x="908" y="464"/>
                  </a:lnTo>
                  <a:lnTo>
                    <a:pt x="909" y="416"/>
                  </a:lnTo>
                  <a:lnTo>
                    <a:pt x="901" y="390"/>
                  </a:lnTo>
                  <a:lnTo>
                    <a:pt x="930" y="329"/>
                  </a:lnTo>
                  <a:lnTo>
                    <a:pt x="928" y="275"/>
                  </a:lnTo>
                  <a:lnTo>
                    <a:pt x="897" y="211"/>
                  </a:lnTo>
                  <a:lnTo>
                    <a:pt x="901" y="155"/>
                  </a:lnTo>
                  <a:lnTo>
                    <a:pt x="931" y="99"/>
                  </a:lnTo>
                  <a:lnTo>
                    <a:pt x="998" y="84"/>
                  </a:lnTo>
                  <a:lnTo>
                    <a:pt x="1034" y="53"/>
                  </a:lnTo>
                  <a:lnTo>
                    <a:pt x="1050" y="53"/>
                  </a:lnTo>
                  <a:lnTo>
                    <a:pt x="1072" y="16"/>
                  </a:lnTo>
                  <a:lnTo>
                    <a:pt x="1051" y="0"/>
                  </a:lnTo>
                  <a:lnTo>
                    <a:pt x="1003" y="1"/>
                  </a:lnTo>
                  <a:lnTo>
                    <a:pt x="936" y="25"/>
                  </a:lnTo>
                  <a:lnTo>
                    <a:pt x="848" y="20"/>
                  </a:lnTo>
                  <a:lnTo>
                    <a:pt x="815" y="26"/>
                  </a:lnTo>
                  <a:lnTo>
                    <a:pt x="772" y="26"/>
                  </a:lnTo>
                  <a:lnTo>
                    <a:pt x="712" y="44"/>
                  </a:lnTo>
                  <a:lnTo>
                    <a:pt x="686" y="72"/>
                  </a:lnTo>
                  <a:lnTo>
                    <a:pt x="642" y="86"/>
                  </a:lnTo>
                  <a:lnTo>
                    <a:pt x="634" y="101"/>
                  </a:lnTo>
                  <a:lnTo>
                    <a:pt x="556" y="99"/>
                  </a:lnTo>
                  <a:lnTo>
                    <a:pt x="501" y="87"/>
                  </a:lnTo>
                  <a:lnTo>
                    <a:pt x="483" y="71"/>
                  </a:lnTo>
                  <a:lnTo>
                    <a:pt x="452" y="63"/>
                  </a:lnTo>
                  <a:lnTo>
                    <a:pt x="363" y="71"/>
                  </a:lnTo>
                  <a:lnTo>
                    <a:pt x="339" y="86"/>
                  </a:lnTo>
                  <a:lnTo>
                    <a:pt x="319" y="88"/>
                  </a:lnTo>
                  <a:lnTo>
                    <a:pt x="236" y="120"/>
                  </a:lnTo>
                  <a:lnTo>
                    <a:pt x="206" y="113"/>
                  </a:lnTo>
                  <a:lnTo>
                    <a:pt x="157" y="101"/>
                  </a:lnTo>
                  <a:lnTo>
                    <a:pt x="147" y="128"/>
                  </a:lnTo>
                  <a:lnTo>
                    <a:pt x="146" y="192"/>
                  </a:lnTo>
                  <a:lnTo>
                    <a:pt x="124" y="206"/>
                  </a:lnTo>
                  <a:lnTo>
                    <a:pt x="128" y="244"/>
                  </a:lnTo>
                  <a:lnTo>
                    <a:pt x="94" y="256"/>
                  </a:lnTo>
                  <a:lnTo>
                    <a:pt x="59" y="262"/>
                  </a:lnTo>
                  <a:lnTo>
                    <a:pt x="25" y="256"/>
                  </a:lnTo>
                  <a:lnTo>
                    <a:pt x="24" y="259"/>
                  </a:lnTo>
                  <a:lnTo>
                    <a:pt x="0" y="268"/>
                  </a:lnTo>
                  <a:lnTo>
                    <a:pt x="9" y="321"/>
                  </a:lnTo>
                  <a:lnTo>
                    <a:pt x="36" y="377"/>
                  </a:lnTo>
                  <a:lnTo>
                    <a:pt x="48" y="422"/>
                  </a:lnTo>
                  <a:lnTo>
                    <a:pt x="41" y="459"/>
                  </a:lnTo>
                  <a:lnTo>
                    <a:pt x="35" y="524"/>
                  </a:lnTo>
                  <a:lnTo>
                    <a:pt x="107" y="527"/>
                  </a:lnTo>
                  <a:lnTo>
                    <a:pt x="124" y="564"/>
                  </a:lnTo>
                  <a:lnTo>
                    <a:pt x="154" y="580"/>
                  </a:lnTo>
                  <a:lnTo>
                    <a:pt x="150" y="626"/>
                  </a:lnTo>
                  <a:lnTo>
                    <a:pt x="163" y="652"/>
                  </a:lnTo>
                  <a:lnTo>
                    <a:pt x="146" y="663"/>
                  </a:lnTo>
                  <a:lnTo>
                    <a:pt x="128" y="663"/>
                  </a:lnTo>
                  <a:lnTo>
                    <a:pt x="94" y="681"/>
                  </a:lnTo>
                  <a:lnTo>
                    <a:pt x="81" y="728"/>
                  </a:lnTo>
                  <a:lnTo>
                    <a:pt x="56" y="767"/>
                  </a:lnTo>
                  <a:lnTo>
                    <a:pt x="52" y="767"/>
                  </a:lnTo>
                  <a:lnTo>
                    <a:pt x="60" y="779"/>
                  </a:lnTo>
                  <a:lnTo>
                    <a:pt x="85" y="803"/>
                  </a:lnTo>
                  <a:lnTo>
                    <a:pt x="89" y="865"/>
                  </a:lnTo>
                  <a:lnTo>
                    <a:pt x="80" y="891"/>
                  </a:lnTo>
                  <a:lnTo>
                    <a:pt x="95" y="892"/>
                  </a:lnTo>
                  <a:lnTo>
                    <a:pt x="153" y="917"/>
                  </a:lnTo>
                  <a:lnTo>
                    <a:pt x="186" y="945"/>
                  </a:lnTo>
                  <a:lnTo>
                    <a:pt x="199" y="945"/>
                  </a:lnTo>
                  <a:lnTo>
                    <a:pt x="222" y="959"/>
                  </a:lnTo>
                  <a:lnTo>
                    <a:pt x="561" y="747"/>
                  </a:lnTo>
                  <a:lnTo>
                    <a:pt x="561" y="745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34"/>
            <p:cNvSpPr>
              <a:spLocks/>
            </p:cNvSpPr>
            <p:nvPr/>
          </p:nvSpPr>
          <p:spPr bwMode="auto">
            <a:xfrm>
              <a:off x="1832634" y="4096740"/>
              <a:ext cx="41565" cy="122099"/>
            </a:xfrm>
            <a:custGeom>
              <a:avLst/>
              <a:gdLst>
                <a:gd name="T0" fmla="*/ 163 w 262"/>
                <a:gd name="T1" fmla="*/ 752 h 752"/>
                <a:gd name="T2" fmla="*/ 183 w 262"/>
                <a:gd name="T3" fmla="*/ 722 h 752"/>
                <a:gd name="T4" fmla="*/ 185 w 262"/>
                <a:gd name="T5" fmla="*/ 716 h 752"/>
                <a:gd name="T6" fmla="*/ 183 w 262"/>
                <a:gd name="T7" fmla="*/ 694 h 752"/>
                <a:gd name="T8" fmla="*/ 199 w 262"/>
                <a:gd name="T9" fmla="*/ 677 h 752"/>
                <a:gd name="T10" fmla="*/ 199 w 262"/>
                <a:gd name="T11" fmla="*/ 638 h 752"/>
                <a:gd name="T12" fmla="*/ 212 w 262"/>
                <a:gd name="T13" fmla="*/ 595 h 752"/>
                <a:gd name="T14" fmla="*/ 210 w 262"/>
                <a:gd name="T15" fmla="*/ 545 h 752"/>
                <a:gd name="T16" fmla="*/ 222 w 262"/>
                <a:gd name="T17" fmla="*/ 539 h 752"/>
                <a:gd name="T18" fmla="*/ 222 w 262"/>
                <a:gd name="T19" fmla="*/ 502 h 752"/>
                <a:gd name="T20" fmla="*/ 230 w 262"/>
                <a:gd name="T21" fmla="*/ 462 h 752"/>
                <a:gd name="T22" fmla="*/ 229 w 262"/>
                <a:gd name="T23" fmla="*/ 437 h 752"/>
                <a:gd name="T24" fmla="*/ 235 w 262"/>
                <a:gd name="T25" fmla="*/ 362 h 752"/>
                <a:gd name="T26" fmla="*/ 223 w 262"/>
                <a:gd name="T27" fmla="*/ 366 h 752"/>
                <a:gd name="T28" fmla="*/ 201 w 262"/>
                <a:gd name="T29" fmla="*/ 366 h 752"/>
                <a:gd name="T30" fmla="*/ 173 w 262"/>
                <a:gd name="T31" fmla="*/ 381 h 752"/>
                <a:gd name="T32" fmla="*/ 157 w 262"/>
                <a:gd name="T33" fmla="*/ 365 h 752"/>
                <a:gd name="T34" fmla="*/ 164 w 262"/>
                <a:gd name="T35" fmla="*/ 312 h 752"/>
                <a:gd name="T36" fmla="*/ 164 w 262"/>
                <a:gd name="T37" fmla="*/ 231 h 752"/>
                <a:gd name="T38" fmla="*/ 155 w 262"/>
                <a:gd name="T39" fmla="*/ 215 h 752"/>
                <a:gd name="T40" fmla="*/ 163 w 262"/>
                <a:gd name="T41" fmla="*/ 167 h 752"/>
                <a:gd name="T42" fmla="*/ 204 w 262"/>
                <a:gd name="T43" fmla="*/ 167 h 752"/>
                <a:gd name="T44" fmla="*/ 207 w 262"/>
                <a:gd name="T45" fmla="*/ 194 h 752"/>
                <a:gd name="T46" fmla="*/ 225 w 262"/>
                <a:gd name="T47" fmla="*/ 197 h 752"/>
                <a:gd name="T48" fmla="*/ 245 w 262"/>
                <a:gd name="T49" fmla="*/ 179 h 752"/>
                <a:gd name="T50" fmla="*/ 244 w 262"/>
                <a:gd name="T51" fmla="*/ 159 h 752"/>
                <a:gd name="T52" fmla="*/ 248 w 262"/>
                <a:gd name="T53" fmla="*/ 159 h 752"/>
                <a:gd name="T54" fmla="*/ 241 w 262"/>
                <a:gd name="T55" fmla="*/ 144 h 752"/>
                <a:gd name="T56" fmla="*/ 234 w 262"/>
                <a:gd name="T57" fmla="*/ 114 h 752"/>
                <a:gd name="T58" fmla="*/ 244 w 262"/>
                <a:gd name="T59" fmla="*/ 64 h 752"/>
                <a:gd name="T60" fmla="*/ 253 w 262"/>
                <a:gd name="T61" fmla="*/ 20 h 752"/>
                <a:gd name="T62" fmla="*/ 262 w 262"/>
                <a:gd name="T63" fmla="*/ 0 h 752"/>
                <a:gd name="T64" fmla="*/ 244 w 262"/>
                <a:gd name="T65" fmla="*/ 1 h 752"/>
                <a:gd name="T66" fmla="*/ 226 w 262"/>
                <a:gd name="T67" fmla="*/ 37 h 752"/>
                <a:gd name="T68" fmla="*/ 171 w 262"/>
                <a:gd name="T69" fmla="*/ 38 h 752"/>
                <a:gd name="T70" fmla="*/ 151 w 262"/>
                <a:gd name="T71" fmla="*/ 34 h 752"/>
                <a:gd name="T72" fmla="*/ 115 w 262"/>
                <a:gd name="T73" fmla="*/ 75 h 752"/>
                <a:gd name="T74" fmla="*/ 101 w 262"/>
                <a:gd name="T75" fmla="*/ 199 h 752"/>
                <a:gd name="T76" fmla="*/ 52 w 262"/>
                <a:gd name="T77" fmla="*/ 298 h 752"/>
                <a:gd name="T78" fmla="*/ 0 w 262"/>
                <a:gd name="T79" fmla="*/ 369 h 752"/>
                <a:gd name="T80" fmla="*/ 18 w 262"/>
                <a:gd name="T81" fmla="*/ 378 h 752"/>
                <a:gd name="T82" fmla="*/ 52 w 262"/>
                <a:gd name="T83" fmla="*/ 428 h 752"/>
                <a:gd name="T84" fmla="*/ 70 w 262"/>
                <a:gd name="T85" fmla="*/ 491 h 752"/>
                <a:gd name="T86" fmla="*/ 118 w 262"/>
                <a:gd name="T87" fmla="*/ 564 h 752"/>
                <a:gd name="T88" fmla="*/ 156 w 262"/>
                <a:gd name="T89" fmla="*/ 653 h 752"/>
                <a:gd name="T90" fmla="*/ 141 w 262"/>
                <a:gd name="T91" fmla="*/ 695 h 752"/>
                <a:gd name="T92" fmla="*/ 163 w 262"/>
                <a:gd name="T93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2" h="752">
                  <a:moveTo>
                    <a:pt x="163" y="752"/>
                  </a:moveTo>
                  <a:lnTo>
                    <a:pt x="183" y="722"/>
                  </a:lnTo>
                  <a:lnTo>
                    <a:pt x="185" y="716"/>
                  </a:lnTo>
                  <a:lnTo>
                    <a:pt x="183" y="694"/>
                  </a:lnTo>
                  <a:lnTo>
                    <a:pt x="199" y="677"/>
                  </a:lnTo>
                  <a:lnTo>
                    <a:pt x="199" y="638"/>
                  </a:lnTo>
                  <a:lnTo>
                    <a:pt x="212" y="595"/>
                  </a:lnTo>
                  <a:lnTo>
                    <a:pt x="210" y="545"/>
                  </a:lnTo>
                  <a:lnTo>
                    <a:pt x="222" y="539"/>
                  </a:lnTo>
                  <a:lnTo>
                    <a:pt x="222" y="502"/>
                  </a:lnTo>
                  <a:lnTo>
                    <a:pt x="230" y="462"/>
                  </a:lnTo>
                  <a:lnTo>
                    <a:pt x="229" y="437"/>
                  </a:lnTo>
                  <a:lnTo>
                    <a:pt x="235" y="362"/>
                  </a:lnTo>
                  <a:lnTo>
                    <a:pt x="223" y="366"/>
                  </a:lnTo>
                  <a:lnTo>
                    <a:pt x="201" y="366"/>
                  </a:lnTo>
                  <a:lnTo>
                    <a:pt x="173" y="381"/>
                  </a:lnTo>
                  <a:lnTo>
                    <a:pt x="157" y="365"/>
                  </a:lnTo>
                  <a:lnTo>
                    <a:pt x="164" y="312"/>
                  </a:lnTo>
                  <a:lnTo>
                    <a:pt x="164" y="231"/>
                  </a:lnTo>
                  <a:lnTo>
                    <a:pt x="155" y="215"/>
                  </a:lnTo>
                  <a:lnTo>
                    <a:pt x="163" y="167"/>
                  </a:lnTo>
                  <a:lnTo>
                    <a:pt x="204" y="167"/>
                  </a:lnTo>
                  <a:lnTo>
                    <a:pt x="207" y="194"/>
                  </a:lnTo>
                  <a:lnTo>
                    <a:pt x="225" y="197"/>
                  </a:lnTo>
                  <a:lnTo>
                    <a:pt x="245" y="179"/>
                  </a:lnTo>
                  <a:lnTo>
                    <a:pt x="244" y="159"/>
                  </a:lnTo>
                  <a:lnTo>
                    <a:pt x="248" y="159"/>
                  </a:lnTo>
                  <a:lnTo>
                    <a:pt x="241" y="144"/>
                  </a:lnTo>
                  <a:lnTo>
                    <a:pt x="234" y="114"/>
                  </a:lnTo>
                  <a:lnTo>
                    <a:pt x="244" y="64"/>
                  </a:lnTo>
                  <a:lnTo>
                    <a:pt x="253" y="20"/>
                  </a:lnTo>
                  <a:lnTo>
                    <a:pt x="262" y="0"/>
                  </a:lnTo>
                  <a:lnTo>
                    <a:pt x="244" y="1"/>
                  </a:lnTo>
                  <a:lnTo>
                    <a:pt x="226" y="37"/>
                  </a:lnTo>
                  <a:lnTo>
                    <a:pt x="171" y="38"/>
                  </a:lnTo>
                  <a:lnTo>
                    <a:pt x="151" y="34"/>
                  </a:lnTo>
                  <a:lnTo>
                    <a:pt x="115" y="75"/>
                  </a:lnTo>
                  <a:lnTo>
                    <a:pt x="101" y="199"/>
                  </a:lnTo>
                  <a:lnTo>
                    <a:pt x="52" y="298"/>
                  </a:lnTo>
                  <a:lnTo>
                    <a:pt x="0" y="369"/>
                  </a:lnTo>
                  <a:lnTo>
                    <a:pt x="18" y="378"/>
                  </a:lnTo>
                  <a:lnTo>
                    <a:pt x="52" y="428"/>
                  </a:lnTo>
                  <a:lnTo>
                    <a:pt x="70" y="491"/>
                  </a:lnTo>
                  <a:lnTo>
                    <a:pt x="118" y="564"/>
                  </a:lnTo>
                  <a:lnTo>
                    <a:pt x="156" y="653"/>
                  </a:lnTo>
                  <a:lnTo>
                    <a:pt x="141" y="695"/>
                  </a:lnTo>
                  <a:lnTo>
                    <a:pt x="163" y="75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Freeform: Shape 35"/>
            <p:cNvSpPr>
              <a:spLocks/>
            </p:cNvSpPr>
            <p:nvPr/>
          </p:nvSpPr>
          <p:spPr bwMode="auto">
            <a:xfrm>
              <a:off x="1870302" y="4096740"/>
              <a:ext cx="10391" cy="25979"/>
            </a:xfrm>
            <a:custGeom>
              <a:avLst/>
              <a:gdLst>
                <a:gd name="T0" fmla="*/ 14 w 67"/>
                <a:gd name="T1" fmla="*/ 159 h 160"/>
                <a:gd name="T2" fmla="*/ 7 w 67"/>
                <a:gd name="T3" fmla="*/ 144 h 160"/>
                <a:gd name="T4" fmla="*/ 0 w 67"/>
                <a:gd name="T5" fmla="*/ 114 h 160"/>
                <a:gd name="T6" fmla="*/ 10 w 67"/>
                <a:gd name="T7" fmla="*/ 64 h 160"/>
                <a:gd name="T8" fmla="*/ 19 w 67"/>
                <a:gd name="T9" fmla="*/ 20 h 160"/>
                <a:gd name="T10" fmla="*/ 28 w 67"/>
                <a:gd name="T11" fmla="*/ 0 h 160"/>
                <a:gd name="T12" fmla="*/ 30 w 67"/>
                <a:gd name="T13" fmla="*/ 0 h 160"/>
                <a:gd name="T14" fmla="*/ 38 w 67"/>
                <a:gd name="T15" fmla="*/ 12 h 160"/>
                <a:gd name="T16" fmla="*/ 63 w 67"/>
                <a:gd name="T17" fmla="*/ 36 h 160"/>
                <a:gd name="T18" fmla="*/ 67 w 67"/>
                <a:gd name="T19" fmla="*/ 98 h 160"/>
                <a:gd name="T20" fmla="*/ 58 w 67"/>
                <a:gd name="T21" fmla="*/ 124 h 160"/>
                <a:gd name="T22" fmla="*/ 57 w 67"/>
                <a:gd name="T23" fmla="*/ 124 h 160"/>
                <a:gd name="T24" fmla="*/ 35 w 67"/>
                <a:gd name="T25" fmla="*/ 143 h 160"/>
                <a:gd name="T26" fmla="*/ 24 w 67"/>
                <a:gd name="T27" fmla="*/ 160 h 160"/>
                <a:gd name="T28" fmla="*/ 14 w 67"/>
                <a:gd name="T29" fmla="*/ 1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60">
                  <a:moveTo>
                    <a:pt x="14" y="159"/>
                  </a:moveTo>
                  <a:lnTo>
                    <a:pt x="7" y="144"/>
                  </a:lnTo>
                  <a:lnTo>
                    <a:pt x="0" y="114"/>
                  </a:lnTo>
                  <a:lnTo>
                    <a:pt x="10" y="64"/>
                  </a:lnTo>
                  <a:lnTo>
                    <a:pt x="19" y="2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8" y="12"/>
                  </a:lnTo>
                  <a:lnTo>
                    <a:pt x="63" y="36"/>
                  </a:lnTo>
                  <a:lnTo>
                    <a:pt x="67" y="98"/>
                  </a:lnTo>
                  <a:lnTo>
                    <a:pt x="58" y="124"/>
                  </a:lnTo>
                  <a:lnTo>
                    <a:pt x="57" y="124"/>
                  </a:lnTo>
                  <a:lnTo>
                    <a:pt x="35" y="143"/>
                  </a:lnTo>
                  <a:lnTo>
                    <a:pt x="24" y="160"/>
                  </a:lnTo>
                  <a:lnTo>
                    <a:pt x="14" y="15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36"/>
            <p:cNvSpPr>
              <a:spLocks/>
            </p:cNvSpPr>
            <p:nvPr/>
          </p:nvSpPr>
          <p:spPr bwMode="auto">
            <a:xfrm>
              <a:off x="1857313" y="4124020"/>
              <a:ext cx="15587" cy="35071"/>
            </a:xfrm>
            <a:custGeom>
              <a:avLst/>
              <a:gdLst>
                <a:gd name="T0" fmla="*/ 68 w 94"/>
                <a:gd name="T1" fmla="*/ 199 h 214"/>
                <a:gd name="T2" fmla="*/ 46 w 94"/>
                <a:gd name="T3" fmla="*/ 199 h 214"/>
                <a:gd name="T4" fmla="*/ 18 w 94"/>
                <a:gd name="T5" fmla="*/ 214 h 214"/>
                <a:gd name="T6" fmla="*/ 2 w 94"/>
                <a:gd name="T7" fmla="*/ 198 h 214"/>
                <a:gd name="T8" fmla="*/ 9 w 94"/>
                <a:gd name="T9" fmla="*/ 145 h 214"/>
                <a:gd name="T10" fmla="*/ 9 w 94"/>
                <a:gd name="T11" fmla="*/ 64 h 214"/>
                <a:gd name="T12" fmla="*/ 0 w 94"/>
                <a:gd name="T13" fmla="*/ 48 h 214"/>
                <a:gd name="T14" fmla="*/ 8 w 94"/>
                <a:gd name="T15" fmla="*/ 0 h 214"/>
                <a:gd name="T16" fmla="*/ 49 w 94"/>
                <a:gd name="T17" fmla="*/ 0 h 214"/>
                <a:gd name="T18" fmla="*/ 52 w 94"/>
                <a:gd name="T19" fmla="*/ 27 h 214"/>
                <a:gd name="T20" fmla="*/ 70 w 94"/>
                <a:gd name="T21" fmla="*/ 30 h 214"/>
                <a:gd name="T22" fmla="*/ 90 w 94"/>
                <a:gd name="T23" fmla="*/ 12 h 214"/>
                <a:gd name="T24" fmla="*/ 90 w 94"/>
                <a:gd name="T25" fmla="*/ 23 h 214"/>
                <a:gd name="T26" fmla="*/ 94 w 94"/>
                <a:gd name="T27" fmla="*/ 44 h 214"/>
                <a:gd name="T28" fmla="*/ 88 w 94"/>
                <a:gd name="T29" fmla="*/ 60 h 214"/>
                <a:gd name="T30" fmla="*/ 84 w 94"/>
                <a:gd name="T31" fmla="*/ 105 h 214"/>
                <a:gd name="T32" fmla="*/ 86 w 94"/>
                <a:gd name="T33" fmla="*/ 131 h 214"/>
                <a:gd name="T34" fmla="*/ 80 w 94"/>
                <a:gd name="T35" fmla="*/ 195 h 214"/>
                <a:gd name="T36" fmla="*/ 68 w 94"/>
                <a:gd name="T37" fmla="*/ 19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214">
                  <a:moveTo>
                    <a:pt x="68" y="199"/>
                  </a:moveTo>
                  <a:lnTo>
                    <a:pt x="46" y="199"/>
                  </a:lnTo>
                  <a:lnTo>
                    <a:pt x="18" y="214"/>
                  </a:lnTo>
                  <a:lnTo>
                    <a:pt x="2" y="198"/>
                  </a:lnTo>
                  <a:lnTo>
                    <a:pt x="9" y="145"/>
                  </a:lnTo>
                  <a:lnTo>
                    <a:pt x="9" y="64"/>
                  </a:lnTo>
                  <a:lnTo>
                    <a:pt x="0" y="48"/>
                  </a:lnTo>
                  <a:lnTo>
                    <a:pt x="8" y="0"/>
                  </a:lnTo>
                  <a:lnTo>
                    <a:pt x="49" y="0"/>
                  </a:lnTo>
                  <a:lnTo>
                    <a:pt x="52" y="27"/>
                  </a:lnTo>
                  <a:lnTo>
                    <a:pt x="70" y="30"/>
                  </a:lnTo>
                  <a:lnTo>
                    <a:pt x="90" y="12"/>
                  </a:lnTo>
                  <a:lnTo>
                    <a:pt x="90" y="23"/>
                  </a:lnTo>
                  <a:lnTo>
                    <a:pt x="94" y="44"/>
                  </a:lnTo>
                  <a:lnTo>
                    <a:pt x="88" y="60"/>
                  </a:lnTo>
                  <a:lnTo>
                    <a:pt x="84" y="105"/>
                  </a:lnTo>
                  <a:lnTo>
                    <a:pt x="86" y="131"/>
                  </a:lnTo>
                  <a:lnTo>
                    <a:pt x="80" y="195"/>
                  </a:lnTo>
                  <a:lnTo>
                    <a:pt x="68" y="19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Freeform: Shape 37"/>
            <p:cNvSpPr>
              <a:spLocks/>
            </p:cNvSpPr>
            <p:nvPr/>
          </p:nvSpPr>
          <p:spPr bwMode="auto">
            <a:xfrm>
              <a:off x="1857312" y="4057773"/>
              <a:ext cx="36371" cy="45463"/>
            </a:xfrm>
            <a:custGeom>
              <a:avLst/>
              <a:gdLst>
                <a:gd name="T0" fmla="*/ 0 w 224"/>
                <a:gd name="T1" fmla="*/ 277 h 281"/>
                <a:gd name="T2" fmla="*/ 20 w 224"/>
                <a:gd name="T3" fmla="*/ 281 h 281"/>
                <a:gd name="T4" fmla="*/ 75 w 224"/>
                <a:gd name="T5" fmla="*/ 280 h 281"/>
                <a:gd name="T6" fmla="*/ 93 w 224"/>
                <a:gd name="T7" fmla="*/ 244 h 281"/>
                <a:gd name="T8" fmla="*/ 117 w 224"/>
                <a:gd name="T9" fmla="*/ 243 h 281"/>
                <a:gd name="T10" fmla="*/ 142 w 224"/>
                <a:gd name="T11" fmla="*/ 204 h 281"/>
                <a:gd name="T12" fmla="*/ 155 w 224"/>
                <a:gd name="T13" fmla="*/ 157 h 281"/>
                <a:gd name="T14" fmla="*/ 189 w 224"/>
                <a:gd name="T15" fmla="*/ 139 h 281"/>
                <a:gd name="T16" fmla="*/ 207 w 224"/>
                <a:gd name="T17" fmla="*/ 139 h 281"/>
                <a:gd name="T18" fmla="*/ 224 w 224"/>
                <a:gd name="T19" fmla="*/ 128 h 281"/>
                <a:gd name="T20" fmla="*/ 211 w 224"/>
                <a:gd name="T21" fmla="*/ 102 h 281"/>
                <a:gd name="T22" fmla="*/ 215 w 224"/>
                <a:gd name="T23" fmla="*/ 56 h 281"/>
                <a:gd name="T24" fmla="*/ 185 w 224"/>
                <a:gd name="T25" fmla="*/ 40 h 281"/>
                <a:gd name="T26" fmla="*/ 168 w 224"/>
                <a:gd name="T27" fmla="*/ 3 h 281"/>
                <a:gd name="T28" fmla="*/ 96 w 224"/>
                <a:gd name="T29" fmla="*/ 0 h 281"/>
                <a:gd name="T30" fmla="*/ 96 w 224"/>
                <a:gd name="T31" fmla="*/ 10 h 281"/>
                <a:gd name="T32" fmla="*/ 73 w 224"/>
                <a:gd name="T33" fmla="*/ 15 h 281"/>
                <a:gd name="T34" fmla="*/ 65 w 224"/>
                <a:gd name="T35" fmla="*/ 137 h 281"/>
                <a:gd name="T36" fmla="*/ 36 w 224"/>
                <a:gd name="T37" fmla="*/ 180 h 281"/>
                <a:gd name="T38" fmla="*/ 5 w 224"/>
                <a:gd name="T39" fmla="*/ 224 h 281"/>
                <a:gd name="T40" fmla="*/ 5 w 224"/>
                <a:gd name="T41" fmla="*/ 272 h 281"/>
                <a:gd name="T42" fmla="*/ 0 w 224"/>
                <a:gd name="T43" fmla="*/ 27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281">
                  <a:moveTo>
                    <a:pt x="0" y="277"/>
                  </a:moveTo>
                  <a:lnTo>
                    <a:pt x="20" y="281"/>
                  </a:lnTo>
                  <a:lnTo>
                    <a:pt x="75" y="280"/>
                  </a:lnTo>
                  <a:lnTo>
                    <a:pt x="93" y="244"/>
                  </a:lnTo>
                  <a:lnTo>
                    <a:pt x="117" y="243"/>
                  </a:lnTo>
                  <a:lnTo>
                    <a:pt x="142" y="204"/>
                  </a:lnTo>
                  <a:lnTo>
                    <a:pt x="155" y="157"/>
                  </a:lnTo>
                  <a:lnTo>
                    <a:pt x="189" y="139"/>
                  </a:lnTo>
                  <a:lnTo>
                    <a:pt x="207" y="139"/>
                  </a:lnTo>
                  <a:lnTo>
                    <a:pt x="224" y="128"/>
                  </a:lnTo>
                  <a:lnTo>
                    <a:pt x="211" y="102"/>
                  </a:lnTo>
                  <a:lnTo>
                    <a:pt x="215" y="56"/>
                  </a:lnTo>
                  <a:lnTo>
                    <a:pt x="185" y="40"/>
                  </a:lnTo>
                  <a:lnTo>
                    <a:pt x="168" y="3"/>
                  </a:lnTo>
                  <a:lnTo>
                    <a:pt x="96" y="0"/>
                  </a:lnTo>
                  <a:lnTo>
                    <a:pt x="96" y="10"/>
                  </a:lnTo>
                  <a:lnTo>
                    <a:pt x="73" y="15"/>
                  </a:lnTo>
                  <a:lnTo>
                    <a:pt x="65" y="137"/>
                  </a:lnTo>
                  <a:lnTo>
                    <a:pt x="36" y="180"/>
                  </a:lnTo>
                  <a:lnTo>
                    <a:pt x="5" y="224"/>
                  </a:lnTo>
                  <a:lnTo>
                    <a:pt x="5" y="272"/>
                  </a:lnTo>
                  <a:lnTo>
                    <a:pt x="0" y="27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Freeform: Shape 38"/>
            <p:cNvSpPr>
              <a:spLocks/>
            </p:cNvSpPr>
            <p:nvPr/>
          </p:nvSpPr>
          <p:spPr bwMode="auto">
            <a:xfrm>
              <a:off x="1859911" y="4094143"/>
              <a:ext cx="111707" cy="137685"/>
            </a:xfrm>
            <a:custGeom>
              <a:avLst/>
              <a:gdLst>
                <a:gd name="T0" fmla="*/ 13 w 690"/>
                <a:gd name="T1" fmla="*/ 742 h 853"/>
                <a:gd name="T2" fmla="*/ 15 w 690"/>
                <a:gd name="T3" fmla="*/ 736 h 853"/>
                <a:gd name="T4" fmla="*/ 13 w 690"/>
                <a:gd name="T5" fmla="*/ 714 h 853"/>
                <a:gd name="T6" fmla="*/ 29 w 690"/>
                <a:gd name="T7" fmla="*/ 697 h 853"/>
                <a:gd name="T8" fmla="*/ 29 w 690"/>
                <a:gd name="T9" fmla="*/ 658 h 853"/>
                <a:gd name="T10" fmla="*/ 42 w 690"/>
                <a:gd name="T11" fmla="*/ 615 h 853"/>
                <a:gd name="T12" fmla="*/ 40 w 690"/>
                <a:gd name="T13" fmla="*/ 565 h 853"/>
                <a:gd name="T14" fmla="*/ 52 w 690"/>
                <a:gd name="T15" fmla="*/ 559 h 853"/>
                <a:gd name="T16" fmla="*/ 52 w 690"/>
                <a:gd name="T17" fmla="*/ 522 h 853"/>
                <a:gd name="T18" fmla="*/ 60 w 690"/>
                <a:gd name="T19" fmla="*/ 482 h 853"/>
                <a:gd name="T20" fmla="*/ 59 w 690"/>
                <a:gd name="T21" fmla="*/ 457 h 853"/>
                <a:gd name="T22" fmla="*/ 71 w 690"/>
                <a:gd name="T23" fmla="*/ 318 h 853"/>
                <a:gd name="T24" fmla="*/ 69 w 690"/>
                <a:gd name="T25" fmla="*/ 292 h 853"/>
                <a:gd name="T26" fmla="*/ 73 w 690"/>
                <a:gd name="T27" fmla="*/ 247 h 853"/>
                <a:gd name="T28" fmla="*/ 79 w 690"/>
                <a:gd name="T29" fmla="*/ 231 h 853"/>
                <a:gd name="T30" fmla="*/ 75 w 690"/>
                <a:gd name="T31" fmla="*/ 210 h 853"/>
                <a:gd name="T32" fmla="*/ 74 w 690"/>
                <a:gd name="T33" fmla="*/ 179 h 853"/>
                <a:gd name="T34" fmla="*/ 88 w 690"/>
                <a:gd name="T35" fmla="*/ 180 h 853"/>
                <a:gd name="T36" fmla="*/ 99 w 690"/>
                <a:gd name="T37" fmla="*/ 163 h 853"/>
                <a:gd name="T38" fmla="*/ 121 w 690"/>
                <a:gd name="T39" fmla="*/ 144 h 853"/>
                <a:gd name="T40" fmla="*/ 137 w 690"/>
                <a:gd name="T41" fmla="*/ 145 h 853"/>
                <a:gd name="T42" fmla="*/ 195 w 690"/>
                <a:gd name="T43" fmla="*/ 170 h 853"/>
                <a:gd name="T44" fmla="*/ 228 w 690"/>
                <a:gd name="T45" fmla="*/ 198 h 853"/>
                <a:gd name="T46" fmla="*/ 241 w 690"/>
                <a:gd name="T47" fmla="*/ 198 h 853"/>
                <a:gd name="T48" fmla="*/ 264 w 690"/>
                <a:gd name="T49" fmla="*/ 212 h 853"/>
                <a:gd name="T50" fmla="*/ 603 w 690"/>
                <a:gd name="T51" fmla="*/ 0 h 853"/>
                <a:gd name="T52" fmla="*/ 690 w 690"/>
                <a:gd name="T53" fmla="*/ 224 h 853"/>
                <a:gd name="T54" fmla="*/ 681 w 690"/>
                <a:gd name="T55" fmla="*/ 223 h 853"/>
                <a:gd name="T56" fmla="*/ 619 w 690"/>
                <a:gd name="T57" fmla="*/ 287 h 853"/>
                <a:gd name="T58" fmla="*/ 365 w 690"/>
                <a:gd name="T59" fmla="*/ 366 h 853"/>
                <a:gd name="T60" fmla="*/ 557 w 690"/>
                <a:gd name="T61" fmla="*/ 576 h 853"/>
                <a:gd name="T62" fmla="*/ 485 w 690"/>
                <a:gd name="T63" fmla="*/ 662 h 853"/>
                <a:gd name="T64" fmla="*/ 480 w 690"/>
                <a:gd name="T65" fmla="*/ 712 h 853"/>
                <a:gd name="T66" fmla="*/ 350 w 690"/>
                <a:gd name="T67" fmla="*/ 732 h 853"/>
                <a:gd name="T68" fmla="*/ 226 w 690"/>
                <a:gd name="T69" fmla="*/ 853 h 853"/>
                <a:gd name="T70" fmla="*/ 54 w 690"/>
                <a:gd name="T71" fmla="*/ 803 h 853"/>
                <a:gd name="T72" fmla="*/ 0 w 690"/>
                <a:gd name="T73" fmla="*/ 805 h 853"/>
                <a:gd name="T74" fmla="*/ 1 w 690"/>
                <a:gd name="T75" fmla="*/ 799 h 853"/>
                <a:gd name="T76" fmla="*/ 16 w 690"/>
                <a:gd name="T77" fmla="*/ 756 h 853"/>
                <a:gd name="T78" fmla="*/ 15 w 690"/>
                <a:gd name="T79" fmla="*/ 739 h 853"/>
                <a:gd name="T80" fmla="*/ 13 w 690"/>
                <a:gd name="T81" fmla="*/ 742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0" h="853">
                  <a:moveTo>
                    <a:pt x="13" y="742"/>
                  </a:moveTo>
                  <a:lnTo>
                    <a:pt x="15" y="736"/>
                  </a:lnTo>
                  <a:lnTo>
                    <a:pt x="13" y="714"/>
                  </a:lnTo>
                  <a:lnTo>
                    <a:pt x="29" y="697"/>
                  </a:lnTo>
                  <a:lnTo>
                    <a:pt x="29" y="658"/>
                  </a:lnTo>
                  <a:lnTo>
                    <a:pt x="42" y="615"/>
                  </a:lnTo>
                  <a:lnTo>
                    <a:pt x="40" y="565"/>
                  </a:lnTo>
                  <a:lnTo>
                    <a:pt x="52" y="559"/>
                  </a:lnTo>
                  <a:lnTo>
                    <a:pt x="52" y="522"/>
                  </a:lnTo>
                  <a:lnTo>
                    <a:pt x="60" y="482"/>
                  </a:lnTo>
                  <a:lnTo>
                    <a:pt x="59" y="457"/>
                  </a:lnTo>
                  <a:lnTo>
                    <a:pt x="71" y="318"/>
                  </a:lnTo>
                  <a:lnTo>
                    <a:pt x="69" y="292"/>
                  </a:lnTo>
                  <a:lnTo>
                    <a:pt x="73" y="247"/>
                  </a:lnTo>
                  <a:lnTo>
                    <a:pt x="79" y="231"/>
                  </a:lnTo>
                  <a:lnTo>
                    <a:pt x="75" y="210"/>
                  </a:lnTo>
                  <a:lnTo>
                    <a:pt x="74" y="179"/>
                  </a:lnTo>
                  <a:lnTo>
                    <a:pt x="88" y="180"/>
                  </a:lnTo>
                  <a:lnTo>
                    <a:pt x="99" y="163"/>
                  </a:lnTo>
                  <a:lnTo>
                    <a:pt x="121" y="144"/>
                  </a:lnTo>
                  <a:lnTo>
                    <a:pt x="137" y="145"/>
                  </a:lnTo>
                  <a:lnTo>
                    <a:pt x="195" y="170"/>
                  </a:lnTo>
                  <a:lnTo>
                    <a:pt x="228" y="198"/>
                  </a:lnTo>
                  <a:lnTo>
                    <a:pt x="241" y="198"/>
                  </a:lnTo>
                  <a:lnTo>
                    <a:pt x="264" y="212"/>
                  </a:lnTo>
                  <a:lnTo>
                    <a:pt x="603" y="0"/>
                  </a:lnTo>
                  <a:lnTo>
                    <a:pt x="690" y="224"/>
                  </a:lnTo>
                  <a:lnTo>
                    <a:pt x="681" y="223"/>
                  </a:lnTo>
                  <a:lnTo>
                    <a:pt x="619" y="287"/>
                  </a:lnTo>
                  <a:lnTo>
                    <a:pt x="365" y="366"/>
                  </a:lnTo>
                  <a:lnTo>
                    <a:pt x="557" y="576"/>
                  </a:lnTo>
                  <a:lnTo>
                    <a:pt x="485" y="662"/>
                  </a:lnTo>
                  <a:lnTo>
                    <a:pt x="480" y="712"/>
                  </a:lnTo>
                  <a:lnTo>
                    <a:pt x="350" y="732"/>
                  </a:lnTo>
                  <a:lnTo>
                    <a:pt x="226" y="853"/>
                  </a:lnTo>
                  <a:lnTo>
                    <a:pt x="54" y="803"/>
                  </a:lnTo>
                  <a:lnTo>
                    <a:pt x="0" y="805"/>
                  </a:lnTo>
                  <a:lnTo>
                    <a:pt x="1" y="799"/>
                  </a:lnTo>
                  <a:lnTo>
                    <a:pt x="16" y="756"/>
                  </a:lnTo>
                  <a:lnTo>
                    <a:pt x="15" y="739"/>
                  </a:lnTo>
                  <a:lnTo>
                    <a:pt x="13" y="74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39"/>
            <p:cNvSpPr>
              <a:spLocks/>
            </p:cNvSpPr>
            <p:nvPr/>
          </p:nvSpPr>
          <p:spPr bwMode="auto">
            <a:xfrm>
              <a:off x="1856014" y="4130513"/>
              <a:ext cx="579316" cy="487095"/>
            </a:xfrm>
            <a:custGeom>
              <a:avLst/>
              <a:gdLst>
                <a:gd name="T0" fmla="*/ 2164 w 3560"/>
                <a:gd name="T1" fmla="*/ 630 h 3002"/>
                <a:gd name="T2" fmla="*/ 861 w 3560"/>
                <a:gd name="T3" fmla="*/ 20 h 3002"/>
                <a:gd name="T4" fmla="*/ 385 w 3560"/>
                <a:gd name="T5" fmla="*/ 143 h 3002"/>
                <a:gd name="T6" fmla="*/ 500 w 3560"/>
                <a:gd name="T7" fmla="*/ 489 h 3002"/>
                <a:gd name="T8" fmla="*/ 74 w 3560"/>
                <a:gd name="T9" fmla="*/ 580 h 3002"/>
                <a:gd name="T10" fmla="*/ 18 w 3560"/>
                <a:gd name="T11" fmla="*/ 718 h 3002"/>
                <a:gd name="T12" fmla="*/ 29 w 3560"/>
                <a:gd name="T13" fmla="*/ 777 h 3002"/>
                <a:gd name="T14" fmla="*/ 97 w 3560"/>
                <a:gd name="T15" fmla="*/ 796 h 3002"/>
                <a:gd name="T16" fmla="*/ 169 w 3560"/>
                <a:gd name="T17" fmla="*/ 923 h 3002"/>
                <a:gd name="T18" fmla="*/ 231 w 3560"/>
                <a:gd name="T19" fmla="*/ 1000 h 3002"/>
                <a:gd name="T20" fmla="*/ 299 w 3560"/>
                <a:gd name="T21" fmla="*/ 1112 h 3002"/>
                <a:gd name="T22" fmla="*/ 347 w 3560"/>
                <a:gd name="T23" fmla="*/ 1190 h 3002"/>
                <a:gd name="T24" fmla="*/ 433 w 3560"/>
                <a:gd name="T25" fmla="*/ 1311 h 3002"/>
                <a:gd name="T26" fmla="*/ 458 w 3560"/>
                <a:gd name="T27" fmla="*/ 1402 h 3002"/>
                <a:gd name="T28" fmla="*/ 496 w 3560"/>
                <a:gd name="T29" fmla="*/ 1481 h 3002"/>
                <a:gd name="T30" fmla="*/ 581 w 3560"/>
                <a:gd name="T31" fmla="*/ 1499 h 3002"/>
                <a:gd name="T32" fmla="*/ 691 w 3560"/>
                <a:gd name="T33" fmla="*/ 1605 h 3002"/>
                <a:gd name="T34" fmla="*/ 726 w 3560"/>
                <a:gd name="T35" fmla="*/ 1665 h 3002"/>
                <a:gd name="T36" fmla="*/ 785 w 3560"/>
                <a:gd name="T37" fmla="*/ 1813 h 3002"/>
                <a:gd name="T38" fmla="*/ 769 w 3560"/>
                <a:gd name="T39" fmla="*/ 1899 h 3002"/>
                <a:gd name="T40" fmla="*/ 806 w 3560"/>
                <a:gd name="T41" fmla="*/ 2053 h 3002"/>
                <a:gd name="T42" fmla="*/ 929 w 3560"/>
                <a:gd name="T43" fmla="*/ 2197 h 3002"/>
                <a:gd name="T44" fmla="*/ 1016 w 3560"/>
                <a:gd name="T45" fmla="*/ 2245 h 3002"/>
                <a:gd name="T46" fmla="*/ 1085 w 3560"/>
                <a:gd name="T47" fmla="*/ 2314 h 3002"/>
                <a:gd name="T48" fmla="*/ 1145 w 3560"/>
                <a:gd name="T49" fmla="*/ 2355 h 3002"/>
                <a:gd name="T50" fmla="*/ 1224 w 3560"/>
                <a:gd name="T51" fmla="*/ 2569 h 3002"/>
                <a:gd name="T52" fmla="*/ 1384 w 3560"/>
                <a:gd name="T53" fmla="*/ 2774 h 3002"/>
                <a:gd name="T54" fmla="*/ 1499 w 3560"/>
                <a:gd name="T55" fmla="*/ 2880 h 3002"/>
                <a:gd name="T56" fmla="*/ 1588 w 3560"/>
                <a:gd name="T57" fmla="*/ 2827 h 3002"/>
                <a:gd name="T58" fmla="*/ 1625 w 3560"/>
                <a:gd name="T59" fmla="*/ 2668 h 3002"/>
                <a:gd name="T60" fmla="*/ 1932 w 3560"/>
                <a:gd name="T61" fmla="*/ 2773 h 3002"/>
                <a:gd name="T62" fmla="*/ 2402 w 3560"/>
                <a:gd name="T63" fmla="*/ 2582 h 3002"/>
                <a:gd name="T64" fmla="*/ 3521 w 3560"/>
                <a:gd name="T65" fmla="*/ 1732 h 3002"/>
                <a:gd name="T66" fmla="*/ 2962 w 3560"/>
                <a:gd name="T67" fmla="*/ 1707 h 3002"/>
                <a:gd name="T68" fmla="*/ 2885 w 3560"/>
                <a:gd name="T69" fmla="*/ 1466 h 3002"/>
                <a:gd name="T70" fmla="*/ 2861 w 3560"/>
                <a:gd name="T71" fmla="*/ 1442 h 3002"/>
                <a:gd name="T72" fmla="*/ 2848 w 3560"/>
                <a:gd name="T73" fmla="*/ 1409 h 3002"/>
                <a:gd name="T74" fmla="*/ 2760 w 3560"/>
                <a:gd name="T75" fmla="*/ 1371 h 3002"/>
                <a:gd name="T76" fmla="*/ 2716 w 3560"/>
                <a:gd name="T77" fmla="*/ 1320 h 3002"/>
                <a:gd name="T78" fmla="*/ 2599 w 3560"/>
                <a:gd name="T79" fmla="*/ 1126 h 3002"/>
                <a:gd name="T80" fmla="*/ 2587 w 3560"/>
                <a:gd name="T81" fmla="*/ 1029 h 3002"/>
                <a:gd name="T82" fmla="*/ 2549 w 3560"/>
                <a:gd name="T83" fmla="*/ 976 h 3002"/>
                <a:gd name="T84" fmla="*/ 2449 w 3560"/>
                <a:gd name="T85" fmla="*/ 867 h 3002"/>
                <a:gd name="T86" fmla="*/ 2476 w 3560"/>
                <a:gd name="T87" fmla="*/ 862 h 3002"/>
                <a:gd name="T88" fmla="*/ 2375 w 3560"/>
                <a:gd name="T89" fmla="*/ 822 h 3002"/>
                <a:gd name="T90" fmla="*/ 2303 w 3560"/>
                <a:gd name="T91" fmla="*/ 682 h 3002"/>
                <a:gd name="T92" fmla="*/ 2278 w 3560"/>
                <a:gd name="T93" fmla="*/ 644 h 3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0" h="3002">
                  <a:moveTo>
                    <a:pt x="2278" y="644"/>
                  </a:moveTo>
                  <a:lnTo>
                    <a:pt x="2173" y="692"/>
                  </a:lnTo>
                  <a:lnTo>
                    <a:pt x="2164" y="630"/>
                  </a:lnTo>
                  <a:lnTo>
                    <a:pt x="2007" y="581"/>
                  </a:lnTo>
                  <a:lnTo>
                    <a:pt x="1661" y="575"/>
                  </a:lnTo>
                  <a:lnTo>
                    <a:pt x="861" y="20"/>
                  </a:lnTo>
                  <a:lnTo>
                    <a:pt x="701" y="0"/>
                  </a:lnTo>
                  <a:lnTo>
                    <a:pt x="639" y="64"/>
                  </a:lnTo>
                  <a:lnTo>
                    <a:pt x="385" y="143"/>
                  </a:lnTo>
                  <a:lnTo>
                    <a:pt x="577" y="353"/>
                  </a:lnTo>
                  <a:lnTo>
                    <a:pt x="505" y="439"/>
                  </a:lnTo>
                  <a:lnTo>
                    <a:pt x="500" y="489"/>
                  </a:lnTo>
                  <a:lnTo>
                    <a:pt x="370" y="509"/>
                  </a:lnTo>
                  <a:lnTo>
                    <a:pt x="246" y="630"/>
                  </a:lnTo>
                  <a:lnTo>
                    <a:pt x="74" y="580"/>
                  </a:lnTo>
                  <a:lnTo>
                    <a:pt x="20" y="582"/>
                  </a:lnTo>
                  <a:lnTo>
                    <a:pt x="15" y="646"/>
                  </a:lnTo>
                  <a:lnTo>
                    <a:pt x="18" y="718"/>
                  </a:lnTo>
                  <a:lnTo>
                    <a:pt x="0" y="767"/>
                  </a:lnTo>
                  <a:lnTo>
                    <a:pt x="4" y="786"/>
                  </a:lnTo>
                  <a:lnTo>
                    <a:pt x="29" y="777"/>
                  </a:lnTo>
                  <a:lnTo>
                    <a:pt x="37" y="790"/>
                  </a:lnTo>
                  <a:lnTo>
                    <a:pt x="58" y="773"/>
                  </a:lnTo>
                  <a:lnTo>
                    <a:pt x="97" y="796"/>
                  </a:lnTo>
                  <a:lnTo>
                    <a:pt x="87" y="802"/>
                  </a:lnTo>
                  <a:lnTo>
                    <a:pt x="162" y="887"/>
                  </a:lnTo>
                  <a:lnTo>
                    <a:pt x="169" y="923"/>
                  </a:lnTo>
                  <a:lnTo>
                    <a:pt x="187" y="931"/>
                  </a:lnTo>
                  <a:lnTo>
                    <a:pt x="193" y="966"/>
                  </a:lnTo>
                  <a:lnTo>
                    <a:pt x="231" y="1000"/>
                  </a:lnTo>
                  <a:lnTo>
                    <a:pt x="248" y="1001"/>
                  </a:lnTo>
                  <a:lnTo>
                    <a:pt x="298" y="1085"/>
                  </a:lnTo>
                  <a:lnTo>
                    <a:pt x="299" y="1112"/>
                  </a:lnTo>
                  <a:lnTo>
                    <a:pt x="312" y="1141"/>
                  </a:lnTo>
                  <a:lnTo>
                    <a:pt x="339" y="1147"/>
                  </a:lnTo>
                  <a:lnTo>
                    <a:pt x="347" y="1190"/>
                  </a:lnTo>
                  <a:lnTo>
                    <a:pt x="364" y="1212"/>
                  </a:lnTo>
                  <a:lnTo>
                    <a:pt x="403" y="1230"/>
                  </a:lnTo>
                  <a:lnTo>
                    <a:pt x="433" y="1311"/>
                  </a:lnTo>
                  <a:lnTo>
                    <a:pt x="458" y="1328"/>
                  </a:lnTo>
                  <a:lnTo>
                    <a:pt x="468" y="1380"/>
                  </a:lnTo>
                  <a:lnTo>
                    <a:pt x="458" y="1402"/>
                  </a:lnTo>
                  <a:lnTo>
                    <a:pt x="458" y="1426"/>
                  </a:lnTo>
                  <a:lnTo>
                    <a:pt x="494" y="1452"/>
                  </a:lnTo>
                  <a:lnTo>
                    <a:pt x="496" y="1481"/>
                  </a:lnTo>
                  <a:lnTo>
                    <a:pt x="519" y="1495"/>
                  </a:lnTo>
                  <a:lnTo>
                    <a:pt x="545" y="1469"/>
                  </a:lnTo>
                  <a:lnTo>
                    <a:pt x="581" y="1499"/>
                  </a:lnTo>
                  <a:lnTo>
                    <a:pt x="636" y="1524"/>
                  </a:lnTo>
                  <a:lnTo>
                    <a:pt x="678" y="1567"/>
                  </a:lnTo>
                  <a:lnTo>
                    <a:pt x="691" y="1605"/>
                  </a:lnTo>
                  <a:lnTo>
                    <a:pt x="705" y="1607"/>
                  </a:lnTo>
                  <a:lnTo>
                    <a:pt x="709" y="1650"/>
                  </a:lnTo>
                  <a:lnTo>
                    <a:pt x="726" y="1665"/>
                  </a:lnTo>
                  <a:lnTo>
                    <a:pt x="741" y="1723"/>
                  </a:lnTo>
                  <a:lnTo>
                    <a:pt x="774" y="1753"/>
                  </a:lnTo>
                  <a:lnTo>
                    <a:pt x="785" y="1813"/>
                  </a:lnTo>
                  <a:lnTo>
                    <a:pt x="795" y="1831"/>
                  </a:lnTo>
                  <a:lnTo>
                    <a:pt x="782" y="1888"/>
                  </a:lnTo>
                  <a:lnTo>
                    <a:pt x="769" y="1899"/>
                  </a:lnTo>
                  <a:lnTo>
                    <a:pt x="782" y="1926"/>
                  </a:lnTo>
                  <a:lnTo>
                    <a:pt x="799" y="1989"/>
                  </a:lnTo>
                  <a:lnTo>
                    <a:pt x="806" y="2053"/>
                  </a:lnTo>
                  <a:lnTo>
                    <a:pt x="837" y="2080"/>
                  </a:lnTo>
                  <a:lnTo>
                    <a:pt x="842" y="2105"/>
                  </a:lnTo>
                  <a:lnTo>
                    <a:pt x="929" y="2197"/>
                  </a:lnTo>
                  <a:lnTo>
                    <a:pt x="959" y="2210"/>
                  </a:lnTo>
                  <a:lnTo>
                    <a:pt x="992" y="2213"/>
                  </a:lnTo>
                  <a:lnTo>
                    <a:pt x="1016" y="2245"/>
                  </a:lnTo>
                  <a:lnTo>
                    <a:pt x="1033" y="2245"/>
                  </a:lnTo>
                  <a:lnTo>
                    <a:pt x="1083" y="2289"/>
                  </a:lnTo>
                  <a:lnTo>
                    <a:pt x="1085" y="2314"/>
                  </a:lnTo>
                  <a:lnTo>
                    <a:pt x="1127" y="2323"/>
                  </a:lnTo>
                  <a:lnTo>
                    <a:pt x="1122" y="2347"/>
                  </a:lnTo>
                  <a:lnTo>
                    <a:pt x="1145" y="2355"/>
                  </a:lnTo>
                  <a:lnTo>
                    <a:pt x="1185" y="2504"/>
                  </a:lnTo>
                  <a:lnTo>
                    <a:pt x="1221" y="2525"/>
                  </a:lnTo>
                  <a:lnTo>
                    <a:pt x="1224" y="2569"/>
                  </a:lnTo>
                  <a:lnTo>
                    <a:pt x="1352" y="2700"/>
                  </a:lnTo>
                  <a:lnTo>
                    <a:pt x="1372" y="2700"/>
                  </a:lnTo>
                  <a:lnTo>
                    <a:pt x="1384" y="2774"/>
                  </a:lnTo>
                  <a:lnTo>
                    <a:pt x="1438" y="2789"/>
                  </a:lnTo>
                  <a:lnTo>
                    <a:pt x="1468" y="2877"/>
                  </a:lnTo>
                  <a:lnTo>
                    <a:pt x="1499" y="2880"/>
                  </a:lnTo>
                  <a:lnTo>
                    <a:pt x="1525" y="2891"/>
                  </a:lnTo>
                  <a:lnTo>
                    <a:pt x="1543" y="2857"/>
                  </a:lnTo>
                  <a:lnTo>
                    <a:pt x="1588" y="2827"/>
                  </a:lnTo>
                  <a:lnTo>
                    <a:pt x="1558" y="2770"/>
                  </a:lnTo>
                  <a:lnTo>
                    <a:pt x="1580" y="2688"/>
                  </a:lnTo>
                  <a:lnTo>
                    <a:pt x="1625" y="2668"/>
                  </a:lnTo>
                  <a:lnTo>
                    <a:pt x="1678" y="2710"/>
                  </a:lnTo>
                  <a:lnTo>
                    <a:pt x="1785" y="2713"/>
                  </a:lnTo>
                  <a:lnTo>
                    <a:pt x="1932" y="2773"/>
                  </a:lnTo>
                  <a:lnTo>
                    <a:pt x="2085" y="2847"/>
                  </a:lnTo>
                  <a:lnTo>
                    <a:pt x="2092" y="3002"/>
                  </a:lnTo>
                  <a:lnTo>
                    <a:pt x="2402" y="2582"/>
                  </a:lnTo>
                  <a:lnTo>
                    <a:pt x="3536" y="2243"/>
                  </a:lnTo>
                  <a:lnTo>
                    <a:pt x="3560" y="1870"/>
                  </a:lnTo>
                  <a:lnTo>
                    <a:pt x="3521" y="1732"/>
                  </a:lnTo>
                  <a:lnTo>
                    <a:pt x="3521" y="1729"/>
                  </a:lnTo>
                  <a:lnTo>
                    <a:pt x="3464" y="1784"/>
                  </a:lnTo>
                  <a:lnTo>
                    <a:pt x="2962" y="1707"/>
                  </a:lnTo>
                  <a:lnTo>
                    <a:pt x="2925" y="1573"/>
                  </a:lnTo>
                  <a:lnTo>
                    <a:pt x="2884" y="1525"/>
                  </a:lnTo>
                  <a:lnTo>
                    <a:pt x="2885" y="1466"/>
                  </a:lnTo>
                  <a:lnTo>
                    <a:pt x="2885" y="1465"/>
                  </a:lnTo>
                  <a:lnTo>
                    <a:pt x="2876" y="1469"/>
                  </a:lnTo>
                  <a:lnTo>
                    <a:pt x="2861" y="1442"/>
                  </a:lnTo>
                  <a:lnTo>
                    <a:pt x="2862" y="1425"/>
                  </a:lnTo>
                  <a:lnTo>
                    <a:pt x="2877" y="1406"/>
                  </a:lnTo>
                  <a:lnTo>
                    <a:pt x="2848" y="1409"/>
                  </a:lnTo>
                  <a:lnTo>
                    <a:pt x="2844" y="1401"/>
                  </a:lnTo>
                  <a:lnTo>
                    <a:pt x="2815" y="1401"/>
                  </a:lnTo>
                  <a:lnTo>
                    <a:pt x="2760" y="1371"/>
                  </a:lnTo>
                  <a:lnTo>
                    <a:pt x="2753" y="1354"/>
                  </a:lnTo>
                  <a:lnTo>
                    <a:pt x="2743" y="1360"/>
                  </a:lnTo>
                  <a:lnTo>
                    <a:pt x="2716" y="1320"/>
                  </a:lnTo>
                  <a:lnTo>
                    <a:pt x="2708" y="1276"/>
                  </a:lnTo>
                  <a:lnTo>
                    <a:pt x="2621" y="1167"/>
                  </a:lnTo>
                  <a:lnTo>
                    <a:pt x="2599" y="1126"/>
                  </a:lnTo>
                  <a:lnTo>
                    <a:pt x="2618" y="1131"/>
                  </a:lnTo>
                  <a:lnTo>
                    <a:pt x="2618" y="1112"/>
                  </a:lnTo>
                  <a:lnTo>
                    <a:pt x="2587" y="1029"/>
                  </a:lnTo>
                  <a:lnTo>
                    <a:pt x="2587" y="1010"/>
                  </a:lnTo>
                  <a:lnTo>
                    <a:pt x="2565" y="976"/>
                  </a:lnTo>
                  <a:lnTo>
                    <a:pt x="2549" y="976"/>
                  </a:lnTo>
                  <a:lnTo>
                    <a:pt x="2494" y="896"/>
                  </a:lnTo>
                  <a:lnTo>
                    <a:pt x="2473" y="895"/>
                  </a:lnTo>
                  <a:lnTo>
                    <a:pt x="2449" y="867"/>
                  </a:lnTo>
                  <a:lnTo>
                    <a:pt x="2452" y="856"/>
                  </a:lnTo>
                  <a:lnTo>
                    <a:pt x="2462" y="853"/>
                  </a:lnTo>
                  <a:lnTo>
                    <a:pt x="2476" y="862"/>
                  </a:lnTo>
                  <a:lnTo>
                    <a:pt x="2462" y="841"/>
                  </a:lnTo>
                  <a:lnTo>
                    <a:pt x="2433" y="836"/>
                  </a:lnTo>
                  <a:lnTo>
                    <a:pt x="2375" y="822"/>
                  </a:lnTo>
                  <a:lnTo>
                    <a:pt x="2343" y="735"/>
                  </a:lnTo>
                  <a:lnTo>
                    <a:pt x="2324" y="693"/>
                  </a:lnTo>
                  <a:lnTo>
                    <a:pt x="2303" y="682"/>
                  </a:lnTo>
                  <a:lnTo>
                    <a:pt x="2303" y="653"/>
                  </a:lnTo>
                  <a:lnTo>
                    <a:pt x="2290" y="660"/>
                  </a:lnTo>
                  <a:lnTo>
                    <a:pt x="2278" y="644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Freeform: Shape 40"/>
            <p:cNvSpPr>
              <a:spLocks/>
            </p:cNvSpPr>
            <p:nvPr/>
          </p:nvSpPr>
          <p:spPr bwMode="auto">
            <a:xfrm>
              <a:off x="2301541" y="4309762"/>
              <a:ext cx="22083" cy="48060"/>
            </a:xfrm>
            <a:custGeom>
              <a:avLst/>
              <a:gdLst>
                <a:gd name="T0" fmla="*/ 102 w 134"/>
                <a:gd name="T1" fmla="*/ 290 h 290"/>
                <a:gd name="T2" fmla="*/ 73 w 134"/>
                <a:gd name="T3" fmla="*/ 290 h 290"/>
                <a:gd name="T4" fmla="*/ 18 w 134"/>
                <a:gd name="T5" fmla="*/ 260 h 290"/>
                <a:gd name="T6" fmla="*/ 11 w 134"/>
                <a:gd name="T7" fmla="*/ 243 h 290"/>
                <a:gd name="T8" fmla="*/ 20 w 134"/>
                <a:gd name="T9" fmla="*/ 238 h 290"/>
                <a:gd name="T10" fmla="*/ 20 w 134"/>
                <a:gd name="T11" fmla="*/ 203 h 290"/>
                <a:gd name="T12" fmla="*/ 9 w 134"/>
                <a:gd name="T13" fmla="*/ 189 h 290"/>
                <a:gd name="T14" fmla="*/ 0 w 134"/>
                <a:gd name="T15" fmla="*/ 164 h 290"/>
                <a:gd name="T16" fmla="*/ 6 w 134"/>
                <a:gd name="T17" fmla="*/ 112 h 290"/>
                <a:gd name="T18" fmla="*/ 20 w 134"/>
                <a:gd name="T19" fmla="*/ 112 h 290"/>
                <a:gd name="T20" fmla="*/ 29 w 134"/>
                <a:gd name="T21" fmla="*/ 119 h 290"/>
                <a:gd name="T22" fmla="*/ 20 w 134"/>
                <a:gd name="T23" fmla="*/ 66 h 290"/>
                <a:gd name="T24" fmla="*/ 27 w 134"/>
                <a:gd name="T25" fmla="*/ 66 h 290"/>
                <a:gd name="T26" fmla="*/ 21 w 134"/>
                <a:gd name="T27" fmla="*/ 40 h 290"/>
                <a:gd name="T28" fmla="*/ 33 w 134"/>
                <a:gd name="T29" fmla="*/ 30 h 290"/>
                <a:gd name="T30" fmla="*/ 33 w 134"/>
                <a:gd name="T31" fmla="*/ 16 h 290"/>
                <a:gd name="T32" fmla="*/ 46 w 134"/>
                <a:gd name="T33" fmla="*/ 15 h 290"/>
                <a:gd name="T34" fmla="*/ 51 w 134"/>
                <a:gd name="T35" fmla="*/ 0 h 290"/>
                <a:gd name="T36" fmla="*/ 64 w 134"/>
                <a:gd name="T37" fmla="*/ 0 h 290"/>
                <a:gd name="T38" fmla="*/ 94 w 134"/>
                <a:gd name="T39" fmla="*/ 23 h 290"/>
                <a:gd name="T40" fmla="*/ 96 w 134"/>
                <a:gd name="T41" fmla="*/ 41 h 290"/>
                <a:gd name="T42" fmla="*/ 110 w 134"/>
                <a:gd name="T43" fmla="*/ 41 h 290"/>
                <a:gd name="T44" fmla="*/ 117 w 134"/>
                <a:gd name="T45" fmla="*/ 53 h 290"/>
                <a:gd name="T46" fmla="*/ 105 w 134"/>
                <a:gd name="T47" fmla="*/ 109 h 290"/>
                <a:gd name="T48" fmla="*/ 98 w 134"/>
                <a:gd name="T49" fmla="*/ 109 h 290"/>
                <a:gd name="T50" fmla="*/ 104 w 134"/>
                <a:gd name="T51" fmla="*/ 166 h 290"/>
                <a:gd name="T52" fmla="*/ 116 w 134"/>
                <a:gd name="T53" fmla="*/ 166 h 290"/>
                <a:gd name="T54" fmla="*/ 134 w 134"/>
                <a:gd name="T55" fmla="*/ 200 h 290"/>
                <a:gd name="T56" fmla="*/ 121 w 134"/>
                <a:gd name="T57" fmla="*/ 284 h 290"/>
                <a:gd name="T58" fmla="*/ 101 w 134"/>
                <a:gd name="T59" fmla="*/ 288 h 290"/>
                <a:gd name="T60" fmla="*/ 102 w 134"/>
                <a:gd name="T61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4" h="290">
                  <a:moveTo>
                    <a:pt x="102" y="290"/>
                  </a:moveTo>
                  <a:lnTo>
                    <a:pt x="73" y="290"/>
                  </a:lnTo>
                  <a:lnTo>
                    <a:pt x="18" y="260"/>
                  </a:lnTo>
                  <a:lnTo>
                    <a:pt x="11" y="243"/>
                  </a:lnTo>
                  <a:lnTo>
                    <a:pt x="20" y="238"/>
                  </a:lnTo>
                  <a:lnTo>
                    <a:pt x="20" y="203"/>
                  </a:lnTo>
                  <a:lnTo>
                    <a:pt x="9" y="189"/>
                  </a:lnTo>
                  <a:lnTo>
                    <a:pt x="0" y="164"/>
                  </a:lnTo>
                  <a:lnTo>
                    <a:pt x="6" y="112"/>
                  </a:lnTo>
                  <a:lnTo>
                    <a:pt x="20" y="112"/>
                  </a:lnTo>
                  <a:lnTo>
                    <a:pt x="29" y="119"/>
                  </a:lnTo>
                  <a:lnTo>
                    <a:pt x="20" y="66"/>
                  </a:lnTo>
                  <a:lnTo>
                    <a:pt x="27" y="66"/>
                  </a:lnTo>
                  <a:lnTo>
                    <a:pt x="21" y="40"/>
                  </a:lnTo>
                  <a:lnTo>
                    <a:pt x="33" y="30"/>
                  </a:lnTo>
                  <a:lnTo>
                    <a:pt x="33" y="16"/>
                  </a:lnTo>
                  <a:lnTo>
                    <a:pt x="46" y="15"/>
                  </a:lnTo>
                  <a:lnTo>
                    <a:pt x="51" y="0"/>
                  </a:lnTo>
                  <a:lnTo>
                    <a:pt x="64" y="0"/>
                  </a:lnTo>
                  <a:lnTo>
                    <a:pt x="94" y="23"/>
                  </a:lnTo>
                  <a:lnTo>
                    <a:pt x="96" y="41"/>
                  </a:lnTo>
                  <a:lnTo>
                    <a:pt x="110" y="41"/>
                  </a:lnTo>
                  <a:lnTo>
                    <a:pt x="117" y="53"/>
                  </a:lnTo>
                  <a:lnTo>
                    <a:pt x="105" y="109"/>
                  </a:lnTo>
                  <a:lnTo>
                    <a:pt x="98" y="109"/>
                  </a:lnTo>
                  <a:lnTo>
                    <a:pt x="104" y="166"/>
                  </a:lnTo>
                  <a:lnTo>
                    <a:pt x="116" y="166"/>
                  </a:lnTo>
                  <a:lnTo>
                    <a:pt x="134" y="200"/>
                  </a:lnTo>
                  <a:lnTo>
                    <a:pt x="121" y="284"/>
                  </a:lnTo>
                  <a:lnTo>
                    <a:pt x="101" y="288"/>
                  </a:lnTo>
                  <a:lnTo>
                    <a:pt x="102" y="29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Freeform: Shape 41"/>
            <p:cNvSpPr>
              <a:spLocks/>
            </p:cNvSpPr>
            <p:nvPr/>
          </p:nvSpPr>
          <p:spPr bwMode="auto">
            <a:xfrm>
              <a:off x="2324922" y="4313661"/>
              <a:ext cx="132489" cy="106511"/>
            </a:xfrm>
            <a:custGeom>
              <a:avLst/>
              <a:gdLst>
                <a:gd name="T0" fmla="*/ 1 w 816"/>
                <a:gd name="T1" fmla="*/ 333 h 651"/>
                <a:gd name="T2" fmla="*/ 0 w 816"/>
                <a:gd name="T3" fmla="*/ 392 h 651"/>
                <a:gd name="T4" fmla="*/ 41 w 816"/>
                <a:gd name="T5" fmla="*/ 440 h 651"/>
                <a:gd name="T6" fmla="*/ 78 w 816"/>
                <a:gd name="T7" fmla="*/ 574 h 651"/>
                <a:gd name="T8" fmla="*/ 580 w 816"/>
                <a:gd name="T9" fmla="*/ 651 h 651"/>
                <a:gd name="T10" fmla="*/ 637 w 816"/>
                <a:gd name="T11" fmla="*/ 596 h 651"/>
                <a:gd name="T12" fmla="*/ 782 w 816"/>
                <a:gd name="T13" fmla="*/ 146 h 651"/>
                <a:gd name="T14" fmla="*/ 816 w 816"/>
                <a:gd name="T15" fmla="*/ 142 h 651"/>
                <a:gd name="T16" fmla="*/ 812 w 816"/>
                <a:gd name="T17" fmla="*/ 99 h 651"/>
                <a:gd name="T18" fmla="*/ 807 w 816"/>
                <a:gd name="T19" fmla="*/ 76 h 651"/>
                <a:gd name="T20" fmla="*/ 792 w 816"/>
                <a:gd name="T21" fmla="*/ 81 h 651"/>
                <a:gd name="T22" fmla="*/ 782 w 816"/>
                <a:gd name="T23" fmla="*/ 73 h 651"/>
                <a:gd name="T24" fmla="*/ 782 w 816"/>
                <a:gd name="T25" fmla="*/ 68 h 651"/>
                <a:gd name="T26" fmla="*/ 767 w 816"/>
                <a:gd name="T27" fmla="*/ 67 h 651"/>
                <a:gd name="T28" fmla="*/ 763 w 816"/>
                <a:gd name="T29" fmla="*/ 6 h 651"/>
                <a:gd name="T30" fmla="*/ 741 w 816"/>
                <a:gd name="T31" fmla="*/ 0 h 651"/>
                <a:gd name="T32" fmla="*/ 740 w 816"/>
                <a:gd name="T33" fmla="*/ 25 h 651"/>
                <a:gd name="T34" fmla="*/ 731 w 816"/>
                <a:gd name="T35" fmla="*/ 41 h 651"/>
                <a:gd name="T36" fmla="*/ 625 w 816"/>
                <a:gd name="T37" fmla="*/ 106 h 651"/>
                <a:gd name="T38" fmla="*/ 625 w 816"/>
                <a:gd name="T39" fmla="*/ 152 h 651"/>
                <a:gd name="T40" fmla="*/ 526 w 816"/>
                <a:gd name="T41" fmla="*/ 237 h 651"/>
                <a:gd name="T42" fmla="*/ 511 w 816"/>
                <a:gd name="T43" fmla="*/ 261 h 651"/>
                <a:gd name="T44" fmla="*/ 525 w 816"/>
                <a:gd name="T45" fmla="*/ 266 h 651"/>
                <a:gd name="T46" fmla="*/ 534 w 816"/>
                <a:gd name="T47" fmla="*/ 287 h 651"/>
                <a:gd name="T48" fmla="*/ 490 w 816"/>
                <a:gd name="T49" fmla="*/ 333 h 651"/>
                <a:gd name="T50" fmla="*/ 475 w 816"/>
                <a:gd name="T51" fmla="*/ 312 h 651"/>
                <a:gd name="T52" fmla="*/ 461 w 816"/>
                <a:gd name="T53" fmla="*/ 322 h 651"/>
                <a:gd name="T54" fmla="*/ 438 w 816"/>
                <a:gd name="T55" fmla="*/ 322 h 651"/>
                <a:gd name="T56" fmla="*/ 441 w 816"/>
                <a:gd name="T57" fmla="*/ 349 h 651"/>
                <a:gd name="T58" fmla="*/ 431 w 816"/>
                <a:gd name="T59" fmla="*/ 352 h 651"/>
                <a:gd name="T60" fmla="*/ 423 w 816"/>
                <a:gd name="T61" fmla="*/ 367 h 651"/>
                <a:gd name="T62" fmla="*/ 372 w 816"/>
                <a:gd name="T63" fmla="*/ 376 h 651"/>
                <a:gd name="T64" fmla="*/ 336 w 816"/>
                <a:gd name="T65" fmla="*/ 381 h 651"/>
                <a:gd name="T66" fmla="*/ 321 w 816"/>
                <a:gd name="T67" fmla="*/ 361 h 651"/>
                <a:gd name="T68" fmla="*/ 287 w 816"/>
                <a:gd name="T69" fmla="*/ 363 h 651"/>
                <a:gd name="T70" fmla="*/ 273 w 816"/>
                <a:gd name="T71" fmla="*/ 356 h 651"/>
                <a:gd name="T72" fmla="*/ 248 w 816"/>
                <a:gd name="T73" fmla="*/ 361 h 651"/>
                <a:gd name="T74" fmla="*/ 189 w 816"/>
                <a:gd name="T75" fmla="*/ 348 h 651"/>
                <a:gd name="T76" fmla="*/ 119 w 816"/>
                <a:gd name="T77" fmla="*/ 402 h 651"/>
                <a:gd name="T78" fmla="*/ 93 w 816"/>
                <a:gd name="T79" fmla="*/ 394 h 651"/>
                <a:gd name="T80" fmla="*/ 67 w 816"/>
                <a:gd name="T81" fmla="*/ 392 h 651"/>
                <a:gd name="T82" fmla="*/ 39 w 816"/>
                <a:gd name="T83" fmla="*/ 403 h 651"/>
                <a:gd name="T84" fmla="*/ 29 w 816"/>
                <a:gd name="T85" fmla="*/ 326 h 651"/>
                <a:gd name="T86" fmla="*/ 15 w 816"/>
                <a:gd name="T87" fmla="*/ 342 h 651"/>
                <a:gd name="T88" fmla="*/ 1 w 816"/>
                <a:gd name="T89" fmla="*/ 333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16" h="651">
                  <a:moveTo>
                    <a:pt x="1" y="333"/>
                  </a:moveTo>
                  <a:lnTo>
                    <a:pt x="0" y="392"/>
                  </a:lnTo>
                  <a:lnTo>
                    <a:pt x="41" y="440"/>
                  </a:lnTo>
                  <a:lnTo>
                    <a:pt x="78" y="574"/>
                  </a:lnTo>
                  <a:lnTo>
                    <a:pt x="580" y="651"/>
                  </a:lnTo>
                  <a:lnTo>
                    <a:pt x="637" y="596"/>
                  </a:lnTo>
                  <a:lnTo>
                    <a:pt x="782" y="146"/>
                  </a:lnTo>
                  <a:lnTo>
                    <a:pt x="816" y="142"/>
                  </a:lnTo>
                  <a:lnTo>
                    <a:pt x="812" y="99"/>
                  </a:lnTo>
                  <a:lnTo>
                    <a:pt x="807" y="76"/>
                  </a:lnTo>
                  <a:lnTo>
                    <a:pt x="792" y="81"/>
                  </a:lnTo>
                  <a:lnTo>
                    <a:pt x="782" y="73"/>
                  </a:lnTo>
                  <a:lnTo>
                    <a:pt x="782" y="68"/>
                  </a:lnTo>
                  <a:lnTo>
                    <a:pt x="767" y="67"/>
                  </a:lnTo>
                  <a:lnTo>
                    <a:pt x="763" y="6"/>
                  </a:lnTo>
                  <a:lnTo>
                    <a:pt x="741" y="0"/>
                  </a:lnTo>
                  <a:lnTo>
                    <a:pt x="740" y="25"/>
                  </a:lnTo>
                  <a:lnTo>
                    <a:pt x="731" y="41"/>
                  </a:lnTo>
                  <a:lnTo>
                    <a:pt x="625" y="106"/>
                  </a:lnTo>
                  <a:lnTo>
                    <a:pt x="625" y="152"/>
                  </a:lnTo>
                  <a:lnTo>
                    <a:pt x="526" y="237"/>
                  </a:lnTo>
                  <a:lnTo>
                    <a:pt x="511" y="261"/>
                  </a:lnTo>
                  <a:lnTo>
                    <a:pt x="525" y="266"/>
                  </a:lnTo>
                  <a:lnTo>
                    <a:pt x="534" y="287"/>
                  </a:lnTo>
                  <a:lnTo>
                    <a:pt x="490" y="333"/>
                  </a:lnTo>
                  <a:lnTo>
                    <a:pt x="475" y="312"/>
                  </a:lnTo>
                  <a:lnTo>
                    <a:pt x="461" y="322"/>
                  </a:lnTo>
                  <a:lnTo>
                    <a:pt x="438" y="322"/>
                  </a:lnTo>
                  <a:lnTo>
                    <a:pt x="441" y="349"/>
                  </a:lnTo>
                  <a:lnTo>
                    <a:pt x="431" y="352"/>
                  </a:lnTo>
                  <a:lnTo>
                    <a:pt x="423" y="367"/>
                  </a:lnTo>
                  <a:lnTo>
                    <a:pt x="372" y="376"/>
                  </a:lnTo>
                  <a:lnTo>
                    <a:pt x="336" y="381"/>
                  </a:lnTo>
                  <a:lnTo>
                    <a:pt x="321" y="361"/>
                  </a:lnTo>
                  <a:lnTo>
                    <a:pt x="287" y="363"/>
                  </a:lnTo>
                  <a:lnTo>
                    <a:pt x="273" y="356"/>
                  </a:lnTo>
                  <a:lnTo>
                    <a:pt x="248" y="361"/>
                  </a:lnTo>
                  <a:lnTo>
                    <a:pt x="189" y="348"/>
                  </a:lnTo>
                  <a:lnTo>
                    <a:pt x="119" y="402"/>
                  </a:lnTo>
                  <a:lnTo>
                    <a:pt x="93" y="394"/>
                  </a:lnTo>
                  <a:lnTo>
                    <a:pt x="67" y="392"/>
                  </a:lnTo>
                  <a:lnTo>
                    <a:pt x="39" y="403"/>
                  </a:lnTo>
                  <a:lnTo>
                    <a:pt x="29" y="326"/>
                  </a:lnTo>
                  <a:lnTo>
                    <a:pt x="15" y="342"/>
                  </a:lnTo>
                  <a:lnTo>
                    <a:pt x="1" y="33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Freeform: Shape 42"/>
            <p:cNvSpPr>
              <a:spLocks/>
            </p:cNvSpPr>
            <p:nvPr/>
          </p:nvSpPr>
          <p:spPr bwMode="auto">
            <a:xfrm>
              <a:off x="2349601" y="4300671"/>
              <a:ext cx="207827" cy="293555"/>
            </a:xfrm>
            <a:custGeom>
              <a:avLst/>
              <a:gdLst>
                <a:gd name="T0" fmla="*/ 497 w 1279"/>
                <a:gd name="T1" fmla="*/ 1190 h 1809"/>
                <a:gd name="T2" fmla="*/ 482 w 1279"/>
                <a:gd name="T3" fmla="*/ 679 h 1809"/>
                <a:gd name="T4" fmla="*/ 661 w 1279"/>
                <a:gd name="T5" fmla="*/ 222 h 1809"/>
                <a:gd name="T6" fmla="*/ 727 w 1279"/>
                <a:gd name="T7" fmla="*/ 394 h 1809"/>
                <a:gd name="T8" fmla="*/ 828 w 1279"/>
                <a:gd name="T9" fmla="*/ 498 h 1809"/>
                <a:gd name="T10" fmla="*/ 892 w 1279"/>
                <a:gd name="T11" fmla="*/ 499 h 1809"/>
                <a:gd name="T12" fmla="*/ 1001 w 1279"/>
                <a:gd name="T13" fmla="*/ 512 h 1809"/>
                <a:gd name="T14" fmla="*/ 1067 w 1279"/>
                <a:gd name="T15" fmla="*/ 504 h 1809"/>
                <a:gd name="T16" fmla="*/ 1129 w 1279"/>
                <a:gd name="T17" fmla="*/ 612 h 1809"/>
                <a:gd name="T18" fmla="*/ 1174 w 1279"/>
                <a:gd name="T19" fmla="*/ 670 h 1809"/>
                <a:gd name="T20" fmla="*/ 1269 w 1279"/>
                <a:gd name="T21" fmla="*/ 727 h 1809"/>
                <a:gd name="T22" fmla="*/ 1277 w 1279"/>
                <a:gd name="T23" fmla="*/ 772 h 1809"/>
                <a:gd name="T24" fmla="*/ 1259 w 1279"/>
                <a:gd name="T25" fmla="*/ 832 h 1809"/>
                <a:gd name="T26" fmla="*/ 1190 w 1279"/>
                <a:gd name="T27" fmla="*/ 958 h 1809"/>
                <a:gd name="T28" fmla="*/ 1130 w 1279"/>
                <a:gd name="T29" fmla="*/ 1035 h 1809"/>
                <a:gd name="T30" fmla="*/ 1091 w 1279"/>
                <a:gd name="T31" fmla="*/ 1118 h 1809"/>
                <a:gd name="T32" fmla="*/ 1053 w 1279"/>
                <a:gd name="T33" fmla="*/ 1107 h 1809"/>
                <a:gd name="T34" fmla="*/ 1064 w 1279"/>
                <a:gd name="T35" fmla="*/ 1071 h 1809"/>
                <a:gd name="T36" fmla="*/ 1032 w 1279"/>
                <a:gd name="T37" fmla="*/ 1079 h 1809"/>
                <a:gd name="T38" fmla="*/ 1003 w 1279"/>
                <a:gd name="T39" fmla="*/ 1118 h 1809"/>
                <a:gd name="T40" fmla="*/ 996 w 1279"/>
                <a:gd name="T41" fmla="*/ 1145 h 1809"/>
                <a:gd name="T42" fmla="*/ 966 w 1279"/>
                <a:gd name="T43" fmla="*/ 1231 h 1809"/>
                <a:gd name="T44" fmla="*/ 963 w 1279"/>
                <a:gd name="T45" fmla="*/ 1259 h 1809"/>
                <a:gd name="T46" fmla="*/ 969 w 1279"/>
                <a:gd name="T47" fmla="*/ 1292 h 1809"/>
                <a:gd name="T48" fmla="*/ 1004 w 1279"/>
                <a:gd name="T49" fmla="*/ 1367 h 1809"/>
                <a:gd name="T50" fmla="*/ 913 w 1279"/>
                <a:gd name="T51" fmla="*/ 1391 h 1809"/>
                <a:gd name="T52" fmla="*/ 872 w 1279"/>
                <a:gd name="T53" fmla="*/ 1391 h 1809"/>
                <a:gd name="T54" fmla="*/ 771 w 1279"/>
                <a:gd name="T55" fmla="*/ 1478 h 1809"/>
                <a:gd name="T56" fmla="*/ 755 w 1279"/>
                <a:gd name="T57" fmla="*/ 1545 h 1809"/>
                <a:gd name="T58" fmla="*/ 702 w 1279"/>
                <a:gd name="T59" fmla="*/ 1570 h 1809"/>
                <a:gd name="T60" fmla="*/ 601 w 1279"/>
                <a:gd name="T61" fmla="*/ 1575 h 1809"/>
                <a:gd name="T62" fmla="*/ 560 w 1279"/>
                <a:gd name="T63" fmla="*/ 1615 h 1809"/>
                <a:gd name="T64" fmla="*/ 563 w 1279"/>
                <a:gd name="T65" fmla="*/ 1653 h 1809"/>
                <a:gd name="T66" fmla="*/ 576 w 1279"/>
                <a:gd name="T67" fmla="*/ 1683 h 1809"/>
                <a:gd name="T68" fmla="*/ 570 w 1279"/>
                <a:gd name="T69" fmla="*/ 1692 h 1809"/>
                <a:gd name="T70" fmla="*/ 508 w 1279"/>
                <a:gd name="T71" fmla="*/ 1755 h 1809"/>
                <a:gd name="T72" fmla="*/ 452 w 1279"/>
                <a:gd name="T73" fmla="*/ 1743 h 1809"/>
                <a:gd name="T74" fmla="*/ 357 w 1279"/>
                <a:gd name="T75" fmla="*/ 1774 h 1809"/>
                <a:gd name="T76" fmla="*/ 297 w 1279"/>
                <a:gd name="T77" fmla="*/ 1809 h 1809"/>
                <a:gd name="T78" fmla="*/ 255 w 1279"/>
                <a:gd name="T79" fmla="*/ 1802 h 1809"/>
                <a:gd name="T80" fmla="*/ 134 w 1279"/>
                <a:gd name="T81" fmla="*/ 1691 h 1809"/>
                <a:gd name="T82" fmla="*/ 0 w 1279"/>
                <a:gd name="T83" fmla="*/ 1420 h 1809"/>
                <a:gd name="T84" fmla="*/ 11 w 1279"/>
                <a:gd name="T85" fmla="*/ 1335 h 1809"/>
                <a:gd name="T86" fmla="*/ 628 w 1279"/>
                <a:gd name="T87" fmla="*/ 128 h 1809"/>
                <a:gd name="T88" fmla="*/ 648 w 1279"/>
                <a:gd name="T89" fmla="*/ 52 h 1809"/>
                <a:gd name="T90" fmla="*/ 646 w 1279"/>
                <a:gd name="T91" fmla="*/ 28 h 1809"/>
                <a:gd name="T92" fmla="*/ 645 w 1279"/>
                <a:gd name="T93" fmla="*/ 12 h 1809"/>
                <a:gd name="T94" fmla="*/ 644 w 1279"/>
                <a:gd name="T95" fmla="*/ 0 h 1809"/>
                <a:gd name="T96" fmla="*/ 618 w 1279"/>
                <a:gd name="T97" fmla="*/ 2 h 1809"/>
                <a:gd name="T98" fmla="*/ 601 w 1279"/>
                <a:gd name="T99" fmla="*/ 60 h 1809"/>
                <a:gd name="T100" fmla="*/ 586 w 1279"/>
                <a:gd name="T101" fmla="*/ 65 h 1809"/>
                <a:gd name="T102" fmla="*/ 608 w 1279"/>
                <a:gd name="T103" fmla="*/ 86 h 1809"/>
                <a:gd name="T104" fmla="*/ 627 w 1279"/>
                <a:gd name="T105" fmla="*/ 148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809">
                  <a:moveTo>
                    <a:pt x="11" y="1335"/>
                  </a:moveTo>
                  <a:lnTo>
                    <a:pt x="497" y="1190"/>
                  </a:lnTo>
                  <a:lnTo>
                    <a:pt x="521" y="817"/>
                  </a:lnTo>
                  <a:lnTo>
                    <a:pt x="482" y="679"/>
                  </a:lnTo>
                  <a:lnTo>
                    <a:pt x="627" y="226"/>
                  </a:lnTo>
                  <a:lnTo>
                    <a:pt x="661" y="222"/>
                  </a:lnTo>
                  <a:lnTo>
                    <a:pt x="670" y="324"/>
                  </a:lnTo>
                  <a:lnTo>
                    <a:pt x="727" y="394"/>
                  </a:lnTo>
                  <a:lnTo>
                    <a:pt x="732" y="417"/>
                  </a:lnTo>
                  <a:lnTo>
                    <a:pt x="828" y="498"/>
                  </a:lnTo>
                  <a:lnTo>
                    <a:pt x="871" y="509"/>
                  </a:lnTo>
                  <a:lnTo>
                    <a:pt x="892" y="499"/>
                  </a:lnTo>
                  <a:lnTo>
                    <a:pt x="925" y="498"/>
                  </a:lnTo>
                  <a:lnTo>
                    <a:pt x="1001" y="512"/>
                  </a:lnTo>
                  <a:lnTo>
                    <a:pt x="1044" y="503"/>
                  </a:lnTo>
                  <a:lnTo>
                    <a:pt x="1067" y="504"/>
                  </a:lnTo>
                  <a:lnTo>
                    <a:pt x="1115" y="567"/>
                  </a:lnTo>
                  <a:lnTo>
                    <a:pt x="1129" y="612"/>
                  </a:lnTo>
                  <a:lnTo>
                    <a:pt x="1159" y="638"/>
                  </a:lnTo>
                  <a:lnTo>
                    <a:pt x="1174" y="670"/>
                  </a:lnTo>
                  <a:lnTo>
                    <a:pt x="1237" y="722"/>
                  </a:lnTo>
                  <a:lnTo>
                    <a:pt x="1269" y="727"/>
                  </a:lnTo>
                  <a:lnTo>
                    <a:pt x="1279" y="739"/>
                  </a:lnTo>
                  <a:lnTo>
                    <a:pt x="1277" y="772"/>
                  </a:lnTo>
                  <a:lnTo>
                    <a:pt x="1256" y="810"/>
                  </a:lnTo>
                  <a:lnTo>
                    <a:pt x="1259" y="832"/>
                  </a:lnTo>
                  <a:lnTo>
                    <a:pt x="1254" y="857"/>
                  </a:lnTo>
                  <a:lnTo>
                    <a:pt x="1190" y="958"/>
                  </a:lnTo>
                  <a:lnTo>
                    <a:pt x="1149" y="996"/>
                  </a:lnTo>
                  <a:lnTo>
                    <a:pt x="1130" y="1035"/>
                  </a:lnTo>
                  <a:lnTo>
                    <a:pt x="1110" y="1053"/>
                  </a:lnTo>
                  <a:lnTo>
                    <a:pt x="1091" y="1118"/>
                  </a:lnTo>
                  <a:lnTo>
                    <a:pt x="1070" y="1116"/>
                  </a:lnTo>
                  <a:lnTo>
                    <a:pt x="1053" y="1107"/>
                  </a:lnTo>
                  <a:lnTo>
                    <a:pt x="1056" y="1088"/>
                  </a:lnTo>
                  <a:lnTo>
                    <a:pt x="1064" y="1071"/>
                  </a:lnTo>
                  <a:lnTo>
                    <a:pt x="1049" y="1065"/>
                  </a:lnTo>
                  <a:lnTo>
                    <a:pt x="1032" y="1079"/>
                  </a:lnTo>
                  <a:lnTo>
                    <a:pt x="1012" y="1116"/>
                  </a:lnTo>
                  <a:lnTo>
                    <a:pt x="1003" y="1118"/>
                  </a:lnTo>
                  <a:lnTo>
                    <a:pt x="1016" y="1140"/>
                  </a:lnTo>
                  <a:lnTo>
                    <a:pt x="996" y="1145"/>
                  </a:lnTo>
                  <a:lnTo>
                    <a:pt x="966" y="1201"/>
                  </a:lnTo>
                  <a:lnTo>
                    <a:pt x="966" y="1231"/>
                  </a:lnTo>
                  <a:lnTo>
                    <a:pt x="956" y="1258"/>
                  </a:lnTo>
                  <a:lnTo>
                    <a:pt x="963" y="1259"/>
                  </a:lnTo>
                  <a:lnTo>
                    <a:pt x="979" y="1290"/>
                  </a:lnTo>
                  <a:lnTo>
                    <a:pt x="969" y="1292"/>
                  </a:lnTo>
                  <a:lnTo>
                    <a:pt x="991" y="1354"/>
                  </a:lnTo>
                  <a:lnTo>
                    <a:pt x="1004" y="1367"/>
                  </a:lnTo>
                  <a:lnTo>
                    <a:pt x="998" y="1384"/>
                  </a:lnTo>
                  <a:lnTo>
                    <a:pt x="913" y="1391"/>
                  </a:lnTo>
                  <a:lnTo>
                    <a:pt x="895" y="1403"/>
                  </a:lnTo>
                  <a:lnTo>
                    <a:pt x="872" y="1391"/>
                  </a:lnTo>
                  <a:lnTo>
                    <a:pt x="833" y="1402"/>
                  </a:lnTo>
                  <a:lnTo>
                    <a:pt x="771" y="1478"/>
                  </a:lnTo>
                  <a:lnTo>
                    <a:pt x="771" y="1531"/>
                  </a:lnTo>
                  <a:lnTo>
                    <a:pt x="755" y="1545"/>
                  </a:lnTo>
                  <a:lnTo>
                    <a:pt x="723" y="1578"/>
                  </a:lnTo>
                  <a:lnTo>
                    <a:pt x="702" y="1570"/>
                  </a:lnTo>
                  <a:lnTo>
                    <a:pt x="659" y="1577"/>
                  </a:lnTo>
                  <a:lnTo>
                    <a:pt x="601" y="1575"/>
                  </a:lnTo>
                  <a:lnTo>
                    <a:pt x="585" y="1591"/>
                  </a:lnTo>
                  <a:lnTo>
                    <a:pt x="560" y="1615"/>
                  </a:lnTo>
                  <a:lnTo>
                    <a:pt x="566" y="1632"/>
                  </a:lnTo>
                  <a:lnTo>
                    <a:pt x="563" y="1653"/>
                  </a:lnTo>
                  <a:lnTo>
                    <a:pt x="578" y="1662"/>
                  </a:lnTo>
                  <a:lnTo>
                    <a:pt x="576" y="1683"/>
                  </a:lnTo>
                  <a:lnTo>
                    <a:pt x="568" y="1685"/>
                  </a:lnTo>
                  <a:lnTo>
                    <a:pt x="570" y="1692"/>
                  </a:lnTo>
                  <a:lnTo>
                    <a:pt x="529" y="1753"/>
                  </a:lnTo>
                  <a:lnTo>
                    <a:pt x="508" y="1755"/>
                  </a:lnTo>
                  <a:lnTo>
                    <a:pt x="481" y="1738"/>
                  </a:lnTo>
                  <a:lnTo>
                    <a:pt x="452" y="1743"/>
                  </a:lnTo>
                  <a:lnTo>
                    <a:pt x="418" y="1741"/>
                  </a:lnTo>
                  <a:lnTo>
                    <a:pt x="357" y="1774"/>
                  </a:lnTo>
                  <a:lnTo>
                    <a:pt x="320" y="1773"/>
                  </a:lnTo>
                  <a:lnTo>
                    <a:pt x="297" y="1809"/>
                  </a:lnTo>
                  <a:lnTo>
                    <a:pt x="264" y="1809"/>
                  </a:lnTo>
                  <a:lnTo>
                    <a:pt x="255" y="1802"/>
                  </a:lnTo>
                  <a:lnTo>
                    <a:pt x="232" y="1808"/>
                  </a:lnTo>
                  <a:lnTo>
                    <a:pt x="134" y="1691"/>
                  </a:lnTo>
                  <a:lnTo>
                    <a:pt x="156" y="1617"/>
                  </a:lnTo>
                  <a:lnTo>
                    <a:pt x="0" y="1420"/>
                  </a:lnTo>
                  <a:lnTo>
                    <a:pt x="11" y="1335"/>
                  </a:lnTo>
                  <a:lnTo>
                    <a:pt x="11" y="1335"/>
                  </a:lnTo>
                  <a:close/>
                  <a:moveTo>
                    <a:pt x="627" y="148"/>
                  </a:moveTo>
                  <a:lnTo>
                    <a:pt x="628" y="128"/>
                  </a:lnTo>
                  <a:lnTo>
                    <a:pt x="643" y="100"/>
                  </a:lnTo>
                  <a:lnTo>
                    <a:pt x="648" y="52"/>
                  </a:lnTo>
                  <a:lnTo>
                    <a:pt x="640" y="47"/>
                  </a:lnTo>
                  <a:lnTo>
                    <a:pt x="646" y="28"/>
                  </a:lnTo>
                  <a:lnTo>
                    <a:pt x="638" y="18"/>
                  </a:lnTo>
                  <a:lnTo>
                    <a:pt x="645" y="12"/>
                  </a:lnTo>
                  <a:lnTo>
                    <a:pt x="652" y="13"/>
                  </a:lnTo>
                  <a:lnTo>
                    <a:pt x="644" y="0"/>
                  </a:lnTo>
                  <a:lnTo>
                    <a:pt x="632" y="3"/>
                  </a:lnTo>
                  <a:lnTo>
                    <a:pt x="618" y="2"/>
                  </a:lnTo>
                  <a:lnTo>
                    <a:pt x="610" y="48"/>
                  </a:lnTo>
                  <a:lnTo>
                    <a:pt x="601" y="60"/>
                  </a:lnTo>
                  <a:lnTo>
                    <a:pt x="592" y="48"/>
                  </a:lnTo>
                  <a:lnTo>
                    <a:pt x="586" y="65"/>
                  </a:lnTo>
                  <a:lnTo>
                    <a:pt x="586" y="80"/>
                  </a:lnTo>
                  <a:lnTo>
                    <a:pt x="608" y="86"/>
                  </a:lnTo>
                  <a:lnTo>
                    <a:pt x="612" y="147"/>
                  </a:lnTo>
                  <a:lnTo>
                    <a:pt x="627" y="14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43"/>
            <p:cNvSpPr>
              <a:spLocks/>
            </p:cNvSpPr>
            <p:nvPr/>
          </p:nvSpPr>
          <p:spPr bwMode="auto">
            <a:xfrm>
              <a:off x="2091118" y="4517588"/>
              <a:ext cx="337719" cy="207827"/>
            </a:xfrm>
            <a:custGeom>
              <a:avLst/>
              <a:gdLst>
                <a:gd name="T0" fmla="*/ 53 w 2082"/>
                <a:gd name="T1" fmla="*/ 492 h 1281"/>
                <a:gd name="T2" fmla="*/ 97 w 2082"/>
                <a:gd name="T3" fmla="*/ 469 h 1281"/>
                <a:gd name="T4" fmla="*/ 112 w 2082"/>
                <a:gd name="T5" fmla="*/ 382 h 1281"/>
                <a:gd name="T6" fmla="*/ 179 w 2082"/>
                <a:gd name="T7" fmla="*/ 280 h 1281"/>
                <a:gd name="T8" fmla="*/ 339 w 2082"/>
                <a:gd name="T9" fmla="*/ 325 h 1281"/>
                <a:gd name="T10" fmla="*/ 639 w 2082"/>
                <a:gd name="T11" fmla="*/ 459 h 1281"/>
                <a:gd name="T12" fmla="*/ 956 w 2082"/>
                <a:gd name="T13" fmla="*/ 194 h 1281"/>
                <a:gd name="T14" fmla="*/ 1593 w 2082"/>
                <a:gd name="T15" fmla="*/ 85 h 1281"/>
                <a:gd name="T16" fmla="*/ 1727 w 2082"/>
                <a:gd name="T17" fmla="*/ 356 h 1281"/>
                <a:gd name="T18" fmla="*/ 1787 w 2082"/>
                <a:gd name="T19" fmla="*/ 484 h 1281"/>
                <a:gd name="T20" fmla="*/ 1662 w 2082"/>
                <a:gd name="T21" fmla="*/ 569 h 1281"/>
                <a:gd name="T22" fmla="*/ 1672 w 2082"/>
                <a:gd name="T23" fmla="*/ 625 h 1281"/>
                <a:gd name="T24" fmla="*/ 1674 w 2082"/>
                <a:gd name="T25" fmla="*/ 655 h 1281"/>
                <a:gd name="T26" fmla="*/ 1566 w 2082"/>
                <a:gd name="T27" fmla="*/ 701 h 1281"/>
                <a:gd name="T28" fmla="*/ 1392 w 2082"/>
                <a:gd name="T29" fmla="*/ 755 h 1281"/>
                <a:gd name="T30" fmla="*/ 1187 w 2082"/>
                <a:gd name="T31" fmla="*/ 829 h 1281"/>
                <a:gd name="T32" fmla="*/ 1137 w 2082"/>
                <a:gd name="T33" fmla="*/ 842 h 1281"/>
                <a:gd name="T34" fmla="*/ 1052 w 2082"/>
                <a:gd name="T35" fmla="*/ 942 h 1281"/>
                <a:gd name="T36" fmla="*/ 1018 w 2082"/>
                <a:gd name="T37" fmla="*/ 933 h 1281"/>
                <a:gd name="T38" fmla="*/ 977 w 2082"/>
                <a:gd name="T39" fmla="*/ 953 h 1281"/>
                <a:gd name="T40" fmla="*/ 930 w 2082"/>
                <a:gd name="T41" fmla="*/ 935 h 1281"/>
                <a:gd name="T42" fmla="*/ 864 w 2082"/>
                <a:gd name="T43" fmla="*/ 1004 h 1281"/>
                <a:gd name="T44" fmla="*/ 778 w 2082"/>
                <a:gd name="T45" fmla="*/ 1028 h 1281"/>
                <a:gd name="T46" fmla="*/ 663 w 2082"/>
                <a:gd name="T47" fmla="*/ 1051 h 1281"/>
                <a:gd name="T48" fmla="*/ 604 w 2082"/>
                <a:gd name="T49" fmla="*/ 1041 h 1281"/>
                <a:gd name="T50" fmla="*/ 571 w 2082"/>
                <a:gd name="T51" fmla="*/ 1029 h 1281"/>
                <a:gd name="T52" fmla="*/ 506 w 2082"/>
                <a:gd name="T53" fmla="*/ 1063 h 1281"/>
                <a:gd name="T54" fmla="*/ 469 w 2082"/>
                <a:gd name="T55" fmla="*/ 1111 h 1281"/>
                <a:gd name="T56" fmla="*/ 404 w 2082"/>
                <a:gd name="T57" fmla="*/ 1169 h 1281"/>
                <a:gd name="T58" fmla="*/ 353 w 2082"/>
                <a:gd name="T59" fmla="*/ 1152 h 1281"/>
                <a:gd name="T60" fmla="*/ 289 w 2082"/>
                <a:gd name="T61" fmla="*/ 1188 h 1281"/>
                <a:gd name="T62" fmla="*/ 233 w 2082"/>
                <a:gd name="T63" fmla="*/ 1184 h 1281"/>
                <a:gd name="T64" fmla="*/ 184 w 2082"/>
                <a:gd name="T65" fmla="*/ 1160 h 1281"/>
                <a:gd name="T66" fmla="*/ 140 w 2082"/>
                <a:gd name="T67" fmla="*/ 1079 h 1281"/>
                <a:gd name="T68" fmla="*/ 140 w 2082"/>
                <a:gd name="T69" fmla="*/ 1020 h 1281"/>
                <a:gd name="T70" fmla="*/ 94 w 2082"/>
                <a:gd name="T71" fmla="*/ 933 h 1281"/>
                <a:gd name="T72" fmla="*/ 30 w 2082"/>
                <a:gd name="T73" fmla="*/ 720 h 1281"/>
                <a:gd name="T74" fmla="*/ 11 w 2082"/>
                <a:gd name="T75" fmla="*/ 694 h 1281"/>
                <a:gd name="T76" fmla="*/ 27 w 2082"/>
                <a:gd name="T77" fmla="*/ 678 h 1281"/>
                <a:gd name="T78" fmla="*/ 46 w 2082"/>
                <a:gd name="T79" fmla="*/ 659 h 1281"/>
                <a:gd name="T80" fmla="*/ 34 w 2082"/>
                <a:gd name="T81" fmla="*/ 521 h 1281"/>
                <a:gd name="T82" fmla="*/ 22 w 2082"/>
                <a:gd name="T83" fmla="*/ 489 h 1281"/>
                <a:gd name="T84" fmla="*/ 1698 w 2082"/>
                <a:gd name="T85" fmla="*/ 1263 h 1281"/>
                <a:gd name="T86" fmla="*/ 1708 w 2082"/>
                <a:gd name="T87" fmla="*/ 1281 h 1281"/>
                <a:gd name="T88" fmla="*/ 1662 w 2082"/>
                <a:gd name="T89" fmla="*/ 1274 h 1281"/>
                <a:gd name="T90" fmla="*/ 1896 w 2082"/>
                <a:gd name="T91" fmla="*/ 1209 h 1281"/>
                <a:gd name="T92" fmla="*/ 1918 w 2082"/>
                <a:gd name="T93" fmla="*/ 1166 h 1281"/>
                <a:gd name="T94" fmla="*/ 1949 w 2082"/>
                <a:gd name="T95" fmla="*/ 1186 h 1281"/>
                <a:gd name="T96" fmla="*/ 1995 w 2082"/>
                <a:gd name="T97" fmla="*/ 1185 h 1281"/>
                <a:gd name="T98" fmla="*/ 2052 w 2082"/>
                <a:gd name="T99" fmla="*/ 1189 h 1281"/>
                <a:gd name="T100" fmla="*/ 2082 w 2082"/>
                <a:gd name="T101" fmla="*/ 1207 h 1281"/>
                <a:gd name="T102" fmla="*/ 2043 w 2082"/>
                <a:gd name="T103" fmla="*/ 1225 h 1281"/>
                <a:gd name="T104" fmla="*/ 1954 w 2082"/>
                <a:gd name="T105" fmla="*/ 1257 h 1281"/>
                <a:gd name="T106" fmla="*/ 1897 w 2082"/>
                <a:gd name="T107" fmla="*/ 1233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2" h="1281">
                  <a:moveTo>
                    <a:pt x="22" y="489"/>
                  </a:moveTo>
                  <a:lnTo>
                    <a:pt x="53" y="492"/>
                  </a:lnTo>
                  <a:lnTo>
                    <a:pt x="79" y="503"/>
                  </a:lnTo>
                  <a:lnTo>
                    <a:pt x="97" y="469"/>
                  </a:lnTo>
                  <a:lnTo>
                    <a:pt x="142" y="439"/>
                  </a:lnTo>
                  <a:lnTo>
                    <a:pt x="112" y="382"/>
                  </a:lnTo>
                  <a:lnTo>
                    <a:pt x="134" y="300"/>
                  </a:lnTo>
                  <a:lnTo>
                    <a:pt x="179" y="280"/>
                  </a:lnTo>
                  <a:lnTo>
                    <a:pt x="232" y="322"/>
                  </a:lnTo>
                  <a:lnTo>
                    <a:pt x="339" y="325"/>
                  </a:lnTo>
                  <a:lnTo>
                    <a:pt x="486" y="385"/>
                  </a:lnTo>
                  <a:lnTo>
                    <a:pt x="639" y="459"/>
                  </a:lnTo>
                  <a:lnTo>
                    <a:pt x="646" y="614"/>
                  </a:lnTo>
                  <a:lnTo>
                    <a:pt x="956" y="194"/>
                  </a:lnTo>
                  <a:lnTo>
                    <a:pt x="1604" y="0"/>
                  </a:lnTo>
                  <a:lnTo>
                    <a:pt x="1593" y="85"/>
                  </a:lnTo>
                  <a:lnTo>
                    <a:pt x="1749" y="282"/>
                  </a:lnTo>
                  <a:lnTo>
                    <a:pt x="1727" y="356"/>
                  </a:lnTo>
                  <a:lnTo>
                    <a:pt x="1825" y="473"/>
                  </a:lnTo>
                  <a:lnTo>
                    <a:pt x="1787" y="484"/>
                  </a:lnTo>
                  <a:lnTo>
                    <a:pt x="1721" y="497"/>
                  </a:lnTo>
                  <a:lnTo>
                    <a:pt x="1662" y="569"/>
                  </a:lnTo>
                  <a:lnTo>
                    <a:pt x="1657" y="611"/>
                  </a:lnTo>
                  <a:lnTo>
                    <a:pt x="1672" y="625"/>
                  </a:lnTo>
                  <a:lnTo>
                    <a:pt x="1666" y="636"/>
                  </a:lnTo>
                  <a:lnTo>
                    <a:pt x="1674" y="655"/>
                  </a:lnTo>
                  <a:lnTo>
                    <a:pt x="1600" y="671"/>
                  </a:lnTo>
                  <a:lnTo>
                    <a:pt x="1566" y="701"/>
                  </a:lnTo>
                  <a:lnTo>
                    <a:pt x="1498" y="735"/>
                  </a:lnTo>
                  <a:lnTo>
                    <a:pt x="1392" y="755"/>
                  </a:lnTo>
                  <a:lnTo>
                    <a:pt x="1376" y="773"/>
                  </a:lnTo>
                  <a:lnTo>
                    <a:pt x="1187" y="829"/>
                  </a:lnTo>
                  <a:lnTo>
                    <a:pt x="1169" y="827"/>
                  </a:lnTo>
                  <a:lnTo>
                    <a:pt x="1137" y="842"/>
                  </a:lnTo>
                  <a:lnTo>
                    <a:pt x="1101" y="901"/>
                  </a:lnTo>
                  <a:lnTo>
                    <a:pt x="1052" y="942"/>
                  </a:lnTo>
                  <a:lnTo>
                    <a:pt x="1028" y="942"/>
                  </a:lnTo>
                  <a:lnTo>
                    <a:pt x="1018" y="933"/>
                  </a:lnTo>
                  <a:lnTo>
                    <a:pt x="1002" y="948"/>
                  </a:lnTo>
                  <a:lnTo>
                    <a:pt x="977" y="953"/>
                  </a:lnTo>
                  <a:lnTo>
                    <a:pt x="955" y="936"/>
                  </a:lnTo>
                  <a:lnTo>
                    <a:pt x="930" y="935"/>
                  </a:lnTo>
                  <a:lnTo>
                    <a:pt x="868" y="983"/>
                  </a:lnTo>
                  <a:lnTo>
                    <a:pt x="864" y="1004"/>
                  </a:lnTo>
                  <a:lnTo>
                    <a:pt x="842" y="1022"/>
                  </a:lnTo>
                  <a:lnTo>
                    <a:pt x="778" y="1028"/>
                  </a:lnTo>
                  <a:lnTo>
                    <a:pt x="697" y="1059"/>
                  </a:lnTo>
                  <a:lnTo>
                    <a:pt x="663" y="1051"/>
                  </a:lnTo>
                  <a:lnTo>
                    <a:pt x="653" y="1039"/>
                  </a:lnTo>
                  <a:lnTo>
                    <a:pt x="604" y="1041"/>
                  </a:lnTo>
                  <a:lnTo>
                    <a:pt x="598" y="1030"/>
                  </a:lnTo>
                  <a:lnTo>
                    <a:pt x="571" y="1029"/>
                  </a:lnTo>
                  <a:lnTo>
                    <a:pt x="548" y="1036"/>
                  </a:lnTo>
                  <a:lnTo>
                    <a:pt x="506" y="1063"/>
                  </a:lnTo>
                  <a:lnTo>
                    <a:pt x="487" y="1109"/>
                  </a:lnTo>
                  <a:lnTo>
                    <a:pt x="469" y="1111"/>
                  </a:lnTo>
                  <a:lnTo>
                    <a:pt x="437" y="1156"/>
                  </a:lnTo>
                  <a:lnTo>
                    <a:pt x="404" y="1169"/>
                  </a:lnTo>
                  <a:lnTo>
                    <a:pt x="387" y="1152"/>
                  </a:lnTo>
                  <a:lnTo>
                    <a:pt x="353" y="1152"/>
                  </a:lnTo>
                  <a:lnTo>
                    <a:pt x="318" y="1180"/>
                  </a:lnTo>
                  <a:lnTo>
                    <a:pt x="289" y="1188"/>
                  </a:lnTo>
                  <a:lnTo>
                    <a:pt x="242" y="1172"/>
                  </a:lnTo>
                  <a:lnTo>
                    <a:pt x="233" y="1184"/>
                  </a:lnTo>
                  <a:lnTo>
                    <a:pt x="198" y="1189"/>
                  </a:lnTo>
                  <a:lnTo>
                    <a:pt x="184" y="1160"/>
                  </a:lnTo>
                  <a:lnTo>
                    <a:pt x="177" y="1118"/>
                  </a:lnTo>
                  <a:lnTo>
                    <a:pt x="140" y="1079"/>
                  </a:lnTo>
                  <a:lnTo>
                    <a:pt x="123" y="1032"/>
                  </a:lnTo>
                  <a:lnTo>
                    <a:pt x="140" y="1020"/>
                  </a:lnTo>
                  <a:lnTo>
                    <a:pt x="138" y="973"/>
                  </a:lnTo>
                  <a:lnTo>
                    <a:pt x="94" y="933"/>
                  </a:lnTo>
                  <a:lnTo>
                    <a:pt x="73" y="773"/>
                  </a:lnTo>
                  <a:lnTo>
                    <a:pt x="30" y="720"/>
                  </a:lnTo>
                  <a:lnTo>
                    <a:pt x="29" y="694"/>
                  </a:lnTo>
                  <a:lnTo>
                    <a:pt x="11" y="694"/>
                  </a:lnTo>
                  <a:lnTo>
                    <a:pt x="0" y="670"/>
                  </a:lnTo>
                  <a:lnTo>
                    <a:pt x="27" y="678"/>
                  </a:lnTo>
                  <a:lnTo>
                    <a:pt x="27" y="659"/>
                  </a:lnTo>
                  <a:lnTo>
                    <a:pt x="46" y="659"/>
                  </a:lnTo>
                  <a:lnTo>
                    <a:pt x="49" y="608"/>
                  </a:lnTo>
                  <a:lnTo>
                    <a:pt x="34" y="521"/>
                  </a:lnTo>
                  <a:lnTo>
                    <a:pt x="22" y="489"/>
                  </a:lnTo>
                  <a:lnTo>
                    <a:pt x="22" y="489"/>
                  </a:lnTo>
                  <a:close/>
                  <a:moveTo>
                    <a:pt x="1662" y="1274"/>
                  </a:moveTo>
                  <a:lnTo>
                    <a:pt x="1698" y="1263"/>
                  </a:lnTo>
                  <a:lnTo>
                    <a:pt x="1744" y="1276"/>
                  </a:lnTo>
                  <a:lnTo>
                    <a:pt x="1708" y="1281"/>
                  </a:lnTo>
                  <a:lnTo>
                    <a:pt x="1662" y="1274"/>
                  </a:lnTo>
                  <a:lnTo>
                    <a:pt x="1662" y="1274"/>
                  </a:lnTo>
                  <a:close/>
                  <a:moveTo>
                    <a:pt x="1875" y="1220"/>
                  </a:moveTo>
                  <a:lnTo>
                    <a:pt x="1896" y="1209"/>
                  </a:lnTo>
                  <a:lnTo>
                    <a:pt x="1899" y="1183"/>
                  </a:lnTo>
                  <a:lnTo>
                    <a:pt x="1918" y="1166"/>
                  </a:lnTo>
                  <a:lnTo>
                    <a:pt x="1940" y="1169"/>
                  </a:lnTo>
                  <a:lnTo>
                    <a:pt x="1949" y="1186"/>
                  </a:lnTo>
                  <a:lnTo>
                    <a:pt x="1972" y="1191"/>
                  </a:lnTo>
                  <a:lnTo>
                    <a:pt x="1995" y="1185"/>
                  </a:lnTo>
                  <a:lnTo>
                    <a:pt x="2029" y="1176"/>
                  </a:lnTo>
                  <a:lnTo>
                    <a:pt x="2052" y="1189"/>
                  </a:lnTo>
                  <a:lnTo>
                    <a:pt x="2080" y="1194"/>
                  </a:lnTo>
                  <a:lnTo>
                    <a:pt x="2082" y="1207"/>
                  </a:lnTo>
                  <a:lnTo>
                    <a:pt x="2068" y="1223"/>
                  </a:lnTo>
                  <a:lnTo>
                    <a:pt x="2043" y="1225"/>
                  </a:lnTo>
                  <a:lnTo>
                    <a:pt x="2006" y="1248"/>
                  </a:lnTo>
                  <a:lnTo>
                    <a:pt x="1954" y="1257"/>
                  </a:lnTo>
                  <a:lnTo>
                    <a:pt x="1918" y="1249"/>
                  </a:lnTo>
                  <a:lnTo>
                    <a:pt x="1897" y="1233"/>
                  </a:lnTo>
                  <a:lnTo>
                    <a:pt x="1875" y="122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44"/>
            <p:cNvSpPr>
              <a:spLocks/>
            </p:cNvSpPr>
            <p:nvPr/>
          </p:nvSpPr>
          <p:spPr bwMode="auto">
            <a:xfrm>
              <a:off x="2291152" y="4299373"/>
              <a:ext cx="3897" cy="10391"/>
            </a:xfrm>
            <a:custGeom>
              <a:avLst/>
              <a:gdLst>
                <a:gd name="T0" fmla="*/ 4 w 20"/>
                <a:gd name="T1" fmla="*/ 70 h 70"/>
                <a:gd name="T2" fmla="*/ 0 w 20"/>
                <a:gd name="T3" fmla="*/ 37 h 70"/>
                <a:gd name="T4" fmla="*/ 20 w 20"/>
                <a:gd name="T5" fmla="*/ 0 h 70"/>
                <a:gd name="T6" fmla="*/ 17 w 20"/>
                <a:gd name="T7" fmla="*/ 33 h 70"/>
                <a:gd name="T8" fmla="*/ 4 w 20"/>
                <a:gd name="T9" fmla="*/ 70 h 70"/>
                <a:gd name="T10" fmla="*/ 4 w 20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0">
                  <a:moveTo>
                    <a:pt x="4" y="70"/>
                  </a:moveTo>
                  <a:lnTo>
                    <a:pt x="0" y="37"/>
                  </a:lnTo>
                  <a:lnTo>
                    <a:pt x="20" y="0"/>
                  </a:lnTo>
                  <a:lnTo>
                    <a:pt x="17" y="33"/>
                  </a:lnTo>
                  <a:lnTo>
                    <a:pt x="4" y="70"/>
                  </a:lnTo>
                  <a:lnTo>
                    <a:pt x="4" y="7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45"/>
            <p:cNvSpPr>
              <a:spLocks/>
            </p:cNvSpPr>
            <p:nvPr/>
          </p:nvSpPr>
          <p:spPr bwMode="auto">
            <a:xfrm>
              <a:off x="3819974" y="5038455"/>
              <a:ext cx="7793" cy="9093"/>
            </a:xfrm>
            <a:custGeom>
              <a:avLst/>
              <a:gdLst>
                <a:gd name="T0" fmla="*/ 0 w 53"/>
                <a:gd name="T1" fmla="*/ 46 h 57"/>
                <a:gd name="T2" fmla="*/ 37 w 53"/>
                <a:gd name="T3" fmla="*/ 57 h 57"/>
                <a:gd name="T4" fmla="*/ 53 w 53"/>
                <a:gd name="T5" fmla="*/ 23 h 57"/>
                <a:gd name="T6" fmla="*/ 46 w 53"/>
                <a:gd name="T7" fmla="*/ 0 h 57"/>
                <a:gd name="T8" fmla="*/ 0 w 53"/>
                <a:gd name="T9" fmla="*/ 46 h 57"/>
                <a:gd name="T10" fmla="*/ 0 w 53"/>
                <a:gd name="T11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7">
                  <a:moveTo>
                    <a:pt x="0" y="46"/>
                  </a:moveTo>
                  <a:lnTo>
                    <a:pt x="37" y="57"/>
                  </a:lnTo>
                  <a:lnTo>
                    <a:pt x="53" y="23"/>
                  </a:lnTo>
                  <a:lnTo>
                    <a:pt x="46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Freeform: Shape 46"/>
            <p:cNvSpPr>
              <a:spLocks/>
            </p:cNvSpPr>
            <p:nvPr/>
          </p:nvSpPr>
          <p:spPr bwMode="auto">
            <a:xfrm>
              <a:off x="3830366" y="5037156"/>
              <a:ext cx="12989" cy="16887"/>
            </a:xfrm>
            <a:custGeom>
              <a:avLst/>
              <a:gdLst>
                <a:gd name="T0" fmla="*/ 16 w 80"/>
                <a:gd name="T1" fmla="*/ 18 h 105"/>
                <a:gd name="T2" fmla="*/ 0 w 80"/>
                <a:gd name="T3" fmla="*/ 53 h 105"/>
                <a:gd name="T4" fmla="*/ 36 w 80"/>
                <a:gd name="T5" fmla="*/ 63 h 105"/>
                <a:gd name="T6" fmla="*/ 48 w 80"/>
                <a:gd name="T7" fmla="*/ 105 h 105"/>
                <a:gd name="T8" fmla="*/ 69 w 80"/>
                <a:gd name="T9" fmla="*/ 97 h 105"/>
                <a:gd name="T10" fmla="*/ 80 w 80"/>
                <a:gd name="T11" fmla="*/ 46 h 105"/>
                <a:gd name="T12" fmla="*/ 63 w 80"/>
                <a:gd name="T13" fmla="*/ 27 h 105"/>
                <a:gd name="T14" fmla="*/ 76 w 80"/>
                <a:gd name="T15" fmla="*/ 0 h 105"/>
                <a:gd name="T16" fmla="*/ 58 w 80"/>
                <a:gd name="T17" fmla="*/ 6 h 105"/>
                <a:gd name="T18" fmla="*/ 43 w 80"/>
                <a:gd name="T19" fmla="*/ 20 h 105"/>
                <a:gd name="T20" fmla="*/ 16 w 80"/>
                <a:gd name="T21" fmla="*/ 18 h 105"/>
                <a:gd name="T22" fmla="*/ 16 w 80"/>
                <a:gd name="T23" fmla="*/ 1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105">
                  <a:moveTo>
                    <a:pt x="16" y="18"/>
                  </a:moveTo>
                  <a:lnTo>
                    <a:pt x="0" y="53"/>
                  </a:lnTo>
                  <a:lnTo>
                    <a:pt x="36" y="63"/>
                  </a:lnTo>
                  <a:lnTo>
                    <a:pt x="48" y="105"/>
                  </a:lnTo>
                  <a:lnTo>
                    <a:pt x="69" y="97"/>
                  </a:lnTo>
                  <a:lnTo>
                    <a:pt x="80" y="46"/>
                  </a:lnTo>
                  <a:lnTo>
                    <a:pt x="63" y="27"/>
                  </a:lnTo>
                  <a:lnTo>
                    <a:pt x="76" y="0"/>
                  </a:lnTo>
                  <a:lnTo>
                    <a:pt x="58" y="6"/>
                  </a:lnTo>
                  <a:lnTo>
                    <a:pt x="43" y="20"/>
                  </a:lnTo>
                  <a:lnTo>
                    <a:pt x="16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47"/>
            <p:cNvSpPr>
              <a:spLocks/>
            </p:cNvSpPr>
            <p:nvPr/>
          </p:nvSpPr>
          <p:spPr bwMode="auto">
            <a:xfrm>
              <a:off x="1667672" y="1862606"/>
              <a:ext cx="71441" cy="53256"/>
            </a:xfrm>
            <a:custGeom>
              <a:avLst/>
              <a:gdLst>
                <a:gd name="T0" fmla="*/ 246 w 440"/>
                <a:gd name="T1" fmla="*/ 302 h 325"/>
                <a:gd name="T2" fmla="*/ 224 w 440"/>
                <a:gd name="T3" fmla="*/ 265 h 325"/>
                <a:gd name="T4" fmla="*/ 219 w 440"/>
                <a:gd name="T5" fmla="*/ 215 h 325"/>
                <a:gd name="T6" fmla="*/ 201 w 440"/>
                <a:gd name="T7" fmla="*/ 194 h 325"/>
                <a:gd name="T8" fmla="*/ 181 w 440"/>
                <a:gd name="T9" fmla="*/ 187 h 325"/>
                <a:gd name="T10" fmla="*/ 166 w 440"/>
                <a:gd name="T11" fmla="*/ 153 h 325"/>
                <a:gd name="T12" fmla="*/ 202 w 440"/>
                <a:gd name="T13" fmla="*/ 121 h 325"/>
                <a:gd name="T14" fmla="*/ 229 w 440"/>
                <a:gd name="T15" fmla="*/ 86 h 325"/>
                <a:gd name="T16" fmla="*/ 278 w 440"/>
                <a:gd name="T17" fmla="*/ 82 h 325"/>
                <a:gd name="T18" fmla="*/ 298 w 440"/>
                <a:gd name="T19" fmla="*/ 61 h 325"/>
                <a:gd name="T20" fmla="*/ 320 w 440"/>
                <a:gd name="T21" fmla="*/ 72 h 325"/>
                <a:gd name="T22" fmla="*/ 338 w 440"/>
                <a:gd name="T23" fmla="*/ 107 h 325"/>
                <a:gd name="T24" fmla="*/ 377 w 440"/>
                <a:gd name="T25" fmla="*/ 125 h 325"/>
                <a:gd name="T26" fmla="*/ 416 w 440"/>
                <a:gd name="T27" fmla="*/ 120 h 325"/>
                <a:gd name="T28" fmla="*/ 422 w 440"/>
                <a:gd name="T29" fmla="*/ 107 h 325"/>
                <a:gd name="T30" fmla="*/ 440 w 440"/>
                <a:gd name="T31" fmla="*/ 97 h 325"/>
                <a:gd name="T32" fmla="*/ 419 w 440"/>
                <a:gd name="T33" fmla="*/ 74 h 325"/>
                <a:gd name="T34" fmla="*/ 380 w 440"/>
                <a:gd name="T35" fmla="*/ 65 h 325"/>
                <a:gd name="T36" fmla="*/ 292 w 440"/>
                <a:gd name="T37" fmla="*/ 12 h 325"/>
                <a:gd name="T38" fmla="*/ 216 w 440"/>
                <a:gd name="T39" fmla="*/ 0 h 325"/>
                <a:gd name="T40" fmla="*/ 169 w 440"/>
                <a:gd name="T41" fmla="*/ 4 h 325"/>
                <a:gd name="T42" fmla="*/ 104 w 440"/>
                <a:gd name="T43" fmla="*/ 60 h 325"/>
                <a:gd name="T44" fmla="*/ 81 w 440"/>
                <a:gd name="T45" fmla="*/ 109 h 325"/>
                <a:gd name="T46" fmla="*/ 43 w 440"/>
                <a:gd name="T47" fmla="*/ 120 h 325"/>
                <a:gd name="T48" fmla="*/ 0 w 440"/>
                <a:gd name="T49" fmla="*/ 157 h 325"/>
                <a:gd name="T50" fmla="*/ 3 w 440"/>
                <a:gd name="T51" fmla="*/ 245 h 325"/>
                <a:gd name="T52" fmla="*/ 29 w 440"/>
                <a:gd name="T53" fmla="*/ 264 h 325"/>
                <a:gd name="T54" fmla="*/ 71 w 440"/>
                <a:gd name="T55" fmla="*/ 239 h 325"/>
                <a:gd name="T56" fmla="*/ 102 w 440"/>
                <a:gd name="T57" fmla="*/ 263 h 325"/>
                <a:gd name="T58" fmla="*/ 118 w 440"/>
                <a:gd name="T59" fmla="*/ 285 h 325"/>
                <a:gd name="T60" fmla="*/ 138 w 440"/>
                <a:gd name="T61" fmla="*/ 296 h 325"/>
                <a:gd name="T62" fmla="*/ 152 w 440"/>
                <a:gd name="T63" fmla="*/ 270 h 325"/>
                <a:gd name="T64" fmla="*/ 152 w 440"/>
                <a:gd name="T65" fmla="*/ 251 h 325"/>
                <a:gd name="T66" fmla="*/ 172 w 440"/>
                <a:gd name="T67" fmla="*/ 233 h 325"/>
                <a:gd name="T68" fmla="*/ 195 w 440"/>
                <a:gd name="T69" fmla="*/ 257 h 325"/>
                <a:gd name="T70" fmla="*/ 212 w 440"/>
                <a:gd name="T71" fmla="*/ 307 h 325"/>
                <a:gd name="T72" fmla="*/ 240 w 440"/>
                <a:gd name="T73" fmla="*/ 325 h 325"/>
                <a:gd name="T74" fmla="*/ 246 w 440"/>
                <a:gd name="T75" fmla="*/ 302 h 325"/>
                <a:gd name="T76" fmla="*/ 246 w 440"/>
                <a:gd name="T77" fmla="*/ 30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0" h="325">
                  <a:moveTo>
                    <a:pt x="246" y="302"/>
                  </a:moveTo>
                  <a:lnTo>
                    <a:pt x="224" y="265"/>
                  </a:lnTo>
                  <a:lnTo>
                    <a:pt x="219" y="215"/>
                  </a:lnTo>
                  <a:lnTo>
                    <a:pt x="201" y="194"/>
                  </a:lnTo>
                  <a:lnTo>
                    <a:pt x="181" y="187"/>
                  </a:lnTo>
                  <a:lnTo>
                    <a:pt x="166" y="153"/>
                  </a:lnTo>
                  <a:lnTo>
                    <a:pt x="202" y="121"/>
                  </a:lnTo>
                  <a:lnTo>
                    <a:pt x="229" y="86"/>
                  </a:lnTo>
                  <a:lnTo>
                    <a:pt x="278" y="82"/>
                  </a:lnTo>
                  <a:lnTo>
                    <a:pt x="298" y="61"/>
                  </a:lnTo>
                  <a:lnTo>
                    <a:pt x="320" y="72"/>
                  </a:lnTo>
                  <a:lnTo>
                    <a:pt x="338" y="107"/>
                  </a:lnTo>
                  <a:lnTo>
                    <a:pt x="377" y="125"/>
                  </a:lnTo>
                  <a:lnTo>
                    <a:pt x="416" y="120"/>
                  </a:lnTo>
                  <a:lnTo>
                    <a:pt x="422" y="107"/>
                  </a:lnTo>
                  <a:lnTo>
                    <a:pt x="440" y="97"/>
                  </a:lnTo>
                  <a:lnTo>
                    <a:pt x="419" y="74"/>
                  </a:lnTo>
                  <a:lnTo>
                    <a:pt x="380" y="65"/>
                  </a:lnTo>
                  <a:lnTo>
                    <a:pt x="292" y="12"/>
                  </a:lnTo>
                  <a:lnTo>
                    <a:pt x="216" y="0"/>
                  </a:lnTo>
                  <a:lnTo>
                    <a:pt x="169" y="4"/>
                  </a:lnTo>
                  <a:lnTo>
                    <a:pt x="104" y="60"/>
                  </a:lnTo>
                  <a:lnTo>
                    <a:pt x="81" y="109"/>
                  </a:lnTo>
                  <a:lnTo>
                    <a:pt x="43" y="120"/>
                  </a:lnTo>
                  <a:lnTo>
                    <a:pt x="0" y="157"/>
                  </a:lnTo>
                  <a:lnTo>
                    <a:pt x="3" y="245"/>
                  </a:lnTo>
                  <a:lnTo>
                    <a:pt x="29" y="264"/>
                  </a:lnTo>
                  <a:lnTo>
                    <a:pt x="71" y="239"/>
                  </a:lnTo>
                  <a:lnTo>
                    <a:pt x="102" y="263"/>
                  </a:lnTo>
                  <a:lnTo>
                    <a:pt x="118" y="285"/>
                  </a:lnTo>
                  <a:lnTo>
                    <a:pt x="138" y="296"/>
                  </a:lnTo>
                  <a:lnTo>
                    <a:pt x="152" y="270"/>
                  </a:lnTo>
                  <a:lnTo>
                    <a:pt x="152" y="251"/>
                  </a:lnTo>
                  <a:lnTo>
                    <a:pt x="172" y="233"/>
                  </a:lnTo>
                  <a:lnTo>
                    <a:pt x="195" y="257"/>
                  </a:lnTo>
                  <a:lnTo>
                    <a:pt x="212" y="307"/>
                  </a:lnTo>
                  <a:lnTo>
                    <a:pt x="240" y="325"/>
                  </a:lnTo>
                  <a:lnTo>
                    <a:pt x="246" y="302"/>
                  </a:lnTo>
                  <a:lnTo>
                    <a:pt x="246" y="30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Freeform: Shape 48"/>
            <p:cNvSpPr>
              <a:spLocks/>
            </p:cNvSpPr>
            <p:nvPr/>
          </p:nvSpPr>
          <p:spPr bwMode="auto">
            <a:xfrm>
              <a:off x="1750802" y="1819743"/>
              <a:ext cx="10391" cy="11691"/>
            </a:xfrm>
            <a:custGeom>
              <a:avLst/>
              <a:gdLst>
                <a:gd name="T0" fmla="*/ 0 w 62"/>
                <a:gd name="T1" fmla="*/ 66 h 75"/>
                <a:gd name="T2" fmla="*/ 6 w 62"/>
                <a:gd name="T3" fmla="*/ 29 h 75"/>
                <a:gd name="T4" fmla="*/ 29 w 62"/>
                <a:gd name="T5" fmla="*/ 0 h 75"/>
                <a:gd name="T6" fmla="*/ 43 w 62"/>
                <a:gd name="T7" fmla="*/ 0 h 75"/>
                <a:gd name="T8" fmla="*/ 47 w 62"/>
                <a:gd name="T9" fmla="*/ 32 h 75"/>
                <a:gd name="T10" fmla="*/ 62 w 62"/>
                <a:gd name="T11" fmla="*/ 51 h 75"/>
                <a:gd name="T12" fmla="*/ 56 w 62"/>
                <a:gd name="T13" fmla="*/ 75 h 75"/>
                <a:gd name="T14" fmla="*/ 12 w 62"/>
                <a:gd name="T15" fmla="*/ 75 h 75"/>
                <a:gd name="T16" fmla="*/ 12 w 62"/>
                <a:gd name="T17" fmla="*/ 75 h 75"/>
                <a:gd name="T18" fmla="*/ 5 w 62"/>
                <a:gd name="T19" fmla="*/ 71 h 75"/>
                <a:gd name="T20" fmla="*/ 1 w 62"/>
                <a:gd name="T21" fmla="*/ 68 h 75"/>
                <a:gd name="T22" fmla="*/ 0 w 62"/>
                <a:gd name="T23" fmla="*/ 66 h 75"/>
                <a:gd name="T24" fmla="*/ 0 w 62"/>
                <a:gd name="T25" fmla="*/ 6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75">
                  <a:moveTo>
                    <a:pt x="0" y="66"/>
                  </a:moveTo>
                  <a:lnTo>
                    <a:pt x="6" y="29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47" y="32"/>
                  </a:lnTo>
                  <a:lnTo>
                    <a:pt x="62" y="51"/>
                  </a:lnTo>
                  <a:lnTo>
                    <a:pt x="56" y="75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5" y="71"/>
                  </a:lnTo>
                  <a:lnTo>
                    <a:pt x="1" y="68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49"/>
            <p:cNvSpPr>
              <a:spLocks/>
            </p:cNvSpPr>
            <p:nvPr/>
          </p:nvSpPr>
          <p:spPr bwMode="auto">
            <a:xfrm>
              <a:off x="1709237" y="1841824"/>
              <a:ext cx="75337" cy="98719"/>
            </a:xfrm>
            <a:custGeom>
              <a:avLst/>
              <a:gdLst>
                <a:gd name="T0" fmla="*/ 198 w 462"/>
                <a:gd name="T1" fmla="*/ 614 h 614"/>
                <a:gd name="T2" fmla="*/ 234 w 462"/>
                <a:gd name="T3" fmla="*/ 573 h 614"/>
                <a:gd name="T4" fmla="*/ 238 w 462"/>
                <a:gd name="T5" fmla="*/ 533 h 614"/>
                <a:gd name="T6" fmla="*/ 277 w 462"/>
                <a:gd name="T7" fmla="*/ 529 h 614"/>
                <a:gd name="T8" fmla="*/ 278 w 462"/>
                <a:gd name="T9" fmla="*/ 437 h 614"/>
                <a:gd name="T10" fmla="*/ 246 w 462"/>
                <a:gd name="T11" fmla="*/ 396 h 614"/>
                <a:gd name="T12" fmla="*/ 310 w 462"/>
                <a:gd name="T13" fmla="*/ 381 h 614"/>
                <a:gd name="T14" fmla="*/ 374 w 462"/>
                <a:gd name="T15" fmla="*/ 362 h 614"/>
                <a:gd name="T16" fmla="*/ 364 w 462"/>
                <a:gd name="T17" fmla="*/ 338 h 614"/>
                <a:gd name="T18" fmla="*/ 332 w 462"/>
                <a:gd name="T19" fmla="*/ 315 h 614"/>
                <a:gd name="T20" fmla="*/ 327 w 462"/>
                <a:gd name="T21" fmla="*/ 269 h 614"/>
                <a:gd name="T22" fmla="*/ 359 w 462"/>
                <a:gd name="T23" fmla="*/ 260 h 614"/>
                <a:gd name="T24" fmla="*/ 384 w 462"/>
                <a:gd name="T25" fmla="*/ 278 h 614"/>
                <a:gd name="T26" fmla="*/ 436 w 462"/>
                <a:gd name="T27" fmla="*/ 236 h 614"/>
                <a:gd name="T28" fmla="*/ 462 w 462"/>
                <a:gd name="T29" fmla="*/ 208 h 614"/>
                <a:gd name="T30" fmla="*/ 441 w 462"/>
                <a:gd name="T31" fmla="*/ 157 h 614"/>
                <a:gd name="T32" fmla="*/ 400 w 462"/>
                <a:gd name="T33" fmla="*/ 105 h 614"/>
                <a:gd name="T34" fmla="*/ 348 w 462"/>
                <a:gd name="T35" fmla="*/ 121 h 614"/>
                <a:gd name="T36" fmla="*/ 308 w 462"/>
                <a:gd name="T37" fmla="*/ 167 h 614"/>
                <a:gd name="T38" fmla="*/ 314 w 462"/>
                <a:gd name="T39" fmla="*/ 117 h 614"/>
                <a:gd name="T40" fmla="*/ 353 w 462"/>
                <a:gd name="T41" fmla="*/ 55 h 614"/>
                <a:gd name="T42" fmla="*/ 352 w 462"/>
                <a:gd name="T43" fmla="*/ 0 h 614"/>
                <a:gd name="T44" fmla="*/ 293 w 462"/>
                <a:gd name="T45" fmla="*/ 89 h 614"/>
                <a:gd name="T46" fmla="*/ 279 w 462"/>
                <a:gd name="T47" fmla="*/ 77 h 614"/>
                <a:gd name="T48" fmla="*/ 277 w 462"/>
                <a:gd name="T49" fmla="*/ 27 h 614"/>
                <a:gd name="T50" fmla="*/ 249 w 462"/>
                <a:gd name="T51" fmla="*/ 81 h 614"/>
                <a:gd name="T52" fmla="*/ 222 w 462"/>
                <a:gd name="T53" fmla="*/ 123 h 614"/>
                <a:gd name="T54" fmla="*/ 259 w 462"/>
                <a:gd name="T55" fmla="*/ 128 h 614"/>
                <a:gd name="T56" fmla="*/ 275 w 462"/>
                <a:gd name="T57" fmla="*/ 155 h 614"/>
                <a:gd name="T58" fmla="*/ 224 w 462"/>
                <a:gd name="T59" fmla="*/ 188 h 614"/>
                <a:gd name="T60" fmla="*/ 217 w 462"/>
                <a:gd name="T61" fmla="*/ 249 h 614"/>
                <a:gd name="T62" fmla="*/ 168 w 462"/>
                <a:gd name="T63" fmla="*/ 291 h 614"/>
                <a:gd name="T64" fmla="*/ 107 w 462"/>
                <a:gd name="T65" fmla="*/ 292 h 614"/>
                <a:gd name="T66" fmla="*/ 45 w 462"/>
                <a:gd name="T67" fmla="*/ 281 h 614"/>
                <a:gd name="T68" fmla="*/ 10 w 462"/>
                <a:gd name="T69" fmla="*/ 276 h 614"/>
                <a:gd name="T70" fmla="*/ 1 w 462"/>
                <a:gd name="T71" fmla="*/ 317 h 614"/>
                <a:gd name="T72" fmla="*/ 28 w 462"/>
                <a:gd name="T73" fmla="*/ 351 h 614"/>
                <a:gd name="T74" fmla="*/ 79 w 462"/>
                <a:gd name="T75" fmla="*/ 348 h 614"/>
                <a:gd name="T76" fmla="*/ 114 w 462"/>
                <a:gd name="T77" fmla="*/ 392 h 614"/>
                <a:gd name="T78" fmla="*/ 106 w 462"/>
                <a:gd name="T79" fmla="*/ 415 h 614"/>
                <a:gd name="T80" fmla="*/ 37 w 462"/>
                <a:gd name="T81" fmla="*/ 440 h 614"/>
                <a:gd name="T82" fmla="*/ 65 w 462"/>
                <a:gd name="T83" fmla="*/ 550 h 614"/>
                <a:gd name="T84" fmla="*/ 66 w 462"/>
                <a:gd name="T85" fmla="*/ 589 h 614"/>
                <a:gd name="T86" fmla="*/ 119 w 462"/>
                <a:gd name="T87" fmla="*/ 579 h 614"/>
                <a:gd name="T88" fmla="*/ 136 w 462"/>
                <a:gd name="T89" fmla="*/ 519 h 614"/>
                <a:gd name="T90" fmla="*/ 180 w 462"/>
                <a:gd name="T91" fmla="*/ 548 h 614"/>
                <a:gd name="T92" fmla="*/ 182 w 462"/>
                <a:gd name="T93" fmla="*/ 613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2" h="614">
                  <a:moveTo>
                    <a:pt x="182" y="613"/>
                  </a:moveTo>
                  <a:lnTo>
                    <a:pt x="198" y="614"/>
                  </a:lnTo>
                  <a:lnTo>
                    <a:pt x="217" y="600"/>
                  </a:lnTo>
                  <a:lnTo>
                    <a:pt x="234" y="573"/>
                  </a:lnTo>
                  <a:lnTo>
                    <a:pt x="232" y="548"/>
                  </a:lnTo>
                  <a:lnTo>
                    <a:pt x="238" y="533"/>
                  </a:lnTo>
                  <a:lnTo>
                    <a:pt x="252" y="543"/>
                  </a:lnTo>
                  <a:lnTo>
                    <a:pt x="277" y="529"/>
                  </a:lnTo>
                  <a:lnTo>
                    <a:pt x="284" y="483"/>
                  </a:lnTo>
                  <a:lnTo>
                    <a:pt x="278" y="437"/>
                  </a:lnTo>
                  <a:lnTo>
                    <a:pt x="250" y="410"/>
                  </a:lnTo>
                  <a:lnTo>
                    <a:pt x="246" y="396"/>
                  </a:lnTo>
                  <a:lnTo>
                    <a:pt x="281" y="380"/>
                  </a:lnTo>
                  <a:lnTo>
                    <a:pt x="310" y="381"/>
                  </a:lnTo>
                  <a:lnTo>
                    <a:pt x="361" y="370"/>
                  </a:lnTo>
                  <a:lnTo>
                    <a:pt x="374" y="362"/>
                  </a:lnTo>
                  <a:lnTo>
                    <a:pt x="374" y="349"/>
                  </a:lnTo>
                  <a:lnTo>
                    <a:pt x="364" y="338"/>
                  </a:lnTo>
                  <a:lnTo>
                    <a:pt x="353" y="317"/>
                  </a:lnTo>
                  <a:lnTo>
                    <a:pt x="332" y="315"/>
                  </a:lnTo>
                  <a:lnTo>
                    <a:pt x="326" y="305"/>
                  </a:lnTo>
                  <a:lnTo>
                    <a:pt x="327" y="269"/>
                  </a:lnTo>
                  <a:lnTo>
                    <a:pt x="341" y="257"/>
                  </a:lnTo>
                  <a:lnTo>
                    <a:pt x="359" y="260"/>
                  </a:lnTo>
                  <a:lnTo>
                    <a:pt x="364" y="272"/>
                  </a:lnTo>
                  <a:lnTo>
                    <a:pt x="384" y="278"/>
                  </a:lnTo>
                  <a:lnTo>
                    <a:pt x="404" y="270"/>
                  </a:lnTo>
                  <a:lnTo>
                    <a:pt x="436" y="236"/>
                  </a:lnTo>
                  <a:lnTo>
                    <a:pt x="459" y="221"/>
                  </a:lnTo>
                  <a:lnTo>
                    <a:pt x="462" y="208"/>
                  </a:lnTo>
                  <a:lnTo>
                    <a:pt x="443" y="174"/>
                  </a:lnTo>
                  <a:lnTo>
                    <a:pt x="441" y="157"/>
                  </a:lnTo>
                  <a:lnTo>
                    <a:pt x="407" y="135"/>
                  </a:lnTo>
                  <a:lnTo>
                    <a:pt x="400" y="105"/>
                  </a:lnTo>
                  <a:lnTo>
                    <a:pt x="385" y="102"/>
                  </a:lnTo>
                  <a:lnTo>
                    <a:pt x="348" y="121"/>
                  </a:lnTo>
                  <a:lnTo>
                    <a:pt x="325" y="156"/>
                  </a:lnTo>
                  <a:lnTo>
                    <a:pt x="308" y="167"/>
                  </a:lnTo>
                  <a:lnTo>
                    <a:pt x="306" y="149"/>
                  </a:lnTo>
                  <a:lnTo>
                    <a:pt x="314" y="117"/>
                  </a:lnTo>
                  <a:lnTo>
                    <a:pt x="337" y="96"/>
                  </a:lnTo>
                  <a:lnTo>
                    <a:pt x="353" y="55"/>
                  </a:lnTo>
                  <a:lnTo>
                    <a:pt x="357" y="13"/>
                  </a:lnTo>
                  <a:lnTo>
                    <a:pt x="352" y="0"/>
                  </a:lnTo>
                  <a:lnTo>
                    <a:pt x="314" y="42"/>
                  </a:lnTo>
                  <a:lnTo>
                    <a:pt x="293" y="89"/>
                  </a:lnTo>
                  <a:lnTo>
                    <a:pt x="282" y="94"/>
                  </a:lnTo>
                  <a:lnTo>
                    <a:pt x="279" y="77"/>
                  </a:lnTo>
                  <a:lnTo>
                    <a:pt x="286" y="44"/>
                  </a:lnTo>
                  <a:lnTo>
                    <a:pt x="277" y="27"/>
                  </a:lnTo>
                  <a:lnTo>
                    <a:pt x="266" y="40"/>
                  </a:lnTo>
                  <a:lnTo>
                    <a:pt x="249" y="81"/>
                  </a:lnTo>
                  <a:lnTo>
                    <a:pt x="222" y="93"/>
                  </a:lnTo>
                  <a:lnTo>
                    <a:pt x="222" y="123"/>
                  </a:lnTo>
                  <a:lnTo>
                    <a:pt x="234" y="133"/>
                  </a:lnTo>
                  <a:lnTo>
                    <a:pt x="259" y="128"/>
                  </a:lnTo>
                  <a:lnTo>
                    <a:pt x="276" y="134"/>
                  </a:lnTo>
                  <a:lnTo>
                    <a:pt x="275" y="155"/>
                  </a:lnTo>
                  <a:lnTo>
                    <a:pt x="249" y="165"/>
                  </a:lnTo>
                  <a:lnTo>
                    <a:pt x="224" y="188"/>
                  </a:lnTo>
                  <a:lnTo>
                    <a:pt x="230" y="225"/>
                  </a:lnTo>
                  <a:lnTo>
                    <a:pt x="217" y="249"/>
                  </a:lnTo>
                  <a:lnTo>
                    <a:pt x="193" y="255"/>
                  </a:lnTo>
                  <a:lnTo>
                    <a:pt x="168" y="291"/>
                  </a:lnTo>
                  <a:lnTo>
                    <a:pt x="139" y="307"/>
                  </a:lnTo>
                  <a:lnTo>
                    <a:pt x="107" y="292"/>
                  </a:lnTo>
                  <a:lnTo>
                    <a:pt x="81" y="297"/>
                  </a:lnTo>
                  <a:lnTo>
                    <a:pt x="45" y="281"/>
                  </a:lnTo>
                  <a:lnTo>
                    <a:pt x="27" y="261"/>
                  </a:lnTo>
                  <a:lnTo>
                    <a:pt x="10" y="276"/>
                  </a:lnTo>
                  <a:lnTo>
                    <a:pt x="9" y="299"/>
                  </a:lnTo>
                  <a:lnTo>
                    <a:pt x="1" y="317"/>
                  </a:lnTo>
                  <a:lnTo>
                    <a:pt x="0" y="344"/>
                  </a:lnTo>
                  <a:lnTo>
                    <a:pt x="28" y="351"/>
                  </a:lnTo>
                  <a:lnTo>
                    <a:pt x="52" y="329"/>
                  </a:lnTo>
                  <a:lnTo>
                    <a:pt x="79" y="348"/>
                  </a:lnTo>
                  <a:lnTo>
                    <a:pt x="87" y="387"/>
                  </a:lnTo>
                  <a:lnTo>
                    <a:pt x="114" y="392"/>
                  </a:lnTo>
                  <a:lnTo>
                    <a:pt x="128" y="404"/>
                  </a:lnTo>
                  <a:lnTo>
                    <a:pt x="106" y="415"/>
                  </a:lnTo>
                  <a:lnTo>
                    <a:pt x="66" y="415"/>
                  </a:lnTo>
                  <a:lnTo>
                    <a:pt x="37" y="440"/>
                  </a:lnTo>
                  <a:lnTo>
                    <a:pt x="50" y="522"/>
                  </a:lnTo>
                  <a:lnTo>
                    <a:pt x="65" y="550"/>
                  </a:lnTo>
                  <a:lnTo>
                    <a:pt x="58" y="570"/>
                  </a:lnTo>
                  <a:lnTo>
                    <a:pt x="66" y="589"/>
                  </a:lnTo>
                  <a:lnTo>
                    <a:pt x="90" y="578"/>
                  </a:lnTo>
                  <a:lnTo>
                    <a:pt x="119" y="579"/>
                  </a:lnTo>
                  <a:lnTo>
                    <a:pt x="133" y="554"/>
                  </a:lnTo>
                  <a:lnTo>
                    <a:pt x="136" y="519"/>
                  </a:lnTo>
                  <a:lnTo>
                    <a:pt x="155" y="519"/>
                  </a:lnTo>
                  <a:lnTo>
                    <a:pt x="180" y="548"/>
                  </a:lnTo>
                  <a:lnTo>
                    <a:pt x="182" y="613"/>
                  </a:lnTo>
                  <a:lnTo>
                    <a:pt x="182" y="61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Freeform: Shape 50"/>
            <p:cNvSpPr>
              <a:spLocks/>
            </p:cNvSpPr>
            <p:nvPr/>
          </p:nvSpPr>
          <p:spPr bwMode="auto">
            <a:xfrm>
              <a:off x="1765089" y="1910668"/>
              <a:ext cx="14288" cy="20783"/>
            </a:xfrm>
            <a:custGeom>
              <a:avLst/>
              <a:gdLst>
                <a:gd name="T0" fmla="*/ 59 w 83"/>
                <a:gd name="T1" fmla="*/ 120 h 120"/>
                <a:gd name="T2" fmla="*/ 68 w 83"/>
                <a:gd name="T3" fmla="*/ 90 h 120"/>
                <a:gd name="T4" fmla="*/ 83 w 83"/>
                <a:gd name="T5" fmla="*/ 61 h 120"/>
                <a:gd name="T6" fmla="*/ 82 w 83"/>
                <a:gd name="T7" fmla="*/ 30 h 120"/>
                <a:gd name="T8" fmla="*/ 44 w 83"/>
                <a:gd name="T9" fmla="*/ 17 h 120"/>
                <a:gd name="T10" fmla="*/ 14 w 83"/>
                <a:gd name="T11" fmla="*/ 0 h 120"/>
                <a:gd name="T12" fmla="*/ 7 w 83"/>
                <a:gd name="T13" fmla="*/ 43 h 120"/>
                <a:gd name="T14" fmla="*/ 0 w 83"/>
                <a:gd name="T15" fmla="*/ 62 h 120"/>
                <a:gd name="T16" fmla="*/ 10 w 83"/>
                <a:gd name="T17" fmla="*/ 92 h 120"/>
                <a:gd name="T18" fmla="*/ 59 w 83"/>
                <a:gd name="T19" fmla="*/ 120 h 120"/>
                <a:gd name="T20" fmla="*/ 59 w 83"/>
                <a:gd name="T2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20">
                  <a:moveTo>
                    <a:pt x="59" y="120"/>
                  </a:moveTo>
                  <a:lnTo>
                    <a:pt x="68" y="90"/>
                  </a:lnTo>
                  <a:lnTo>
                    <a:pt x="83" y="61"/>
                  </a:lnTo>
                  <a:lnTo>
                    <a:pt x="82" y="30"/>
                  </a:lnTo>
                  <a:lnTo>
                    <a:pt x="44" y="17"/>
                  </a:lnTo>
                  <a:lnTo>
                    <a:pt x="14" y="0"/>
                  </a:lnTo>
                  <a:lnTo>
                    <a:pt x="7" y="43"/>
                  </a:lnTo>
                  <a:lnTo>
                    <a:pt x="0" y="62"/>
                  </a:lnTo>
                  <a:lnTo>
                    <a:pt x="10" y="92"/>
                  </a:lnTo>
                  <a:lnTo>
                    <a:pt x="59" y="120"/>
                  </a:lnTo>
                  <a:lnTo>
                    <a:pt x="59" y="12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Freeform: Shape 51"/>
            <p:cNvSpPr>
              <a:spLocks/>
            </p:cNvSpPr>
            <p:nvPr/>
          </p:nvSpPr>
          <p:spPr bwMode="auto">
            <a:xfrm>
              <a:off x="1776779" y="1919758"/>
              <a:ext cx="25979" cy="25979"/>
            </a:xfrm>
            <a:custGeom>
              <a:avLst/>
              <a:gdLst>
                <a:gd name="T0" fmla="*/ 42 w 161"/>
                <a:gd name="T1" fmla="*/ 159 h 159"/>
                <a:gd name="T2" fmla="*/ 42 w 161"/>
                <a:gd name="T3" fmla="*/ 159 h 159"/>
                <a:gd name="T4" fmla="*/ 70 w 161"/>
                <a:gd name="T5" fmla="*/ 156 h 159"/>
                <a:gd name="T6" fmla="*/ 97 w 161"/>
                <a:gd name="T7" fmla="*/ 140 h 159"/>
                <a:gd name="T8" fmla="*/ 148 w 161"/>
                <a:gd name="T9" fmla="*/ 141 h 159"/>
                <a:gd name="T10" fmla="*/ 161 w 161"/>
                <a:gd name="T11" fmla="*/ 121 h 159"/>
                <a:gd name="T12" fmla="*/ 153 w 161"/>
                <a:gd name="T13" fmla="*/ 97 h 159"/>
                <a:gd name="T14" fmla="*/ 114 w 161"/>
                <a:gd name="T15" fmla="*/ 91 h 159"/>
                <a:gd name="T16" fmla="*/ 111 w 161"/>
                <a:gd name="T17" fmla="*/ 56 h 159"/>
                <a:gd name="T18" fmla="*/ 74 w 161"/>
                <a:gd name="T19" fmla="*/ 0 h 159"/>
                <a:gd name="T20" fmla="*/ 64 w 161"/>
                <a:gd name="T21" fmla="*/ 17 h 159"/>
                <a:gd name="T22" fmla="*/ 63 w 161"/>
                <a:gd name="T23" fmla="*/ 73 h 159"/>
                <a:gd name="T24" fmla="*/ 52 w 161"/>
                <a:gd name="T25" fmla="*/ 95 h 159"/>
                <a:gd name="T26" fmla="*/ 12 w 161"/>
                <a:gd name="T27" fmla="*/ 95 h 159"/>
                <a:gd name="T28" fmla="*/ 0 w 161"/>
                <a:gd name="T29" fmla="*/ 104 h 159"/>
                <a:gd name="T30" fmla="*/ 33 w 161"/>
                <a:gd name="T31" fmla="*/ 130 h 159"/>
                <a:gd name="T32" fmla="*/ 42 w 161"/>
                <a:gd name="T33" fmla="*/ 159 h 159"/>
                <a:gd name="T34" fmla="*/ 42 w 161"/>
                <a:gd name="T3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59">
                  <a:moveTo>
                    <a:pt x="42" y="159"/>
                  </a:moveTo>
                  <a:lnTo>
                    <a:pt x="42" y="159"/>
                  </a:lnTo>
                  <a:lnTo>
                    <a:pt x="70" y="156"/>
                  </a:lnTo>
                  <a:lnTo>
                    <a:pt x="97" y="140"/>
                  </a:lnTo>
                  <a:lnTo>
                    <a:pt x="148" y="141"/>
                  </a:lnTo>
                  <a:lnTo>
                    <a:pt x="161" y="121"/>
                  </a:lnTo>
                  <a:lnTo>
                    <a:pt x="153" y="97"/>
                  </a:lnTo>
                  <a:lnTo>
                    <a:pt x="114" y="91"/>
                  </a:lnTo>
                  <a:lnTo>
                    <a:pt x="111" y="56"/>
                  </a:lnTo>
                  <a:lnTo>
                    <a:pt x="74" y="0"/>
                  </a:lnTo>
                  <a:lnTo>
                    <a:pt x="64" y="17"/>
                  </a:lnTo>
                  <a:lnTo>
                    <a:pt x="63" y="73"/>
                  </a:lnTo>
                  <a:lnTo>
                    <a:pt x="52" y="95"/>
                  </a:lnTo>
                  <a:lnTo>
                    <a:pt x="12" y="95"/>
                  </a:lnTo>
                  <a:lnTo>
                    <a:pt x="0" y="104"/>
                  </a:lnTo>
                  <a:lnTo>
                    <a:pt x="33" y="130"/>
                  </a:lnTo>
                  <a:lnTo>
                    <a:pt x="42" y="159"/>
                  </a:lnTo>
                  <a:lnTo>
                    <a:pt x="42" y="15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Freeform: Shape 52"/>
            <p:cNvSpPr>
              <a:spLocks/>
            </p:cNvSpPr>
            <p:nvPr/>
          </p:nvSpPr>
          <p:spPr bwMode="auto">
            <a:xfrm>
              <a:off x="1846921" y="1728818"/>
              <a:ext cx="22083" cy="19484"/>
            </a:xfrm>
            <a:custGeom>
              <a:avLst/>
              <a:gdLst>
                <a:gd name="T0" fmla="*/ 49 w 136"/>
                <a:gd name="T1" fmla="*/ 120 h 120"/>
                <a:gd name="T2" fmla="*/ 81 w 136"/>
                <a:gd name="T3" fmla="*/ 94 h 120"/>
                <a:gd name="T4" fmla="*/ 112 w 136"/>
                <a:gd name="T5" fmla="*/ 94 h 120"/>
                <a:gd name="T6" fmla="*/ 124 w 136"/>
                <a:gd name="T7" fmla="*/ 80 h 120"/>
                <a:gd name="T8" fmla="*/ 136 w 136"/>
                <a:gd name="T9" fmla="*/ 70 h 120"/>
                <a:gd name="T10" fmla="*/ 126 w 136"/>
                <a:gd name="T11" fmla="*/ 53 h 120"/>
                <a:gd name="T12" fmla="*/ 117 w 136"/>
                <a:gd name="T13" fmla="*/ 14 h 120"/>
                <a:gd name="T14" fmla="*/ 96 w 136"/>
                <a:gd name="T15" fmla="*/ 0 h 120"/>
                <a:gd name="T16" fmla="*/ 73 w 136"/>
                <a:gd name="T17" fmla="*/ 16 h 120"/>
                <a:gd name="T18" fmla="*/ 30 w 136"/>
                <a:gd name="T19" fmla="*/ 27 h 120"/>
                <a:gd name="T20" fmla="*/ 0 w 136"/>
                <a:gd name="T21" fmla="*/ 43 h 120"/>
                <a:gd name="T22" fmla="*/ 0 w 136"/>
                <a:gd name="T23" fmla="*/ 56 h 120"/>
                <a:gd name="T24" fmla="*/ 18 w 136"/>
                <a:gd name="T25" fmla="*/ 71 h 120"/>
                <a:gd name="T26" fmla="*/ 30 w 136"/>
                <a:gd name="T27" fmla="*/ 99 h 120"/>
                <a:gd name="T28" fmla="*/ 30 w 136"/>
                <a:gd name="T29" fmla="*/ 99 h 120"/>
                <a:gd name="T30" fmla="*/ 38 w 136"/>
                <a:gd name="T31" fmla="*/ 110 h 120"/>
                <a:gd name="T32" fmla="*/ 45 w 136"/>
                <a:gd name="T33" fmla="*/ 117 h 120"/>
                <a:gd name="T34" fmla="*/ 48 w 136"/>
                <a:gd name="T35" fmla="*/ 120 h 120"/>
                <a:gd name="T36" fmla="*/ 49 w 136"/>
                <a:gd name="T37" fmla="*/ 120 h 120"/>
                <a:gd name="T38" fmla="*/ 49 w 136"/>
                <a:gd name="T3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20">
                  <a:moveTo>
                    <a:pt x="49" y="120"/>
                  </a:moveTo>
                  <a:lnTo>
                    <a:pt x="81" y="94"/>
                  </a:lnTo>
                  <a:lnTo>
                    <a:pt x="112" y="94"/>
                  </a:lnTo>
                  <a:lnTo>
                    <a:pt x="124" y="80"/>
                  </a:lnTo>
                  <a:lnTo>
                    <a:pt x="136" y="70"/>
                  </a:lnTo>
                  <a:lnTo>
                    <a:pt x="126" y="53"/>
                  </a:lnTo>
                  <a:lnTo>
                    <a:pt x="117" y="14"/>
                  </a:lnTo>
                  <a:lnTo>
                    <a:pt x="96" y="0"/>
                  </a:lnTo>
                  <a:lnTo>
                    <a:pt x="73" y="16"/>
                  </a:lnTo>
                  <a:lnTo>
                    <a:pt x="30" y="27"/>
                  </a:lnTo>
                  <a:lnTo>
                    <a:pt x="0" y="43"/>
                  </a:lnTo>
                  <a:lnTo>
                    <a:pt x="0" y="56"/>
                  </a:lnTo>
                  <a:lnTo>
                    <a:pt x="18" y="71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8" y="110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0"/>
                  </a:lnTo>
                  <a:lnTo>
                    <a:pt x="49" y="12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Freeform: Shape 53"/>
            <p:cNvSpPr>
              <a:spLocks/>
            </p:cNvSpPr>
            <p:nvPr/>
          </p:nvSpPr>
          <p:spPr bwMode="auto">
            <a:xfrm>
              <a:off x="1859912" y="1752200"/>
              <a:ext cx="3897" cy="6495"/>
            </a:xfrm>
            <a:custGeom>
              <a:avLst/>
              <a:gdLst>
                <a:gd name="T0" fmla="*/ 4 w 22"/>
                <a:gd name="T1" fmla="*/ 37 h 37"/>
                <a:gd name="T2" fmla="*/ 0 w 22"/>
                <a:gd name="T3" fmla="*/ 13 h 37"/>
                <a:gd name="T4" fmla="*/ 15 w 22"/>
                <a:gd name="T5" fmla="*/ 0 h 37"/>
                <a:gd name="T6" fmla="*/ 22 w 22"/>
                <a:gd name="T7" fmla="*/ 22 h 37"/>
                <a:gd name="T8" fmla="*/ 4 w 22"/>
                <a:gd name="T9" fmla="*/ 37 h 37"/>
                <a:gd name="T10" fmla="*/ 4 w 22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7">
                  <a:moveTo>
                    <a:pt x="4" y="37"/>
                  </a:moveTo>
                  <a:lnTo>
                    <a:pt x="0" y="13"/>
                  </a:lnTo>
                  <a:lnTo>
                    <a:pt x="15" y="0"/>
                  </a:lnTo>
                  <a:lnTo>
                    <a:pt x="22" y="22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Freeform: Shape 54"/>
            <p:cNvSpPr>
              <a:spLocks/>
            </p:cNvSpPr>
            <p:nvPr/>
          </p:nvSpPr>
          <p:spPr bwMode="auto">
            <a:xfrm>
              <a:off x="1841726" y="1762591"/>
              <a:ext cx="27279" cy="15587"/>
            </a:xfrm>
            <a:custGeom>
              <a:avLst/>
              <a:gdLst>
                <a:gd name="T0" fmla="*/ 130 w 174"/>
                <a:gd name="T1" fmla="*/ 85 h 103"/>
                <a:gd name="T2" fmla="*/ 146 w 174"/>
                <a:gd name="T3" fmla="*/ 57 h 103"/>
                <a:gd name="T4" fmla="*/ 164 w 174"/>
                <a:gd name="T5" fmla="*/ 46 h 103"/>
                <a:gd name="T6" fmla="*/ 174 w 174"/>
                <a:gd name="T7" fmla="*/ 26 h 103"/>
                <a:gd name="T8" fmla="*/ 158 w 174"/>
                <a:gd name="T9" fmla="*/ 15 h 103"/>
                <a:gd name="T10" fmla="*/ 143 w 174"/>
                <a:gd name="T11" fmla="*/ 19 h 103"/>
                <a:gd name="T12" fmla="*/ 110 w 174"/>
                <a:gd name="T13" fmla="*/ 19 h 103"/>
                <a:gd name="T14" fmla="*/ 90 w 174"/>
                <a:gd name="T15" fmla="*/ 3 h 103"/>
                <a:gd name="T16" fmla="*/ 65 w 174"/>
                <a:gd name="T17" fmla="*/ 0 h 103"/>
                <a:gd name="T18" fmla="*/ 36 w 174"/>
                <a:gd name="T19" fmla="*/ 18 h 103"/>
                <a:gd name="T20" fmla="*/ 3 w 174"/>
                <a:gd name="T21" fmla="*/ 46 h 103"/>
                <a:gd name="T22" fmla="*/ 0 w 174"/>
                <a:gd name="T23" fmla="*/ 66 h 103"/>
                <a:gd name="T24" fmla="*/ 11 w 174"/>
                <a:gd name="T25" fmla="*/ 85 h 103"/>
                <a:gd name="T26" fmla="*/ 40 w 174"/>
                <a:gd name="T27" fmla="*/ 97 h 103"/>
                <a:gd name="T28" fmla="*/ 73 w 174"/>
                <a:gd name="T29" fmla="*/ 80 h 103"/>
                <a:gd name="T30" fmla="*/ 90 w 174"/>
                <a:gd name="T31" fmla="*/ 99 h 103"/>
                <a:gd name="T32" fmla="*/ 110 w 174"/>
                <a:gd name="T33" fmla="*/ 103 h 103"/>
                <a:gd name="T34" fmla="*/ 130 w 174"/>
                <a:gd name="T35" fmla="*/ 85 h 103"/>
                <a:gd name="T36" fmla="*/ 130 w 174"/>
                <a:gd name="T37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" h="103">
                  <a:moveTo>
                    <a:pt x="130" y="85"/>
                  </a:moveTo>
                  <a:lnTo>
                    <a:pt x="146" y="57"/>
                  </a:lnTo>
                  <a:lnTo>
                    <a:pt x="164" y="46"/>
                  </a:lnTo>
                  <a:lnTo>
                    <a:pt x="174" y="26"/>
                  </a:lnTo>
                  <a:lnTo>
                    <a:pt x="158" y="15"/>
                  </a:lnTo>
                  <a:lnTo>
                    <a:pt x="143" y="19"/>
                  </a:lnTo>
                  <a:lnTo>
                    <a:pt x="110" y="19"/>
                  </a:lnTo>
                  <a:lnTo>
                    <a:pt x="90" y="3"/>
                  </a:lnTo>
                  <a:lnTo>
                    <a:pt x="65" y="0"/>
                  </a:lnTo>
                  <a:lnTo>
                    <a:pt x="36" y="18"/>
                  </a:lnTo>
                  <a:lnTo>
                    <a:pt x="3" y="46"/>
                  </a:lnTo>
                  <a:lnTo>
                    <a:pt x="0" y="66"/>
                  </a:lnTo>
                  <a:lnTo>
                    <a:pt x="11" y="85"/>
                  </a:lnTo>
                  <a:lnTo>
                    <a:pt x="40" y="97"/>
                  </a:lnTo>
                  <a:lnTo>
                    <a:pt x="73" y="80"/>
                  </a:lnTo>
                  <a:lnTo>
                    <a:pt x="90" y="99"/>
                  </a:lnTo>
                  <a:lnTo>
                    <a:pt x="110" y="103"/>
                  </a:lnTo>
                  <a:lnTo>
                    <a:pt x="130" y="85"/>
                  </a:lnTo>
                  <a:lnTo>
                    <a:pt x="130" y="85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Freeform: Shape 55"/>
            <p:cNvSpPr>
              <a:spLocks/>
            </p:cNvSpPr>
            <p:nvPr/>
          </p:nvSpPr>
          <p:spPr bwMode="auto">
            <a:xfrm>
              <a:off x="1874199" y="1766487"/>
              <a:ext cx="10391" cy="11691"/>
            </a:xfrm>
            <a:custGeom>
              <a:avLst/>
              <a:gdLst>
                <a:gd name="T0" fmla="*/ 6 w 62"/>
                <a:gd name="T1" fmla="*/ 63 h 71"/>
                <a:gd name="T2" fmla="*/ 0 w 62"/>
                <a:gd name="T3" fmla="*/ 24 h 71"/>
                <a:gd name="T4" fmla="*/ 15 w 62"/>
                <a:gd name="T5" fmla="*/ 3 h 71"/>
                <a:gd name="T6" fmla="*/ 34 w 62"/>
                <a:gd name="T7" fmla="*/ 0 h 71"/>
                <a:gd name="T8" fmla="*/ 54 w 62"/>
                <a:gd name="T9" fmla="*/ 14 h 71"/>
                <a:gd name="T10" fmla="*/ 62 w 62"/>
                <a:gd name="T11" fmla="*/ 37 h 71"/>
                <a:gd name="T12" fmla="*/ 56 w 62"/>
                <a:gd name="T13" fmla="*/ 59 h 71"/>
                <a:gd name="T14" fmla="*/ 32 w 62"/>
                <a:gd name="T15" fmla="*/ 71 h 71"/>
                <a:gd name="T16" fmla="*/ 6 w 62"/>
                <a:gd name="T17" fmla="*/ 63 h 71"/>
                <a:gd name="T18" fmla="*/ 6 w 62"/>
                <a:gd name="T1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1">
                  <a:moveTo>
                    <a:pt x="6" y="63"/>
                  </a:moveTo>
                  <a:lnTo>
                    <a:pt x="0" y="24"/>
                  </a:lnTo>
                  <a:lnTo>
                    <a:pt x="15" y="3"/>
                  </a:lnTo>
                  <a:lnTo>
                    <a:pt x="34" y="0"/>
                  </a:lnTo>
                  <a:lnTo>
                    <a:pt x="54" y="14"/>
                  </a:lnTo>
                  <a:lnTo>
                    <a:pt x="62" y="37"/>
                  </a:lnTo>
                  <a:lnTo>
                    <a:pt x="56" y="59"/>
                  </a:lnTo>
                  <a:lnTo>
                    <a:pt x="32" y="71"/>
                  </a:lnTo>
                  <a:lnTo>
                    <a:pt x="6" y="63"/>
                  </a:lnTo>
                  <a:lnTo>
                    <a:pt x="6" y="6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Freeform: Shape 56"/>
            <p:cNvSpPr>
              <a:spLocks/>
            </p:cNvSpPr>
            <p:nvPr/>
          </p:nvSpPr>
          <p:spPr bwMode="auto">
            <a:xfrm>
              <a:off x="1831335" y="1782073"/>
              <a:ext cx="35071" cy="31175"/>
            </a:xfrm>
            <a:custGeom>
              <a:avLst/>
              <a:gdLst>
                <a:gd name="T0" fmla="*/ 129 w 213"/>
                <a:gd name="T1" fmla="*/ 149 h 190"/>
                <a:gd name="T2" fmla="*/ 163 w 213"/>
                <a:gd name="T3" fmla="*/ 98 h 190"/>
                <a:gd name="T4" fmla="*/ 185 w 213"/>
                <a:gd name="T5" fmla="*/ 54 h 190"/>
                <a:gd name="T6" fmla="*/ 213 w 213"/>
                <a:gd name="T7" fmla="*/ 27 h 190"/>
                <a:gd name="T8" fmla="*/ 212 w 213"/>
                <a:gd name="T9" fmla="*/ 13 h 190"/>
                <a:gd name="T10" fmla="*/ 187 w 213"/>
                <a:gd name="T11" fmla="*/ 0 h 190"/>
                <a:gd name="T12" fmla="*/ 148 w 213"/>
                <a:gd name="T13" fmla="*/ 25 h 190"/>
                <a:gd name="T14" fmla="*/ 114 w 213"/>
                <a:gd name="T15" fmla="*/ 8 h 190"/>
                <a:gd name="T16" fmla="*/ 74 w 213"/>
                <a:gd name="T17" fmla="*/ 5 h 190"/>
                <a:gd name="T18" fmla="*/ 64 w 213"/>
                <a:gd name="T19" fmla="*/ 33 h 190"/>
                <a:gd name="T20" fmla="*/ 49 w 213"/>
                <a:gd name="T21" fmla="*/ 60 h 190"/>
                <a:gd name="T22" fmla="*/ 59 w 213"/>
                <a:gd name="T23" fmla="*/ 67 h 190"/>
                <a:gd name="T24" fmla="*/ 86 w 213"/>
                <a:gd name="T25" fmla="*/ 63 h 190"/>
                <a:gd name="T26" fmla="*/ 98 w 213"/>
                <a:gd name="T27" fmla="*/ 105 h 190"/>
                <a:gd name="T28" fmla="*/ 107 w 213"/>
                <a:gd name="T29" fmla="*/ 117 h 190"/>
                <a:gd name="T30" fmla="*/ 66 w 213"/>
                <a:gd name="T31" fmla="*/ 123 h 190"/>
                <a:gd name="T32" fmla="*/ 9 w 213"/>
                <a:gd name="T33" fmla="*/ 146 h 190"/>
                <a:gd name="T34" fmla="*/ 0 w 213"/>
                <a:gd name="T35" fmla="*/ 164 h 190"/>
                <a:gd name="T36" fmla="*/ 12 w 213"/>
                <a:gd name="T37" fmla="*/ 184 h 190"/>
                <a:gd name="T38" fmla="*/ 49 w 213"/>
                <a:gd name="T39" fmla="*/ 190 h 190"/>
                <a:gd name="T40" fmla="*/ 83 w 213"/>
                <a:gd name="T41" fmla="*/ 160 h 190"/>
                <a:gd name="T42" fmla="*/ 83 w 213"/>
                <a:gd name="T43" fmla="*/ 160 h 190"/>
                <a:gd name="T44" fmla="*/ 106 w 213"/>
                <a:gd name="T45" fmla="*/ 155 h 190"/>
                <a:gd name="T46" fmla="*/ 121 w 213"/>
                <a:gd name="T47" fmla="*/ 152 h 190"/>
                <a:gd name="T48" fmla="*/ 126 w 213"/>
                <a:gd name="T49" fmla="*/ 150 h 190"/>
                <a:gd name="T50" fmla="*/ 129 w 213"/>
                <a:gd name="T51" fmla="*/ 149 h 190"/>
                <a:gd name="T52" fmla="*/ 129 w 213"/>
                <a:gd name="T53" fmla="*/ 14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3" h="190">
                  <a:moveTo>
                    <a:pt x="129" y="149"/>
                  </a:moveTo>
                  <a:lnTo>
                    <a:pt x="163" y="98"/>
                  </a:lnTo>
                  <a:lnTo>
                    <a:pt x="185" y="54"/>
                  </a:lnTo>
                  <a:lnTo>
                    <a:pt x="213" y="27"/>
                  </a:lnTo>
                  <a:lnTo>
                    <a:pt x="212" y="13"/>
                  </a:lnTo>
                  <a:lnTo>
                    <a:pt x="187" y="0"/>
                  </a:lnTo>
                  <a:lnTo>
                    <a:pt x="148" y="25"/>
                  </a:lnTo>
                  <a:lnTo>
                    <a:pt x="114" y="8"/>
                  </a:lnTo>
                  <a:lnTo>
                    <a:pt x="74" y="5"/>
                  </a:lnTo>
                  <a:lnTo>
                    <a:pt x="64" y="33"/>
                  </a:lnTo>
                  <a:lnTo>
                    <a:pt x="49" y="60"/>
                  </a:lnTo>
                  <a:lnTo>
                    <a:pt x="59" y="67"/>
                  </a:lnTo>
                  <a:lnTo>
                    <a:pt x="86" y="63"/>
                  </a:lnTo>
                  <a:lnTo>
                    <a:pt x="98" y="105"/>
                  </a:lnTo>
                  <a:lnTo>
                    <a:pt x="107" y="117"/>
                  </a:lnTo>
                  <a:lnTo>
                    <a:pt x="66" y="123"/>
                  </a:lnTo>
                  <a:lnTo>
                    <a:pt x="9" y="146"/>
                  </a:lnTo>
                  <a:lnTo>
                    <a:pt x="0" y="164"/>
                  </a:lnTo>
                  <a:lnTo>
                    <a:pt x="12" y="184"/>
                  </a:lnTo>
                  <a:lnTo>
                    <a:pt x="49" y="190"/>
                  </a:lnTo>
                  <a:lnTo>
                    <a:pt x="83" y="160"/>
                  </a:lnTo>
                  <a:lnTo>
                    <a:pt x="83" y="160"/>
                  </a:lnTo>
                  <a:lnTo>
                    <a:pt x="106" y="155"/>
                  </a:lnTo>
                  <a:lnTo>
                    <a:pt x="121" y="152"/>
                  </a:lnTo>
                  <a:lnTo>
                    <a:pt x="126" y="150"/>
                  </a:lnTo>
                  <a:lnTo>
                    <a:pt x="129" y="149"/>
                  </a:lnTo>
                  <a:lnTo>
                    <a:pt x="129" y="14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Freeform: Shape 57"/>
            <p:cNvSpPr>
              <a:spLocks/>
            </p:cNvSpPr>
            <p:nvPr/>
          </p:nvSpPr>
          <p:spPr bwMode="auto">
            <a:xfrm>
              <a:off x="1856013" y="1793764"/>
              <a:ext cx="14288" cy="14288"/>
            </a:xfrm>
            <a:custGeom>
              <a:avLst/>
              <a:gdLst>
                <a:gd name="T0" fmla="*/ 74 w 87"/>
                <a:gd name="T1" fmla="*/ 77 h 88"/>
                <a:gd name="T2" fmla="*/ 40 w 87"/>
                <a:gd name="T3" fmla="*/ 74 h 88"/>
                <a:gd name="T4" fmla="*/ 22 w 87"/>
                <a:gd name="T5" fmla="*/ 88 h 88"/>
                <a:gd name="T6" fmla="*/ 0 w 87"/>
                <a:gd name="T7" fmla="*/ 76 h 88"/>
                <a:gd name="T8" fmla="*/ 18 w 87"/>
                <a:gd name="T9" fmla="*/ 46 h 88"/>
                <a:gd name="T10" fmla="*/ 50 w 87"/>
                <a:gd name="T11" fmla="*/ 24 h 88"/>
                <a:gd name="T12" fmla="*/ 58 w 87"/>
                <a:gd name="T13" fmla="*/ 0 h 88"/>
                <a:gd name="T14" fmla="*/ 87 w 87"/>
                <a:gd name="T15" fmla="*/ 30 h 88"/>
                <a:gd name="T16" fmla="*/ 78 w 87"/>
                <a:gd name="T17" fmla="*/ 47 h 88"/>
                <a:gd name="T18" fmla="*/ 74 w 87"/>
                <a:gd name="T19" fmla="*/ 77 h 88"/>
                <a:gd name="T20" fmla="*/ 74 w 87"/>
                <a:gd name="T21" fmla="*/ 7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88">
                  <a:moveTo>
                    <a:pt x="74" y="77"/>
                  </a:moveTo>
                  <a:lnTo>
                    <a:pt x="40" y="74"/>
                  </a:lnTo>
                  <a:lnTo>
                    <a:pt x="22" y="88"/>
                  </a:lnTo>
                  <a:lnTo>
                    <a:pt x="0" y="76"/>
                  </a:lnTo>
                  <a:lnTo>
                    <a:pt x="18" y="46"/>
                  </a:lnTo>
                  <a:lnTo>
                    <a:pt x="50" y="24"/>
                  </a:lnTo>
                  <a:lnTo>
                    <a:pt x="58" y="0"/>
                  </a:lnTo>
                  <a:lnTo>
                    <a:pt x="87" y="30"/>
                  </a:lnTo>
                  <a:lnTo>
                    <a:pt x="78" y="47"/>
                  </a:lnTo>
                  <a:lnTo>
                    <a:pt x="74" y="77"/>
                  </a:lnTo>
                  <a:lnTo>
                    <a:pt x="74" y="7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Freeform: Shape 58"/>
            <p:cNvSpPr>
              <a:spLocks/>
            </p:cNvSpPr>
            <p:nvPr/>
          </p:nvSpPr>
          <p:spPr bwMode="auto">
            <a:xfrm>
              <a:off x="1874198" y="1802856"/>
              <a:ext cx="16887" cy="14288"/>
            </a:xfrm>
            <a:custGeom>
              <a:avLst/>
              <a:gdLst>
                <a:gd name="T0" fmla="*/ 64 w 101"/>
                <a:gd name="T1" fmla="*/ 86 h 86"/>
                <a:gd name="T2" fmla="*/ 12 w 101"/>
                <a:gd name="T3" fmla="*/ 54 h 86"/>
                <a:gd name="T4" fmla="*/ 0 w 101"/>
                <a:gd name="T5" fmla="*/ 22 h 86"/>
                <a:gd name="T6" fmla="*/ 12 w 101"/>
                <a:gd name="T7" fmla="*/ 0 h 86"/>
                <a:gd name="T8" fmla="*/ 26 w 101"/>
                <a:gd name="T9" fmla="*/ 0 h 86"/>
                <a:gd name="T10" fmla="*/ 39 w 101"/>
                <a:gd name="T11" fmla="*/ 24 h 86"/>
                <a:gd name="T12" fmla="*/ 77 w 101"/>
                <a:gd name="T13" fmla="*/ 23 h 86"/>
                <a:gd name="T14" fmla="*/ 101 w 101"/>
                <a:gd name="T15" fmla="*/ 45 h 86"/>
                <a:gd name="T16" fmla="*/ 97 w 101"/>
                <a:gd name="T17" fmla="*/ 77 h 86"/>
                <a:gd name="T18" fmla="*/ 64 w 101"/>
                <a:gd name="T19" fmla="*/ 86 h 86"/>
                <a:gd name="T20" fmla="*/ 64 w 101"/>
                <a:gd name="T2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86">
                  <a:moveTo>
                    <a:pt x="64" y="86"/>
                  </a:moveTo>
                  <a:lnTo>
                    <a:pt x="12" y="54"/>
                  </a:lnTo>
                  <a:lnTo>
                    <a:pt x="0" y="22"/>
                  </a:lnTo>
                  <a:lnTo>
                    <a:pt x="12" y="0"/>
                  </a:lnTo>
                  <a:lnTo>
                    <a:pt x="26" y="0"/>
                  </a:lnTo>
                  <a:lnTo>
                    <a:pt x="39" y="24"/>
                  </a:lnTo>
                  <a:lnTo>
                    <a:pt x="77" y="23"/>
                  </a:lnTo>
                  <a:lnTo>
                    <a:pt x="101" y="45"/>
                  </a:lnTo>
                  <a:lnTo>
                    <a:pt x="97" y="77"/>
                  </a:lnTo>
                  <a:lnTo>
                    <a:pt x="64" y="86"/>
                  </a:lnTo>
                  <a:lnTo>
                    <a:pt x="64" y="86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Freeform: Shape 59"/>
            <p:cNvSpPr>
              <a:spLocks/>
            </p:cNvSpPr>
            <p:nvPr/>
          </p:nvSpPr>
          <p:spPr bwMode="auto">
            <a:xfrm>
              <a:off x="1844324" y="1810650"/>
              <a:ext cx="40267" cy="23380"/>
            </a:xfrm>
            <a:custGeom>
              <a:avLst/>
              <a:gdLst>
                <a:gd name="T0" fmla="*/ 200 w 242"/>
                <a:gd name="T1" fmla="*/ 143 h 143"/>
                <a:gd name="T2" fmla="*/ 174 w 242"/>
                <a:gd name="T3" fmla="*/ 107 h 143"/>
                <a:gd name="T4" fmla="*/ 108 w 242"/>
                <a:gd name="T5" fmla="*/ 58 h 143"/>
                <a:gd name="T6" fmla="*/ 52 w 242"/>
                <a:gd name="T7" fmla="*/ 37 h 143"/>
                <a:gd name="T8" fmla="*/ 19 w 242"/>
                <a:gd name="T9" fmla="*/ 37 h 143"/>
                <a:gd name="T10" fmla="*/ 0 w 242"/>
                <a:gd name="T11" fmla="*/ 22 h 143"/>
                <a:gd name="T12" fmla="*/ 8 w 242"/>
                <a:gd name="T13" fmla="*/ 10 h 143"/>
                <a:gd name="T14" fmla="*/ 41 w 242"/>
                <a:gd name="T15" fmla="*/ 0 h 143"/>
                <a:gd name="T16" fmla="*/ 87 w 242"/>
                <a:gd name="T17" fmla="*/ 2 h 143"/>
                <a:gd name="T18" fmla="*/ 143 w 242"/>
                <a:gd name="T19" fmla="*/ 28 h 143"/>
                <a:gd name="T20" fmla="*/ 193 w 242"/>
                <a:gd name="T21" fmla="*/ 73 h 143"/>
                <a:gd name="T22" fmla="*/ 212 w 242"/>
                <a:gd name="T23" fmla="*/ 73 h 143"/>
                <a:gd name="T24" fmla="*/ 233 w 242"/>
                <a:gd name="T25" fmla="*/ 55 h 143"/>
                <a:gd name="T26" fmla="*/ 242 w 242"/>
                <a:gd name="T27" fmla="*/ 66 h 143"/>
                <a:gd name="T28" fmla="*/ 235 w 242"/>
                <a:gd name="T29" fmla="*/ 90 h 143"/>
                <a:gd name="T30" fmla="*/ 225 w 242"/>
                <a:gd name="T31" fmla="*/ 130 h 143"/>
                <a:gd name="T32" fmla="*/ 200 w 242"/>
                <a:gd name="T33" fmla="*/ 143 h 143"/>
                <a:gd name="T34" fmla="*/ 200 w 242"/>
                <a:gd name="T3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143">
                  <a:moveTo>
                    <a:pt x="200" y="143"/>
                  </a:moveTo>
                  <a:lnTo>
                    <a:pt x="174" y="107"/>
                  </a:lnTo>
                  <a:lnTo>
                    <a:pt x="108" y="58"/>
                  </a:lnTo>
                  <a:lnTo>
                    <a:pt x="52" y="37"/>
                  </a:lnTo>
                  <a:lnTo>
                    <a:pt x="19" y="37"/>
                  </a:lnTo>
                  <a:lnTo>
                    <a:pt x="0" y="22"/>
                  </a:lnTo>
                  <a:lnTo>
                    <a:pt x="8" y="10"/>
                  </a:lnTo>
                  <a:lnTo>
                    <a:pt x="41" y="0"/>
                  </a:lnTo>
                  <a:lnTo>
                    <a:pt x="87" y="2"/>
                  </a:lnTo>
                  <a:lnTo>
                    <a:pt x="143" y="28"/>
                  </a:lnTo>
                  <a:lnTo>
                    <a:pt x="193" y="73"/>
                  </a:lnTo>
                  <a:lnTo>
                    <a:pt x="212" y="73"/>
                  </a:lnTo>
                  <a:lnTo>
                    <a:pt x="233" y="55"/>
                  </a:lnTo>
                  <a:lnTo>
                    <a:pt x="242" y="66"/>
                  </a:lnTo>
                  <a:lnTo>
                    <a:pt x="235" y="90"/>
                  </a:lnTo>
                  <a:lnTo>
                    <a:pt x="225" y="130"/>
                  </a:lnTo>
                  <a:lnTo>
                    <a:pt x="200" y="143"/>
                  </a:lnTo>
                  <a:lnTo>
                    <a:pt x="200" y="14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Freeform: Shape 60"/>
            <p:cNvSpPr>
              <a:spLocks/>
            </p:cNvSpPr>
            <p:nvPr/>
          </p:nvSpPr>
          <p:spPr bwMode="auto">
            <a:xfrm>
              <a:off x="1819645" y="1821040"/>
              <a:ext cx="62348" cy="28576"/>
            </a:xfrm>
            <a:custGeom>
              <a:avLst/>
              <a:gdLst>
                <a:gd name="T0" fmla="*/ 378 w 385"/>
                <a:gd name="T1" fmla="*/ 169 h 178"/>
                <a:gd name="T2" fmla="*/ 385 w 385"/>
                <a:gd name="T3" fmla="*/ 121 h 178"/>
                <a:gd name="T4" fmla="*/ 361 w 385"/>
                <a:gd name="T5" fmla="*/ 88 h 178"/>
                <a:gd name="T6" fmla="*/ 333 w 385"/>
                <a:gd name="T7" fmla="*/ 88 h 178"/>
                <a:gd name="T8" fmla="*/ 279 w 385"/>
                <a:gd name="T9" fmla="*/ 71 h 178"/>
                <a:gd name="T10" fmla="*/ 227 w 385"/>
                <a:gd name="T11" fmla="*/ 31 h 178"/>
                <a:gd name="T12" fmla="*/ 209 w 385"/>
                <a:gd name="T13" fmla="*/ 30 h 178"/>
                <a:gd name="T14" fmla="*/ 188 w 385"/>
                <a:gd name="T15" fmla="*/ 14 h 178"/>
                <a:gd name="T16" fmla="*/ 145 w 385"/>
                <a:gd name="T17" fmla="*/ 15 h 178"/>
                <a:gd name="T18" fmla="*/ 117 w 385"/>
                <a:gd name="T19" fmla="*/ 1 h 178"/>
                <a:gd name="T20" fmla="*/ 37 w 385"/>
                <a:gd name="T21" fmla="*/ 0 h 178"/>
                <a:gd name="T22" fmla="*/ 0 w 385"/>
                <a:gd name="T23" fmla="*/ 10 h 178"/>
                <a:gd name="T24" fmla="*/ 7 w 385"/>
                <a:gd name="T25" fmla="*/ 40 h 178"/>
                <a:gd name="T26" fmla="*/ 3 w 385"/>
                <a:gd name="T27" fmla="*/ 55 h 178"/>
                <a:gd name="T28" fmla="*/ 25 w 385"/>
                <a:gd name="T29" fmla="*/ 68 h 178"/>
                <a:gd name="T30" fmla="*/ 74 w 385"/>
                <a:gd name="T31" fmla="*/ 86 h 178"/>
                <a:gd name="T32" fmla="*/ 92 w 385"/>
                <a:gd name="T33" fmla="*/ 62 h 178"/>
                <a:gd name="T34" fmla="*/ 108 w 385"/>
                <a:gd name="T35" fmla="*/ 60 h 178"/>
                <a:gd name="T36" fmla="*/ 135 w 385"/>
                <a:gd name="T37" fmla="*/ 84 h 178"/>
                <a:gd name="T38" fmla="*/ 149 w 385"/>
                <a:gd name="T39" fmla="*/ 114 h 178"/>
                <a:gd name="T40" fmla="*/ 167 w 385"/>
                <a:gd name="T41" fmla="*/ 115 h 178"/>
                <a:gd name="T42" fmla="*/ 186 w 385"/>
                <a:gd name="T43" fmla="*/ 108 h 178"/>
                <a:gd name="T44" fmla="*/ 204 w 385"/>
                <a:gd name="T45" fmla="*/ 145 h 178"/>
                <a:gd name="T46" fmla="*/ 245 w 385"/>
                <a:gd name="T47" fmla="*/ 155 h 178"/>
                <a:gd name="T48" fmla="*/ 284 w 385"/>
                <a:gd name="T49" fmla="*/ 148 h 178"/>
                <a:gd name="T50" fmla="*/ 329 w 385"/>
                <a:gd name="T51" fmla="*/ 167 h 178"/>
                <a:gd name="T52" fmla="*/ 361 w 385"/>
                <a:gd name="T53" fmla="*/ 178 h 178"/>
                <a:gd name="T54" fmla="*/ 378 w 385"/>
                <a:gd name="T55" fmla="*/ 169 h 178"/>
                <a:gd name="T56" fmla="*/ 378 w 385"/>
                <a:gd name="T57" fmla="*/ 16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5" h="178">
                  <a:moveTo>
                    <a:pt x="378" y="169"/>
                  </a:moveTo>
                  <a:lnTo>
                    <a:pt x="385" y="121"/>
                  </a:lnTo>
                  <a:lnTo>
                    <a:pt x="361" y="88"/>
                  </a:lnTo>
                  <a:lnTo>
                    <a:pt x="333" y="88"/>
                  </a:lnTo>
                  <a:lnTo>
                    <a:pt x="279" y="71"/>
                  </a:lnTo>
                  <a:lnTo>
                    <a:pt x="227" y="31"/>
                  </a:lnTo>
                  <a:lnTo>
                    <a:pt x="209" y="30"/>
                  </a:lnTo>
                  <a:lnTo>
                    <a:pt x="188" y="14"/>
                  </a:lnTo>
                  <a:lnTo>
                    <a:pt x="145" y="15"/>
                  </a:lnTo>
                  <a:lnTo>
                    <a:pt x="117" y="1"/>
                  </a:lnTo>
                  <a:lnTo>
                    <a:pt x="37" y="0"/>
                  </a:lnTo>
                  <a:lnTo>
                    <a:pt x="0" y="10"/>
                  </a:lnTo>
                  <a:lnTo>
                    <a:pt x="7" y="40"/>
                  </a:lnTo>
                  <a:lnTo>
                    <a:pt x="3" y="55"/>
                  </a:lnTo>
                  <a:lnTo>
                    <a:pt x="25" y="68"/>
                  </a:lnTo>
                  <a:lnTo>
                    <a:pt x="74" y="86"/>
                  </a:lnTo>
                  <a:lnTo>
                    <a:pt x="92" y="62"/>
                  </a:lnTo>
                  <a:lnTo>
                    <a:pt x="108" y="60"/>
                  </a:lnTo>
                  <a:lnTo>
                    <a:pt x="135" y="84"/>
                  </a:lnTo>
                  <a:lnTo>
                    <a:pt x="149" y="114"/>
                  </a:lnTo>
                  <a:lnTo>
                    <a:pt x="167" y="115"/>
                  </a:lnTo>
                  <a:lnTo>
                    <a:pt x="186" y="108"/>
                  </a:lnTo>
                  <a:lnTo>
                    <a:pt x="204" y="145"/>
                  </a:lnTo>
                  <a:lnTo>
                    <a:pt x="245" y="155"/>
                  </a:lnTo>
                  <a:lnTo>
                    <a:pt x="284" y="148"/>
                  </a:lnTo>
                  <a:lnTo>
                    <a:pt x="329" y="167"/>
                  </a:lnTo>
                  <a:lnTo>
                    <a:pt x="361" y="178"/>
                  </a:lnTo>
                  <a:lnTo>
                    <a:pt x="378" y="169"/>
                  </a:lnTo>
                  <a:lnTo>
                    <a:pt x="378" y="16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Freeform: Shape 61"/>
            <p:cNvSpPr>
              <a:spLocks/>
            </p:cNvSpPr>
            <p:nvPr/>
          </p:nvSpPr>
          <p:spPr bwMode="auto">
            <a:xfrm>
              <a:off x="1823541" y="1843122"/>
              <a:ext cx="29875" cy="14288"/>
            </a:xfrm>
            <a:custGeom>
              <a:avLst/>
              <a:gdLst>
                <a:gd name="T0" fmla="*/ 103 w 182"/>
                <a:gd name="T1" fmla="*/ 93 h 93"/>
                <a:gd name="T2" fmla="*/ 103 w 182"/>
                <a:gd name="T3" fmla="*/ 93 h 93"/>
                <a:gd name="T4" fmla="*/ 99 w 182"/>
                <a:gd name="T5" fmla="*/ 92 h 93"/>
                <a:gd name="T6" fmla="*/ 92 w 182"/>
                <a:gd name="T7" fmla="*/ 88 h 93"/>
                <a:gd name="T8" fmla="*/ 83 w 182"/>
                <a:gd name="T9" fmla="*/ 82 h 93"/>
                <a:gd name="T10" fmla="*/ 62 w 182"/>
                <a:gd name="T11" fmla="*/ 68 h 93"/>
                <a:gd name="T12" fmla="*/ 26 w 182"/>
                <a:gd name="T13" fmla="*/ 71 h 93"/>
                <a:gd name="T14" fmla="*/ 4 w 182"/>
                <a:gd name="T15" fmla="*/ 44 h 93"/>
                <a:gd name="T16" fmla="*/ 0 w 182"/>
                <a:gd name="T17" fmla="*/ 28 h 93"/>
                <a:gd name="T18" fmla="*/ 20 w 182"/>
                <a:gd name="T19" fmla="*/ 16 h 93"/>
                <a:gd name="T20" fmla="*/ 56 w 182"/>
                <a:gd name="T21" fmla="*/ 5 h 93"/>
                <a:gd name="T22" fmla="*/ 95 w 182"/>
                <a:gd name="T23" fmla="*/ 11 h 93"/>
                <a:gd name="T24" fmla="*/ 109 w 182"/>
                <a:gd name="T25" fmla="*/ 0 h 93"/>
                <a:gd name="T26" fmla="*/ 126 w 182"/>
                <a:gd name="T27" fmla="*/ 32 h 93"/>
                <a:gd name="T28" fmla="*/ 147 w 182"/>
                <a:gd name="T29" fmla="*/ 33 h 93"/>
                <a:gd name="T30" fmla="*/ 156 w 182"/>
                <a:gd name="T31" fmla="*/ 24 h 93"/>
                <a:gd name="T32" fmla="*/ 174 w 182"/>
                <a:gd name="T33" fmla="*/ 29 h 93"/>
                <a:gd name="T34" fmla="*/ 182 w 182"/>
                <a:gd name="T35" fmla="*/ 48 h 93"/>
                <a:gd name="T36" fmla="*/ 174 w 182"/>
                <a:gd name="T37" fmla="*/ 63 h 93"/>
                <a:gd name="T38" fmla="*/ 103 w 182"/>
                <a:gd name="T39" fmla="*/ 93 h 93"/>
                <a:gd name="T40" fmla="*/ 103 w 182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2" h="93">
                  <a:moveTo>
                    <a:pt x="103" y="93"/>
                  </a:moveTo>
                  <a:lnTo>
                    <a:pt x="103" y="93"/>
                  </a:lnTo>
                  <a:lnTo>
                    <a:pt x="99" y="92"/>
                  </a:lnTo>
                  <a:lnTo>
                    <a:pt x="92" y="88"/>
                  </a:lnTo>
                  <a:lnTo>
                    <a:pt x="83" y="82"/>
                  </a:lnTo>
                  <a:lnTo>
                    <a:pt x="62" y="68"/>
                  </a:lnTo>
                  <a:lnTo>
                    <a:pt x="26" y="71"/>
                  </a:lnTo>
                  <a:lnTo>
                    <a:pt x="4" y="44"/>
                  </a:lnTo>
                  <a:lnTo>
                    <a:pt x="0" y="28"/>
                  </a:lnTo>
                  <a:lnTo>
                    <a:pt x="20" y="16"/>
                  </a:lnTo>
                  <a:lnTo>
                    <a:pt x="56" y="5"/>
                  </a:lnTo>
                  <a:lnTo>
                    <a:pt x="95" y="11"/>
                  </a:lnTo>
                  <a:lnTo>
                    <a:pt x="109" y="0"/>
                  </a:lnTo>
                  <a:lnTo>
                    <a:pt x="126" y="32"/>
                  </a:lnTo>
                  <a:lnTo>
                    <a:pt x="147" y="33"/>
                  </a:lnTo>
                  <a:lnTo>
                    <a:pt x="156" y="24"/>
                  </a:lnTo>
                  <a:lnTo>
                    <a:pt x="174" y="29"/>
                  </a:lnTo>
                  <a:lnTo>
                    <a:pt x="182" y="48"/>
                  </a:lnTo>
                  <a:lnTo>
                    <a:pt x="174" y="63"/>
                  </a:lnTo>
                  <a:lnTo>
                    <a:pt x="103" y="93"/>
                  </a:lnTo>
                  <a:lnTo>
                    <a:pt x="103" y="9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Freeform: Shape 62"/>
            <p:cNvSpPr>
              <a:spLocks/>
            </p:cNvSpPr>
            <p:nvPr/>
          </p:nvSpPr>
          <p:spPr bwMode="auto">
            <a:xfrm>
              <a:off x="1818346" y="1874296"/>
              <a:ext cx="10391" cy="15587"/>
            </a:xfrm>
            <a:custGeom>
              <a:avLst/>
              <a:gdLst>
                <a:gd name="T0" fmla="*/ 58 w 58"/>
                <a:gd name="T1" fmla="*/ 85 h 96"/>
                <a:gd name="T2" fmla="*/ 39 w 58"/>
                <a:gd name="T3" fmla="*/ 56 h 96"/>
                <a:gd name="T4" fmla="*/ 37 w 58"/>
                <a:gd name="T5" fmla="*/ 8 h 96"/>
                <a:gd name="T6" fmla="*/ 18 w 58"/>
                <a:gd name="T7" fmla="*/ 0 h 96"/>
                <a:gd name="T8" fmla="*/ 11 w 58"/>
                <a:gd name="T9" fmla="*/ 51 h 96"/>
                <a:gd name="T10" fmla="*/ 0 w 58"/>
                <a:gd name="T11" fmla="*/ 62 h 96"/>
                <a:gd name="T12" fmla="*/ 13 w 58"/>
                <a:gd name="T13" fmla="*/ 83 h 96"/>
                <a:gd name="T14" fmla="*/ 44 w 58"/>
                <a:gd name="T15" fmla="*/ 96 h 96"/>
                <a:gd name="T16" fmla="*/ 58 w 58"/>
                <a:gd name="T17" fmla="*/ 85 h 96"/>
                <a:gd name="T18" fmla="*/ 58 w 58"/>
                <a:gd name="T19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96">
                  <a:moveTo>
                    <a:pt x="58" y="85"/>
                  </a:moveTo>
                  <a:lnTo>
                    <a:pt x="39" y="56"/>
                  </a:lnTo>
                  <a:lnTo>
                    <a:pt x="37" y="8"/>
                  </a:lnTo>
                  <a:lnTo>
                    <a:pt x="18" y="0"/>
                  </a:lnTo>
                  <a:lnTo>
                    <a:pt x="11" y="51"/>
                  </a:lnTo>
                  <a:lnTo>
                    <a:pt x="0" y="62"/>
                  </a:lnTo>
                  <a:lnTo>
                    <a:pt x="13" y="83"/>
                  </a:lnTo>
                  <a:lnTo>
                    <a:pt x="44" y="96"/>
                  </a:lnTo>
                  <a:lnTo>
                    <a:pt x="58" y="85"/>
                  </a:lnTo>
                  <a:lnTo>
                    <a:pt x="58" y="85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Freeform: Shape 63"/>
            <p:cNvSpPr>
              <a:spLocks/>
            </p:cNvSpPr>
            <p:nvPr/>
          </p:nvSpPr>
          <p:spPr bwMode="auto">
            <a:xfrm>
              <a:off x="1828736" y="1871699"/>
              <a:ext cx="9093" cy="14288"/>
            </a:xfrm>
            <a:custGeom>
              <a:avLst/>
              <a:gdLst>
                <a:gd name="T0" fmla="*/ 31 w 56"/>
                <a:gd name="T1" fmla="*/ 83 h 87"/>
                <a:gd name="T2" fmla="*/ 47 w 56"/>
                <a:gd name="T3" fmla="*/ 87 h 87"/>
                <a:gd name="T4" fmla="*/ 56 w 56"/>
                <a:gd name="T5" fmla="*/ 67 h 87"/>
                <a:gd name="T6" fmla="*/ 43 w 56"/>
                <a:gd name="T7" fmla="*/ 36 h 87"/>
                <a:gd name="T8" fmla="*/ 19 w 56"/>
                <a:gd name="T9" fmla="*/ 0 h 87"/>
                <a:gd name="T10" fmla="*/ 0 w 56"/>
                <a:gd name="T11" fmla="*/ 3 h 87"/>
                <a:gd name="T12" fmla="*/ 0 w 56"/>
                <a:gd name="T13" fmla="*/ 36 h 87"/>
                <a:gd name="T14" fmla="*/ 31 w 56"/>
                <a:gd name="T15" fmla="*/ 83 h 87"/>
                <a:gd name="T16" fmla="*/ 31 w 56"/>
                <a:gd name="T17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7">
                  <a:moveTo>
                    <a:pt x="31" y="83"/>
                  </a:moveTo>
                  <a:lnTo>
                    <a:pt x="47" y="87"/>
                  </a:lnTo>
                  <a:lnTo>
                    <a:pt x="56" y="67"/>
                  </a:lnTo>
                  <a:lnTo>
                    <a:pt x="43" y="36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6"/>
                  </a:lnTo>
                  <a:lnTo>
                    <a:pt x="31" y="83"/>
                  </a:lnTo>
                  <a:lnTo>
                    <a:pt x="31" y="83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Freeform: Shape 64"/>
            <p:cNvSpPr>
              <a:spLocks/>
            </p:cNvSpPr>
            <p:nvPr/>
          </p:nvSpPr>
          <p:spPr bwMode="auto">
            <a:xfrm>
              <a:off x="1840427" y="1872999"/>
              <a:ext cx="10391" cy="7793"/>
            </a:xfrm>
            <a:custGeom>
              <a:avLst/>
              <a:gdLst>
                <a:gd name="T0" fmla="*/ 26 w 62"/>
                <a:gd name="T1" fmla="*/ 41 h 51"/>
                <a:gd name="T2" fmla="*/ 26 w 62"/>
                <a:gd name="T3" fmla="*/ 41 h 51"/>
                <a:gd name="T4" fmla="*/ 29 w 62"/>
                <a:gd name="T5" fmla="*/ 43 h 51"/>
                <a:gd name="T6" fmla="*/ 40 w 62"/>
                <a:gd name="T7" fmla="*/ 47 h 51"/>
                <a:gd name="T8" fmla="*/ 58 w 62"/>
                <a:gd name="T9" fmla="*/ 51 h 51"/>
                <a:gd name="T10" fmla="*/ 62 w 62"/>
                <a:gd name="T11" fmla="*/ 35 h 51"/>
                <a:gd name="T12" fmla="*/ 39 w 62"/>
                <a:gd name="T13" fmla="*/ 7 h 51"/>
                <a:gd name="T14" fmla="*/ 11 w 62"/>
                <a:gd name="T15" fmla="*/ 0 h 51"/>
                <a:gd name="T16" fmla="*/ 0 w 62"/>
                <a:gd name="T17" fmla="*/ 12 h 51"/>
                <a:gd name="T18" fmla="*/ 26 w 62"/>
                <a:gd name="T19" fmla="*/ 41 h 51"/>
                <a:gd name="T20" fmla="*/ 26 w 62"/>
                <a:gd name="T21" fmla="*/ 4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51">
                  <a:moveTo>
                    <a:pt x="26" y="41"/>
                  </a:moveTo>
                  <a:lnTo>
                    <a:pt x="26" y="41"/>
                  </a:lnTo>
                  <a:lnTo>
                    <a:pt x="29" y="43"/>
                  </a:lnTo>
                  <a:lnTo>
                    <a:pt x="40" y="47"/>
                  </a:lnTo>
                  <a:lnTo>
                    <a:pt x="58" y="51"/>
                  </a:lnTo>
                  <a:lnTo>
                    <a:pt x="62" y="35"/>
                  </a:lnTo>
                  <a:lnTo>
                    <a:pt x="39" y="7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26" y="41"/>
                  </a:lnTo>
                  <a:lnTo>
                    <a:pt x="26" y="41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Freeform: Shape 65"/>
            <p:cNvSpPr>
              <a:spLocks/>
            </p:cNvSpPr>
            <p:nvPr/>
          </p:nvSpPr>
          <p:spPr bwMode="auto">
            <a:xfrm>
              <a:off x="1840427" y="1880791"/>
              <a:ext cx="6495" cy="12989"/>
            </a:xfrm>
            <a:custGeom>
              <a:avLst/>
              <a:gdLst>
                <a:gd name="T0" fmla="*/ 21 w 44"/>
                <a:gd name="T1" fmla="*/ 77 h 77"/>
                <a:gd name="T2" fmla="*/ 35 w 44"/>
                <a:gd name="T3" fmla="*/ 67 h 77"/>
                <a:gd name="T4" fmla="*/ 44 w 44"/>
                <a:gd name="T5" fmla="*/ 31 h 77"/>
                <a:gd name="T6" fmla="*/ 42 w 44"/>
                <a:gd name="T7" fmla="*/ 11 h 77"/>
                <a:gd name="T8" fmla="*/ 14 w 44"/>
                <a:gd name="T9" fmla="*/ 0 h 77"/>
                <a:gd name="T10" fmla="*/ 7 w 44"/>
                <a:gd name="T11" fmla="*/ 15 h 77"/>
                <a:gd name="T12" fmla="*/ 9 w 44"/>
                <a:gd name="T13" fmla="*/ 34 h 77"/>
                <a:gd name="T14" fmla="*/ 0 w 44"/>
                <a:gd name="T15" fmla="*/ 56 h 77"/>
                <a:gd name="T16" fmla="*/ 21 w 44"/>
                <a:gd name="T17" fmla="*/ 77 h 77"/>
                <a:gd name="T18" fmla="*/ 21 w 44"/>
                <a:gd name="T1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77">
                  <a:moveTo>
                    <a:pt x="21" y="77"/>
                  </a:moveTo>
                  <a:lnTo>
                    <a:pt x="35" y="67"/>
                  </a:lnTo>
                  <a:lnTo>
                    <a:pt x="44" y="31"/>
                  </a:lnTo>
                  <a:lnTo>
                    <a:pt x="42" y="11"/>
                  </a:lnTo>
                  <a:lnTo>
                    <a:pt x="14" y="0"/>
                  </a:lnTo>
                  <a:lnTo>
                    <a:pt x="7" y="15"/>
                  </a:lnTo>
                  <a:lnTo>
                    <a:pt x="9" y="34"/>
                  </a:lnTo>
                  <a:lnTo>
                    <a:pt x="0" y="56"/>
                  </a:lnTo>
                  <a:lnTo>
                    <a:pt x="21" y="77"/>
                  </a:lnTo>
                  <a:lnTo>
                    <a:pt x="21" y="7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Freeform: Shape 66"/>
            <p:cNvSpPr>
              <a:spLocks/>
            </p:cNvSpPr>
            <p:nvPr/>
          </p:nvSpPr>
          <p:spPr bwMode="auto">
            <a:xfrm>
              <a:off x="1817047" y="1897678"/>
              <a:ext cx="19484" cy="20783"/>
            </a:xfrm>
            <a:custGeom>
              <a:avLst/>
              <a:gdLst>
                <a:gd name="T0" fmla="*/ 115 w 115"/>
                <a:gd name="T1" fmla="*/ 59 h 123"/>
                <a:gd name="T2" fmla="*/ 108 w 115"/>
                <a:gd name="T3" fmla="*/ 29 h 123"/>
                <a:gd name="T4" fmla="*/ 84 w 115"/>
                <a:gd name="T5" fmla="*/ 30 h 123"/>
                <a:gd name="T6" fmla="*/ 57 w 115"/>
                <a:gd name="T7" fmla="*/ 0 h 123"/>
                <a:gd name="T8" fmla="*/ 37 w 115"/>
                <a:gd name="T9" fmla="*/ 1 h 123"/>
                <a:gd name="T10" fmla="*/ 13 w 115"/>
                <a:gd name="T11" fmla="*/ 17 h 123"/>
                <a:gd name="T12" fmla="*/ 29 w 115"/>
                <a:gd name="T13" fmla="*/ 44 h 123"/>
                <a:gd name="T14" fmla="*/ 29 w 115"/>
                <a:gd name="T15" fmla="*/ 68 h 123"/>
                <a:gd name="T16" fmla="*/ 0 w 115"/>
                <a:gd name="T17" fmla="*/ 91 h 123"/>
                <a:gd name="T18" fmla="*/ 15 w 115"/>
                <a:gd name="T19" fmla="*/ 111 h 123"/>
                <a:gd name="T20" fmla="*/ 65 w 115"/>
                <a:gd name="T21" fmla="*/ 123 h 123"/>
                <a:gd name="T22" fmla="*/ 100 w 115"/>
                <a:gd name="T23" fmla="*/ 98 h 123"/>
                <a:gd name="T24" fmla="*/ 115 w 115"/>
                <a:gd name="T25" fmla="*/ 59 h 123"/>
                <a:gd name="T26" fmla="*/ 115 w 115"/>
                <a:gd name="T27" fmla="*/ 5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123">
                  <a:moveTo>
                    <a:pt x="115" y="59"/>
                  </a:moveTo>
                  <a:lnTo>
                    <a:pt x="108" y="29"/>
                  </a:lnTo>
                  <a:lnTo>
                    <a:pt x="84" y="30"/>
                  </a:lnTo>
                  <a:lnTo>
                    <a:pt x="57" y="0"/>
                  </a:lnTo>
                  <a:lnTo>
                    <a:pt x="37" y="1"/>
                  </a:lnTo>
                  <a:lnTo>
                    <a:pt x="13" y="17"/>
                  </a:lnTo>
                  <a:lnTo>
                    <a:pt x="29" y="44"/>
                  </a:lnTo>
                  <a:lnTo>
                    <a:pt x="29" y="68"/>
                  </a:lnTo>
                  <a:lnTo>
                    <a:pt x="0" y="91"/>
                  </a:lnTo>
                  <a:lnTo>
                    <a:pt x="15" y="111"/>
                  </a:lnTo>
                  <a:lnTo>
                    <a:pt x="65" y="123"/>
                  </a:lnTo>
                  <a:lnTo>
                    <a:pt x="100" y="98"/>
                  </a:lnTo>
                  <a:lnTo>
                    <a:pt x="115" y="59"/>
                  </a:lnTo>
                  <a:lnTo>
                    <a:pt x="115" y="5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Freeform: Shape 67"/>
            <p:cNvSpPr>
              <a:spLocks/>
            </p:cNvSpPr>
            <p:nvPr/>
          </p:nvSpPr>
          <p:spPr bwMode="auto">
            <a:xfrm>
              <a:off x="1840427" y="1898977"/>
              <a:ext cx="5196" cy="10391"/>
            </a:xfrm>
            <a:custGeom>
              <a:avLst/>
              <a:gdLst>
                <a:gd name="T0" fmla="*/ 0 w 35"/>
                <a:gd name="T1" fmla="*/ 0 h 65"/>
                <a:gd name="T2" fmla="*/ 2 w 35"/>
                <a:gd name="T3" fmla="*/ 27 h 65"/>
                <a:gd name="T4" fmla="*/ 13 w 35"/>
                <a:gd name="T5" fmla="*/ 57 h 65"/>
                <a:gd name="T6" fmla="*/ 34 w 35"/>
                <a:gd name="T7" fmla="*/ 65 h 65"/>
                <a:gd name="T8" fmla="*/ 35 w 35"/>
                <a:gd name="T9" fmla="*/ 33 h 65"/>
                <a:gd name="T10" fmla="*/ 21 w 35"/>
                <a:gd name="T11" fmla="*/ 7 h 65"/>
                <a:gd name="T12" fmla="*/ 0 w 35"/>
                <a:gd name="T13" fmla="*/ 0 h 65"/>
                <a:gd name="T14" fmla="*/ 0 w 35"/>
                <a:gd name="T1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65">
                  <a:moveTo>
                    <a:pt x="0" y="0"/>
                  </a:moveTo>
                  <a:lnTo>
                    <a:pt x="2" y="27"/>
                  </a:lnTo>
                  <a:lnTo>
                    <a:pt x="13" y="57"/>
                  </a:lnTo>
                  <a:lnTo>
                    <a:pt x="34" y="65"/>
                  </a:lnTo>
                  <a:lnTo>
                    <a:pt x="35" y="33"/>
                  </a:lnTo>
                  <a:lnTo>
                    <a:pt x="21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Freeform: Shape 68"/>
            <p:cNvSpPr>
              <a:spLocks/>
            </p:cNvSpPr>
            <p:nvPr/>
          </p:nvSpPr>
          <p:spPr bwMode="auto">
            <a:xfrm>
              <a:off x="1884590" y="1822340"/>
              <a:ext cx="12989" cy="15587"/>
            </a:xfrm>
            <a:custGeom>
              <a:avLst/>
              <a:gdLst>
                <a:gd name="T0" fmla="*/ 0 w 80"/>
                <a:gd name="T1" fmla="*/ 89 h 100"/>
                <a:gd name="T2" fmla="*/ 1 w 80"/>
                <a:gd name="T3" fmla="*/ 66 h 100"/>
                <a:gd name="T4" fmla="*/ 14 w 80"/>
                <a:gd name="T5" fmla="*/ 52 h 100"/>
                <a:gd name="T6" fmla="*/ 26 w 80"/>
                <a:gd name="T7" fmla="*/ 14 h 100"/>
                <a:gd name="T8" fmla="*/ 43 w 80"/>
                <a:gd name="T9" fmla="*/ 0 h 100"/>
                <a:gd name="T10" fmla="*/ 57 w 80"/>
                <a:gd name="T11" fmla="*/ 2 h 100"/>
                <a:gd name="T12" fmla="*/ 75 w 80"/>
                <a:gd name="T13" fmla="*/ 31 h 100"/>
                <a:gd name="T14" fmla="*/ 80 w 80"/>
                <a:gd name="T15" fmla="*/ 54 h 100"/>
                <a:gd name="T16" fmla="*/ 66 w 80"/>
                <a:gd name="T17" fmla="*/ 64 h 100"/>
                <a:gd name="T18" fmla="*/ 62 w 80"/>
                <a:gd name="T19" fmla="*/ 86 h 100"/>
                <a:gd name="T20" fmla="*/ 45 w 80"/>
                <a:gd name="T21" fmla="*/ 100 h 100"/>
                <a:gd name="T22" fmla="*/ 14 w 80"/>
                <a:gd name="T23" fmla="*/ 100 h 100"/>
                <a:gd name="T24" fmla="*/ 0 w 80"/>
                <a:gd name="T25" fmla="*/ 89 h 100"/>
                <a:gd name="T26" fmla="*/ 0 w 80"/>
                <a:gd name="T27" fmla="*/ 8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00">
                  <a:moveTo>
                    <a:pt x="0" y="89"/>
                  </a:moveTo>
                  <a:lnTo>
                    <a:pt x="1" y="66"/>
                  </a:lnTo>
                  <a:lnTo>
                    <a:pt x="14" y="52"/>
                  </a:lnTo>
                  <a:lnTo>
                    <a:pt x="26" y="14"/>
                  </a:lnTo>
                  <a:lnTo>
                    <a:pt x="43" y="0"/>
                  </a:lnTo>
                  <a:lnTo>
                    <a:pt x="57" y="2"/>
                  </a:lnTo>
                  <a:lnTo>
                    <a:pt x="75" y="31"/>
                  </a:lnTo>
                  <a:lnTo>
                    <a:pt x="80" y="54"/>
                  </a:lnTo>
                  <a:lnTo>
                    <a:pt x="66" y="64"/>
                  </a:lnTo>
                  <a:lnTo>
                    <a:pt x="62" y="86"/>
                  </a:lnTo>
                  <a:lnTo>
                    <a:pt x="45" y="100"/>
                  </a:lnTo>
                  <a:lnTo>
                    <a:pt x="14" y="100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Freeform: Shape 69"/>
            <p:cNvSpPr>
              <a:spLocks/>
            </p:cNvSpPr>
            <p:nvPr/>
          </p:nvSpPr>
          <p:spPr bwMode="auto">
            <a:xfrm>
              <a:off x="1852116" y="1891183"/>
              <a:ext cx="12989" cy="11691"/>
            </a:xfrm>
            <a:custGeom>
              <a:avLst/>
              <a:gdLst>
                <a:gd name="T0" fmla="*/ 0 w 80"/>
                <a:gd name="T1" fmla="*/ 39 h 71"/>
                <a:gd name="T2" fmla="*/ 9 w 80"/>
                <a:gd name="T3" fmla="*/ 61 h 71"/>
                <a:gd name="T4" fmla="*/ 44 w 80"/>
                <a:gd name="T5" fmla="*/ 71 h 71"/>
                <a:gd name="T6" fmla="*/ 70 w 80"/>
                <a:gd name="T7" fmla="*/ 66 h 71"/>
                <a:gd name="T8" fmla="*/ 80 w 80"/>
                <a:gd name="T9" fmla="*/ 47 h 71"/>
                <a:gd name="T10" fmla="*/ 75 w 80"/>
                <a:gd name="T11" fmla="*/ 20 h 71"/>
                <a:gd name="T12" fmla="*/ 61 w 80"/>
                <a:gd name="T13" fmla="*/ 0 h 71"/>
                <a:gd name="T14" fmla="*/ 43 w 80"/>
                <a:gd name="T15" fmla="*/ 6 h 71"/>
                <a:gd name="T16" fmla="*/ 24 w 80"/>
                <a:gd name="T17" fmla="*/ 32 h 71"/>
                <a:gd name="T18" fmla="*/ 0 w 80"/>
                <a:gd name="T19" fmla="*/ 39 h 71"/>
                <a:gd name="T20" fmla="*/ 0 w 80"/>
                <a:gd name="T21" fmla="*/ 3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71">
                  <a:moveTo>
                    <a:pt x="0" y="39"/>
                  </a:moveTo>
                  <a:lnTo>
                    <a:pt x="9" y="61"/>
                  </a:lnTo>
                  <a:lnTo>
                    <a:pt x="44" y="71"/>
                  </a:lnTo>
                  <a:lnTo>
                    <a:pt x="70" y="66"/>
                  </a:lnTo>
                  <a:lnTo>
                    <a:pt x="80" y="47"/>
                  </a:lnTo>
                  <a:lnTo>
                    <a:pt x="75" y="20"/>
                  </a:lnTo>
                  <a:lnTo>
                    <a:pt x="61" y="0"/>
                  </a:lnTo>
                  <a:lnTo>
                    <a:pt x="43" y="6"/>
                  </a:lnTo>
                  <a:lnTo>
                    <a:pt x="24" y="32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Freeform: Shape 70"/>
            <p:cNvSpPr>
              <a:spLocks/>
            </p:cNvSpPr>
            <p:nvPr/>
          </p:nvSpPr>
          <p:spPr bwMode="auto">
            <a:xfrm>
              <a:off x="1854716" y="1879493"/>
              <a:ext cx="3897" cy="7793"/>
            </a:xfrm>
            <a:custGeom>
              <a:avLst/>
              <a:gdLst>
                <a:gd name="T0" fmla="*/ 0 w 28"/>
                <a:gd name="T1" fmla="*/ 47 h 47"/>
                <a:gd name="T2" fmla="*/ 14 w 28"/>
                <a:gd name="T3" fmla="*/ 43 h 47"/>
                <a:gd name="T4" fmla="*/ 26 w 28"/>
                <a:gd name="T5" fmla="*/ 23 h 47"/>
                <a:gd name="T6" fmla="*/ 28 w 28"/>
                <a:gd name="T7" fmla="*/ 0 h 47"/>
                <a:gd name="T8" fmla="*/ 8 w 28"/>
                <a:gd name="T9" fmla="*/ 12 h 47"/>
                <a:gd name="T10" fmla="*/ 0 w 28"/>
                <a:gd name="T11" fmla="*/ 47 h 47"/>
                <a:gd name="T12" fmla="*/ 0 w 28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7">
                  <a:moveTo>
                    <a:pt x="0" y="47"/>
                  </a:moveTo>
                  <a:lnTo>
                    <a:pt x="14" y="43"/>
                  </a:lnTo>
                  <a:lnTo>
                    <a:pt x="26" y="23"/>
                  </a:lnTo>
                  <a:lnTo>
                    <a:pt x="28" y="0"/>
                  </a:lnTo>
                  <a:lnTo>
                    <a:pt x="8" y="12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Freeform: Shape 71"/>
            <p:cNvSpPr>
              <a:spLocks/>
            </p:cNvSpPr>
            <p:nvPr/>
          </p:nvSpPr>
          <p:spPr bwMode="auto">
            <a:xfrm>
              <a:off x="1862510" y="1879493"/>
              <a:ext cx="10391" cy="6495"/>
            </a:xfrm>
            <a:custGeom>
              <a:avLst/>
              <a:gdLst>
                <a:gd name="T0" fmla="*/ 0 w 60"/>
                <a:gd name="T1" fmla="*/ 22 h 40"/>
                <a:gd name="T2" fmla="*/ 4 w 60"/>
                <a:gd name="T3" fmla="*/ 34 h 40"/>
                <a:gd name="T4" fmla="*/ 25 w 60"/>
                <a:gd name="T5" fmla="*/ 40 h 40"/>
                <a:gd name="T6" fmla="*/ 50 w 60"/>
                <a:gd name="T7" fmla="*/ 32 h 40"/>
                <a:gd name="T8" fmla="*/ 60 w 60"/>
                <a:gd name="T9" fmla="*/ 14 h 40"/>
                <a:gd name="T10" fmla="*/ 49 w 60"/>
                <a:gd name="T11" fmla="*/ 0 h 40"/>
                <a:gd name="T12" fmla="*/ 26 w 60"/>
                <a:gd name="T13" fmla="*/ 1 h 40"/>
                <a:gd name="T14" fmla="*/ 19 w 60"/>
                <a:gd name="T15" fmla="*/ 14 h 40"/>
                <a:gd name="T16" fmla="*/ 0 w 60"/>
                <a:gd name="T17" fmla="*/ 22 h 40"/>
                <a:gd name="T18" fmla="*/ 0 w 60"/>
                <a:gd name="T1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40">
                  <a:moveTo>
                    <a:pt x="0" y="22"/>
                  </a:moveTo>
                  <a:lnTo>
                    <a:pt x="4" y="34"/>
                  </a:lnTo>
                  <a:lnTo>
                    <a:pt x="25" y="40"/>
                  </a:lnTo>
                  <a:lnTo>
                    <a:pt x="50" y="32"/>
                  </a:lnTo>
                  <a:lnTo>
                    <a:pt x="60" y="14"/>
                  </a:lnTo>
                  <a:lnTo>
                    <a:pt x="49" y="0"/>
                  </a:lnTo>
                  <a:lnTo>
                    <a:pt x="26" y="1"/>
                  </a:lnTo>
                  <a:lnTo>
                    <a:pt x="19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Freeform: Shape 72"/>
            <p:cNvSpPr>
              <a:spLocks/>
            </p:cNvSpPr>
            <p:nvPr/>
          </p:nvSpPr>
          <p:spPr bwMode="auto">
            <a:xfrm>
              <a:off x="1853416" y="1848319"/>
              <a:ext cx="22083" cy="15587"/>
            </a:xfrm>
            <a:custGeom>
              <a:avLst/>
              <a:gdLst>
                <a:gd name="T0" fmla="*/ 65 w 140"/>
                <a:gd name="T1" fmla="*/ 71 h 96"/>
                <a:gd name="T2" fmla="*/ 46 w 140"/>
                <a:gd name="T3" fmla="*/ 95 h 96"/>
                <a:gd name="T4" fmla="*/ 22 w 140"/>
                <a:gd name="T5" fmla="*/ 96 h 96"/>
                <a:gd name="T6" fmla="*/ 3 w 140"/>
                <a:gd name="T7" fmla="*/ 82 h 96"/>
                <a:gd name="T8" fmla="*/ 0 w 140"/>
                <a:gd name="T9" fmla="*/ 46 h 96"/>
                <a:gd name="T10" fmla="*/ 29 w 140"/>
                <a:gd name="T11" fmla="*/ 12 h 96"/>
                <a:gd name="T12" fmla="*/ 68 w 140"/>
                <a:gd name="T13" fmla="*/ 0 h 96"/>
                <a:gd name="T14" fmla="*/ 94 w 140"/>
                <a:gd name="T15" fmla="*/ 7 h 96"/>
                <a:gd name="T16" fmla="*/ 109 w 140"/>
                <a:gd name="T17" fmla="*/ 26 h 96"/>
                <a:gd name="T18" fmla="*/ 140 w 140"/>
                <a:gd name="T19" fmla="*/ 38 h 96"/>
                <a:gd name="T20" fmla="*/ 140 w 140"/>
                <a:gd name="T21" fmla="*/ 65 h 96"/>
                <a:gd name="T22" fmla="*/ 124 w 140"/>
                <a:gd name="T23" fmla="*/ 80 h 96"/>
                <a:gd name="T24" fmla="*/ 87 w 140"/>
                <a:gd name="T25" fmla="*/ 80 h 96"/>
                <a:gd name="T26" fmla="*/ 65 w 140"/>
                <a:gd name="T27" fmla="*/ 71 h 96"/>
                <a:gd name="T28" fmla="*/ 65 w 140"/>
                <a:gd name="T29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6">
                  <a:moveTo>
                    <a:pt x="65" y="71"/>
                  </a:moveTo>
                  <a:lnTo>
                    <a:pt x="46" y="95"/>
                  </a:lnTo>
                  <a:lnTo>
                    <a:pt x="22" y="96"/>
                  </a:lnTo>
                  <a:lnTo>
                    <a:pt x="3" y="82"/>
                  </a:lnTo>
                  <a:lnTo>
                    <a:pt x="0" y="46"/>
                  </a:lnTo>
                  <a:lnTo>
                    <a:pt x="29" y="12"/>
                  </a:lnTo>
                  <a:lnTo>
                    <a:pt x="68" y="0"/>
                  </a:lnTo>
                  <a:lnTo>
                    <a:pt x="94" y="7"/>
                  </a:lnTo>
                  <a:lnTo>
                    <a:pt x="109" y="26"/>
                  </a:lnTo>
                  <a:lnTo>
                    <a:pt x="140" y="38"/>
                  </a:lnTo>
                  <a:lnTo>
                    <a:pt x="140" y="65"/>
                  </a:lnTo>
                  <a:lnTo>
                    <a:pt x="124" y="80"/>
                  </a:lnTo>
                  <a:lnTo>
                    <a:pt x="87" y="80"/>
                  </a:lnTo>
                  <a:lnTo>
                    <a:pt x="65" y="71"/>
                  </a:lnTo>
                  <a:lnTo>
                    <a:pt x="65" y="71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Freeform: Shape 73"/>
            <p:cNvSpPr>
              <a:spLocks/>
            </p:cNvSpPr>
            <p:nvPr/>
          </p:nvSpPr>
          <p:spPr bwMode="auto">
            <a:xfrm>
              <a:off x="1884590" y="1853515"/>
              <a:ext cx="12989" cy="9093"/>
            </a:xfrm>
            <a:custGeom>
              <a:avLst/>
              <a:gdLst>
                <a:gd name="T0" fmla="*/ 0 w 80"/>
                <a:gd name="T1" fmla="*/ 28 h 57"/>
                <a:gd name="T2" fmla="*/ 25 w 80"/>
                <a:gd name="T3" fmla="*/ 52 h 57"/>
                <a:gd name="T4" fmla="*/ 49 w 80"/>
                <a:gd name="T5" fmla="*/ 57 h 57"/>
                <a:gd name="T6" fmla="*/ 75 w 80"/>
                <a:gd name="T7" fmla="*/ 39 h 57"/>
                <a:gd name="T8" fmla="*/ 80 w 80"/>
                <a:gd name="T9" fmla="*/ 17 h 57"/>
                <a:gd name="T10" fmla="*/ 63 w 80"/>
                <a:gd name="T11" fmla="*/ 0 h 57"/>
                <a:gd name="T12" fmla="*/ 44 w 80"/>
                <a:gd name="T13" fmla="*/ 6 h 57"/>
                <a:gd name="T14" fmla="*/ 27 w 80"/>
                <a:gd name="T15" fmla="*/ 28 h 57"/>
                <a:gd name="T16" fmla="*/ 0 w 80"/>
                <a:gd name="T17" fmla="*/ 28 h 57"/>
                <a:gd name="T18" fmla="*/ 0 w 80"/>
                <a:gd name="T19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7">
                  <a:moveTo>
                    <a:pt x="0" y="28"/>
                  </a:moveTo>
                  <a:lnTo>
                    <a:pt x="25" y="52"/>
                  </a:lnTo>
                  <a:lnTo>
                    <a:pt x="49" y="57"/>
                  </a:lnTo>
                  <a:lnTo>
                    <a:pt x="75" y="39"/>
                  </a:lnTo>
                  <a:lnTo>
                    <a:pt x="80" y="17"/>
                  </a:lnTo>
                  <a:lnTo>
                    <a:pt x="63" y="0"/>
                  </a:lnTo>
                  <a:lnTo>
                    <a:pt x="44" y="6"/>
                  </a:lnTo>
                  <a:lnTo>
                    <a:pt x="27" y="28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Freeform: Shape 74"/>
            <p:cNvSpPr>
              <a:spLocks/>
            </p:cNvSpPr>
            <p:nvPr/>
          </p:nvSpPr>
          <p:spPr bwMode="auto">
            <a:xfrm>
              <a:off x="1869003" y="1880792"/>
              <a:ext cx="28576" cy="32473"/>
            </a:xfrm>
            <a:custGeom>
              <a:avLst/>
              <a:gdLst>
                <a:gd name="T0" fmla="*/ 173 w 176"/>
                <a:gd name="T1" fmla="*/ 182 h 199"/>
                <a:gd name="T2" fmla="*/ 176 w 176"/>
                <a:gd name="T3" fmla="*/ 160 h 199"/>
                <a:gd name="T4" fmla="*/ 155 w 176"/>
                <a:gd name="T5" fmla="*/ 130 h 199"/>
                <a:gd name="T6" fmla="*/ 150 w 176"/>
                <a:gd name="T7" fmla="*/ 90 h 199"/>
                <a:gd name="T8" fmla="*/ 155 w 176"/>
                <a:gd name="T9" fmla="*/ 62 h 199"/>
                <a:gd name="T10" fmla="*/ 129 w 176"/>
                <a:gd name="T11" fmla="*/ 19 h 199"/>
                <a:gd name="T12" fmla="*/ 105 w 176"/>
                <a:gd name="T13" fmla="*/ 0 h 199"/>
                <a:gd name="T14" fmla="*/ 88 w 176"/>
                <a:gd name="T15" fmla="*/ 15 h 199"/>
                <a:gd name="T16" fmla="*/ 46 w 176"/>
                <a:gd name="T17" fmla="*/ 20 h 199"/>
                <a:gd name="T18" fmla="*/ 8 w 176"/>
                <a:gd name="T19" fmla="*/ 45 h 199"/>
                <a:gd name="T20" fmla="*/ 0 w 176"/>
                <a:gd name="T21" fmla="*/ 72 h 199"/>
                <a:gd name="T22" fmla="*/ 28 w 176"/>
                <a:gd name="T23" fmla="*/ 113 h 199"/>
                <a:gd name="T24" fmla="*/ 38 w 176"/>
                <a:gd name="T25" fmla="*/ 169 h 199"/>
                <a:gd name="T26" fmla="*/ 60 w 176"/>
                <a:gd name="T27" fmla="*/ 191 h 199"/>
                <a:gd name="T28" fmla="*/ 83 w 176"/>
                <a:gd name="T29" fmla="*/ 199 h 199"/>
                <a:gd name="T30" fmla="*/ 132 w 176"/>
                <a:gd name="T31" fmla="*/ 180 h 199"/>
                <a:gd name="T32" fmla="*/ 173 w 176"/>
                <a:gd name="T33" fmla="*/ 182 h 199"/>
                <a:gd name="T34" fmla="*/ 173 w 176"/>
                <a:gd name="T35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99">
                  <a:moveTo>
                    <a:pt x="173" y="182"/>
                  </a:moveTo>
                  <a:lnTo>
                    <a:pt x="176" y="160"/>
                  </a:lnTo>
                  <a:lnTo>
                    <a:pt x="155" y="130"/>
                  </a:lnTo>
                  <a:lnTo>
                    <a:pt x="150" y="90"/>
                  </a:lnTo>
                  <a:lnTo>
                    <a:pt x="155" y="62"/>
                  </a:lnTo>
                  <a:lnTo>
                    <a:pt x="129" y="19"/>
                  </a:lnTo>
                  <a:lnTo>
                    <a:pt x="105" y="0"/>
                  </a:lnTo>
                  <a:lnTo>
                    <a:pt x="88" y="15"/>
                  </a:lnTo>
                  <a:lnTo>
                    <a:pt x="46" y="20"/>
                  </a:lnTo>
                  <a:lnTo>
                    <a:pt x="8" y="45"/>
                  </a:lnTo>
                  <a:lnTo>
                    <a:pt x="0" y="72"/>
                  </a:lnTo>
                  <a:lnTo>
                    <a:pt x="28" y="113"/>
                  </a:lnTo>
                  <a:lnTo>
                    <a:pt x="38" y="169"/>
                  </a:lnTo>
                  <a:lnTo>
                    <a:pt x="60" y="191"/>
                  </a:lnTo>
                  <a:lnTo>
                    <a:pt x="83" y="199"/>
                  </a:lnTo>
                  <a:lnTo>
                    <a:pt x="132" y="180"/>
                  </a:lnTo>
                  <a:lnTo>
                    <a:pt x="173" y="182"/>
                  </a:lnTo>
                  <a:lnTo>
                    <a:pt x="173" y="18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Freeform: Shape 75"/>
            <p:cNvSpPr>
              <a:spLocks/>
            </p:cNvSpPr>
            <p:nvPr/>
          </p:nvSpPr>
          <p:spPr bwMode="auto">
            <a:xfrm>
              <a:off x="1891084" y="1866505"/>
              <a:ext cx="36371" cy="38967"/>
            </a:xfrm>
            <a:custGeom>
              <a:avLst/>
              <a:gdLst>
                <a:gd name="T0" fmla="*/ 125 w 220"/>
                <a:gd name="T1" fmla="*/ 241 h 243"/>
                <a:gd name="T2" fmla="*/ 126 w 220"/>
                <a:gd name="T3" fmla="*/ 222 h 243"/>
                <a:gd name="T4" fmla="*/ 103 w 220"/>
                <a:gd name="T5" fmla="*/ 201 h 243"/>
                <a:gd name="T6" fmla="*/ 103 w 220"/>
                <a:gd name="T7" fmla="*/ 185 h 243"/>
                <a:gd name="T8" fmla="*/ 128 w 220"/>
                <a:gd name="T9" fmla="*/ 170 h 243"/>
                <a:gd name="T10" fmla="*/ 141 w 220"/>
                <a:gd name="T11" fmla="*/ 136 h 243"/>
                <a:gd name="T12" fmla="*/ 147 w 220"/>
                <a:gd name="T13" fmla="*/ 113 h 243"/>
                <a:gd name="T14" fmla="*/ 192 w 220"/>
                <a:gd name="T15" fmla="*/ 89 h 243"/>
                <a:gd name="T16" fmla="*/ 212 w 220"/>
                <a:gd name="T17" fmla="*/ 87 h 243"/>
                <a:gd name="T18" fmla="*/ 220 w 220"/>
                <a:gd name="T19" fmla="*/ 72 h 243"/>
                <a:gd name="T20" fmla="*/ 194 w 220"/>
                <a:gd name="T21" fmla="*/ 63 h 243"/>
                <a:gd name="T22" fmla="*/ 167 w 220"/>
                <a:gd name="T23" fmla="*/ 71 h 243"/>
                <a:gd name="T24" fmla="*/ 103 w 220"/>
                <a:gd name="T25" fmla="*/ 33 h 243"/>
                <a:gd name="T26" fmla="*/ 64 w 220"/>
                <a:gd name="T27" fmla="*/ 0 h 243"/>
                <a:gd name="T28" fmla="*/ 44 w 220"/>
                <a:gd name="T29" fmla="*/ 13 h 243"/>
                <a:gd name="T30" fmla="*/ 13 w 220"/>
                <a:gd name="T31" fmla="*/ 21 h 243"/>
                <a:gd name="T32" fmla="*/ 4 w 220"/>
                <a:gd name="T33" fmla="*/ 19 h 243"/>
                <a:gd name="T34" fmla="*/ 0 w 220"/>
                <a:gd name="T35" fmla="*/ 48 h 243"/>
                <a:gd name="T36" fmla="*/ 37 w 220"/>
                <a:gd name="T37" fmla="*/ 119 h 243"/>
                <a:gd name="T38" fmla="*/ 36 w 220"/>
                <a:gd name="T39" fmla="*/ 167 h 243"/>
                <a:gd name="T40" fmla="*/ 60 w 220"/>
                <a:gd name="T41" fmla="*/ 222 h 243"/>
                <a:gd name="T42" fmla="*/ 98 w 220"/>
                <a:gd name="T43" fmla="*/ 243 h 243"/>
                <a:gd name="T44" fmla="*/ 125 w 220"/>
                <a:gd name="T45" fmla="*/ 241 h 243"/>
                <a:gd name="T46" fmla="*/ 125 w 220"/>
                <a:gd name="T47" fmla="*/ 241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0" h="243">
                  <a:moveTo>
                    <a:pt x="125" y="241"/>
                  </a:moveTo>
                  <a:lnTo>
                    <a:pt x="126" y="222"/>
                  </a:lnTo>
                  <a:lnTo>
                    <a:pt x="103" y="201"/>
                  </a:lnTo>
                  <a:lnTo>
                    <a:pt x="103" y="185"/>
                  </a:lnTo>
                  <a:lnTo>
                    <a:pt x="128" y="170"/>
                  </a:lnTo>
                  <a:lnTo>
                    <a:pt x="141" y="136"/>
                  </a:lnTo>
                  <a:lnTo>
                    <a:pt x="147" y="113"/>
                  </a:lnTo>
                  <a:lnTo>
                    <a:pt x="192" y="89"/>
                  </a:lnTo>
                  <a:lnTo>
                    <a:pt x="212" y="87"/>
                  </a:lnTo>
                  <a:lnTo>
                    <a:pt x="220" y="72"/>
                  </a:lnTo>
                  <a:lnTo>
                    <a:pt x="194" y="63"/>
                  </a:lnTo>
                  <a:lnTo>
                    <a:pt x="167" y="71"/>
                  </a:lnTo>
                  <a:lnTo>
                    <a:pt x="103" y="33"/>
                  </a:lnTo>
                  <a:lnTo>
                    <a:pt x="64" y="0"/>
                  </a:lnTo>
                  <a:lnTo>
                    <a:pt x="44" y="13"/>
                  </a:lnTo>
                  <a:lnTo>
                    <a:pt x="13" y="21"/>
                  </a:lnTo>
                  <a:lnTo>
                    <a:pt x="4" y="19"/>
                  </a:lnTo>
                  <a:lnTo>
                    <a:pt x="0" y="48"/>
                  </a:lnTo>
                  <a:lnTo>
                    <a:pt x="37" y="119"/>
                  </a:lnTo>
                  <a:lnTo>
                    <a:pt x="36" y="167"/>
                  </a:lnTo>
                  <a:lnTo>
                    <a:pt x="60" y="222"/>
                  </a:lnTo>
                  <a:lnTo>
                    <a:pt x="98" y="243"/>
                  </a:lnTo>
                  <a:lnTo>
                    <a:pt x="125" y="241"/>
                  </a:lnTo>
                  <a:lnTo>
                    <a:pt x="125" y="241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Freeform: Shape 76"/>
            <p:cNvSpPr>
              <a:spLocks/>
            </p:cNvSpPr>
            <p:nvPr/>
          </p:nvSpPr>
          <p:spPr bwMode="auto">
            <a:xfrm>
              <a:off x="1928753" y="1898976"/>
              <a:ext cx="22083" cy="19484"/>
            </a:xfrm>
            <a:custGeom>
              <a:avLst/>
              <a:gdLst>
                <a:gd name="T0" fmla="*/ 3 w 137"/>
                <a:gd name="T1" fmla="*/ 42 h 117"/>
                <a:gd name="T2" fmla="*/ 0 w 137"/>
                <a:gd name="T3" fmla="*/ 62 h 117"/>
                <a:gd name="T4" fmla="*/ 39 w 137"/>
                <a:gd name="T5" fmla="*/ 84 h 117"/>
                <a:gd name="T6" fmla="*/ 66 w 137"/>
                <a:gd name="T7" fmla="*/ 113 h 117"/>
                <a:gd name="T8" fmla="*/ 109 w 137"/>
                <a:gd name="T9" fmla="*/ 117 h 117"/>
                <a:gd name="T10" fmla="*/ 137 w 137"/>
                <a:gd name="T11" fmla="*/ 67 h 117"/>
                <a:gd name="T12" fmla="*/ 123 w 137"/>
                <a:gd name="T13" fmla="*/ 16 h 117"/>
                <a:gd name="T14" fmla="*/ 94 w 137"/>
                <a:gd name="T15" fmla="*/ 0 h 117"/>
                <a:gd name="T16" fmla="*/ 51 w 137"/>
                <a:gd name="T17" fmla="*/ 11 h 117"/>
                <a:gd name="T18" fmla="*/ 3 w 137"/>
                <a:gd name="T19" fmla="*/ 42 h 117"/>
                <a:gd name="T20" fmla="*/ 3 w 137"/>
                <a:gd name="T21" fmla="*/ 4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17">
                  <a:moveTo>
                    <a:pt x="3" y="42"/>
                  </a:moveTo>
                  <a:lnTo>
                    <a:pt x="0" y="62"/>
                  </a:lnTo>
                  <a:lnTo>
                    <a:pt x="39" y="84"/>
                  </a:lnTo>
                  <a:lnTo>
                    <a:pt x="66" y="113"/>
                  </a:lnTo>
                  <a:lnTo>
                    <a:pt x="109" y="117"/>
                  </a:lnTo>
                  <a:lnTo>
                    <a:pt x="137" y="67"/>
                  </a:lnTo>
                  <a:lnTo>
                    <a:pt x="123" y="16"/>
                  </a:lnTo>
                  <a:lnTo>
                    <a:pt x="94" y="0"/>
                  </a:lnTo>
                  <a:lnTo>
                    <a:pt x="51" y="11"/>
                  </a:lnTo>
                  <a:lnTo>
                    <a:pt x="3" y="42"/>
                  </a:lnTo>
                  <a:lnTo>
                    <a:pt x="3" y="42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Freeform: Shape 77"/>
            <p:cNvSpPr>
              <a:spLocks/>
            </p:cNvSpPr>
            <p:nvPr/>
          </p:nvSpPr>
          <p:spPr bwMode="auto">
            <a:xfrm>
              <a:off x="1926156" y="1917161"/>
              <a:ext cx="11691" cy="7793"/>
            </a:xfrm>
            <a:custGeom>
              <a:avLst/>
              <a:gdLst>
                <a:gd name="T0" fmla="*/ 4 w 66"/>
                <a:gd name="T1" fmla="*/ 0 h 43"/>
                <a:gd name="T2" fmla="*/ 0 w 66"/>
                <a:gd name="T3" fmla="*/ 23 h 43"/>
                <a:gd name="T4" fmla="*/ 35 w 66"/>
                <a:gd name="T5" fmla="*/ 35 h 43"/>
                <a:gd name="T6" fmla="*/ 52 w 66"/>
                <a:gd name="T7" fmla="*/ 43 h 43"/>
                <a:gd name="T8" fmla="*/ 66 w 66"/>
                <a:gd name="T9" fmla="*/ 33 h 43"/>
                <a:gd name="T10" fmla="*/ 35 w 66"/>
                <a:gd name="T11" fmla="*/ 0 h 43"/>
                <a:gd name="T12" fmla="*/ 4 w 66"/>
                <a:gd name="T13" fmla="*/ 0 h 43"/>
                <a:gd name="T14" fmla="*/ 4 w 66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43">
                  <a:moveTo>
                    <a:pt x="4" y="0"/>
                  </a:moveTo>
                  <a:lnTo>
                    <a:pt x="0" y="23"/>
                  </a:lnTo>
                  <a:lnTo>
                    <a:pt x="35" y="35"/>
                  </a:lnTo>
                  <a:lnTo>
                    <a:pt x="52" y="43"/>
                  </a:lnTo>
                  <a:lnTo>
                    <a:pt x="66" y="33"/>
                  </a:lnTo>
                  <a:lnTo>
                    <a:pt x="35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Freeform: Shape 78"/>
            <p:cNvSpPr>
              <a:spLocks/>
            </p:cNvSpPr>
            <p:nvPr/>
          </p:nvSpPr>
          <p:spPr bwMode="auto">
            <a:xfrm>
              <a:off x="1928754" y="1732715"/>
              <a:ext cx="20783" cy="11691"/>
            </a:xfrm>
            <a:custGeom>
              <a:avLst/>
              <a:gdLst>
                <a:gd name="T0" fmla="*/ 0 w 133"/>
                <a:gd name="T1" fmla="*/ 39 h 70"/>
                <a:gd name="T2" fmla="*/ 17 w 133"/>
                <a:gd name="T3" fmla="*/ 28 h 70"/>
                <a:gd name="T4" fmla="*/ 40 w 133"/>
                <a:gd name="T5" fmla="*/ 27 h 70"/>
                <a:gd name="T6" fmla="*/ 66 w 133"/>
                <a:gd name="T7" fmla="*/ 0 h 70"/>
                <a:gd name="T8" fmla="*/ 91 w 133"/>
                <a:gd name="T9" fmla="*/ 2 h 70"/>
                <a:gd name="T10" fmla="*/ 102 w 133"/>
                <a:gd name="T11" fmla="*/ 14 h 70"/>
                <a:gd name="T12" fmla="*/ 130 w 133"/>
                <a:gd name="T13" fmla="*/ 17 h 70"/>
                <a:gd name="T14" fmla="*/ 133 w 133"/>
                <a:gd name="T15" fmla="*/ 39 h 70"/>
                <a:gd name="T16" fmla="*/ 103 w 133"/>
                <a:gd name="T17" fmla="*/ 67 h 70"/>
                <a:gd name="T18" fmla="*/ 82 w 133"/>
                <a:gd name="T19" fmla="*/ 70 h 70"/>
                <a:gd name="T20" fmla="*/ 60 w 133"/>
                <a:gd name="T21" fmla="*/ 56 h 70"/>
                <a:gd name="T22" fmla="*/ 10 w 133"/>
                <a:gd name="T23" fmla="*/ 52 h 70"/>
                <a:gd name="T24" fmla="*/ 0 w 133"/>
                <a:gd name="T25" fmla="*/ 39 h 70"/>
                <a:gd name="T26" fmla="*/ 0 w 133"/>
                <a:gd name="T27" fmla="*/ 3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70">
                  <a:moveTo>
                    <a:pt x="0" y="39"/>
                  </a:moveTo>
                  <a:lnTo>
                    <a:pt x="17" y="28"/>
                  </a:lnTo>
                  <a:lnTo>
                    <a:pt x="40" y="27"/>
                  </a:lnTo>
                  <a:lnTo>
                    <a:pt x="66" y="0"/>
                  </a:lnTo>
                  <a:lnTo>
                    <a:pt x="91" y="2"/>
                  </a:lnTo>
                  <a:lnTo>
                    <a:pt x="102" y="14"/>
                  </a:lnTo>
                  <a:lnTo>
                    <a:pt x="130" y="17"/>
                  </a:lnTo>
                  <a:lnTo>
                    <a:pt x="133" y="39"/>
                  </a:lnTo>
                  <a:lnTo>
                    <a:pt x="103" y="67"/>
                  </a:lnTo>
                  <a:lnTo>
                    <a:pt x="82" y="70"/>
                  </a:lnTo>
                  <a:lnTo>
                    <a:pt x="60" y="56"/>
                  </a:lnTo>
                  <a:lnTo>
                    <a:pt x="10" y="52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Freeform: Shape 79"/>
            <p:cNvSpPr>
              <a:spLocks/>
            </p:cNvSpPr>
            <p:nvPr/>
          </p:nvSpPr>
          <p:spPr bwMode="auto">
            <a:xfrm>
              <a:off x="1917062" y="1797660"/>
              <a:ext cx="27279" cy="22083"/>
            </a:xfrm>
            <a:custGeom>
              <a:avLst/>
              <a:gdLst>
                <a:gd name="T0" fmla="*/ 136 w 172"/>
                <a:gd name="T1" fmla="*/ 119 h 133"/>
                <a:gd name="T2" fmla="*/ 154 w 172"/>
                <a:gd name="T3" fmla="*/ 79 h 133"/>
                <a:gd name="T4" fmla="*/ 172 w 172"/>
                <a:gd name="T5" fmla="*/ 62 h 133"/>
                <a:gd name="T6" fmla="*/ 172 w 172"/>
                <a:gd name="T7" fmla="*/ 46 h 133"/>
                <a:gd name="T8" fmla="*/ 148 w 172"/>
                <a:gd name="T9" fmla="*/ 28 h 133"/>
                <a:gd name="T10" fmla="*/ 132 w 172"/>
                <a:gd name="T11" fmla="*/ 3 h 133"/>
                <a:gd name="T12" fmla="*/ 101 w 172"/>
                <a:gd name="T13" fmla="*/ 0 h 133"/>
                <a:gd name="T14" fmla="*/ 56 w 172"/>
                <a:gd name="T15" fmla="*/ 15 h 133"/>
                <a:gd name="T16" fmla="*/ 11 w 172"/>
                <a:gd name="T17" fmla="*/ 42 h 133"/>
                <a:gd name="T18" fmla="*/ 0 w 172"/>
                <a:gd name="T19" fmla="*/ 65 h 133"/>
                <a:gd name="T20" fmla="*/ 5 w 172"/>
                <a:gd name="T21" fmla="*/ 84 h 133"/>
                <a:gd name="T22" fmla="*/ 63 w 172"/>
                <a:gd name="T23" fmla="*/ 125 h 133"/>
                <a:gd name="T24" fmla="*/ 98 w 172"/>
                <a:gd name="T25" fmla="*/ 133 h 133"/>
                <a:gd name="T26" fmla="*/ 136 w 172"/>
                <a:gd name="T27" fmla="*/ 119 h 133"/>
                <a:gd name="T28" fmla="*/ 136 w 172"/>
                <a:gd name="T29" fmla="*/ 11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133">
                  <a:moveTo>
                    <a:pt x="136" y="119"/>
                  </a:moveTo>
                  <a:lnTo>
                    <a:pt x="154" y="79"/>
                  </a:lnTo>
                  <a:lnTo>
                    <a:pt x="172" y="62"/>
                  </a:lnTo>
                  <a:lnTo>
                    <a:pt x="172" y="46"/>
                  </a:lnTo>
                  <a:lnTo>
                    <a:pt x="148" y="28"/>
                  </a:lnTo>
                  <a:lnTo>
                    <a:pt x="132" y="3"/>
                  </a:lnTo>
                  <a:lnTo>
                    <a:pt x="101" y="0"/>
                  </a:lnTo>
                  <a:lnTo>
                    <a:pt x="56" y="15"/>
                  </a:lnTo>
                  <a:lnTo>
                    <a:pt x="11" y="42"/>
                  </a:lnTo>
                  <a:lnTo>
                    <a:pt x="0" y="65"/>
                  </a:lnTo>
                  <a:lnTo>
                    <a:pt x="5" y="84"/>
                  </a:lnTo>
                  <a:lnTo>
                    <a:pt x="63" y="125"/>
                  </a:lnTo>
                  <a:lnTo>
                    <a:pt x="98" y="133"/>
                  </a:lnTo>
                  <a:lnTo>
                    <a:pt x="136" y="119"/>
                  </a:lnTo>
                  <a:lnTo>
                    <a:pt x="136" y="119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Freeform: Shape 80"/>
            <p:cNvSpPr>
              <a:spLocks/>
            </p:cNvSpPr>
            <p:nvPr/>
          </p:nvSpPr>
          <p:spPr bwMode="auto">
            <a:xfrm>
              <a:off x="1920959" y="1808052"/>
              <a:ext cx="45463" cy="62348"/>
            </a:xfrm>
            <a:custGeom>
              <a:avLst/>
              <a:gdLst>
                <a:gd name="T0" fmla="*/ 198 w 284"/>
                <a:gd name="T1" fmla="*/ 0 h 383"/>
                <a:gd name="T2" fmla="*/ 187 w 284"/>
                <a:gd name="T3" fmla="*/ 23 h 383"/>
                <a:gd name="T4" fmla="*/ 187 w 284"/>
                <a:gd name="T5" fmla="*/ 61 h 383"/>
                <a:gd name="T6" fmla="*/ 157 w 284"/>
                <a:gd name="T7" fmla="*/ 86 h 383"/>
                <a:gd name="T8" fmla="*/ 146 w 284"/>
                <a:gd name="T9" fmla="*/ 75 h 383"/>
                <a:gd name="T10" fmla="*/ 123 w 284"/>
                <a:gd name="T11" fmla="*/ 79 h 383"/>
                <a:gd name="T12" fmla="*/ 76 w 284"/>
                <a:gd name="T13" fmla="*/ 118 h 383"/>
                <a:gd name="T14" fmla="*/ 44 w 284"/>
                <a:gd name="T15" fmla="*/ 119 h 383"/>
                <a:gd name="T16" fmla="*/ 23 w 284"/>
                <a:gd name="T17" fmla="*/ 100 h 383"/>
                <a:gd name="T18" fmla="*/ 0 w 284"/>
                <a:gd name="T19" fmla="*/ 111 h 383"/>
                <a:gd name="T20" fmla="*/ 0 w 284"/>
                <a:gd name="T21" fmla="*/ 141 h 383"/>
                <a:gd name="T22" fmla="*/ 13 w 284"/>
                <a:gd name="T23" fmla="*/ 178 h 383"/>
                <a:gd name="T24" fmla="*/ 11 w 284"/>
                <a:gd name="T25" fmla="*/ 273 h 383"/>
                <a:gd name="T26" fmla="*/ 31 w 284"/>
                <a:gd name="T27" fmla="*/ 325 h 383"/>
                <a:gd name="T28" fmla="*/ 73 w 284"/>
                <a:gd name="T29" fmla="*/ 383 h 383"/>
                <a:gd name="T30" fmla="*/ 105 w 284"/>
                <a:gd name="T31" fmla="*/ 382 h 383"/>
                <a:gd name="T32" fmla="*/ 160 w 284"/>
                <a:gd name="T33" fmla="*/ 360 h 383"/>
                <a:gd name="T34" fmla="*/ 202 w 284"/>
                <a:gd name="T35" fmla="*/ 357 h 383"/>
                <a:gd name="T36" fmla="*/ 234 w 284"/>
                <a:gd name="T37" fmla="*/ 335 h 383"/>
                <a:gd name="T38" fmla="*/ 284 w 284"/>
                <a:gd name="T39" fmla="*/ 325 h 383"/>
                <a:gd name="T40" fmla="*/ 282 w 284"/>
                <a:gd name="T41" fmla="*/ 302 h 383"/>
                <a:gd name="T42" fmla="*/ 255 w 284"/>
                <a:gd name="T43" fmla="*/ 276 h 383"/>
                <a:gd name="T44" fmla="*/ 234 w 284"/>
                <a:gd name="T45" fmla="*/ 242 h 383"/>
                <a:gd name="T46" fmla="*/ 197 w 284"/>
                <a:gd name="T47" fmla="*/ 228 h 383"/>
                <a:gd name="T48" fmla="*/ 176 w 284"/>
                <a:gd name="T49" fmla="*/ 185 h 383"/>
                <a:gd name="T50" fmla="*/ 179 w 284"/>
                <a:gd name="T51" fmla="*/ 162 h 383"/>
                <a:gd name="T52" fmla="*/ 208 w 284"/>
                <a:gd name="T53" fmla="*/ 142 h 383"/>
                <a:gd name="T54" fmla="*/ 247 w 284"/>
                <a:gd name="T55" fmla="*/ 141 h 383"/>
                <a:gd name="T56" fmla="*/ 278 w 284"/>
                <a:gd name="T57" fmla="*/ 123 h 383"/>
                <a:gd name="T58" fmla="*/ 278 w 284"/>
                <a:gd name="T59" fmla="*/ 100 h 383"/>
                <a:gd name="T60" fmla="*/ 249 w 284"/>
                <a:gd name="T61" fmla="*/ 63 h 383"/>
                <a:gd name="T62" fmla="*/ 216 w 284"/>
                <a:gd name="T63" fmla="*/ 44 h 383"/>
                <a:gd name="T64" fmla="*/ 198 w 284"/>
                <a:gd name="T65" fmla="*/ 0 h 383"/>
                <a:gd name="T66" fmla="*/ 198 w 284"/>
                <a:gd name="T67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4" h="383">
                  <a:moveTo>
                    <a:pt x="198" y="0"/>
                  </a:moveTo>
                  <a:lnTo>
                    <a:pt x="187" y="23"/>
                  </a:lnTo>
                  <a:lnTo>
                    <a:pt x="187" y="61"/>
                  </a:lnTo>
                  <a:lnTo>
                    <a:pt x="157" y="86"/>
                  </a:lnTo>
                  <a:lnTo>
                    <a:pt x="146" y="75"/>
                  </a:lnTo>
                  <a:lnTo>
                    <a:pt x="123" y="79"/>
                  </a:lnTo>
                  <a:lnTo>
                    <a:pt x="76" y="118"/>
                  </a:lnTo>
                  <a:lnTo>
                    <a:pt x="44" y="119"/>
                  </a:lnTo>
                  <a:lnTo>
                    <a:pt x="23" y="100"/>
                  </a:lnTo>
                  <a:lnTo>
                    <a:pt x="0" y="111"/>
                  </a:lnTo>
                  <a:lnTo>
                    <a:pt x="0" y="141"/>
                  </a:lnTo>
                  <a:lnTo>
                    <a:pt x="13" y="178"/>
                  </a:lnTo>
                  <a:lnTo>
                    <a:pt x="11" y="273"/>
                  </a:lnTo>
                  <a:lnTo>
                    <a:pt x="31" y="325"/>
                  </a:lnTo>
                  <a:lnTo>
                    <a:pt x="73" y="383"/>
                  </a:lnTo>
                  <a:lnTo>
                    <a:pt x="105" y="382"/>
                  </a:lnTo>
                  <a:lnTo>
                    <a:pt x="160" y="360"/>
                  </a:lnTo>
                  <a:lnTo>
                    <a:pt x="202" y="357"/>
                  </a:lnTo>
                  <a:lnTo>
                    <a:pt x="234" y="335"/>
                  </a:lnTo>
                  <a:lnTo>
                    <a:pt x="284" y="325"/>
                  </a:lnTo>
                  <a:lnTo>
                    <a:pt x="282" y="302"/>
                  </a:lnTo>
                  <a:lnTo>
                    <a:pt x="255" y="276"/>
                  </a:lnTo>
                  <a:lnTo>
                    <a:pt x="234" y="242"/>
                  </a:lnTo>
                  <a:lnTo>
                    <a:pt x="197" y="228"/>
                  </a:lnTo>
                  <a:lnTo>
                    <a:pt x="176" y="185"/>
                  </a:lnTo>
                  <a:lnTo>
                    <a:pt x="179" y="162"/>
                  </a:lnTo>
                  <a:lnTo>
                    <a:pt x="208" y="142"/>
                  </a:lnTo>
                  <a:lnTo>
                    <a:pt x="247" y="141"/>
                  </a:lnTo>
                  <a:lnTo>
                    <a:pt x="278" y="123"/>
                  </a:lnTo>
                  <a:lnTo>
                    <a:pt x="278" y="100"/>
                  </a:lnTo>
                  <a:lnTo>
                    <a:pt x="249" y="63"/>
                  </a:lnTo>
                  <a:lnTo>
                    <a:pt x="216" y="44"/>
                  </a:lnTo>
                  <a:lnTo>
                    <a:pt x="198" y="0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Freeform: Shape 81"/>
            <p:cNvSpPr>
              <a:spLocks/>
            </p:cNvSpPr>
            <p:nvPr/>
          </p:nvSpPr>
          <p:spPr bwMode="auto">
            <a:xfrm>
              <a:off x="1957329" y="1756097"/>
              <a:ext cx="44163" cy="63647"/>
            </a:xfrm>
            <a:custGeom>
              <a:avLst/>
              <a:gdLst>
                <a:gd name="T0" fmla="*/ 132 w 271"/>
                <a:gd name="T1" fmla="*/ 384 h 384"/>
                <a:gd name="T2" fmla="*/ 104 w 271"/>
                <a:gd name="T3" fmla="*/ 365 h 384"/>
                <a:gd name="T4" fmla="*/ 100 w 271"/>
                <a:gd name="T5" fmla="*/ 339 h 384"/>
                <a:gd name="T6" fmla="*/ 79 w 271"/>
                <a:gd name="T7" fmla="*/ 315 h 384"/>
                <a:gd name="T8" fmla="*/ 44 w 271"/>
                <a:gd name="T9" fmla="*/ 320 h 384"/>
                <a:gd name="T10" fmla="*/ 15 w 271"/>
                <a:gd name="T11" fmla="*/ 292 h 384"/>
                <a:gd name="T12" fmla="*/ 14 w 271"/>
                <a:gd name="T13" fmla="*/ 267 h 384"/>
                <a:gd name="T14" fmla="*/ 27 w 271"/>
                <a:gd name="T15" fmla="*/ 241 h 384"/>
                <a:gd name="T16" fmla="*/ 9 w 271"/>
                <a:gd name="T17" fmla="*/ 196 h 384"/>
                <a:gd name="T18" fmla="*/ 0 w 271"/>
                <a:gd name="T19" fmla="*/ 155 h 384"/>
                <a:gd name="T20" fmla="*/ 12 w 271"/>
                <a:gd name="T21" fmla="*/ 110 h 384"/>
                <a:gd name="T22" fmla="*/ 42 w 271"/>
                <a:gd name="T23" fmla="*/ 90 h 384"/>
                <a:gd name="T24" fmla="*/ 72 w 271"/>
                <a:gd name="T25" fmla="*/ 49 h 384"/>
                <a:gd name="T26" fmla="*/ 72 w 271"/>
                <a:gd name="T27" fmla="*/ 29 h 384"/>
                <a:gd name="T28" fmla="*/ 82 w 271"/>
                <a:gd name="T29" fmla="*/ 4 h 384"/>
                <a:gd name="T30" fmla="*/ 105 w 271"/>
                <a:gd name="T31" fmla="*/ 0 h 384"/>
                <a:gd name="T32" fmla="*/ 129 w 271"/>
                <a:gd name="T33" fmla="*/ 12 h 384"/>
                <a:gd name="T34" fmla="*/ 160 w 271"/>
                <a:gd name="T35" fmla="*/ 20 h 384"/>
                <a:gd name="T36" fmla="*/ 172 w 271"/>
                <a:gd name="T37" fmla="*/ 54 h 384"/>
                <a:gd name="T38" fmla="*/ 169 w 271"/>
                <a:gd name="T39" fmla="*/ 110 h 384"/>
                <a:gd name="T40" fmla="*/ 179 w 271"/>
                <a:gd name="T41" fmla="*/ 127 h 384"/>
                <a:gd name="T42" fmla="*/ 209 w 271"/>
                <a:gd name="T43" fmla="*/ 140 h 384"/>
                <a:gd name="T44" fmla="*/ 248 w 271"/>
                <a:gd name="T45" fmla="*/ 180 h 384"/>
                <a:gd name="T46" fmla="*/ 271 w 271"/>
                <a:gd name="T47" fmla="*/ 180 h 384"/>
                <a:gd name="T48" fmla="*/ 271 w 271"/>
                <a:gd name="T49" fmla="*/ 198 h 384"/>
                <a:gd name="T50" fmla="*/ 216 w 271"/>
                <a:gd name="T51" fmla="*/ 230 h 384"/>
                <a:gd name="T52" fmla="*/ 163 w 271"/>
                <a:gd name="T53" fmla="*/ 253 h 384"/>
                <a:gd name="T54" fmla="*/ 153 w 271"/>
                <a:gd name="T55" fmla="*/ 276 h 384"/>
                <a:gd name="T56" fmla="*/ 162 w 271"/>
                <a:gd name="T57" fmla="*/ 307 h 384"/>
                <a:gd name="T58" fmla="*/ 157 w 271"/>
                <a:gd name="T59" fmla="*/ 347 h 384"/>
                <a:gd name="T60" fmla="*/ 132 w 271"/>
                <a:gd name="T61" fmla="*/ 384 h 384"/>
                <a:gd name="T62" fmla="*/ 132 w 271"/>
                <a:gd name="T63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1" h="384">
                  <a:moveTo>
                    <a:pt x="132" y="384"/>
                  </a:moveTo>
                  <a:lnTo>
                    <a:pt x="104" y="365"/>
                  </a:lnTo>
                  <a:lnTo>
                    <a:pt x="100" y="339"/>
                  </a:lnTo>
                  <a:lnTo>
                    <a:pt x="79" y="315"/>
                  </a:lnTo>
                  <a:lnTo>
                    <a:pt x="44" y="320"/>
                  </a:lnTo>
                  <a:lnTo>
                    <a:pt x="15" y="292"/>
                  </a:lnTo>
                  <a:lnTo>
                    <a:pt x="14" y="267"/>
                  </a:lnTo>
                  <a:lnTo>
                    <a:pt x="27" y="241"/>
                  </a:lnTo>
                  <a:lnTo>
                    <a:pt x="9" y="196"/>
                  </a:lnTo>
                  <a:lnTo>
                    <a:pt x="0" y="155"/>
                  </a:lnTo>
                  <a:lnTo>
                    <a:pt x="12" y="110"/>
                  </a:lnTo>
                  <a:lnTo>
                    <a:pt x="42" y="90"/>
                  </a:lnTo>
                  <a:lnTo>
                    <a:pt x="72" y="49"/>
                  </a:lnTo>
                  <a:lnTo>
                    <a:pt x="72" y="29"/>
                  </a:lnTo>
                  <a:lnTo>
                    <a:pt x="82" y="4"/>
                  </a:lnTo>
                  <a:lnTo>
                    <a:pt x="105" y="0"/>
                  </a:lnTo>
                  <a:lnTo>
                    <a:pt x="129" y="12"/>
                  </a:lnTo>
                  <a:lnTo>
                    <a:pt x="160" y="20"/>
                  </a:lnTo>
                  <a:lnTo>
                    <a:pt x="172" y="54"/>
                  </a:lnTo>
                  <a:lnTo>
                    <a:pt x="169" y="110"/>
                  </a:lnTo>
                  <a:lnTo>
                    <a:pt x="179" y="127"/>
                  </a:lnTo>
                  <a:lnTo>
                    <a:pt x="209" y="140"/>
                  </a:lnTo>
                  <a:lnTo>
                    <a:pt x="248" y="180"/>
                  </a:lnTo>
                  <a:lnTo>
                    <a:pt x="271" y="180"/>
                  </a:lnTo>
                  <a:lnTo>
                    <a:pt x="271" y="198"/>
                  </a:lnTo>
                  <a:lnTo>
                    <a:pt x="216" y="230"/>
                  </a:lnTo>
                  <a:lnTo>
                    <a:pt x="163" y="253"/>
                  </a:lnTo>
                  <a:lnTo>
                    <a:pt x="153" y="276"/>
                  </a:lnTo>
                  <a:lnTo>
                    <a:pt x="162" y="307"/>
                  </a:lnTo>
                  <a:lnTo>
                    <a:pt x="157" y="347"/>
                  </a:lnTo>
                  <a:lnTo>
                    <a:pt x="132" y="384"/>
                  </a:lnTo>
                  <a:lnTo>
                    <a:pt x="132" y="384"/>
                  </a:lnTo>
                  <a:close/>
                </a:path>
              </a:pathLst>
            </a:cu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88"/>
          <p:cNvGrpSpPr/>
          <p:nvPr/>
        </p:nvGrpSpPr>
        <p:grpSpPr>
          <a:xfrm>
            <a:off x="3029293" y="1618475"/>
            <a:ext cx="1984940" cy="1609000"/>
            <a:chOff x="4873722" y="2924175"/>
            <a:chExt cx="2646587" cy="2145333"/>
          </a:xfrm>
        </p:grpSpPr>
        <p:cxnSp>
          <p:nvCxnSpPr>
            <p:cNvPr id="19" name="Straight Connector 89"/>
            <p:cNvCxnSpPr/>
            <p:nvPr/>
          </p:nvCxnSpPr>
          <p:spPr>
            <a:xfrm flipH="1">
              <a:off x="7234559" y="2924175"/>
              <a:ext cx="28575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90"/>
            <p:cNvCxnSpPr/>
            <p:nvPr/>
          </p:nvCxnSpPr>
          <p:spPr>
            <a:xfrm flipH="1">
              <a:off x="4873722" y="4031683"/>
              <a:ext cx="259524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91"/>
            <p:cNvCxnSpPr/>
            <p:nvPr/>
          </p:nvCxnSpPr>
          <p:spPr>
            <a:xfrm flipH="1">
              <a:off x="7234559" y="5069508"/>
              <a:ext cx="28575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92"/>
            <p:cNvCxnSpPr/>
            <p:nvPr/>
          </p:nvCxnSpPr>
          <p:spPr>
            <a:xfrm>
              <a:off x="7234559" y="2924175"/>
              <a:ext cx="0" cy="2145333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"/>
          <p:cNvGrpSpPr/>
          <p:nvPr/>
        </p:nvGrpSpPr>
        <p:grpSpPr>
          <a:xfrm>
            <a:off x="5014233" y="1348445"/>
            <a:ext cx="2965808" cy="561580"/>
            <a:chOff x="8118468" y="1896601"/>
            <a:chExt cx="2823587" cy="748773"/>
          </a:xfrm>
        </p:grpSpPr>
        <p:sp>
          <p:nvSpPr>
            <p:cNvPr id="17" name="TextBox 98"/>
            <p:cNvSpPr txBox="1"/>
            <p:nvPr/>
          </p:nvSpPr>
          <p:spPr>
            <a:xfrm>
              <a:off x="8118468" y="1896601"/>
              <a:ext cx="2823587" cy="288675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TextBox 99"/>
            <p:cNvSpPr txBox="1">
              <a:spLocks/>
            </p:cNvSpPr>
            <p:nvPr/>
          </p:nvSpPr>
          <p:spPr>
            <a:xfrm>
              <a:off x="8118468" y="2185276"/>
              <a:ext cx="2823587" cy="46009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10" name="Group 82"/>
          <p:cNvGrpSpPr/>
          <p:nvPr/>
        </p:nvGrpSpPr>
        <p:grpSpPr>
          <a:xfrm>
            <a:off x="5014233" y="2185538"/>
            <a:ext cx="2965808" cy="561580"/>
            <a:chOff x="8118468" y="3203510"/>
            <a:chExt cx="2823587" cy="748773"/>
          </a:xfrm>
        </p:grpSpPr>
        <p:sp>
          <p:nvSpPr>
            <p:cNvPr id="15" name="TextBox 101"/>
            <p:cNvSpPr txBox="1"/>
            <p:nvPr/>
          </p:nvSpPr>
          <p:spPr>
            <a:xfrm>
              <a:off x="8118468" y="3203510"/>
              <a:ext cx="2823587" cy="288675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102"/>
            <p:cNvSpPr txBox="1">
              <a:spLocks/>
            </p:cNvSpPr>
            <p:nvPr/>
          </p:nvSpPr>
          <p:spPr>
            <a:xfrm>
              <a:off x="8118468" y="3492185"/>
              <a:ext cx="2823587" cy="46009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11" name="Group 84"/>
          <p:cNvGrpSpPr/>
          <p:nvPr/>
        </p:nvGrpSpPr>
        <p:grpSpPr>
          <a:xfrm>
            <a:off x="5014233" y="2957090"/>
            <a:ext cx="2965808" cy="561580"/>
            <a:chOff x="8118468" y="4494708"/>
            <a:chExt cx="2823587" cy="748773"/>
          </a:xfrm>
        </p:grpSpPr>
        <p:sp>
          <p:nvSpPr>
            <p:cNvPr id="13" name="TextBox 104"/>
            <p:cNvSpPr txBox="1"/>
            <p:nvPr/>
          </p:nvSpPr>
          <p:spPr>
            <a:xfrm>
              <a:off x="8118468" y="4494708"/>
              <a:ext cx="2823587" cy="288675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105"/>
            <p:cNvSpPr txBox="1">
              <a:spLocks/>
            </p:cNvSpPr>
            <p:nvPr/>
          </p:nvSpPr>
          <p:spPr>
            <a:xfrm>
              <a:off x="8118468" y="4783383"/>
              <a:ext cx="2823587" cy="46009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12" name="Oval 83"/>
          <p:cNvSpPr/>
          <p:nvPr/>
        </p:nvSpPr>
        <p:spPr bwMode="auto">
          <a:xfrm>
            <a:off x="4730511" y="2379667"/>
            <a:ext cx="138819" cy="138819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762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1043608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标题文本预设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1761254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82D8B842-E473-4AA8-8A93-55F3124CEC9A}"/>
              </a:ext>
            </a:extLst>
          </p:cNvPr>
          <p:cNvSpPr/>
          <p:nvPr/>
        </p:nvSpPr>
        <p:spPr>
          <a:xfrm>
            <a:off x="5220072" y="1203598"/>
            <a:ext cx="6912768" cy="2736304"/>
          </a:xfrm>
          <a:prstGeom prst="roundRect">
            <a:avLst>
              <a:gd name="adj" fmla="val 50000"/>
            </a:avLst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2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9"/>
          <p:cNvCxnSpPr>
            <a:cxnSpLocks/>
          </p:cNvCxnSpPr>
          <p:nvPr/>
        </p:nvCxnSpPr>
        <p:spPr>
          <a:xfrm>
            <a:off x="4572000" y="0"/>
            <a:ext cx="0" cy="51435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490991" y="1597071"/>
            <a:ext cx="2102433" cy="704984"/>
            <a:chOff x="4490991" y="1597071"/>
            <a:chExt cx="2102433" cy="704984"/>
          </a:xfrm>
        </p:grpSpPr>
        <p:sp>
          <p:nvSpPr>
            <p:cNvPr id="23" name="Oval 11"/>
            <p:cNvSpPr/>
            <p:nvPr/>
          </p:nvSpPr>
          <p:spPr bwMode="auto">
            <a:xfrm>
              <a:off x="4490991" y="1597071"/>
              <a:ext cx="162018" cy="16201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19"/>
            <p:cNvGrpSpPr/>
            <p:nvPr/>
          </p:nvGrpSpPr>
          <p:grpSpPr>
            <a:xfrm>
              <a:off x="4653009" y="1597071"/>
              <a:ext cx="1940415" cy="704984"/>
              <a:chOff x="6204012" y="2167144"/>
              <a:chExt cx="2587220" cy="939978"/>
            </a:xfrm>
          </p:grpSpPr>
          <p:sp>
            <p:nvSpPr>
              <p:cNvPr id="25" name="Rectangle 1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Rectangle 1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490991" y="2826993"/>
            <a:ext cx="2102433" cy="704984"/>
            <a:chOff x="4490991" y="2826993"/>
            <a:chExt cx="2102433" cy="704984"/>
          </a:xfrm>
        </p:grpSpPr>
        <p:sp>
          <p:nvSpPr>
            <p:cNvPr id="28" name="Oval 13"/>
            <p:cNvSpPr/>
            <p:nvPr/>
          </p:nvSpPr>
          <p:spPr bwMode="auto">
            <a:xfrm>
              <a:off x="4490991" y="2826993"/>
              <a:ext cx="162018" cy="162018"/>
            </a:xfrm>
            <a:prstGeom prst="ellipse">
              <a:avLst/>
            </a:prstGeom>
            <a:solidFill>
              <a:srgbClr val="39425D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39425D"/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20"/>
            <p:cNvGrpSpPr/>
            <p:nvPr/>
          </p:nvGrpSpPr>
          <p:grpSpPr>
            <a:xfrm>
              <a:off x="4653009" y="2826993"/>
              <a:ext cx="1940415" cy="704984"/>
              <a:chOff x="6204012" y="2167144"/>
              <a:chExt cx="2587220" cy="939978"/>
            </a:xfrm>
          </p:grpSpPr>
          <p:sp>
            <p:nvSpPr>
              <p:cNvPr id="30" name="Rectangle 21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rgbClr val="39425D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Rectangle 22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490991" y="4056915"/>
            <a:ext cx="2102433" cy="704984"/>
            <a:chOff x="4490991" y="4056915"/>
            <a:chExt cx="2102433" cy="704984"/>
          </a:xfrm>
        </p:grpSpPr>
        <p:sp>
          <p:nvSpPr>
            <p:cNvPr id="33" name="Oval 15"/>
            <p:cNvSpPr/>
            <p:nvPr/>
          </p:nvSpPr>
          <p:spPr bwMode="auto">
            <a:xfrm>
              <a:off x="4490991" y="4056915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Group 23"/>
            <p:cNvGrpSpPr/>
            <p:nvPr/>
          </p:nvGrpSpPr>
          <p:grpSpPr>
            <a:xfrm>
              <a:off x="4653009" y="4056915"/>
              <a:ext cx="1940415" cy="704984"/>
              <a:chOff x="6204012" y="2167144"/>
              <a:chExt cx="2587220" cy="939978"/>
            </a:xfrm>
          </p:grpSpPr>
          <p:sp>
            <p:nvSpPr>
              <p:cNvPr id="35" name="Rectangle 24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Rectangle 25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2550576" y="2183745"/>
            <a:ext cx="2102433" cy="704984"/>
            <a:chOff x="2550576" y="2183745"/>
            <a:chExt cx="2102433" cy="704984"/>
          </a:xfrm>
        </p:grpSpPr>
        <p:sp>
          <p:nvSpPr>
            <p:cNvPr id="38" name="Oval 12"/>
            <p:cNvSpPr/>
            <p:nvPr/>
          </p:nvSpPr>
          <p:spPr bwMode="auto">
            <a:xfrm>
              <a:off x="4490991" y="2212032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26"/>
            <p:cNvGrpSpPr/>
            <p:nvPr/>
          </p:nvGrpSpPr>
          <p:grpSpPr>
            <a:xfrm>
              <a:off x="2550576" y="2183745"/>
              <a:ext cx="1940415" cy="704984"/>
              <a:chOff x="6204012" y="2167144"/>
              <a:chExt cx="2587220" cy="939978"/>
            </a:xfrm>
          </p:grpSpPr>
          <p:sp>
            <p:nvSpPr>
              <p:cNvPr id="40" name="Rectangle 2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2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550576" y="3413667"/>
            <a:ext cx="2102433" cy="704984"/>
            <a:chOff x="2550576" y="3413667"/>
            <a:chExt cx="2102433" cy="704984"/>
          </a:xfrm>
        </p:grpSpPr>
        <p:sp>
          <p:nvSpPr>
            <p:cNvPr id="43" name="Oval 14"/>
            <p:cNvSpPr/>
            <p:nvPr/>
          </p:nvSpPr>
          <p:spPr bwMode="auto">
            <a:xfrm>
              <a:off x="4490991" y="3441954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Group 29"/>
            <p:cNvGrpSpPr/>
            <p:nvPr/>
          </p:nvGrpSpPr>
          <p:grpSpPr>
            <a:xfrm>
              <a:off x="2550576" y="3413667"/>
              <a:ext cx="1940415" cy="704984"/>
              <a:chOff x="6204012" y="2167144"/>
              <a:chExt cx="2587220" cy="939978"/>
            </a:xfrm>
          </p:grpSpPr>
          <p:sp>
            <p:nvSpPr>
              <p:cNvPr id="45" name="Rectangle 30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6" name="Rectangle 31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09DC230E-6FC0-4B5B-80F1-371146A78525}"/>
              </a:ext>
            </a:extLst>
          </p:cNvPr>
          <p:cNvSpPr/>
          <p:nvPr/>
        </p:nvSpPr>
        <p:spPr>
          <a:xfrm rot="2675650">
            <a:off x="-3422855" y="2090189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B7262E44-4544-49F4-9CB0-50EB4B4A94B3}"/>
              </a:ext>
            </a:extLst>
          </p:cNvPr>
          <p:cNvSpPr/>
          <p:nvPr/>
        </p:nvSpPr>
        <p:spPr>
          <a:xfrm rot="2675650">
            <a:off x="8507581" y="277663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F18F8692-0B43-4146-B9F7-2CBCAA78E7DE}"/>
              </a:ext>
            </a:extLst>
          </p:cNvPr>
          <p:cNvSpPr/>
          <p:nvPr/>
        </p:nvSpPr>
        <p:spPr>
          <a:xfrm rot="2675650">
            <a:off x="8939627" y="-1684674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E83F3578-E50B-417E-BEDD-A6AC0203D5AE}"/>
              </a:ext>
            </a:extLst>
          </p:cNvPr>
          <p:cNvGrpSpPr/>
          <p:nvPr/>
        </p:nvGrpSpPr>
        <p:grpSpPr>
          <a:xfrm>
            <a:off x="39137" y="1194595"/>
            <a:ext cx="2561946" cy="3120758"/>
            <a:chOff x="8093000" y="1688629"/>
            <a:chExt cx="3506788" cy="4271691"/>
          </a:xfrm>
        </p:grpSpPr>
        <p:sp>
          <p:nvSpPr>
            <p:cNvPr id="33" name="Freeform 68">
              <a:extLst>
                <a:ext uri="{FF2B5EF4-FFF2-40B4-BE49-F238E27FC236}">
                  <a16:creationId xmlns="" xmlns:a16="http://schemas.microsoft.com/office/drawing/2014/main" id="{DAA1919E-117A-4F6D-99EE-A6C4A9C1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3238" y="2958358"/>
              <a:ext cx="1066800" cy="895350"/>
            </a:xfrm>
            <a:custGeom>
              <a:avLst/>
              <a:gdLst>
                <a:gd name="T0" fmla="*/ 189 w 672"/>
                <a:gd name="T1" fmla="*/ 564 h 564"/>
                <a:gd name="T2" fmla="*/ 189 w 672"/>
                <a:gd name="T3" fmla="*/ 564 h 564"/>
                <a:gd name="T4" fmla="*/ 0 w 672"/>
                <a:gd name="T5" fmla="*/ 564 h 564"/>
                <a:gd name="T6" fmla="*/ 0 w 672"/>
                <a:gd name="T7" fmla="*/ 415 h 564"/>
                <a:gd name="T8" fmla="*/ 0 w 672"/>
                <a:gd name="T9" fmla="*/ 415 h 564"/>
                <a:gd name="T10" fmla="*/ 250 w 672"/>
                <a:gd name="T11" fmla="*/ 415 h 564"/>
                <a:gd name="T12" fmla="*/ 250 w 672"/>
                <a:gd name="T13" fmla="*/ 415 h 564"/>
                <a:gd name="T14" fmla="*/ 256 w 672"/>
                <a:gd name="T15" fmla="*/ 410 h 564"/>
                <a:gd name="T16" fmla="*/ 266 w 672"/>
                <a:gd name="T17" fmla="*/ 401 h 564"/>
                <a:gd name="T18" fmla="*/ 281 w 672"/>
                <a:gd name="T19" fmla="*/ 388 h 564"/>
                <a:gd name="T20" fmla="*/ 299 w 672"/>
                <a:gd name="T21" fmla="*/ 367 h 564"/>
                <a:gd name="T22" fmla="*/ 322 w 672"/>
                <a:gd name="T23" fmla="*/ 340 h 564"/>
                <a:gd name="T24" fmla="*/ 349 w 672"/>
                <a:gd name="T25" fmla="*/ 304 h 564"/>
                <a:gd name="T26" fmla="*/ 382 w 672"/>
                <a:gd name="T27" fmla="*/ 259 h 564"/>
                <a:gd name="T28" fmla="*/ 419 w 672"/>
                <a:gd name="T29" fmla="*/ 202 h 564"/>
                <a:gd name="T30" fmla="*/ 419 w 672"/>
                <a:gd name="T31" fmla="*/ 202 h 564"/>
                <a:gd name="T32" fmla="*/ 466 w 672"/>
                <a:gd name="T33" fmla="*/ 128 h 564"/>
                <a:gd name="T34" fmla="*/ 505 w 672"/>
                <a:gd name="T35" fmla="*/ 63 h 564"/>
                <a:gd name="T36" fmla="*/ 541 w 672"/>
                <a:gd name="T37" fmla="*/ 0 h 564"/>
                <a:gd name="T38" fmla="*/ 672 w 672"/>
                <a:gd name="T39" fmla="*/ 72 h 564"/>
                <a:gd name="T40" fmla="*/ 672 w 672"/>
                <a:gd name="T41" fmla="*/ 72 h 564"/>
                <a:gd name="T42" fmla="*/ 660 w 672"/>
                <a:gd name="T43" fmla="*/ 95 h 564"/>
                <a:gd name="T44" fmla="*/ 629 w 672"/>
                <a:gd name="T45" fmla="*/ 147 h 564"/>
                <a:gd name="T46" fmla="*/ 584 w 672"/>
                <a:gd name="T47" fmla="*/ 220 h 564"/>
                <a:gd name="T48" fmla="*/ 558 w 672"/>
                <a:gd name="T49" fmla="*/ 261 h 564"/>
                <a:gd name="T50" fmla="*/ 531 w 672"/>
                <a:gd name="T51" fmla="*/ 304 h 564"/>
                <a:gd name="T52" fmla="*/ 531 w 672"/>
                <a:gd name="T53" fmla="*/ 304 h 564"/>
                <a:gd name="T54" fmla="*/ 505 w 672"/>
                <a:gd name="T55" fmla="*/ 343 h 564"/>
                <a:gd name="T56" fmla="*/ 481 w 672"/>
                <a:gd name="T57" fmla="*/ 378 h 564"/>
                <a:gd name="T58" fmla="*/ 457 w 672"/>
                <a:gd name="T59" fmla="*/ 408 h 564"/>
                <a:gd name="T60" fmla="*/ 437 w 672"/>
                <a:gd name="T61" fmla="*/ 435 h 564"/>
                <a:gd name="T62" fmla="*/ 417 w 672"/>
                <a:gd name="T63" fmla="*/ 460 h 564"/>
                <a:gd name="T64" fmla="*/ 397 w 672"/>
                <a:gd name="T65" fmla="*/ 482 h 564"/>
                <a:gd name="T66" fmla="*/ 380 w 672"/>
                <a:gd name="T67" fmla="*/ 500 h 564"/>
                <a:gd name="T68" fmla="*/ 363 w 672"/>
                <a:gd name="T69" fmla="*/ 515 h 564"/>
                <a:gd name="T70" fmla="*/ 349 w 672"/>
                <a:gd name="T71" fmla="*/ 528 h 564"/>
                <a:gd name="T72" fmla="*/ 334 w 672"/>
                <a:gd name="T73" fmla="*/ 538 h 564"/>
                <a:gd name="T74" fmla="*/ 319 w 672"/>
                <a:gd name="T75" fmla="*/ 547 h 564"/>
                <a:gd name="T76" fmla="*/ 307 w 672"/>
                <a:gd name="T77" fmla="*/ 554 h 564"/>
                <a:gd name="T78" fmla="*/ 294 w 672"/>
                <a:gd name="T79" fmla="*/ 559 h 564"/>
                <a:gd name="T80" fmla="*/ 282 w 672"/>
                <a:gd name="T81" fmla="*/ 562 h 564"/>
                <a:gd name="T82" fmla="*/ 271 w 672"/>
                <a:gd name="T83" fmla="*/ 563 h 564"/>
                <a:gd name="T84" fmla="*/ 258 w 672"/>
                <a:gd name="T85" fmla="*/ 564 h 564"/>
                <a:gd name="T86" fmla="*/ 258 w 672"/>
                <a:gd name="T87" fmla="*/ 564 h 564"/>
                <a:gd name="T88" fmla="*/ 189 w 672"/>
                <a:gd name="T89" fmla="*/ 564 h 564"/>
                <a:gd name="T90" fmla="*/ 189 w 672"/>
                <a:gd name="T91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2" h="564">
                  <a:moveTo>
                    <a:pt x="189" y="564"/>
                  </a:moveTo>
                  <a:lnTo>
                    <a:pt x="189" y="564"/>
                  </a:lnTo>
                  <a:lnTo>
                    <a:pt x="0" y="564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250" y="415"/>
                  </a:lnTo>
                  <a:lnTo>
                    <a:pt x="250" y="415"/>
                  </a:lnTo>
                  <a:lnTo>
                    <a:pt x="256" y="410"/>
                  </a:lnTo>
                  <a:lnTo>
                    <a:pt x="266" y="401"/>
                  </a:lnTo>
                  <a:lnTo>
                    <a:pt x="281" y="388"/>
                  </a:lnTo>
                  <a:lnTo>
                    <a:pt x="299" y="367"/>
                  </a:lnTo>
                  <a:lnTo>
                    <a:pt x="322" y="340"/>
                  </a:lnTo>
                  <a:lnTo>
                    <a:pt x="349" y="304"/>
                  </a:lnTo>
                  <a:lnTo>
                    <a:pt x="382" y="259"/>
                  </a:lnTo>
                  <a:lnTo>
                    <a:pt x="419" y="202"/>
                  </a:lnTo>
                  <a:lnTo>
                    <a:pt x="419" y="202"/>
                  </a:lnTo>
                  <a:lnTo>
                    <a:pt x="466" y="128"/>
                  </a:lnTo>
                  <a:lnTo>
                    <a:pt x="505" y="63"/>
                  </a:lnTo>
                  <a:lnTo>
                    <a:pt x="541" y="0"/>
                  </a:lnTo>
                  <a:lnTo>
                    <a:pt x="672" y="72"/>
                  </a:lnTo>
                  <a:lnTo>
                    <a:pt x="672" y="72"/>
                  </a:lnTo>
                  <a:lnTo>
                    <a:pt x="660" y="95"/>
                  </a:lnTo>
                  <a:lnTo>
                    <a:pt x="629" y="147"/>
                  </a:lnTo>
                  <a:lnTo>
                    <a:pt x="584" y="220"/>
                  </a:lnTo>
                  <a:lnTo>
                    <a:pt x="558" y="261"/>
                  </a:lnTo>
                  <a:lnTo>
                    <a:pt x="531" y="304"/>
                  </a:lnTo>
                  <a:lnTo>
                    <a:pt x="531" y="304"/>
                  </a:lnTo>
                  <a:lnTo>
                    <a:pt x="505" y="343"/>
                  </a:lnTo>
                  <a:lnTo>
                    <a:pt x="481" y="378"/>
                  </a:lnTo>
                  <a:lnTo>
                    <a:pt x="457" y="408"/>
                  </a:lnTo>
                  <a:lnTo>
                    <a:pt x="437" y="435"/>
                  </a:lnTo>
                  <a:lnTo>
                    <a:pt x="417" y="460"/>
                  </a:lnTo>
                  <a:lnTo>
                    <a:pt x="397" y="482"/>
                  </a:lnTo>
                  <a:lnTo>
                    <a:pt x="380" y="500"/>
                  </a:lnTo>
                  <a:lnTo>
                    <a:pt x="363" y="515"/>
                  </a:lnTo>
                  <a:lnTo>
                    <a:pt x="349" y="528"/>
                  </a:lnTo>
                  <a:lnTo>
                    <a:pt x="334" y="538"/>
                  </a:lnTo>
                  <a:lnTo>
                    <a:pt x="319" y="547"/>
                  </a:lnTo>
                  <a:lnTo>
                    <a:pt x="307" y="554"/>
                  </a:lnTo>
                  <a:lnTo>
                    <a:pt x="294" y="559"/>
                  </a:lnTo>
                  <a:lnTo>
                    <a:pt x="282" y="562"/>
                  </a:lnTo>
                  <a:lnTo>
                    <a:pt x="271" y="563"/>
                  </a:lnTo>
                  <a:lnTo>
                    <a:pt x="258" y="564"/>
                  </a:lnTo>
                  <a:lnTo>
                    <a:pt x="258" y="564"/>
                  </a:lnTo>
                  <a:lnTo>
                    <a:pt x="189" y="564"/>
                  </a:lnTo>
                  <a:lnTo>
                    <a:pt x="189" y="564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4" name="Freeform 69">
              <a:extLst>
                <a:ext uri="{FF2B5EF4-FFF2-40B4-BE49-F238E27FC236}">
                  <a16:creationId xmlns="" xmlns:a16="http://schemas.microsoft.com/office/drawing/2014/main" id="{504A6416-E762-4FEC-95F5-DB7F5569A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00" y="5487245"/>
              <a:ext cx="3275013" cy="473075"/>
            </a:xfrm>
            <a:custGeom>
              <a:avLst/>
              <a:gdLst>
                <a:gd name="T0" fmla="*/ 2063 w 2063"/>
                <a:gd name="T1" fmla="*/ 149 h 298"/>
                <a:gd name="T2" fmla="*/ 2058 w 2063"/>
                <a:gd name="T3" fmla="*/ 165 h 298"/>
                <a:gd name="T4" fmla="*/ 2043 w 2063"/>
                <a:gd name="T5" fmla="*/ 180 h 298"/>
                <a:gd name="T6" fmla="*/ 2017 w 2063"/>
                <a:gd name="T7" fmla="*/ 193 h 298"/>
                <a:gd name="T8" fmla="*/ 1983 w 2063"/>
                <a:gd name="T9" fmla="*/ 207 h 298"/>
                <a:gd name="T10" fmla="*/ 1938 w 2063"/>
                <a:gd name="T11" fmla="*/ 220 h 298"/>
                <a:gd name="T12" fmla="*/ 1828 w 2063"/>
                <a:gd name="T13" fmla="*/ 244 h 298"/>
                <a:gd name="T14" fmla="*/ 1688 w 2063"/>
                <a:gd name="T15" fmla="*/ 264 h 298"/>
                <a:gd name="T16" fmla="*/ 1523 w 2063"/>
                <a:gd name="T17" fmla="*/ 280 h 298"/>
                <a:gd name="T18" fmla="*/ 1339 w 2063"/>
                <a:gd name="T19" fmla="*/ 292 h 298"/>
                <a:gd name="T20" fmla="*/ 1137 w 2063"/>
                <a:gd name="T21" fmla="*/ 298 h 298"/>
                <a:gd name="T22" fmla="*/ 1032 w 2063"/>
                <a:gd name="T23" fmla="*/ 298 h 298"/>
                <a:gd name="T24" fmla="*/ 824 w 2063"/>
                <a:gd name="T25" fmla="*/ 296 h 298"/>
                <a:gd name="T26" fmla="*/ 630 w 2063"/>
                <a:gd name="T27" fmla="*/ 287 h 298"/>
                <a:gd name="T28" fmla="*/ 455 w 2063"/>
                <a:gd name="T29" fmla="*/ 273 h 298"/>
                <a:gd name="T30" fmla="*/ 302 w 2063"/>
                <a:gd name="T31" fmla="*/ 255 h 298"/>
                <a:gd name="T32" fmla="*/ 177 w 2063"/>
                <a:gd name="T33" fmla="*/ 233 h 298"/>
                <a:gd name="T34" fmla="*/ 102 w 2063"/>
                <a:gd name="T35" fmla="*/ 213 h 298"/>
                <a:gd name="T36" fmla="*/ 63 w 2063"/>
                <a:gd name="T37" fmla="*/ 200 h 298"/>
                <a:gd name="T38" fmla="*/ 33 w 2063"/>
                <a:gd name="T39" fmla="*/ 186 h 298"/>
                <a:gd name="T40" fmla="*/ 12 w 2063"/>
                <a:gd name="T41" fmla="*/ 172 h 298"/>
                <a:gd name="T42" fmla="*/ 1 w 2063"/>
                <a:gd name="T43" fmla="*/ 157 h 298"/>
                <a:gd name="T44" fmla="*/ 0 w 2063"/>
                <a:gd name="T45" fmla="*/ 149 h 298"/>
                <a:gd name="T46" fmla="*/ 6 w 2063"/>
                <a:gd name="T47" fmla="*/ 133 h 298"/>
                <a:gd name="T48" fmla="*/ 22 w 2063"/>
                <a:gd name="T49" fmla="*/ 118 h 298"/>
                <a:gd name="T50" fmla="*/ 46 w 2063"/>
                <a:gd name="T51" fmla="*/ 105 h 298"/>
                <a:gd name="T52" fmla="*/ 82 w 2063"/>
                <a:gd name="T53" fmla="*/ 90 h 298"/>
                <a:gd name="T54" fmla="*/ 125 w 2063"/>
                <a:gd name="T55" fmla="*/ 78 h 298"/>
                <a:gd name="T56" fmla="*/ 235 w 2063"/>
                <a:gd name="T57" fmla="*/ 54 h 298"/>
                <a:gd name="T58" fmla="*/ 376 w 2063"/>
                <a:gd name="T59" fmla="*/ 34 h 298"/>
                <a:gd name="T60" fmla="*/ 540 w 2063"/>
                <a:gd name="T61" fmla="*/ 18 h 298"/>
                <a:gd name="T62" fmla="*/ 725 w 2063"/>
                <a:gd name="T63" fmla="*/ 6 h 298"/>
                <a:gd name="T64" fmla="*/ 927 w 2063"/>
                <a:gd name="T65" fmla="*/ 0 h 298"/>
                <a:gd name="T66" fmla="*/ 1032 w 2063"/>
                <a:gd name="T67" fmla="*/ 0 h 298"/>
                <a:gd name="T68" fmla="*/ 1239 w 2063"/>
                <a:gd name="T69" fmla="*/ 2 h 298"/>
                <a:gd name="T70" fmla="*/ 1434 w 2063"/>
                <a:gd name="T71" fmla="*/ 11 h 298"/>
                <a:gd name="T72" fmla="*/ 1608 w 2063"/>
                <a:gd name="T73" fmla="*/ 25 h 298"/>
                <a:gd name="T74" fmla="*/ 1761 w 2063"/>
                <a:gd name="T75" fmla="*/ 43 h 298"/>
                <a:gd name="T76" fmla="*/ 1888 w 2063"/>
                <a:gd name="T77" fmla="*/ 65 h 298"/>
                <a:gd name="T78" fmla="*/ 1961 w 2063"/>
                <a:gd name="T79" fmla="*/ 85 h 298"/>
                <a:gd name="T80" fmla="*/ 2001 w 2063"/>
                <a:gd name="T81" fmla="*/ 97 h 298"/>
                <a:gd name="T82" fmla="*/ 2031 w 2063"/>
                <a:gd name="T83" fmla="*/ 112 h 298"/>
                <a:gd name="T84" fmla="*/ 2052 w 2063"/>
                <a:gd name="T85" fmla="*/ 126 h 298"/>
                <a:gd name="T86" fmla="*/ 2062 w 2063"/>
                <a:gd name="T87" fmla="*/ 141 h 298"/>
                <a:gd name="T88" fmla="*/ 2063 w 2063"/>
                <a:gd name="T89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63" h="298">
                  <a:moveTo>
                    <a:pt x="2063" y="149"/>
                  </a:moveTo>
                  <a:lnTo>
                    <a:pt x="2063" y="149"/>
                  </a:lnTo>
                  <a:lnTo>
                    <a:pt x="2062" y="157"/>
                  </a:lnTo>
                  <a:lnTo>
                    <a:pt x="2058" y="165"/>
                  </a:lnTo>
                  <a:lnTo>
                    <a:pt x="2052" y="172"/>
                  </a:lnTo>
                  <a:lnTo>
                    <a:pt x="2043" y="180"/>
                  </a:lnTo>
                  <a:lnTo>
                    <a:pt x="2031" y="186"/>
                  </a:lnTo>
                  <a:lnTo>
                    <a:pt x="2017" y="193"/>
                  </a:lnTo>
                  <a:lnTo>
                    <a:pt x="2001" y="200"/>
                  </a:lnTo>
                  <a:lnTo>
                    <a:pt x="1983" y="207"/>
                  </a:lnTo>
                  <a:lnTo>
                    <a:pt x="1961" y="213"/>
                  </a:lnTo>
                  <a:lnTo>
                    <a:pt x="1938" y="220"/>
                  </a:lnTo>
                  <a:lnTo>
                    <a:pt x="1888" y="233"/>
                  </a:lnTo>
                  <a:lnTo>
                    <a:pt x="1828" y="244"/>
                  </a:lnTo>
                  <a:lnTo>
                    <a:pt x="1761" y="255"/>
                  </a:lnTo>
                  <a:lnTo>
                    <a:pt x="1688" y="264"/>
                  </a:lnTo>
                  <a:lnTo>
                    <a:pt x="1608" y="273"/>
                  </a:lnTo>
                  <a:lnTo>
                    <a:pt x="1523" y="280"/>
                  </a:lnTo>
                  <a:lnTo>
                    <a:pt x="1434" y="287"/>
                  </a:lnTo>
                  <a:lnTo>
                    <a:pt x="1339" y="292"/>
                  </a:lnTo>
                  <a:lnTo>
                    <a:pt x="1239" y="296"/>
                  </a:lnTo>
                  <a:lnTo>
                    <a:pt x="1137" y="298"/>
                  </a:lnTo>
                  <a:lnTo>
                    <a:pt x="1032" y="298"/>
                  </a:lnTo>
                  <a:lnTo>
                    <a:pt x="1032" y="298"/>
                  </a:lnTo>
                  <a:lnTo>
                    <a:pt x="927" y="298"/>
                  </a:lnTo>
                  <a:lnTo>
                    <a:pt x="824" y="296"/>
                  </a:lnTo>
                  <a:lnTo>
                    <a:pt x="725" y="292"/>
                  </a:lnTo>
                  <a:lnTo>
                    <a:pt x="630" y="287"/>
                  </a:lnTo>
                  <a:lnTo>
                    <a:pt x="540" y="280"/>
                  </a:lnTo>
                  <a:lnTo>
                    <a:pt x="455" y="273"/>
                  </a:lnTo>
                  <a:lnTo>
                    <a:pt x="376" y="264"/>
                  </a:lnTo>
                  <a:lnTo>
                    <a:pt x="302" y="255"/>
                  </a:lnTo>
                  <a:lnTo>
                    <a:pt x="235" y="244"/>
                  </a:lnTo>
                  <a:lnTo>
                    <a:pt x="177" y="233"/>
                  </a:lnTo>
                  <a:lnTo>
                    <a:pt x="125" y="220"/>
                  </a:lnTo>
                  <a:lnTo>
                    <a:pt x="102" y="213"/>
                  </a:lnTo>
                  <a:lnTo>
                    <a:pt x="82" y="207"/>
                  </a:lnTo>
                  <a:lnTo>
                    <a:pt x="63" y="200"/>
                  </a:lnTo>
                  <a:lnTo>
                    <a:pt x="46" y="193"/>
                  </a:lnTo>
                  <a:lnTo>
                    <a:pt x="33" y="186"/>
                  </a:lnTo>
                  <a:lnTo>
                    <a:pt x="22" y="180"/>
                  </a:lnTo>
                  <a:lnTo>
                    <a:pt x="12" y="172"/>
                  </a:lnTo>
                  <a:lnTo>
                    <a:pt x="6" y="165"/>
                  </a:lnTo>
                  <a:lnTo>
                    <a:pt x="1" y="15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1"/>
                  </a:lnTo>
                  <a:lnTo>
                    <a:pt x="6" y="133"/>
                  </a:lnTo>
                  <a:lnTo>
                    <a:pt x="12" y="126"/>
                  </a:lnTo>
                  <a:lnTo>
                    <a:pt x="22" y="118"/>
                  </a:lnTo>
                  <a:lnTo>
                    <a:pt x="33" y="112"/>
                  </a:lnTo>
                  <a:lnTo>
                    <a:pt x="46" y="105"/>
                  </a:lnTo>
                  <a:lnTo>
                    <a:pt x="63" y="97"/>
                  </a:lnTo>
                  <a:lnTo>
                    <a:pt x="82" y="90"/>
                  </a:lnTo>
                  <a:lnTo>
                    <a:pt x="102" y="85"/>
                  </a:lnTo>
                  <a:lnTo>
                    <a:pt x="125" y="78"/>
                  </a:lnTo>
                  <a:lnTo>
                    <a:pt x="177" y="65"/>
                  </a:lnTo>
                  <a:lnTo>
                    <a:pt x="235" y="54"/>
                  </a:lnTo>
                  <a:lnTo>
                    <a:pt x="302" y="43"/>
                  </a:lnTo>
                  <a:lnTo>
                    <a:pt x="376" y="34"/>
                  </a:lnTo>
                  <a:lnTo>
                    <a:pt x="455" y="25"/>
                  </a:lnTo>
                  <a:lnTo>
                    <a:pt x="540" y="18"/>
                  </a:lnTo>
                  <a:lnTo>
                    <a:pt x="630" y="11"/>
                  </a:lnTo>
                  <a:lnTo>
                    <a:pt x="725" y="6"/>
                  </a:lnTo>
                  <a:lnTo>
                    <a:pt x="824" y="2"/>
                  </a:lnTo>
                  <a:lnTo>
                    <a:pt x="927" y="0"/>
                  </a:lnTo>
                  <a:lnTo>
                    <a:pt x="1032" y="0"/>
                  </a:lnTo>
                  <a:lnTo>
                    <a:pt x="1032" y="0"/>
                  </a:lnTo>
                  <a:lnTo>
                    <a:pt x="1137" y="0"/>
                  </a:lnTo>
                  <a:lnTo>
                    <a:pt x="1239" y="2"/>
                  </a:lnTo>
                  <a:lnTo>
                    <a:pt x="1339" y="6"/>
                  </a:lnTo>
                  <a:lnTo>
                    <a:pt x="1434" y="11"/>
                  </a:lnTo>
                  <a:lnTo>
                    <a:pt x="1523" y="18"/>
                  </a:lnTo>
                  <a:lnTo>
                    <a:pt x="1608" y="25"/>
                  </a:lnTo>
                  <a:lnTo>
                    <a:pt x="1688" y="34"/>
                  </a:lnTo>
                  <a:lnTo>
                    <a:pt x="1761" y="43"/>
                  </a:lnTo>
                  <a:lnTo>
                    <a:pt x="1828" y="54"/>
                  </a:lnTo>
                  <a:lnTo>
                    <a:pt x="1888" y="65"/>
                  </a:lnTo>
                  <a:lnTo>
                    <a:pt x="1938" y="78"/>
                  </a:lnTo>
                  <a:lnTo>
                    <a:pt x="1961" y="85"/>
                  </a:lnTo>
                  <a:lnTo>
                    <a:pt x="1983" y="90"/>
                  </a:lnTo>
                  <a:lnTo>
                    <a:pt x="2001" y="97"/>
                  </a:lnTo>
                  <a:lnTo>
                    <a:pt x="2017" y="105"/>
                  </a:lnTo>
                  <a:lnTo>
                    <a:pt x="2031" y="112"/>
                  </a:lnTo>
                  <a:lnTo>
                    <a:pt x="2043" y="118"/>
                  </a:lnTo>
                  <a:lnTo>
                    <a:pt x="2052" y="126"/>
                  </a:lnTo>
                  <a:lnTo>
                    <a:pt x="2058" y="133"/>
                  </a:lnTo>
                  <a:lnTo>
                    <a:pt x="2062" y="141"/>
                  </a:lnTo>
                  <a:lnTo>
                    <a:pt x="2063" y="149"/>
                  </a:lnTo>
                  <a:lnTo>
                    <a:pt x="2063" y="1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5" name="Freeform 70">
              <a:extLst>
                <a:ext uri="{FF2B5EF4-FFF2-40B4-BE49-F238E27FC236}">
                  <a16:creationId xmlns="" xmlns:a16="http://schemas.microsoft.com/office/drawing/2014/main" id="{1A0F4258-0867-4D7D-98B0-78A3F3294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263" y="5428508"/>
              <a:ext cx="912813" cy="269875"/>
            </a:xfrm>
            <a:custGeom>
              <a:avLst/>
              <a:gdLst>
                <a:gd name="T0" fmla="*/ 551 w 575"/>
                <a:gd name="T1" fmla="*/ 0 h 170"/>
                <a:gd name="T2" fmla="*/ 575 w 575"/>
                <a:gd name="T3" fmla="*/ 79 h 170"/>
                <a:gd name="T4" fmla="*/ 575 w 575"/>
                <a:gd name="T5" fmla="*/ 79 h 170"/>
                <a:gd name="T6" fmla="*/ 575 w 575"/>
                <a:gd name="T7" fmla="*/ 90 h 170"/>
                <a:gd name="T8" fmla="*/ 574 w 575"/>
                <a:gd name="T9" fmla="*/ 102 h 170"/>
                <a:gd name="T10" fmla="*/ 571 w 575"/>
                <a:gd name="T11" fmla="*/ 116 h 170"/>
                <a:gd name="T12" fmla="*/ 568 w 575"/>
                <a:gd name="T13" fmla="*/ 131 h 170"/>
                <a:gd name="T14" fmla="*/ 565 w 575"/>
                <a:gd name="T15" fmla="*/ 138 h 170"/>
                <a:gd name="T16" fmla="*/ 561 w 575"/>
                <a:gd name="T17" fmla="*/ 145 h 170"/>
                <a:gd name="T18" fmla="*/ 557 w 575"/>
                <a:gd name="T19" fmla="*/ 151 h 170"/>
                <a:gd name="T20" fmla="*/ 551 w 575"/>
                <a:gd name="T21" fmla="*/ 157 h 170"/>
                <a:gd name="T22" fmla="*/ 544 w 575"/>
                <a:gd name="T23" fmla="*/ 161 h 170"/>
                <a:gd name="T24" fmla="*/ 537 w 575"/>
                <a:gd name="T25" fmla="*/ 165 h 170"/>
                <a:gd name="T26" fmla="*/ 537 w 575"/>
                <a:gd name="T27" fmla="*/ 165 h 170"/>
                <a:gd name="T28" fmla="*/ 525 w 575"/>
                <a:gd name="T29" fmla="*/ 167 h 170"/>
                <a:gd name="T30" fmla="*/ 504 w 575"/>
                <a:gd name="T31" fmla="*/ 168 h 170"/>
                <a:gd name="T32" fmla="*/ 474 w 575"/>
                <a:gd name="T33" fmla="*/ 169 h 170"/>
                <a:gd name="T34" fmla="*/ 440 w 575"/>
                <a:gd name="T35" fmla="*/ 170 h 170"/>
                <a:gd name="T36" fmla="*/ 358 w 575"/>
                <a:gd name="T37" fmla="*/ 170 h 170"/>
                <a:gd name="T38" fmla="*/ 266 w 575"/>
                <a:gd name="T39" fmla="*/ 169 h 170"/>
                <a:gd name="T40" fmla="*/ 101 w 575"/>
                <a:gd name="T41" fmla="*/ 165 h 170"/>
                <a:gd name="T42" fmla="*/ 27 w 575"/>
                <a:gd name="T43" fmla="*/ 162 h 170"/>
                <a:gd name="T44" fmla="*/ 0 w 575"/>
                <a:gd name="T45" fmla="*/ 24 h 170"/>
                <a:gd name="T46" fmla="*/ 551 w 575"/>
                <a:gd name="T4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5" h="170">
                  <a:moveTo>
                    <a:pt x="551" y="0"/>
                  </a:moveTo>
                  <a:lnTo>
                    <a:pt x="575" y="79"/>
                  </a:lnTo>
                  <a:lnTo>
                    <a:pt x="575" y="79"/>
                  </a:lnTo>
                  <a:lnTo>
                    <a:pt x="575" y="90"/>
                  </a:lnTo>
                  <a:lnTo>
                    <a:pt x="574" y="102"/>
                  </a:lnTo>
                  <a:lnTo>
                    <a:pt x="571" y="116"/>
                  </a:lnTo>
                  <a:lnTo>
                    <a:pt x="568" y="131"/>
                  </a:lnTo>
                  <a:lnTo>
                    <a:pt x="565" y="138"/>
                  </a:lnTo>
                  <a:lnTo>
                    <a:pt x="561" y="145"/>
                  </a:lnTo>
                  <a:lnTo>
                    <a:pt x="557" y="151"/>
                  </a:lnTo>
                  <a:lnTo>
                    <a:pt x="551" y="157"/>
                  </a:lnTo>
                  <a:lnTo>
                    <a:pt x="544" y="161"/>
                  </a:lnTo>
                  <a:lnTo>
                    <a:pt x="537" y="165"/>
                  </a:lnTo>
                  <a:lnTo>
                    <a:pt x="537" y="165"/>
                  </a:lnTo>
                  <a:lnTo>
                    <a:pt x="525" y="167"/>
                  </a:lnTo>
                  <a:lnTo>
                    <a:pt x="504" y="168"/>
                  </a:lnTo>
                  <a:lnTo>
                    <a:pt x="474" y="169"/>
                  </a:lnTo>
                  <a:lnTo>
                    <a:pt x="440" y="170"/>
                  </a:lnTo>
                  <a:lnTo>
                    <a:pt x="358" y="170"/>
                  </a:lnTo>
                  <a:lnTo>
                    <a:pt x="266" y="169"/>
                  </a:lnTo>
                  <a:lnTo>
                    <a:pt x="101" y="165"/>
                  </a:lnTo>
                  <a:lnTo>
                    <a:pt x="27" y="162"/>
                  </a:lnTo>
                  <a:lnTo>
                    <a:pt x="0" y="24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6" name="Freeform 71">
              <a:extLst>
                <a:ext uri="{FF2B5EF4-FFF2-40B4-BE49-F238E27FC236}">
                  <a16:creationId xmlns="" xmlns:a16="http://schemas.microsoft.com/office/drawing/2014/main" id="{615BE14A-202B-4D56-B169-68A53332B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4163" y="5198320"/>
              <a:ext cx="954088" cy="498475"/>
            </a:xfrm>
            <a:custGeom>
              <a:avLst/>
              <a:gdLst>
                <a:gd name="T0" fmla="*/ 24 w 601"/>
                <a:gd name="T1" fmla="*/ 286 h 314"/>
                <a:gd name="T2" fmla="*/ 13 w 601"/>
                <a:gd name="T3" fmla="*/ 263 h 314"/>
                <a:gd name="T4" fmla="*/ 5 w 601"/>
                <a:gd name="T5" fmla="*/ 242 h 314"/>
                <a:gd name="T6" fmla="*/ 1 w 601"/>
                <a:gd name="T7" fmla="*/ 222 h 314"/>
                <a:gd name="T8" fmla="*/ 0 w 601"/>
                <a:gd name="T9" fmla="*/ 204 h 314"/>
                <a:gd name="T10" fmla="*/ 2 w 601"/>
                <a:gd name="T11" fmla="*/ 187 h 314"/>
                <a:gd name="T12" fmla="*/ 7 w 601"/>
                <a:gd name="T13" fmla="*/ 171 h 314"/>
                <a:gd name="T14" fmla="*/ 24 w 601"/>
                <a:gd name="T15" fmla="*/ 145 h 314"/>
                <a:gd name="T16" fmla="*/ 47 w 601"/>
                <a:gd name="T17" fmla="*/ 123 h 314"/>
                <a:gd name="T18" fmla="*/ 74 w 601"/>
                <a:gd name="T19" fmla="*/ 105 h 314"/>
                <a:gd name="T20" fmla="*/ 102 w 601"/>
                <a:gd name="T21" fmla="*/ 90 h 314"/>
                <a:gd name="T22" fmla="*/ 130 w 601"/>
                <a:gd name="T23" fmla="*/ 78 h 314"/>
                <a:gd name="T24" fmla="*/ 160 w 601"/>
                <a:gd name="T25" fmla="*/ 69 h 314"/>
                <a:gd name="T26" fmla="*/ 204 w 601"/>
                <a:gd name="T27" fmla="*/ 62 h 314"/>
                <a:gd name="T28" fmla="*/ 229 w 601"/>
                <a:gd name="T29" fmla="*/ 55 h 314"/>
                <a:gd name="T30" fmla="*/ 239 w 601"/>
                <a:gd name="T31" fmla="*/ 50 h 314"/>
                <a:gd name="T32" fmla="*/ 288 w 601"/>
                <a:gd name="T33" fmla="*/ 23 h 314"/>
                <a:gd name="T34" fmla="*/ 325 w 601"/>
                <a:gd name="T35" fmla="*/ 7 h 314"/>
                <a:gd name="T36" fmla="*/ 360 w 601"/>
                <a:gd name="T37" fmla="*/ 1 h 314"/>
                <a:gd name="T38" fmla="*/ 399 w 601"/>
                <a:gd name="T39" fmla="*/ 0 h 314"/>
                <a:gd name="T40" fmla="*/ 422 w 601"/>
                <a:gd name="T41" fmla="*/ 1 h 314"/>
                <a:gd name="T42" fmla="*/ 460 w 601"/>
                <a:gd name="T43" fmla="*/ 6 h 314"/>
                <a:gd name="T44" fmla="*/ 486 w 601"/>
                <a:gd name="T45" fmla="*/ 13 h 314"/>
                <a:gd name="T46" fmla="*/ 512 w 601"/>
                <a:gd name="T47" fmla="*/ 24 h 314"/>
                <a:gd name="T48" fmla="*/ 535 w 601"/>
                <a:gd name="T49" fmla="*/ 40 h 314"/>
                <a:gd name="T50" fmla="*/ 556 w 601"/>
                <a:gd name="T51" fmla="*/ 62 h 314"/>
                <a:gd name="T52" fmla="*/ 573 w 601"/>
                <a:gd name="T53" fmla="*/ 88 h 314"/>
                <a:gd name="T54" fmla="*/ 580 w 601"/>
                <a:gd name="T55" fmla="*/ 104 h 314"/>
                <a:gd name="T56" fmla="*/ 593 w 601"/>
                <a:gd name="T57" fmla="*/ 153 h 314"/>
                <a:gd name="T58" fmla="*/ 599 w 601"/>
                <a:gd name="T59" fmla="*/ 185 h 314"/>
                <a:gd name="T60" fmla="*/ 601 w 601"/>
                <a:gd name="T61" fmla="*/ 213 h 314"/>
                <a:gd name="T62" fmla="*/ 598 w 601"/>
                <a:gd name="T63" fmla="*/ 241 h 314"/>
                <a:gd name="T64" fmla="*/ 591 w 601"/>
                <a:gd name="T65" fmla="*/ 263 h 314"/>
                <a:gd name="T66" fmla="*/ 577 w 601"/>
                <a:gd name="T67" fmla="*/ 282 h 314"/>
                <a:gd name="T68" fmla="*/ 557 w 601"/>
                <a:gd name="T69" fmla="*/ 296 h 314"/>
                <a:gd name="T70" fmla="*/ 544 w 601"/>
                <a:gd name="T71" fmla="*/ 300 h 314"/>
                <a:gd name="T72" fmla="*/ 515 w 601"/>
                <a:gd name="T73" fmla="*/ 308 h 314"/>
                <a:gd name="T74" fmla="*/ 487 w 601"/>
                <a:gd name="T75" fmla="*/ 313 h 314"/>
                <a:gd name="T76" fmla="*/ 460 w 601"/>
                <a:gd name="T77" fmla="*/ 314 h 314"/>
                <a:gd name="T78" fmla="*/ 409 w 601"/>
                <a:gd name="T79" fmla="*/ 310 h 314"/>
                <a:gd name="T80" fmla="*/ 361 w 601"/>
                <a:gd name="T81" fmla="*/ 297 h 314"/>
                <a:gd name="T82" fmla="*/ 294 w 601"/>
                <a:gd name="T83" fmla="*/ 273 h 314"/>
                <a:gd name="T84" fmla="*/ 251 w 601"/>
                <a:gd name="T85" fmla="*/ 257 h 314"/>
                <a:gd name="T86" fmla="*/ 207 w 601"/>
                <a:gd name="T87" fmla="*/ 245 h 314"/>
                <a:gd name="T88" fmla="*/ 162 w 601"/>
                <a:gd name="T89" fmla="*/ 241 h 314"/>
                <a:gd name="T90" fmla="*/ 154 w 601"/>
                <a:gd name="T91" fmla="*/ 242 h 314"/>
                <a:gd name="T92" fmla="*/ 136 w 601"/>
                <a:gd name="T93" fmla="*/ 250 h 314"/>
                <a:gd name="T94" fmla="*/ 108 w 601"/>
                <a:gd name="T95" fmla="*/ 270 h 314"/>
                <a:gd name="T96" fmla="*/ 81 w 601"/>
                <a:gd name="T97" fmla="*/ 291 h 314"/>
                <a:gd name="T98" fmla="*/ 62 w 601"/>
                <a:gd name="T99" fmla="*/ 302 h 314"/>
                <a:gd name="T100" fmla="*/ 45 w 601"/>
                <a:gd name="T101" fmla="*/ 304 h 314"/>
                <a:gd name="T102" fmla="*/ 38 w 601"/>
                <a:gd name="T103" fmla="*/ 300 h 314"/>
                <a:gd name="T104" fmla="*/ 31 w 601"/>
                <a:gd name="T105" fmla="*/ 295 h 314"/>
                <a:gd name="T106" fmla="*/ 24 w 601"/>
                <a:gd name="T107" fmla="*/ 28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314">
                  <a:moveTo>
                    <a:pt x="24" y="286"/>
                  </a:moveTo>
                  <a:lnTo>
                    <a:pt x="24" y="286"/>
                  </a:lnTo>
                  <a:lnTo>
                    <a:pt x="18" y="274"/>
                  </a:lnTo>
                  <a:lnTo>
                    <a:pt x="13" y="263"/>
                  </a:lnTo>
                  <a:lnTo>
                    <a:pt x="8" y="252"/>
                  </a:lnTo>
                  <a:lnTo>
                    <a:pt x="5" y="242"/>
                  </a:lnTo>
                  <a:lnTo>
                    <a:pt x="2" y="231"/>
                  </a:lnTo>
                  <a:lnTo>
                    <a:pt x="1" y="222"/>
                  </a:lnTo>
                  <a:lnTo>
                    <a:pt x="0" y="213"/>
                  </a:lnTo>
                  <a:lnTo>
                    <a:pt x="0" y="204"/>
                  </a:lnTo>
                  <a:lnTo>
                    <a:pt x="1" y="195"/>
                  </a:lnTo>
                  <a:lnTo>
                    <a:pt x="2" y="187"/>
                  </a:lnTo>
                  <a:lnTo>
                    <a:pt x="5" y="179"/>
                  </a:lnTo>
                  <a:lnTo>
                    <a:pt x="7" y="171"/>
                  </a:lnTo>
                  <a:lnTo>
                    <a:pt x="15" y="158"/>
                  </a:lnTo>
                  <a:lnTo>
                    <a:pt x="24" y="145"/>
                  </a:lnTo>
                  <a:lnTo>
                    <a:pt x="34" y="133"/>
                  </a:lnTo>
                  <a:lnTo>
                    <a:pt x="47" y="123"/>
                  </a:lnTo>
                  <a:lnTo>
                    <a:pt x="60" y="113"/>
                  </a:lnTo>
                  <a:lnTo>
                    <a:pt x="74" y="105"/>
                  </a:lnTo>
                  <a:lnTo>
                    <a:pt x="88" y="97"/>
                  </a:lnTo>
                  <a:lnTo>
                    <a:pt x="102" y="90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144" y="72"/>
                  </a:lnTo>
                  <a:lnTo>
                    <a:pt x="160" y="69"/>
                  </a:lnTo>
                  <a:lnTo>
                    <a:pt x="189" y="63"/>
                  </a:lnTo>
                  <a:lnTo>
                    <a:pt x="204" y="62"/>
                  </a:lnTo>
                  <a:lnTo>
                    <a:pt x="216" y="58"/>
                  </a:lnTo>
                  <a:lnTo>
                    <a:pt x="229" y="55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65" y="36"/>
                  </a:lnTo>
                  <a:lnTo>
                    <a:pt x="288" y="23"/>
                  </a:lnTo>
                  <a:lnTo>
                    <a:pt x="307" y="14"/>
                  </a:lnTo>
                  <a:lnTo>
                    <a:pt x="325" y="7"/>
                  </a:lnTo>
                  <a:lnTo>
                    <a:pt x="343" y="3"/>
                  </a:lnTo>
                  <a:lnTo>
                    <a:pt x="360" y="1"/>
                  </a:lnTo>
                  <a:lnTo>
                    <a:pt x="379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2" y="1"/>
                  </a:lnTo>
                  <a:lnTo>
                    <a:pt x="447" y="3"/>
                  </a:lnTo>
                  <a:lnTo>
                    <a:pt x="460" y="6"/>
                  </a:lnTo>
                  <a:lnTo>
                    <a:pt x="473" y="10"/>
                  </a:lnTo>
                  <a:lnTo>
                    <a:pt x="486" y="13"/>
                  </a:lnTo>
                  <a:lnTo>
                    <a:pt x="499" y="19"/>
                  </a:lnTo>
                  <a:lnTo>
                    <a:pt x="512" y="24"/>
                  </a:lnTo>
                  <a:lnTo>
                    <a:pt x="524" y="32"/>
                  </a:lnTo>
                  <a:lnTo>
                    <a:pt x="535" y="40"/>
                  </a:lnTo>
                  <a:lnTo>
                    <a:pt x="546" y="50"/>
                  </a:lnTo>
                  <a:lnTo>
                    <a:pt x="556" y="62"/>
                  </a:lnTo>
                  <a:lnTo>
                    <a:pt x="565" y="74"/>
                  </a:lnTo>
                  <a:lnTo>
                    <a:pt x="573" y="88"/>
                  </a:lnTo>
                  <a:lnTo>
                    <a:pt x="580" y="104"/>
                  </a:lnTo>
                  <a:lnTo>
                    <a:pt x="580" y="104"/>
                  </a:lnTo>
                  <a:lnTo>
                    <a:pt x="590" y="138"/>
                  </a:lnTo>
                  <a:lnTo>
                    <a:pt x="593" y="153"/>
                  </a:lnTo>
                  <a:lnTo>
                    <a:pt x="597" y="169"/>
                  </a:lnTo>
                  <a:lnTo>
                    <a:pt x="599" y="185"/>
                  </a:lnTo>
                  <a:lnTo>
                    <a:pt x="601" y="200"/>
                  </a:lnTo>
                  <a:lnTo>
                    <a:pt x="601" y="213"/>
                  </a:lnTo>
                  <a:lnTo>
                    <a:pt x="600" y="227"/>
                  </a:lnTo>
                  <a:lnTo>
                    <a:pt x="598" y="241"/>
                  </a:lnTo>
                  <a:lnTo>
                    <a:pt x="595" y="252"/>
                  </a:lnTo>
                  <a:lnTo>
                    <a:pt x="591" y="263"/>
                  </a:lnTo>
                  <a:lnTo>
                    <a:pt x="584" y="273"/>
                  </a:lnTo>
                  <a:lnTo>
                    <a:pt x="577" y="282"/>
                  </a:lnTo>
                  <a:lnTo>
                    <a:pt x="568" y="289"/>
                  </a:lnTo>
                  <a:lnTo>
                    <a:pt x="557" y="296"/>
                  </a:lnTo>
                  <a:lnTo>
                    <a:pt x="544" y="300"/>
                  </a:lnTo>
                  <a:lnTo>
                    <a:pt x="544" y="300"/>
                  </a:lnTo>
                  <a:lnTo>
                    <a:pt x="530" y="305"/>
                  </a:lnTo>
                  <a:lnTo>
                    <a:pt x="515" y="308"/>
                  </a:lnTo>
                  <a:lnTo>
                    <a:pt x="500" y="311"/>
                  </a:lnTo>
                  <a:lnTo>
                    <a:pt x="487" y="313"/>
                  </a:lnTo>
                  <a:lnTo>
                    <a:pt x="473" y="314"/>
                  </a:lnTo>
                  <a:lnTo>
                    <a:pt x="460" y="314"/>
                  </a:lnTo>
                  <a:lnTo>
                    <a:pt x="434" y="313"/>
                  </a:lnTo>
                  <a:lnTo>
                    <a:pt x="409" y="310"/>
                  </a:lnTo>
                  <a:lnTo>
                    <a:pt x="385" y="304"/>
                  </a:lnTo>
                  <a:lnTo>
                    <a:pt x="361" y="297"/>
                  </a:lnTo>
                  <a:lnTo>
                    <a:pt x="339" y="290"/>
                  </a:lnTo>
                  <a:lnTo>
                    <a:pt x="294" y="273"/>
                  </a:lnTo>
                  <a:lnTo>
                    <a:pt x="273" y="264"/>
                  </a:lnTo>
                  <a:lnTo>
                    <a:pt x="251" y="257"/>
                  </a:lnTo>
                  <a:lnTo>
                    <a:pt x="230" y="251"/>
                  </a:lnTo>
                  <a:lnTo>
                    <a:pt x="207" y="245"/>
                  </a:lnTo>
                  <a:lnTo>
                    <a:pt x="186" y="242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54" y="242"/>
                  </a:lnTo>
                  <a:lnTo>
                    <a:pt x="145" y="245"/>
                  </a:lnTo>
                  <a:lnTo>
                    <a:pt x="136" y="250"/>
                  </a:lnTo>
                  <a:lnTo>
                    <a:pt x="127" y="256"/>
                  </a:lnTo>
                  <a:lnTo>
                    <a:pt x="108" y="270"/>
                  </a:lnTo>
                  <a:lnTo>
                    <a:pt x="90" y="286"/>
                  </a:lnTo>
                  <a:lnTo>
                    <a:pt x="81" y="291"/>
                  </a:lnTo>
                  <a:lnTo>
                    <a:pt x="71" y="297"/>
                  </a:lnTo>
                  <a:lnTo>
                    <a:pt x="62" y="302"/>
                  </a:lnTo>
                  <a:lnTo>
                    <a:pt x="53" y="304"/>
                  </a:lnTo>
                  <a:lnTo>
                    <a:pt x="45" y="304"/>
                  </a:lnTo>
                  <a:lnTo>
                    <a:pt x="42" y="303"/>
                  </a:lnTo>
                  <a:lnTo>
                    <a:pt x="38" y="300"/>
                  </a:lnTo>
                  <a:lnTo>
                    <a:pt x="34" y="298"/>
                  </a:lnTo>
                  <a:lnTo>
                    <a:pt x="31" y="295"/>
                  </a:lnTo>
                  <a:lnTo>
                    <a:pt x="24" y="286"/>
                  </a:lnTo>
                  <a:lnTo>
                    <a:pt x="24" y="28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7" name="Freeform 72">
              <a:extLst>
                <a:ext uri="{FF2B5EF4-FFF2-40B4-BE49-F238E27FC236}">
                  <a16:creationId xmlns="" xmlns:a16="http://schemas.microsoft.com/office/drawing/2014/main" id="{2B6B23A8-538A-4EFC-B8B3-8B0F61741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13" y="3520333"/>
              <a:ext cx="1416050" cy="1135063"/>
            </a:xfrm>
            <a:custGeom>
              <a:avLst/>
              <a:gdLst>
                <a:gd name="T0" fmla="*/ 777 w 892"/>
                <a:gd name="T1" fmla="*/ 680 h 715"/>
                <a:gd name="T2" fmla="*/ 780 w 892"/>
                <a:gd name="T3" fmla="*/ 469 h 715"/>
                <a:gd name="T4" fmla="*/ 785 w 892"/>
                <a:gd name="T5" fmla="*/ 321 h 715"/>
                <a:gd name="T6" fmla="*/ 789 w 892"/>
                <a:gd name="T7" fmla="*/ 269 h 715"/>
                <a:gd name="T8" fmla="*/ 793 w 892"/>
                <a:gd name="T9" fmla="*/ 247 h 715"/>
                <a:gd name="T10" fmla="*/ 794 w 892"/>
                <a:gd name="T11" fmla="*/ 244 h 715"/>
                <a:gd name="T12" fmla="*/ 801 w 892"/>
                <a:gd name="T13" fmla="*/ 237 h 715"/>
                <a:gd name="T14" fmla="*/ 809 w 892"/>
                <a:gd name="T15" fmla="*/ 234 h 715"/>
                <a:gd name="T16" fmla="*/ 828 w 892"/>
                <a:gd name="T17" fmla="*/ 233 h 715"/>
                <a:gd name="T18" fmla="*/ 860 w 892"/>
                <a:gd name="T19" fmla="*/ 234 h 715"/>
                <a:gd name="T20" fmla="*/ 870 w 892"/>
                <a:gd name="T21" fmla="*/ 232 h 715"/>
                <a:gd name="T22" fmla="*/ 876 w 892"/>
                <a:gd name="T23" fmla="*/ 224 h 715"/>
                <a:gd name="T24" fmla="*/ 880 w 892"/>
                <a:gd name="T25" fmla="*/ 207 h 715"/>
                <a:gd name="T26" fmla="*/ 890 w 892"/>
                <a:gd name="T27" fmla="*/ 154 h 715"/>
                <a:gd name="T28" fmla="*/ 892 w 892"/>
                <a:gd name="T29" fmla="*/ 96 h 715"/>
                <a:gd name="T30" fmla="*/ 890 w 892"/>
                <a:gd name="T31" fmla="*/ 71 h 715"/>
                <a:gd name="T32" fmla="*/ 886 w 892"/>
                <a:gd name="T33" fmla="*/ 53 h 715"/>
                <a:gd name="T34" fmla="*/ 882 w 892"/>
                <a:gd name="T35" fmla="*/ 47 h 715"/>
                <a:gd name="T36" fmla="*/ 870 w 892"/>
                <a:gd name="T37" fmla="*/ 36 h 715"/>
                <a:gd name="T38" fmla="*/ 852 w 892"/>
                <a:gd name="T39" fmla="*/ 28 h 715"/>
                <a:gd name="T40" fmla="*/ 828 w 892"/>
                <a:gd name="T41" fmla="*/ 23 h 715"/>
                <a:gd name="T42" fmla="*/ 782 w 892"/>
                <a:gd name="T43" fmla="*/ 16 h 715"/>
                <a:gd name="T44" fmla="*/ 652 w 892"/>
                <a:gd name="T45" fmla="*/ 8 h 715"/>
                <a:gd name="T46" fmla="*/ 634 w 892"/>
                <a:gd name="T47" fmla="*/ 9 h 715"/>
                <a:gd name="T48" fmla="*/ 565 w 892"/>
                <a:gd name="T49" fmla="*/ 20 h 715"/>
                <a:gd name="T50" fmla="*/ 512 w 892"/>
                <a:gd name="T51" fmla="*/ 29 h 715"/>
                <a:gd name="T52" fmla="*/ 456 w 892"/>
                <a:gd name="T53" fmla="*/ 33 h 715"/>
                <a:gd name="T54" fmla="*/ 422 w 892"/>
                <a:gd name="T55" fmla="*/ 32 h 715"/>
                <a:gd name="T56" fmla="*/ 345 w 892"/>
                <a:gd name="T57" fmla="*/ 25 h 715"/>
                <a:gd name="T58" fmla="*/ 240 w 892"/>
                <a:gd name="T59" fmla="*/ 10 h 715"/>
                <a:gd name="T60" fmla="*/ 199 w 892"/>
                <a:gd name="T61" fmla="*/ 6 h 715"/>
                <a:gd name="T62" fmla="*/ 154 w 892"/>
                <a:gd name="T63" fmla="*/ 4 h 715"/>
                <a:gd name="T64" fmla="*/ 73 w 892"/>
                <a:gd name="T65" fmla="*/ 1 h 715"/>
                <a:gd name="T66" fmla="*/ 45 w 892"/>
                <a:gd name="T67" fmla="*/ 1 h 715"/>
                <a:gd name="T68" fmla="*/ 28 w 892"/>
                <a:gd name="T69" fmla="*/ 6 h 715"/>
                <a:gd name="T70" fmla="*/ 24 w 892"/>
                <a:gd name="T71" fmla="*/ 9 h 715"/>
                <a:gd name="T72" fmla="*/ 16 w 892"/>
                <a:gd name="T73" fmla="*/ 18 h 715"/>
                <a:gd name="T74" fmla="*/ 8 w 892"/>
                <a:gd name="T75" fmla="*/ 32 h 715"/>
                <a:gd name="T76" fmla="*/ 3 w 892"/>
                <a:gd name="T77" fmla="*/ 50 h 715"/>
                <a:gd name="T78" fmla="*/ 0 w 892"/>
                <a:gd name="T79" fmla="*/ 75 h 715"/>
                <a:gd name="T80" fmla="*/ 1 w 892"/>
                <a:gd name="T81" fmla="*/ 104 h 715"/>
                <a:gd name="T82" fmla="*/ 7 w 892"/>
                <a:gd name="T83" fmla="*/ 140 h 715"/>
                <a:gd name="T84" fmla="*/ 17 w 892"/>
                <a:gd name="T85" fmla="*/ 184 h 715"/>
                <a:gd name="T86" fmla="*/ 24 w 892"/>
                <a:gd name="T87" fmla="*/ 208 h 715"/>
                <a:gd name="T88" fmla="*/ 48 w 892"/>
                <a:gd name="T89" fmla="*/ 295 h 715"/>
                <a:gd name="T90" fmla="*/ 65 w 892"/>
                <a:gd name="T91" fmla="*/ 380 h 715"/>
                <a:gd name="T92" fmla="*/ 76 w 892"/>
                <a:gd name="T93" fmla="*/ 461 h 715"/>
                <a:gd name="T94" fmla="*/ 83 w 892"/>
                <a:gd name="T95" fmla="*/ 535 h 715"/>
                <a:gd name="T96" fmla="*/ 86 w 892"/>
                <a:gd name="T97" fmla="*/ 646 h 715"/>
                <a:gd name="T98" fmla="*/ 86 w 892"/>
                <a:gd name="T99" fmla="*/ 689 h 715"/>
                <a:gd name="T100" fmla="*/ 777 w 892"/>
                <a:gd name="T101" fmla="*/ 68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2" h="715">
                  <a:moveTo>
                    <a:pt x="777" y="680"/>
                  </a:moveTo>
                  <a:lnTo>
                    <a:pt x="777" y="680"/>
                  </a:lnTo>
                  <a:lnTo>
                    <a:pt x="777" y="614"/>
                  </a:lnTo>
                  <a:lnTo>
                    <a:pt x="780" y="469"/>
                  </a:lnTo>
                  <a:lnTo>
                    <a:pt x="782" y="391"/>
                  </a:lnTo>
                  <a:lnTo>
                    <a:pt x="785" y="321"/>
                  </a:lnTo>
                  <a:lnTo>
                    <a:pt x="788" y="292"/>
                  </a:lnTo>
                  <a:lnTo>
                    <a:pt x="789" y="269"/>
                  </a:lnTo>
                  <a:lnTo>
                    <a:pt x="792" y="252"/>
                  </a:lnTo>
                  <a:lnTo>
                    <a:pt x="793" y="247"/>
                  </a:lnTo>
                  <a:lnTo>
                    <a:pt x="794" y="244"/>
                  </a:lnTo>
                  <a:lnTo>
                    <a:pt x="794" y="244"/>
                  </a:lnTo>
                  <a:lnTo>
                    <a:pt x="798" y="240"/>
                  </a:lnTo>
                  <a:lnTo>
                    <a:pt x="801" y="237"/>
                  </a:lnTo>
                  <a:lnTo>
                    <a:pt x="805" y="235"/>
                  </a:lnTo>
                  <a:lnTo>
                    <a:pt x="809" y="234"/>
                  </a:lnTo>
                  <a:lnTo>
                    <a:pt x="818" y="233"/>
                  </a:lnTo>
                  <a:lnTo>
                    <a:pt x="828" y="233"/>
                  </a:lnTo>
                  <a:lnTo>
                    <a:pt x="850" y="235"/>
                  </a:lnTo>
                  <a:lnTo>
                    <a:pt x="860" y="234"/>
                  </a:lnTo>
                  <a:lnTo>
                    <a:pt x="870" y="232"/>
                  </a:lnTo>
                  <a:lnTo>
                    <a:pt x="870" y="232"/>
                  </a:lnTo>
                  <a:lnTo>
                    <a:pt x="873" y="230"/>
                  </a:lnTo>
                  <a:lnTo>
                    <a:pt x="876" y="224"/>
                  </a:lnTo>
                  <a:lnTo>
                    <a:pt x="878" y="216"/>
                  </a:lnTo>
                  <a:lnTo>
                    <a:pt x="880" y="207"/>
                  </a:lnTo>
                  <a:lnTo>
                    <a:pt x="885" y="182"/>
                  </a:lnTo>
                  <a:lnTo>
                    <a:pt x="890" y="154"/>
                  </a:lnTo>
                  <a:lnTo>
                    <a:pt x="892" y="124"/>
                  </a:lnTo>
                  <a:lnTo>
                    <a:pt x="892" y="96"/>
                  </a:lnTo>
                  <a:lnTo>
                    <a:pt x="891" y="84"/>
                  </a:lnTo>
                  <a:lnTo>
                    <a:pt x="890" y="71"/>
                  </a:lnTo>
                  <a:lnTo>
                    <a:pt x="888" y="61"/>
                  </a:lnTo>
                  <a:lnTo>
                    <a:pt x="886" y="53"/>
                  </a:lnTo>
                  <a:lnTo>
                    <a:pt x="886" y="53"/>
                  </a:lnTo>
                  <a:lnTo>
                    <a:pt x="882" y="47"/>
                  </a:lnTo>
                  <a:lnTo>
                    <a:pt x="877" y="42"/>
                  </a:lnTo>
                  <a:lnTo>
                    <a:pt x="870" y="36"/>
                  </a:lnTo>
                  <a:lnTo>
                    <a:pt x="862" y="33"/>
                  </a:lnTo>
                  <a:lnTo>
                    <a:pt x="852" y="28"/>
                  </a:lnTo>
                  <a:lnTo>
                    <a:pt x="841" y="25"/>
                  </a:lnTo>
                  <a:lnTo>
                    <a:pt x="828" y="23"/>
                  </a:lnTo>
                  <a:lnTo>
                    <a:pt x="815" y="20"/>
                  </a:lnTo>
                  <a:lnTo>
                    <a:pt x="782" y="16"/>
                  </a:lnTo>
                  <a:lnTo>
                    <a:pt x="744" y="13"/>
                  </a:lnTo>
                  <a:lnTo>
                    <a:pt x="652" y="8"/>
                  </a:lnTo>
                  <a:lnTo>
                    <a:pt x="652" y="8"/>
                  </a:lnTo>
                  <a:lnTo>
                    <a:pt x="634" y="9"/>
                  </a:lnTo>
                  <a:lnTo>
                    <a:pt x="612" y="11"/>
                  </a:lnTo>
                  <a:lnTo>
                    <a:pt x="565" y="20"/>
                  </a:lnTo>
                  <a:lnTo>
                    <a:pt x="539" y="25"/>
                  </a:lnTo>
                  <a:lnTo>
                    <a:pt x="512" y="29"/>
                  </a:lnTo>
                  <a:lnTo>
                    <a:pt x="483" y="33"/>
                  </a:lnTo>
                  <a:lnTo>
                    <a:pt x="456" y="33"/>
                  </a:lnTo>
                  <a:lnTo>
                    <a:pt x="456" y="33"/>
                  </a:lnTo>
                  <a:lnTo>
                    <a:pt x="422" y="32"/>
                  </a:lnTo>
                  <a:lnTo>
                    <a:pt x="385" y="29"/>
                  </a:lnTo>
                  <a:lnTo>
                    <a:pt x="345" y="25"/>
                  </a:lnTo>
                  <a:lnTo>
                    <a:pt x="307" y="19"/>
                  </a:lnTo>
                  <a:lnTo>
                    <a:pt x="240" y="10"/>
                  </a:lnTo>
                  <a:lnTo>
                    <a:pt x="215" y="7"/>
                  </a:lnTo>
                  <a:lnTo>
                    <a:pt x="199" y="6"/>
                  </a:lnTo>
                  <a:lnTo>
                    <a:pt x="199" y="6"/>
                  </a:lnTo>
                  <a:lnTo>
                    <a:pt x="154" y="4"/>
                  </a:lnTo>
                  <a:lnTo>
                    <a:pt x="120" y="3"/>
                  </a:lnTo>
                  <a:lnTo>
                    <a:pt x="73" y="1"/>
                  </a:lnTo>
                  <a:lnTo>
                    <a:pt x="57" y="0"/>
                  </a:lnTo>
                  <a:lnTo>
                    <a:pt x="45" y="1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9"/>
                  </a:lnTo>
                  <a:lnTo>
                    <a:pt x="19" y="12"/>
                  </a:lnTo>
                  <a:lnTo>
                    <a:pt x="16" y="18"/>
                  </a:lnTo>
                  <a:lnTo>
                    <a:pt x="11" y="24"/>
                  </a:lnTo>
                  <a:lnTo>
                    <a:pt x="8" y="32"/>
                  </a:lnTo>
                  <a:lnTo>
                    <a:pt x="6" y="39"/>
                  </a:lnTo>
                  <a:lnTo>
                    <a:pt x="3" y="50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1" y="104"/>
                  </a:lnTo>
                  <a:lnTo>
                    <a:pt x="3" y="122"/>
                  </a:lnTo>
                  <a:lnTo>
                    <a:pt x="7" y="140"/>
                  </a:lnTo>
                  <a:lnTo>
                    <a:pt x="11" y="162"/>
                  </a:lnTo>
                  <a:lnTo>
                    <a:pt x="17" y="184"/>
                  </a:lnTo>
                  <a:lnTo>
                    <a:pt x="24" y="208"/>
                  </a:lnTo>
                  <a:lnTo>
                    <a:pt x="24" y="208"/>
                  </a:lnTo>
                  <a:lnTo>
                    <a:pt x="37" y="251"/>
                  </a:lnTo>
                  <a:lnTo>
                    <a:pt x="48" y="295"/>
                  </a:lnTo>
                  <a:lnTo>
                    <a:pt x="58" y="338"/>
                  </a:lnTo>
                  <a:lnTo>
                    <a:pt x="65" y="380"/>
                  </a:lnTo>
                  <a:lnTo>
                    <a:pt x="71" y="422"/>
                  </a:lnTo>
                  <a:lnTo>
                    <a:pt x="76" y="461"/>
                  </a:lnTo>
                  <a:lnTo>
                    <a:pt x="80" y="499"/>
                  </a:lnTo>
                  <a:lnTo>
                    <a:pt x="83" y="535"/>
                  </a:lnTo>
                  <a:lnTo>
                    <a:pt x="86" y="597"/>
                  </a:lnTo>
                  <a:lnTo>
                    <a:pt x="86" y="646"/>
                  </a:lnTo>
                  <a:lnTo>
                    <a:pt x="86" y="678"/>
                  </a:lnTo>
                  <a:lnTo>
                    <a:pt x="86" y="689"/>
                  </a:lnTo>
                  <a:lnTo>
                    <a:pt x="443" y="715"/>
                  </a:lnTo>
                  <a:lnTo>
                    <a:pt x="777" y="6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8" name="Freeform 73">
              <a:extLst>
                <a:ext uri="{FF2B5EF4-FFF2-40B4-BE49-F238E27FC236}">
                  <a16:creationId xmlns="" xmlns:a16="http://schemas.microsoft.com/office/drawing/2014/main" id="{9A642101-78B1-41D0-A35E-82318A587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788" y="3656858"/>
              <a:ext cx="23813" cy="973138"/>
            </a:xfrm>
            <a:custGeom>
              <a:avLst/>
              <a:gdLst>
                <a:gd name="T0" fmla="*/ 0 w 15"/>
                <a:gd name="T1" fmla="*/ 0 h 613"/>
                <a:gd name="T2" fmla="*/ 5 w 15"/>
                <a:gd name="T3" fmla="*/ 613 h 613"/>
                <a:gd name="T4" fmla="*/ 15 w 15"/>
                <a:gd name="T5" fmla="*/ 613 h 613"/>
                <a:gd name="T6" fmla="*/ 10 w 15"/>
                <a:gd name="T7" fmla="*/ 0 h 613"/>
                <a:gd name="T8" fmla="*/ 0 w 15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13">
                  <a:moveTo>
                    <a:pt x="0" y="0"/>
                  </a:moveTo>
                  <a:lnTo>
                    <a:pt x="5" y="613"/>
                  </a:lnTo>
                  <a:lnTo>
                    <a:pt x="15" y="613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77">
              <a:extLst>
                <a:ext uri="{FF2B5EF4-FFF2-40B4-BE49-F238E27FC236}">
                  <a16:creationId xmlns="" xmlns:a16="http://schemas.microsoft.com/office/drawing/2014/main" id="{D6E66673-FFA9-4A48-9109-8D34EAE59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2225" y="3602883"/>
              <a:ext cx="219075" cy="133350"/>
            </a:xfrm>
            <a:custGeom>
              <a:avLst/>
              <a:gdLst>
                <a:gd name="T0" fmla="*/ 138 w 138"/>
                <a:gd name="T1" fmla="*/ 37 h 84"/>
                <a:gd name="T2" fmla="*/ 138 w 138"/>
                <a:gd name="T3" fmla="*/ 37 h 84"/>
                <a:gd name="T4" fmla="*/ 138 w 138"/>
                <a:gd name="T5" fmla="*/ 42 h 84"/>
                <a:gd name="T6" fmla="*/ 137 w 138"/>
                <a:gd name="T7" fmla="*/ 46 h 84"/>
                <a:gd name="T8" fmla="*/ 134 w 138"/>
                <a:gd name="T9" fmla="*/ 54 h 84"/>
                <a:gd name="T10" fmla="*/ 127 w 138"/>
                <a:gd name="T11" fmla="*/ 62 h 84"/>
                <a:gd name="T12" fmla="*/ 119 w 138"/>
                <a:gd name="T13" fmla="*/ 69 h 84"/>
                <a:gd name="T14" fmla="*/ 110 w 138"/>
                <a:gd name="T15" fmla="*/ 75 h 84"/>
                <a:gd name="T16" fmla="*/ 97 w 138"/>
                <a:gd name="T17" fmla="*/ 79 h 84"/>
                <a:gd name="T18" fmla="*/ 85 w 138"/>
                <a:gd name="T19" fmla="*/ 81 h 84"/>
                <a:gd name="T20" fmla="*/ 71 w 138"/>
                <a:gd name="T21" fmla="*/ 84 h 84"/>
                <a:gd name="T22" fmla="*/ 71 w 138"/>
                <a:gd name="T23" fmla="*/ 84 h 84"/>
                <a:gd name="T24" fmla="*/ 58 w 138"/>
                <a:gd name="T25" fmla="*/ 84 h 84"/>
                <a:gd name="T26" fmla="*/ 44 w 138"/>
                <a:gd name="T27" fmla="*/ 81 h 84"/>
                <a:gd name="T28" fmla="*/ 33 w 138"/>
                <a:gd name="T29" fmla="*/ 78 h 84"/>
                <a:gd name="T30" fmla="*/ 21 w 138"/>
                <a:gd name="T31" fmla="*/ 73 h 84"/>
                <a:gd name="T32" fmla="*/ 14 w 138"/>
                <a:gd name="T33" fmla="*/ 68 h 84"/>
                <a:gd name="T34" fmla="*/ 7 w 138"/>
                <a:gd name="T35" fmla="*/ 61 h 84"/>
                <a:gd name="T36" fmla="*/ 2 w 138"/>
                <a:gd name="T37" fmla="*/ 53 h 84"/>
                <a:gd name="T38" fmla="*/ 1 w 138"/>
                <a:gd name="T39" fmla="*/ 50 h 84"/>
                <a:gd name="T40" fmla="*/ 0 w 138"/>
                <a:gd name="T41" fmla="*/ 45 h 84"/>
                <a:gd name="T42" fmla="*/ 0 w 138"/>
                <a:gd name="T43" fmla="*/ 45 h 84"/>
                <a:gd name="T44" fmla="*/ 0 w 138"/>
                <a:gd name="T45" fmla="*/ 41 h 84"/>
                <a:gd name="T46" fmla="*/ 1 w 138"/>
                <a:gd name="T47" fmla="*/ 36 h 84"/>
                <a:gd name="T48" fmla="*/ 5 w 138"/>
                <a:gd name="T49" fmla="*/ 28 h 84"/>
                <a:gd name="T50" fmla="*/ 10 w 138"/>
                <a:gd name="T51" fmla="*/ 21 h 84"/>
                <a:gd name="T52" fmla="*/ 19 w 138"/>
                <a:gd name="T53" fmla="*/ 15 h 84"/>
                <a:gd name="T54" fmla="*/ 28 w 138"/>
                <a:gd name="T55" fmla="*/ 9 h 84"/>
                <a:gd name="T56" fmla="*/ 40 w 138"/>
                <a:gd name="T57" fmla="*/ 4 h 84"/>
                <a:gd name="T58" fmla="*/ 53 w 138"/>
                <a:gd name="T59" fmla="*/ 1 h 84"/>
                <a:gd name="T60" fmla="*/ 67 w 138"/>
                <a:gd name="T61" fmla="*/ 0 h 84"/>
                <a:gd name="T62" fmla="*/ 67 w 138"/>
                <a:gd name="T63" fmla="*/ 0 h 84"/>
                <a:gd name="T64" fmla="*/ 80 w 138"/>
                <a:gd name="T65" fmla="*/ 0 h 84"/>
                <a:gd name="T66" fmla="*/ 94 w 138"/>
                <a:gd name="T67" fmla="*/ 1 h 84"/>
                <a:gd name="T68" fmla="*/ 105 w 138"/>
                <a:gd name="T69" fmla="*/ 4 h 84"/>
                <a:gd name="T70" fmla="*/ 117 w 138"/>
                <a:gd name="T71" fmla="*/ 9 h 84"/>
                <a:gd name="T72" fmla="*/ 124 w 138"/>
                <a:gd name="T73" fmla="*/ 15 h 84"/>
                <a:gd name="T74" fmla="*/ 131 w 138"/>
                <a:gd name="T75" fmla="*/ 21 h 84"/>
                <a:gd name="T76" fmla="*/ 136 w 138"/>
                <a:gd name="T77" fmla="*/ 29 h 84"/>
                <a:gd name="T78" fmla="*/ 137 w 138"/>
                <a:gd name="T79" fmla="*/ 34 h 84"/>
                <a:gd name="T80" fmla="*/ 138 w 138"/>
                <a:gd name="T81" fmla="*/ 37 h 84"/>
                <a:gd name="T82" fmla="*/ 138 w 138"/>
                <a:gd name="T83" fmla="*/ 3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84">
                  <a:moveTo>
                    <a:pt x="138" y="37"/>
                  </a:moveTo>
                  <a:lnTo>
                    <a:pt x="138" y="37"/>
                  </a:lnTo>
                  <a:lnTo>
                    <a:pt x="138" y="42"/>
                  </a:lnTo>
                  <a:lnTo>
                    <a:pt x="137" y="46"/>
                  </a:lnTo>
                  <a:lnTo>
                    <a:pt x="134" y="54"/>
                  </a:lnTo>
                  <a:lnTo>
                    <a:pt x="127" y="62"/>
                  </a:lnTo>
                  <a:lnTo>
                    <a:pt x="119" y="69"/>
                  </a:lnTo>
                  <a:lnTo>
                    <a:pt x="110" y="75"/>
                  </a:lnTo>
                  <a:lnTo>
                    <a:pt x="97" y="79"/>
                  </a:lnTo>
                  <a:lnTo>
                    <a:pt x="85" y="81"/>
                  </a:lnTo>
                  <a:lnTo>
                    <a:pt x="71" y="84"/>
                  </a:lnTo>
                  <a:lnTo>
                    <a:pt x="71" y="84"/>
                  </a:lnTo>
                  <a:lnTo>
                    <a:pt x="58" y="84"/>
                  </a:lnTo>
                  <a:lnTo>
                    <a:pt x="44" y="81"/>
                  </a:lnTo>
                  <a:lnTo>
                    <a:pt x="33" y="78"/>
                  </a:lnTo>
                  <a:lnTo>
                    <a:pt x="21" y="73"/>
                  </a:lnTo>
                  <a:lnTo>
                    <a:pt x="14" y="68"/>
                  </a:lnTo>
                  <a:lnTo>
                    <a:pt x="7" y="61"/>
                  </a:lnTo>
                  <a:lnTo>
                    <a:pt x="2" y="53"/>
                  </a:lnTo>
                  <a:lnTo>
                    <a:pt x="1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1" y="36"/>
                  </a:lnTo>
                  <a:lnTo>
                    <a:pt x="5" y="28"/>
                  </a:lnTo>
                  <a:lnTo>
                    <a:pt x="10" y="21"/>
                  </a:lnTo>
                  <a:lnTo>
                    <a:pt x="19" y="15"/>
                  </a:lnTo>
                  <a:lnTo>
                    <a:pt x="28" y="9"/>
                  </a:lnTo>
                  <a:lnTo>
                    <a:pt x="40" y="4"/>
                  </a:lnTo>
                  <a:lnTo>
                    <a:pt x="53" y="1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94" y="1"/>
                  </a:lnTo>
                  <a:lnTo>
                    <a:pt x="105" y="4"/>
                  </a:lnTo>
                  <a:lnTo>
                    <a:pt x="117" y="9"/>
                  </a:lnTo>
                  <a:lnTo>
                    <a:pt x="124" y="15"/>
                  </a:lnTo>
                  <a:lnTo>
                    <a:pt x="131" y="21"/>
                  </a:lnTo>
                  <a:lnTo>
                    <a:pt x="136" y="29"/>
                  </a:lnTo>
                  <a:lnTo>
                    <a:pt x="137" y="34"/>
                  </a:lnTo>
                  <a:lnTo>
                    <a:pt x="138" y="37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0" name="Freeform 78">
              <a:extLst>
                <a:ext uri="{FF2B5EF4-FFF2-40B4-BE49-F238E27FC236}">
                  <a16:creationId xmlns="" xmlns:a16="http://schemas.microsoft.com/office/drawing/2014/main" id="{39474D67-7135-4DC3-A612-2B05CF3DD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850" y="3669558"/>
              <a:ext cx="230188" cy="806450"/>
            </a:xfrm>
            <a:custGeom>
              <a:avLst/>
              <a:gdLst>
                <a:gd name="T0" fmla="*/ 103 w 145"/>
                <a:gd name="T1" fmla="*/ 9 h 508"/>
                <a:gd name="T2" fmla="*/ 103 w 145"/>
                <a:gd name="T3" fmla="*/ 9 h 508"/>
                <a:gd name="T4" fmla="*/ 100 w 145"/>
                <a:gd name="T5" fmla="*/ 41 h 508"/>
                <a:gd name="T6" fmla="*/ 91 w 145"/>
                <a:gd name="T7" fmla="*/ 114 h 508"/>
                <a:gd name="T8" fmla="*/ 78 w 145"/>
                <a:gd name="T9" fmla="*/ 197 h 508"/>
                <a:gd name="T10" fmla="*/ 73 w 145"/>
                <a:gd name="T11" fmla="*/ 232 h 508"/>
                <a:gd name="T12" fmla="*/ 67 w 145"/>
                <a:gd name="T13" fmla="*/ 255 h 508"/>
                <a:gd name="T14" fmla="*/ 67 w 145"/>
                <a:gd name="T15" fmla="*/ 255 h 508"/>
                <a:gd name="T16" fmla="*/ 61 w 145"/>
                <a:gd name="T17" fmla="*/ 270 h 508"/>
                <a:gd name="T18" fmla="*/ 53 w 145"/>
                <a:gd name="T19" fmla="*/ 291 h 508"/>
                <a:gd name="T20" fmla="*/ 33 w 145"/>
                <a:gd name="T21" fmla="*/ 336 h 508"/>
                <a:gd name="T22" fmla="*/ 13 w 145"/>
                <a:gd name="T23" fmla="*/ 380 h 508"/>
                <a:gd name="T24" fmla="*/ 6 w 145"/>
                <a:gd name="T25" fmla="*/ 396 h 508"/>
                <a:gd name="T26" fmla="*/ 1 w 145"/>
                <a:gd name="T27" fmla="*/ 406 h 508"/>
                <a:gd name="T28" fmla="*/ 1 w 145"/>
                <a:gd name="T29" fmla="*/ 406 h 508"/>
                <a:gd name="T30" fmla="*/ 0 w 145"/>
                <a:gd name="T31" fmla="*/ 410 h 508"/>
                <a:gd name="T32" fmla="*/ 0 w 145"/>
                <a:gd name="T33" fmla="*/ 416 h 508"/>
                <a:gd name="T34" fmla="*/ 2 w 145"/>
                <a:gd name="T35" fmla="*/ 430 h 508"/>
                <a:gd name="T36" fmla="*/ 6 w 145"/>
                <a:gd name="T37" fmla="*/ 446 h 508"/>
                <a:gd name="T38" fmla="*/ 10 w 145"/>
                <a:gd name="T39" fmla="*/ 463 h 508"/>
                <a:gd name="T40" fmla="*/ 16 w 145"/>
                <a:gd name="T41" fmla="*/ 478 h 508"/>
                <a:gd name="T42" fmla="*/ 22 w 145"/>
                <a:gd name="T43" fmla="*/ 492 h 508"/>
                <a:gd name="T44" fmla="*/ 27 w 145"/>
                <a:gd name="T45" fmla="*/ 503 h 508"/>
                <a:gd name="T46" fmla="*/ 30 w 145"/>
                <a:gd name="T47" fmla="*/ 505 h 508"/>
                <a:gd name="T48" fmla="*/ 32 w 145"/>
                <a:gd name="T49" fmla="*/ 508 h 508"/>
                <a:gd name="T50" fmla="*/ 32 w 145"/>
                <a:gd name="T51" fmla="*/ 508 h 508"/>
                <a:gd name="T52" fmla="*/ 34 w 145"/>
                <a:gd name="T53" fmla="*/ 508 h 508"/>
                <a:gd name="T54" fmla="*/ 39 w 145"/>
                <a:gd name="T55" fmla="*/ 507 h 508"/>
                <a:gd name="T56" fmla="*/ 49 w 145"/>
                <a:gd name="T57" fmla="*/ 502 h 508"/>
                <a:gd name="T58" fmla="*/ 61 w 145"/>
                <a:gd name="T59" fmla="*/ 494 h 508"/>
                <a:gd name="T60" fmla="*/ 76 w 145"/>
                <a:gd name="T61" fmla="*/ 484 h 508"/>
                <a:gd name="T62" fmla="*/ 102 w 145"/>
                <a:gd name="T63" fmla="*/ 465 h 508"/>
                <a:gd name="T64" fmla="*/ 112 w 145"/>
                <a:gd name="T65" fmla="*/ 456 h 508"/>
                <a:gd name="T66" fmla="*/ 117 w 145"/>
                <a:gd name="T67" fmla="*/ 451 h 508"/>
                <a:gd name="T68" fmla="*/ 117 w 145"/>
                <a:gd name="T69" fmla="*/ 451 h 508"/>
                <a:gd name="T70" fmla="*/ 118 w 145"/>
                <a:gd name="T71" fmla="*/ 446 h 508"/>
                <a:gd name="T72" fmla="*/ 119 w 145"/>
                <a:gd name="T73" fmla="*/ 435 h 508"/>
                <a:gd name="T74" fmla="*/ 118 w 145"/>
                <a:gd name="T75" fmla="*/ 403 h 508"/>
                <a:gd name="T76" fmla="*/ 119 w 145"/>
                <a:gd name="T77" fmla="*/ 354 h 508"/>
                <a:gd name="T78" fmla="*/ 120 w 145"/>
                <a:gd name="T79" fmla="*/ 323 h 508"/>
                <a:gd name="T80" fmla="*/ 122 w 145"/>
                <a:gd name="T81" fmla="*/ 288 h 508"/>
                <a:gd name="T82" fmla="*/ 122 w 145"/>
                <a:gd name="T83" fmla="*/ 288 h 508"/>
                <a:gd name="T84" fmla="*/ 125 w 145"/>
                <a:gd name="T85" fmla="*/ 261 h 508"/>
                <a:gd name="T86" fmla="*/ 128 w 145"/>
                <a:gd name="T87" fmla="*/ 239 h 508"/>
                <a:gd name="T88" fmla="*/ 134 w 145"/>
                <a:gd name="T89" fmla="*/ 190 h 508"/>
                <a:gd name="T90" fmla="*/ 137 w 145"/>
                <a:gd name="T91" fmla="*/ 159 h 508"/>
                <a:gd name="T92" fmla="*/ 139 w 145"/>
                <a:gd name="T93" fmla="*/ 119 h 508"/>
                <a:gd name="T94" fmla="*/ 143 w 145"/>
                <a:gd name="T95" fmla="*/ 67 h 508"/>
                <a:gd name="T96" fmla="*/ 145 w 145"/>
                <a:gd name="T97" fmla="*/ 0 h 508"/>
                <a:gd name="T98" fmla="*/ 103 w 145"/>
                <a:gd name="T99" fmla="*/ 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" h="508">
                  <a:moveTo>
                    <a:pt x="103" y="9"/>
                  </a:moveTo>
                  <a:lnTo>
                    <a:pt x="103" y="9"/>
                  </a:lnTo>
                  <a:lnTo>
                    <a:pt x="100" y="41"/>
                  </a:lnTo>
                  <a:lnTo>
                    <a:pt x="91" y="114"/>
                  </a:lnTo>
                  <a:lnTo>
                    <a:pt x="78" y="197"/>
                  </a:lnTo>
                  <a:lnTo>
                    <a:pt x="73" y="232"/>
                  </a:lnTo>
                  <a:lnTo>
                    <a:pt x="67" y="255"/>
                  </a:lnTo>
                  <a:lnTo>
                    <a:pt x="67" y="255"/>
                  </a:lnTo>
                  <a:lnTo>
                    <a:pt x="61" y="270"/>
                  </a:lnTo>
                  <a:lnTo>
                    <a:pt x="53" y="291"/>
                  </a:lnTo>
                  <a:lnTo>
                    <a:pt x="33" y="336"/>
                  </a:lnTo>
                  <a:lnTo>
                    <a:pt x="13" y="380"/>
                  </a:lnTo>
                  <a:lnTo>
                    <a:pt x="6" y="396"/>
                  </a:lnTo>
                  <a:lnTo>
                    <a:pt x="1" y="406"/>
                  </a:lnTo>
                  <a:lnTo>
                    <a:pt x="1" y="406"/>
                  </a:lnTo>
                  <a:lnTo>
                    <a:pt x="0" y="410"/>
                  </a:lnTo>
                  <a:lnTo>
                    <a:pt x="0" y="416"/>
                  </a:lnTo>
                  <a:lnTo>
                    <a:pt x="2" y="430"/>
                  </a:lnTo>
                  <a:lnTo>
                    <a:pt x="6" y="446"/>
                  </a:lnTo>
                  <a:lnTo>
                    <a:pt x="10" y="463"/>
                  </a:lnTo>
                  <a:lnTo>
                    <a:pt x="16" y="478"/>
                  </a:lnTo>
                  <a:lnTo>
                    <a:pt x="22" y="492"/>
                  </a:lnTo>
                  <a:lnTo>
                    <a:pt x="27" y="503"/>
                  </a:lnTo>
                  <a:lnTo>
                    <a:pt x="30" y="505"/>
                  </a:lnTo>
                  <a:lnTo>
                    <a:pt x="32" y="508"/>
                  </a:lnTo>
                  <a:lnTo>
                    <a:pt x="32" y="508"/>
                  </a:lnTo>
                  <a:lnTo>
                    <a:pt x="34" y="508"/>
                  </a:lnTo>
                  <a:lnTo>
                    <a:pt x="39" y="507"/>
                  </a:lnTo>
                  <a:lnTo>
                    <a:pt x="49" y="502"/>
                  </a:lnTo>
                  <a:lnTo>
                    <a:pt x="61" y="494"/>
                  </a:lnTo>
                  <a:lnTo>
                    <a:pt x="76" y="484"/>
                  </a:lnTo>
                  <a:lnTo>
                    <a:pt x="102" y="465"/>
                  </a:lnTo>
                  <a:lnTo>
                    <a:pt x="112" y="456"/>
                  </a:lnTo>
                  <a:lnTo>
                    <a:pt x="117" y="451"/>
                  </a:lnTo>
                  <a:lnTo>
                    <a:pt x="117" y="451"/>
                  </a:lnTo>
                  <a:lnTo>
                    <a:pt x="118" y="446"/>
                  </a:lnTo>
                  <a:lnTo>
                    <a:pt x="119" y="435"/>
                  </a:lnTo>
                  <a:lnTo>
                    <a:pt x="118" y="403"/>
                  </a:lnTo>
                  <a:lnTo>
                    <a:pt x="119" y="354"/>
                  </a:lnTo>
                  <a:lnTo>
                    <a:pt x="120" y="323"/>
                  </a:lnTo>
                  <a:lnTo>
                    <a:pt x="122" y="288"/>
                  </a:lnTo>
                  <a:lnTo>
                    <a:pt x="122" y="288"/>
                  </a:lnTo>
                  <a:lnTo>
                    <a:pt x="125" y="261"/>
                  </a:lnTo>
                  <a:lnTo>
                    <a:pt x="128" y="239"/>
                  </a:lnTo>
                  <a:lnTo>
                    <a:pt x="134" y="190"/>
                  </a:lnTo>
                  <a:lnTo>
                    <a:pt x="137" y="159"/>
                  </a:lnTo>
                  <a:lnTo>
                    <a:pt x="139" y="119"/>
                  </a:lnTo>
                  <a:lnTo>
                    <a:pt x="143" y="67"/>
                  </a:lnTo>
                  <a:lnTo>
                    <a:pt x="145" y="0"/>
                  </a:lnTo>
                  <a:lnTo>
                    <a:pt x="103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1" name="Freeform 79">
              <a:extLst>
                <a:ext uri="{FF2B5EF4-FFF2-40B4-BE49-F238E27FC236}">
                  <a16:creationId xmlns="" xmlns:a16="http://schemas.microsoft.com/office/drawing/2014/main" id="{706662C6-E13A-40CE-A9E0-FA07CD6AE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325" y="2158258"/>
              <a:ext cx="1346200" cy="1443038"/>
            </a:xfrm>
            <a:custGeom>
              <a:avLst/>
              <a:gdLst>
                <a:gd name="T0" fmla="*/ 104 w 848"/>
                <a:gd name="T1" fmla="*/ 848 h 909"/>
                <a:gd name="T2" fmla="*/ 114 w 848"/>
                <a:gd name="T3" fmla="*/ 859 h 909"/>
                <a:gd name="T4" fmla="*/ 130 w 848"/>
                <a:gd name="T5" fmla="*/ 869 h 909"/>
                <a:gd name="T6" fmla="*/ 149 w 848"/>
                <a:gd name="T7" fmla="*/ 877 h 909"/>
                <a:gd name="T8" fmla="*/ 200 w 848"/>
                <a:gd name="T9" fmla="*/ 891 h 909"/>
                <a:gd name="T10" fmla="*/ 264 w 848"/>
                <a:gd name="T11" fmla="*/ 900 h 909"/>
                <a:gd name="T12" fmla="*/ 335 w 848"/>
                <a:gd name="T13" fmla="*/ 905 h 909"/>
                <a:gd name="T14" fmla="*/ 453 w 848"/>
                <a:gd name="T15" fmla="*/ 909 h 909"/>
                <a:gd name="T16" fmla="*/ 610 w 848"/>
                <a:gd name="T17" fmla="*/ 909 h 909"/>
                <a:gd name="T18" fmla="*/ 631 w 848"/>
                <a:gd name="T19" fmla="*/ 908 h 909"/>
                <a:gd name="T20" fmla="*/ 671 w 848"/>
                <a:gd name="T21" fmla="*/ 903 h 909"/>
                <a:gd name="T22" fmla="*/ 705 w 848"/>
                <a:gd name="T23" fmla="*/ 893 h 909"/>
                <a:gd name="T24" fmla="*/ 735 w 848"/>
                <a:gd name="T25" fmla="*/ 879 h 909"/>
                <a:gd name="T26" fmla="*/ 760 w 848"/>
                <a:gd name="T27" fmla="*/ 862 h 909"/>
                <a:gd name="T28" fmla="*/ 782 w 848"/>
                <a:gd name="T29" fmla="*/ 843 h 909"/>
                <a:gd name="T30" fmla="*/ 799 w 848"/>
                <a:gd name="T31" fmla="*/ 821 h 909"/>
                <a:gd name="T32" fmla="*/ 814 w 848"/>
                <a:gd name="T33" fmla="*/ 797 h 909"/>
                <a:gd name="T34" fmla="*/ 824 w 848"/>
                <a:gd name="T35" fmla="*/ 772 h 909"/>
                <a:gd name="T36" fmla="*/ 836 w 848"/>
                <a:gd name="T37" fmla="*/ 732 h 909"/>
                <a:gd name="T38" fmla="*/ 844 w 848"/>
                <a:gd name="T39" fmla="*/ 680 h 909"/>
                <a:gd name="T40" fmla="*/ 848 w 848"/>
                <a:gd name="T41" fmla="*/ 632 h 909"/>
                <a:gd name="T42" fmla="*/ 848 w 848"/>
                <a:gd name="T43" fmla="*/ 592 h 909"/>
                <a:gd name="T44" fmla="*/ 846 w 848"/>
                <a:gd name="T45" fmla="*/ 530 h 909"/>
                <a:gd name="T46" fmla="*/ 837 w 848"/>
                <a:gd name="T47" fmla="*/ 421 h 909"/>
                <a:gd name="T48" fmla="*/ 820 w 848"/>
                <a:gd name="T49" fmla="*/ 331 h 909"/>
                <a:gd name="T50" fmla="*/ 797 w 848"/>
                <a:gd name="T51" fmla="*/ 256 h 909"/>
                <a:gd name="T52" fmla="*/ 771 w 848"/>
                <a:gd name="T53" fmla="*/ 195 h 909"/>
                <a:gd name="T54" fmla="*/ 742 w 848"/>
                <a:gd name="T55" fmla="*/ 144 h 909"/>
                <a:gd name="T56" fmla="*/ 700 w 848"/>
                <a:gd name="T57" fmla="*/ 81 h 909"/>
                <a:gd name="T58" fmla="*/ 677 w 848"/>
                <a:gd name="T59" fmla="*/ 44 h 909"/>
                <a:gd name="T60" fmla="*/ 670 w 848"/>
                <a:gd name="T61" fmla="*/ 35 h 909"/>
                <a:gd name="T62" fmla="*/ 652 w 848"/>
                <a:gd name="T63" fmla="*/ 22 h 909"/>
                <a:gd name="T64" fmla="*/ 628 w 848"/>
                <a:gd name="T65" fmla="*/ 12 h 909"/>
                <a:gd name="T66" fmla="*/ 597 w 848"/>
                <a:gd name="T67" fmla="*/ 5 h 909"/>
                <a:gd name="T68" fmla="*/ 563 w 848"/>
                <a:gd name="T69" fmla="*/ 0 h 909"/>
                <a:gd name="T70" fmla="*/ 525 w 848"/>
                <a:gd name="T71" fmla="*/ 0 h 909"/>
                <a:gd name="T72" fmla="*/ 464 w 848"/>
                <a:gd name="T73" fmla="*/ 4 h 909"/>
                <a:gd name="T74" fmla="*/ 378 w 848"/>
                <a:gd name="T75" fmla="*/ 18 h 909"/>
                <a:gd name="T76" fmla="*/ 295 w 848"/>
                <a:gd name="T77" fmla="*/ 40 h 909"/>
                <a:gd name="T78" fmla="*/ 239 w 848"/>
                <a:gd name="T79" fmla="*/ 61 h 909"/>
                <a:gd name="T80" fmla="*/ 206 w 848"/>
                <a:gd name="T81" fmla="*/ 77 h 909"/>
                <a:gd name="T82" fmla="*/ 179 w 848"/>
                <a:gd name="T83" fmla="*/ 94 h 909"/>
                <a:gd name="T84" fmla="*/ 157 w 848"/>
                <a:gd name="T85" fmla="*/ 112 h 909"/>
                <a:gd name="T86" fmla="*/ 148 w 848"/>
                <a:gd name="T87" fmla="*/ 121 h 909"/>
                <a:gd name="T88" fmla="*/ 121 w 848"/>
                <a:gd name="T89" fmla="*/ 160 h 909"/>
                <a:gd name="T90" fmla="*/ 95 w 848"/>
                <a:gd name="T91" fmla="*/ 198 h 909"/>
                <a:gd name="T92" fmla="*/ 74 w 848"/>
                <a:gd name="T93" fmla="*/ 238 h 909"/>
                <a:gd name="T94" fmla="*/ 54 w 848"/>
                <a:gd name="T95" fmla="*/ 280 h 909"/>
                <a:gd name="T96" fmla="*/ 37 w 848"/>
                <a:gd name="T97" fmla="*/ 324 h 909"/>
                <a:gd name="T98" fmla="*/ 24 w 848"/>
                <a:gd name="T99" fmla="*/ 370 h 909"/>
                <a:gd name="T100" fmla="*/ 12 w 848"/>
                <a:gd name="T101" fmla="*/ 421 h 909"/>
                <a:gd name="T102" fmla="*/ 4 w 848"/>
                <a:gd name="T103" fmla="*/ 476 h 909"/>
                <a:gd name="T104" fmla="*/ 1 w 848"/>
                <a:gd name="T105" fmla="*/ 504 h 909"/>
                <a:gd name="T106" fmla="*/ 1 w 848"/>
                <a:gd name="T107" fmla="*/ 560 h 909"/>
                <a:gd name="T108" fmla="*/ 8 w 848"/>
                <a:gd name="T109" fmla="*/ 615 h 909"/>
                <a:gd name="T110" fmla="*/ 20 w 848"/>
                <a:gd name="T111" fmla="*/ 668 h 909"/>
                <a:gd name="T112" fmla="*/ 36 w 848"/>
                <a:gd name="T113" fmla="*/ 716 h 909"/>
                <a:gd name="T114" fmla="*/ 54 w 848"/>
                <a:gd name="T115" fmla="*/ 761 h 909"/>
                <a:gd name="T116" fmla="*/ 75 w 848"/>
                <a:gd name="T117" fmla="*/ 800 h 909"/>
                <a:gd name="T118" fmla="*/ 104 w 848"/>
                <a:gd name="T119" fmla="*/ 848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8" h="909">
                  <a:moveTo>
                    <a:pt x="104" y="848"/>
                  </a:moveTo>
                  <a:lnTo>
                    <a:pt x="104" y="848"/>
                  </a:lnTo>
                  <a:lnTo>
                    <a:pt x="109" y="853"/>
                  </a:lnTo>
                  <a:lnTo>
                    <a:pt x="114" y="859"/>
                  </a:lnTo>
                  <a:lnTo>
                    <a:pt x="122" y="865"/>
                  </a:lnTo>
                  <a:lnTo>
                    <a:pt x="130" y="869"/>
                  </a:lnTo>
                  <a:lnTo>
                    <a:pt x="139" y="874"/>
                  </a:lnTo>
                  <a:lnTo>
                    <a:pt x="149" y="877"/>
                  </a:lnTo>
                  <a:lnTo>
                    <a:pt x="173" y="885"/>
                  </a:lnTo>
                  <a:lnTo>
                    <a:pt x="200" y="891"/>
                  </a:lnTo>
                  <a:lnTo>
                    <a:pt x="231" y="895"/>
                  </a:lnTo>
                  <a:lnTo>
                    <a:pt x="264" y="900"/>
                  </a:lnTo>
                  <a:lnTo>
                    <a:pt x="299" y="903"/>
                  </a:lnTo>
                  <a:lnTo>
                    <a:pt x="335" y="905"/>
                  </a:lnTo>
                  <a:lnTo>
                    <a:pt x="373" y="907"/>
                  </a:lnTo>
                  <a:lnTo>
                    <a:pt x="453" y="909"/>
                  </a:lnTo>
                  <a:lnTo>
                    <a:pt x="532" y="909"/>
                  </a:lnTo>
                  <a:lnTo>
                    <a:pt x="610" y="909"/>
                  </a:lnTo>
                  <a:lnTo>
                    <a:pt x="610" y="909"/>
                  </a:lnTo>
                  <a:lnTo>
                    <a:pt x="631" y="908"/>
                  </a:lnTo>
                  <a:lnTo>
                    <a:pt x="652" y="905"/>
                  </a:lnTo>
                  <a:lnTo>
                    <a:pt x="671" y="903"/>
                  </a:lnTo>
                  <a:lnTo>
                    <a:pt x="689" y="899"/>
                  </a:lnTo>
                  <a:lnTo>
                    <a:pt x="705" y="893"/>
                  </a:lnTo>
                  <a:lnTo>
                    <a:pt x="721" y="887"/>
                  </a:lnTo>
                  <a:lnTo>
                    <a:pt x="735" y="879"/>
                  </a:lnTo>
                  <a:lnTo>
                    <a:pt x="748" y="871"/>
                  </a:lnTo>
                  <a:lnTo>
                    <a:pt x="760" y="862"/>
                  </a:lnTo>
                  <a:lnTo>
                    <a:pt x="772" y="853"/>
                  </a:lnTo>
                  <a:lnTo>
                    <a:pt x="782" y="843"/>
                  </a:lnTo>
                  <a:lnTo>
                    <a:pt x="791" y="832"/>
                  </a:lnTo>
                  <a:lnTo>
                    <a:pt x="799" y="821"/>
                  </a:lnTo>
                  <a:lnTo>
                    <a:pt x="807" y="809"/>
                  </a:lnTo>
                  <a:lnTo>
                    <a:pt x="814" y="797"/>
                  </a:lnTo>
                  <a:lnTo>
                    <a:pt x="819" y="784"/>
                  </a:lnTo>
                  <a:lnTo>
                    <a:pt x="824" y="772"/>
                  </a:lnTo>
                  <a:lnTo>
                    <a:pt x="828" y="759"/>
                  </a:lnTo>
                  <a:lnTo>
                    <a:pt x="836" y="732"/>
                  </a:lnTo>
                  <a:lnTo>
                    <a:pt x="841" y="706"/>
                  </a:lnTo>
                  <a:lnTo>
                    <a:pt x="844" y="680"/>
                  </a:lnTo>
                  <a:lnTo>
                    <a:pt x="846" y="655"/>
                  </a:lnTo>
                  <a:lnTo>
                    <a:pt x="848" y="632"/>
                  </a:lnTo>
                  <a:lnTo>
                    <a:pt x="848" y="592"/>
                  </a:lnTo>
                  <a:lnTo>
                    <a:pt x="848" y="592"/>
                  </a:lnTo>
                  <a:lnTo>
                    <a:pt x="848" y="560"/>
                  </a:lnTo>
                  <a:lnTo>
                    <a:pt x="846" y="530"/>
                  </a:lnTo>
                  <a:lnTo>
                    <a:pt x="843" y="472"/>
                  </a:lnTo>
                  <a:lnTo>
                    <a:pt x="837" y="421"/>
                  </a:lnTo>
                  <a:lnTo>
                    <a:pt x="829" y="374"/>
                  </a:lnTo>
                  <a:lnTo>
                    <a:pt x="820" y="331"/>
                  </a:lnTo>
                  <a:lnTo>
                    <a:pt x="809" y="291"/>
                  </a:lnTo>
                  <a:lnTo>
                    <a:pt x="797" y="256"/>
                  </a:lnTo>
                  <a:lnTo>
                    <a:pt x="784" y="223"/>
                  </a:lnTo>
                  <a:lnTo>
                    <a:pt x="771" y="195"/>
                  </a:lnTo>
                  <a:lnTo>
                    <a:pt x="756" y="168"/>
                  </a:lnTo>
                  <a:lnTo>
                    <a:pt x="742" y="144"/>
                  </a:lnTo>
                  <a:lnTo>
                    <a:pt x="728" y="121"/>
                  </a:lnTo>
                  <a:lnTo>
                    <a:pt x="700" y="81"/>
                  </a:lnTo>
                  <a:lnTo>
                    <a:pt x="688" y="63"/>
                  </a:lnTo>
                  <a:lnTo>
                    <a:pt x="677" y="44"/>
                  </a:lnTo>
                  <a:lnTo>
                    <a:pt x="677" y="44"/>
                  </a:lnTo>
                  <a:lnTo>
                    <a:pt x="670" y="35"/>
                  </a:lnTo>
                  <a:lnTo>
                    <a:pt x="662" y="29"/>
                  </a:lnTo>
                  <a:lnTo>
                    <a:pt x="652" y="22"/>
                  </a:lnTo>
                  <a:lnTo>
                    <a:pt x="640" y="16"/>
                  </a:lnTo>
                  <a:lnTo>
                    <a:pt x="628" y="12"/>
                  </a:lnTo>
                  <a:lnTo>
                    <a:pt x="613" y="7"/>
                  </a:lnTo>
                  <a:lnTo>
                    <a:pt x="597" y="5"/>
                  </a:lnTo>
                  <a:lnTo>
                    <a:pt x="582" y="3"/>
                  </a:lnTo>
                  <a:lnTo>
                    <a:pt x="563" y="0"/>
                  </a:lnTo>
                  <a:lnTo>
                    <a:pt x="545" y="0"/>
                  </a:lnTo>
                  <a:lnTo>
                    <a:pt x="525" y="0"/>
                  </a:lnTo>
                  <a:lnTo>
                    <a:pt x="506" y="0"/>
                  </a:lnTo>
                  <a:lnTo>
                    <a:pt x="464" y="4"/>
                  </a:lnTo>
                  <a:lnTo>
                    <a:pt x="421" y="9"/>
                  </a:lnTo>
                  <a:lnTo>
                    <a:pt x="378" y="18"/>
                  </a:lnTo>
                  <a:lnTo>
                    <a:pt x="336" y="29"/>
                  </a:lnTo>
                  <a:lnTo>
                    <a:pt x="295" y="40"/>
                  </a:lnTo>
                  <a:lnTo>
                    <a:pt x="257" y="54"/>
                  </a:lnTo>
                  <a:lnTo>
                    <a:pt x="239" y="61"/>
                  </a:lnTo>
                  <a:lnTo>
                    <a:pt x="222" y="69"/>
                  </a:lnTo>
                  <a:lnTo>
                    <a:pt x="206" y="77"/>
                  </a:lnTo>
                  <a:lnTo>
                    <a:pt x="192" y="85"/>
                  </a:lnTo>
                  <a:lnTo>
                    <a:pt x="179" y="94"/>
                  </a:lnTo>
                  <a:lnTo>
                    <a:pt x="167" y="103"/>
                  </a:lnTo>
                  <a:lnTo>
                    <a:pt x="157" y="112"/>
                  </a:lnTo>
                  <a:lnTo>
                    <a:pt x="148" y="121"/>
                  </a:lnTo>
                  <a:lnTo>
                    <a:pt x="148" y="121"/>
                  </a:lnTo>
                  <a:lnTo>
                    <a:pt x="135" y="141"/>
                  </a:lnTo>
                  <a:lnTo>
                    <a:pt x="121" y="160"/>
                  </a:lnTo>
                  <a:lnTo>
                    <a:pt x="107" y="178"/>
                  </a:lnTo>
                  <a:lnTo>
                    <a:pt x="95" y="198"/>
                  </a:lnTo>
                  <a:lnTo>
                    <a:pt x="84" y="218"/>
                  </a:lnTo>
                  <a:lnTo>
                    <a:pt x="74" y="238"/>
                  </a:lnTo>
                  <a:lnTo>
                    <a:pt x="63" y="258"/>
                  </a:lnTo>
                  <a:lnTo>
                    <a:pt x="54" y="280"/>
                  </a:lnTo>
                  <a:lnTo>
                    <a:pt x="45" y="301"/>
                  </a:lnTo>
                  <a:lnTo>
                    <a:pt x="37" y="324"/>
                  </a:lnTo>
                  <a:lnTo>
                    <a:pt x="31" y="347"/>
                  </a:lnTo>
                  <a:lnTo>
                    <a:pt x="24" y="370"/>
                  </a:lnTo>
                  <a:lnTo>
                    <a:pt x="18" y="395"/>
                  </a:lnTo>
                  <a:lnTo>
                    <a:pt x="12" y="421"/>
                  </a:lnTo>
                  <a:lnTo>
                    <a:pt x="8" y="448"/>
                  </a:lnTo>
                  <a:lnTo>
                    <a:pt x="4" y="476"/>
                  </a:lnTo>
                  <a:lnTo>
                    <a:pt x="4" y="476"/>
                  </a:lnTo>
                  <a:lnTo>
                    <a:pt x="1" y="504"/>
                  </a:lnTo>
                  <a:lnTo>
                    <a:pt x="0" y="532"/>
                  </a:lnTo>
                  <a:lnTo>
                    <a:pt x="1" y="560"/>
                  </a:lnTo>
                  <a:lnTo>
                    <a:pt x="4" y="588"/>
                  </a:lnTo>
                  <a:lnTo>
                    <a:pt x="8" y="615"/>
                  </a:lnTo>
                  <a:lnTo>
                    <a:pt x="14" y="642"/>
                  </a:lnTo>
                  <a:lnTo>
                    <a:pt x="20" y="668"/>
                  </a:lnTo>
                  <a:lnTo>
                    <a:pt x="28" y="693"/>
                  </a:lnTo>
                  <a:lnTo>
                    <a:pt x="36" y="716"/>
                  </a:lnTo>
                  <a:lnTo>
                    <a:pt x="45" y="739"/>
                  </a:lnTo>
                  <a:lnTo>
                    <a:pt x="54" y="761"/>
                  </a:lnTo>
                  <a:lnTo>
                    <a:pt x="64" y="781"/>
                  </a:lnTo>
                  <a:lnTo>
                    <a:pt x="75" y="800"/>
                  </a:lnTo>
                  <a:lnTo>
                    <a:pt x="85" y="817"/>
                  </a:lnTo>
                  <a:lnTo>
                    <a:pt x="104" y="848"/>
                  </a:lnTo>
                  <a:lnTo>
                    <a:pt x="104" y="848"/>
                  </a:lnTo>
                  <a:close/>
                </a:path>
              </a:pathLst>
            </a:custGeom>
            <a:solidFill>
              <a:srgbClr val="FFC8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2" name="Freeform 81">
              <a:extLst>
                <a:ext uri="{FF2B5EF4-FFF2-40B4-BE49-F238E27FC236}">
                  <a16:creationId xmlns="" xmlns:a16="http://schemas.microsoft.com/office/drawing/2014/main" id="{8EF97AB1-01E1-4254-B797-EF24C2C1E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538" y="2704358"/>
              <a:ext cx="87313" cy="165100"/>
            </a:xfrm>
            <a:custGeom>
              <a:avLst/>
              <a:gdLst>
                <a:gd name="T0" fmla="*/ 55 w 55"/>
                <a:gd name="T1" fmla="*/ 50 h 104"/>
                <a:gd name="T2" fmla="*/ 55 w 55"/>
                <a:gd name="T3" fmla="*/ 50 h 104"/>
                <a:gd name="T4" fmla="*/ 55 w 55"/>
                <a:gd name="T5" fmla="*/ 61 h 104"/>
                <a:gd name="T6" fmla="*/ 54 w 55"/>
                <a:gd name="T7" fmla="*/ 70 h 104"/>
                <a:gd name="T8" fmla="*/ 52 w 55"/>
                <a:gd name="T9" fmla="*/ 79 h 104"/>
                <a:gd name="T10" fmla="*/ 49 w 55"/>
                <a:gd name="T11" fmla="*/ 87 h 104"/>
                <a:gd name="T12" fmla="*/ 45 w 55"/>
                <a:gd name="T13" fmla="*/ 94 h 104"/>
                <a:gd name="T14" fmla="*/ 41 w 55"/>
                <a:gd name="T15" fmla="*/ 100 h 104"/>
                <a:gd name="T16" fmla="*/ 36 w 55"/>
                <a:gd name="T17" fmla="*/ 103 h 104"/>
                <a:gd name="T18" fmla="*/ 31 w 55"/>
                <a:gd name="T19" fmla="*/ 104 h 104"/>
                <a:gd name="T20" fmla="*/ 31 w 55"/>
                <a:gd name="T21" fmla="*/ 104 h 104"/>
                <a:gd name="T22" fmla="*/ 25 w 55"/>
                <a:gd name="T23" fmla="*/ 103 h 104"/>
                <a:gd name="T24" fmla="*/ 20 w 55"/>
                <a:gd name="T25" fmla="*/ 101 h 104"/>
                <a:gd name="T26" fmla="*/ 15 w 55"/>
                <a:gd name="T27" fmla="*/ 96 h 104"/>
                <a:gd name="T28" fmla="*/ 10 w 55"/>
                <a:gd name="T29" fmla="*/ 90 h 104"/>
                <a:gd name="T30" fmla="*/ 7 w 55"/>
                <a:gd name="T31" fmla="*/ 83 h 104"/>
                <a:gd name="T32" fmla="*/ 3 w 55"/>
                <a:gd name="T33" fmla="*/ 74 h 104"/>
                <a:gd name="T34" fmla="*/ 1 w 55"/>
                <a:gd name="T35" fmla="*/ 64 h 104"/>
                <a:gd name="T36" fmla="*/ 0 w 55"/>
                <a:gd name="T37" fmla="*/ 53 h 104"/>
                <a:gd name="T38" fmla="*/ 0 w 55"/>
                <a:gd name="T39" fmla="*/ 53 h 104"/>
                <a:gd name="T40" fmla="*/ 0 w 55"/>
                <a:gd name="T41" fmla="*/ 43 h 104"/>
                <a:gd name="T42" fmla="*/ 1 w 55"/>
                <a:gd name="T43" fmla="*/ 33 h 104"/>
                <a:gd name="T44" fmla="*/ 3 w 55"/>
                <a:gd name="T45" fmla="*/ 24 h 104"/>
                <a:gd name="T46" fmla="*/ 7 w 55"/>
                <a:gd name="T47" fmla="*/ 16 h 104"/>
                <a:gd name="T48" fmla="*/ 10 w 55"/>
                <a:gd name="T49" fmla="*/ 9 h 104"/>
                <a:gd name="T50" fmla="*/ 15 w 55"/>
                <a:gd name="T51" fmla="*/ 5 h 104"/>
                <a:gd name="T52" fmla="*/ 19 w 55"/>
                <a:gd name="T53" fmla="*/ 1 h 104"/>
                <a:gd name="T54" fmla="*/ 25 w 55"/>
                <a:gd name="T55" fmla="*/ 0 h 104"/>
                <a:gd name="T56" fmla="*/ 25 w 55"/>
                <a:gd name="T57" fmla="*/ 0 h 104"/>
                <a:gd name="T58" fmla="*/ 31 w 55"/>
                <a:gd name="T59" fmla="*/ 0 h 104"/>
                <a:gd name="T60" fmla="*/ 36 w 55"/>
                <a:gd name="T61" fmla="*/ 4 h 104"/>
                <a:gd name="T62" fmla="*/ 41 w 55"/>
                <a:gd name="T63" fmla="*/ 8 h 104"/>
                <a:gd name="T64" fmla="*/ 45 w 55"/>
                <a:gd name="T65" fmla="*/ 14 h 104"/>
                <a:gd name="T66" fmla="*/ 49 w 55"/>
                <a:gd name="T67" fmla="*/ 22 h 104"/>
                <a:gd name="T68" fmla="*/ 52 w 55"/>
                <a:gd name="T69" fmla="*/ 31 h 104"/>
                <a:gd name="T70" fmla="*/ 54 w 55"/>
                <a:gd name="T71" fmla="*/ 40 h 104"/>
                <a:gd name="T72" fmla="*/ 55 w 55"/>
                <a:gd name="T73" fmla="*/ 50 h 104"/>
                <a:gd name="T74" fmla="*/ 55 w 55"/>
                <a:gd name="T75" fmla="*/ 5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104">
                  <a:moveTo>
                    <a:pt x="55" y="50"/>
                  </a:moveTo>
                  <a:lnTo>
                    <a:pt x="55" y="50"/>
                  </a:lnTo>
                  <a:lnTo>
                    <a:pt x="55" y="61"/>
                  </a:lnTo>
                  <a:lnTo>
                    <a:pt x="54" y="70"/>
                  </a:lnTo>
                  <a:lnTo>
                    <a:pt x="52" y="79"/>
                  </a:lnTo>
                  <a:lnTo>
                    <a:pt x="49" y="87"/>
                  </a:lnTo>
                  <a:lnTo>
                    <a:pt x="45" y="94"/>
                  </a:lnTo>
                  <a:lnTo>
                    <a:pt x="41" y="100"/>
                  </a:lnTo>
                  <a:lnTo>
                    <a:pt x="36" y="103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25" y="103"/>
                  </a:lnTo>
                  <a:lnTo>
                    <a:pt x="20" y="101"/>
                  </a:lnTo>
                  <a:lnTo>
                    <a:pt x="15" y="96"/>
                  </a:lnTo>
                  <a:lnTo>
                    <a:pt x="10" y="90"/>
                  </a:lnTo>
                  <a:lnTo>
                    <a:pt x="7" y="83"/>
                  </a:lnTo>
                  <a:lnTo>
                    <a:pt x="3" y="74"/>
                  </a:lnTo>
                  <a:lnTo>
                    <a:pt x="1" y="6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1" y="33"/>
                  </a:lnTo>
                  <a:lnTo>
                    <a:pt x="3" y="24"/>
                  </a:lnTo>
                  <a:lnTo>
                    <a:pt x="7" y="16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6" y="4"/>
                  </a:lnTo>
                  <a:lnTo>
                    <a:pt x="41" y="8"/>
                  </a:lnTo>
                  <a:lnTo>
                    <a:pt x="45" y="14"/>
                  </a:lnTo>
                  <a:lnTo>
                    <a:pt x="49" y="22"/>
                  </a:lnTo>
                  <a:lnTo>
                    <a:pt x="52" y="31"/>
                  </a:lnTo>
                  <a:lnTo>
                    <a:pt x="54" y="40"/>
                  </a:lnTo>
                  <a:lnTo>
                    <a:pt x="55" y="50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Freeform 83">
              <a:extLst>
                <a:ext uri="{FF2B5EF4-FFF2-40B4-BE49-F238E27FC236}">
                  <a16:creationId xmlns="" xmlns:a16="http://schemas.microsoft.com/office/drawing/2014/main" id="{5BBD023E-3344-419B-8A0C-3BBFE52C1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163" y="3155208"/>
              <a:ext cx="420688" cy="185738"/>
            </a:xfrm>
            <a:custGeom>
              <a:avLst/>
              <a:gdLst>
                <a:gd name="T0" fmla="*/ 1 w 265"/>
                <a:gd name="T1" fmla="*/ 29 h 117"/>
                <a:gd name="T2" fmla="*/ 1 w 265"/>
                <a:gd name="T3" fmla="*/ 29 h 117"/>
                <a:gd name="T4" fmla="*/ 0 w 265"/>
                <a:gd name="T5" fmla="*/ 35 h 117"/>
                <a:gd name="T6" fmla="*/ 1 w 265"/>
                <a:gd name="T7" fmla="*/ 47 h 117"/>
                <a:gd name="T8" fmla="*/ 3 w 265"/>
                <a:gd name="T9" fmla="*/ 52 h 117"/>
                <a:gd name="T10" fmla="*/ 5 w 265"/>
                <a:gd name="T11" fmla="*/ 59 h 117"/>
                <a:gd name="T12" fmla="*/ 10 w 265"/>
                <a:gd name="T13" fmla="*/ 66 h 117"/>
                <a:gd name="T14" fmla="*/ 15 w 265"/>
                <a:gd name="T15" fmla="*/ 74 h 117"/>
                <a:gd name="T16" fmla="*/ 22 w 265"/>
                <a:gd name="T17" fmla="*/ 81 h 117"/>
                <a:gd name="T18" fmla="*/ 30 w 265"/>
                <a:gd name="T19" fmla="*/ 87 h 117"/>
                <a:gd name="T20" fmla="*/ 40 w 265"/>
                <a:gd name="T21" fmla="*/ 94 h 117"/>
                <a:gd name="T22" fmla="*/ 53 w 265"/>
                <a:gd name="T23" fmla="*/ 100 h 117"/>
                <a:gd name="T24" fmla="*/ 66 w 265"/>
                <a:gd name="T25" fmla="*/ 105 h 117"/>
                <a:gd name="T26" fmla="*/ 83 w 265"/>
                <a:gd name="T27" fmla="*/ 110 h 117"/>
                <a:gd name="T28" fmla="*/ 102 w 265"/>
                <a:gd name="T29" fmla="*/ 113 h 117"/>
                <a:gd name="T30" fmla="*/ 124 w 265"/>
                <a:gd name="T31" fmla="*/ 116 h 117"/>
                <a:gd name="T32" fmla="*/ 124 w 265"/>
                <a:gd name="T33" fmla="*/ 116 h 117"/>
                <a:gd name="T34" fmla="*/ 147 w 265"/>
                <a:gd name="T35" fmla="*/ 117 h 117"/>
                <a:gd name="T36" fmla="*/ 167 w 265"/>
                <a:gd name="T37" fmla="*/ 115 h 117"/>
                <a:gd name="T38" fmla="*/ 185 w 265"/>
                <a:gd name="T39" fmla="*/ 111 h 117"/>
                <a:gd name="T40" fmla="*/ 202 w 265"/>
                <a:gd name="T41" fmla="*/ 105 h 117"/>
                <a:gd name="T42" fmla="*/ 216 w 265"/>
                <a:gd name="T43" fmla="*/ 98 h 117"/>
                <a:gd name="T44" fmla="*/ 227 w 265"/>
                <a:gd name="T45" fmla="*/ 90 h 117"/>
                <a:gd name="T46" fmla="*/ 237 w 265"/>
                <a:gd name="T47" fmla="*/ 81 h 117"/>
                <a:gd name="T48" fmla="*/ 246 w 265"/>
                <a:gd name="T49" fmla="*/ 70 h 117"/>
                <a:gd name="T50" fmla="*/ 253 w 265"/>
                <a:gd name="T51" fmla="*/ 60 h 117"/>
                <a:gd name="T52" fmla="*/ 258 w 265"/>
                <a:gd name="T53" fmla="*/ 51 h 117"/>
                <a:gd name="T54" fmla="*/ 262 w 265"/>
                <a:gd name="T55" fmla="*/ 41 h 117"/>
                <a:gd name="T56" fmla="*/ 264 w 265"/>
                <a:gd name="T57" fmla="*/ 32 h 117"/>
                <a:gd name="T58" fmla="*/ 265 w 265"/>
                <a:gd name="T59" fmla="*/ 23 h 117"/>
                <a:gd name="T60" fmla="*/ 265 w 265"/>
                <a:gd name="T61" fmla="*/ 16 h 117"/>
                <a:gd name="T62" fmla="*/ 265 w 265"/>
                <a:gd name="T63" fmla="*/ 10 h 117"/>
                <a:gd name="T64" fmla="*/ 263 w 265"/>
                <a:gd name="T65" fmla="*/ 6 h 117"/>
                <a:gd name="T66" fmla="*/ 263 w 265"/>
                <a:gd name="T67" fmla="*/ 6 h 117"/>
                <a:gd name="T68" fmla="*/ 262 w 265"/>
                <a:gd name="T69" fmla="*/ 5 h 117"/>
                <a:gd name="T70" fmla="*/ 259 w 265"/>
                <a:gd name="T71" fmla="*/ 4 h 117"/>
                <a:gd name="T72" fmla="*/ 250 w 265"/>
                <a:gd name="T73" fmla="*/ 1 h 117"/>
                <a:gd name="T74" fmla="*/ 235 w 265"/>
                <a:gd name="T75" fmla="*/ 0 h 117"/>
                <a:gd name="T76" fmla="*/ 218 w 265"/>
                <a:gd name="T77" fmla="*/ 0 h 117"/>
                <a:gd name="T78" fmla="*/ 175 w 265"/>
                <a:gd name="T79" fmla="*/ 1 h 117"/>
                <a:gd name="T80" fmla="*/ 126 w 265"/>
                <a:gd name="T81" fmla="*/ 5 h 117"/>
                <a:gd name="T82" fmla="*/ 79 w 265"/>
                <a:gd name="T83" fmla="*/ 9 h 117"/>
                <a:gd name="T84" fmla="*/ 38 w 265"/>
                <a:gd name="T85" fmla="*/ 15 h 117"/>
                <a:gd name="T86" fmla="*/ 22 w 265"/>
                <a:gd name="T87" fmla="*/ 18 h 117"/>
                <a:gd name="T88" fmla="*/ 10 w 265"/>
                <a:gd name="T89" fmla="*/ 22 h 117"/>
                <a:gd name="T90" fmla="*/ 3 w 265"/>
                <a:gd name="T91" fmla="*/ 25 h 117"/>
                <a:gd name="T92" fmla="*/ 1 w 265"/>
                <a:gd name="T93" fmla="*/ 27 h 117"/>
                <a:gd name="T94" fmla="*/ 1 w 265"/>
                <a:gd name="T95" fmla="*/ 2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5" h="117">
                  <a:moveTo>
                    <a:pt x="1" y="29"/>
                  </a:moveTo>
                  <a:lnTo>
                    <a:pt x="1" y="29"/>
                  </a:lnTo>
                  <a:lnTo>
                    <a:pt x="0" y="35"/>
                  </a:lnTo>
                  <a:lnTo>
                    <a:pt x="1" y="47"/>
                  </a:lnTo>
                  <a:lnTo>
                    <a:pt x="3" y="52"/>
                  </a:lnTo>
                  <a:lnTo>
                    <a:pt x="5" y="59"/>
                  </a:lnTo>
                  <a:lnTo>
                    <a:pt x="10" y="66"/>
                  </a:lnTo>
                  <a:lnTo>
                    <a:pt x="15" y="74"/>
                  </a:lnTo>
                  <a:lnTo>
                    <a:pt x="22" y="81"/>
                  </a:lnTo>
                  <a:lnTo>
                    <a:pt x="30" y="87"/>
                  </a:lnTo>
                  <a:lnTo>
                    <a:pt x="40" y="94"/>
                  </a:lnTo>
                  <a:lnTo>
                    <a:pt x="53" y="100"/>
                  </a:lnTo>
                  <a:lnTo>
                    <a:pt x="66" y="105"/>
                  </a:lnTo>
                  <a:lnTo>
                    <a:pt x="83" y="110"/>
                  </a:lnTo>
                  <a:lnTo>
                    <a:pt x="102" y="113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47" y="117"/>
                  </a:lnTo>
                  <a:lnTo>
                    <a:pt x="167" y="115"/>
                  </a:lnTo>
                  <a:lnTo>
                    <a:pt x="185" y="111"/>
                  </a:lnTo>
                  <a:lnTo>
                    <a:pt x="202" y="105"/>
                  </a:lnTo>
                  <a:lnTo>
                    <a:pt x="216" y="98"/>
                  </a:lnTo>
                  <a:lnTo>
                    <a:pt x="227" y="90"/>
                  </a:lnTo>
                  <a:lnTo>
                    <a:pt x="237" y="81"/>
                  </a:lnTo>
                  <a:lnTo>
                    <a:pt x="246" y="70"/>
                  </a:lnTo>
                  <a:lnTo>
                    <a:pt x="253" y="60"/>
                  </a:lnTo>
                  <a:lnTo>
                    <a:pt x="258" y="51"/>
                  </a:lnTo>
                  <a:lnTo>
                    <a:pt x="262" y="41"/>
                  </a:lnTo>
                  <a:lnTo>
                    <a:pt x="264" y="32"/>
                  </a:lnTo>
                  <a:lnTo>
                    <a:pt x="265" y="23"/>
                  </a:lnTo>
                  <a:lnTo>
                    <a:pt x="265" y="16"/>
                  </a:lnTo>
                  <a:lnTo>
                    <a:pt x="265" y="10"/>
                  </a:lnTo>
                  <a:lnTo>
                    <a:pt x="263" y="6"/>
                  </a:lnTo>
                  <a:lnTo>
                    <a:pt x="263" y="6"/>
                  </a:lnTo>
                  <a:lnTo>
                    <a:pt x="262" y="5"/>
                  </a:lnTo>
                  <a:lnTo>
                    <a:pt x="259" y="4"/>
                  </a:lnTo>
                  <a:lnTo>
                    <a:pt x="250" y="1"/>
                  </a:lnTo>
                  <a:lnTo>
                    <a:pt x="235" y="0"/>
                  </a:lnTo>
                  <a:lnTo>
                    <a:pt x="218" y="0"/>
                  </a:lnTo>
                  <a:lnTo>
                    <a:pt x="175" y="1"/>
                  </a:lnTo>
                  <a:lnTo>
                    <a:pt x="126" y="5"/>
                  </a:lnTo>
                  <a:lnTo>
                    <a:pt x="79" y="9"/>
                  </a:lnTo>
                  <a:lnTo>
                    <a:pt x="38" y="15"/>
                  </a:lnTo>
                  <a:lnTo>
                    <a:pt x="22" y="18"/>
                  </a:lnTo>
                  <a:lnTo>
                    <a:pt x="10" y="22"/>
                  </a:lnTo>
                  <a:lnTo>
                    <a:pt x="3" y="25"/>
                  </a:lnTo>
                  <a:lnTo>
                    <a:pt x="1" y="27"/>
                  </a:lnTo>
                  <a:lnTo>
                    <a:pt x="1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4" name="Freeform 84">
              <a:extLst>
                <a:ext uri="{FF2B5EF4-FFF2-40B4-BE49-F238E27FC236}">
                  <a16:creationId xmlns="" xmlns:a16="http://schemas.microsoft.com/office/drawing/2014/main" id="{4B978F6A-AE7E-4BA8-94F3-96D4FE2E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5575" y="2805958"/>
              <a:ext cx="606425" cy="266700"/>
            </a:xfrm>
            <a:custGeom>
              <a:avLst/>
              <a:gdLst>
                <a:gd name="T0" fmla="*/ 0 w 382"/>
                <a:gd name="T1" fmla="*/ 168 h 168"/>
                <a:gd name="T2" fmla="*/ 0 w 382"/>
                <a:gd name="T3" fmla="*/ 168 h 168"/>
                <a:gd name="T4" fmla="*/ 38 w 382"/>
                <a:gd name="T5" fmla="*/ 166 h 168"/>
                <a:gd name="T6" fmla="*/ 129 w 382"/>
                <a:gd name="T7" fmla="*/ 158 h 168"/>
                <a:gd name="T8" fmla="*/ 182 w 382"/>
                <a:gd name="T9" fmla="*/ 152 h 168"/>
                <a:gd name="T10" fmla="*/ 234 w 382"/>
                <a:gd name="T11" fmla="*/ 147 h 168"/>
                <a:gd name="T12" fmla="*/ 280 w 382"/>
                <a:gd name="T13" fmla="*/ 141 h 168"/>
                <a:gd name="T14" fmla="*/ 317 w 382"/>
                <a:gd name="T15" fmla="*/ 134 h 168"/>
                <a:gd name="T16" fmla="*/ 317 w 382"/>
                <a:gd name="T17" fmla="*/ 134 h 168"/>
                <a:gd name="T18" fmla="*/ 323 w 382"/>
                <a:gd name="T19" fmla="*/ 133 h 168"/>
                <a:gd name="T20" fmla="*/ 330 w 382"/>
                <a:gd name="T21" fmla="*/ 130 h 168"/>
                <a:gd name="T22" fmla="*/ 343 w 382"/>
                <a:gd name="T23" fmla="*/ 124 h 168"/>
                <a:gd name="T24" fmla="*/ 354 w 382"/>
                <a:gd name="T25" fmla="*/ 115 h 168"/>
                <a:gd name="T26" fmla="*/ 363 w 382"/>
                <a:gd name="T27" fmla="*/ 106 h 168"/>
                <a:gd name="T28" fmla="*/ 370 w 382"/>
                <a:gd name="T29" fmla="*/ 95 h 168"/>
                <a:gd name="T30" fmla="*/ 375 w 382"/>
                <a:gd name="T31" fmla="*/ 83 h 168"/>
                <a:gd name="T32" fmla="*/ 380 w 382"/>
                <a:gd name="T33" fmla="*/ 71 h 168"/>
                <a:gd name="T34" fmla="*/ 382 w 382"/>
                <a:gd name="T35" fmla="*/ 58 h 168"/>
                <a:gd name="T36" fmla="*/ 382 w 382"/>
                <a:gd name="T37" fmla="*/ 47 h 168"/>
                <a:gd name="T38" fmla="*/ 380 w 382"/>
                <a:gd name="T39" fmla="*/ 36 h 168"/>
                <a:gd name="T40" fmla="*/ 377 w 382"/>
                <a:gd name="T41" fmla="*/ 26 h 168"/>
                <a:gd name="T42" fmla="*/ 371 w 382"/>
                <a:gd name="T43" fmla="*/ 17 h 168"/>
                <a:gd name="T44" fmla="*/ 367 w 382"/>
                <a:gd name="T45" fmla="*/ 12 h 168"/>
                <a:gd name="T46" fmla="*/ 363 w 382"/>
                <a:gd name="T47" fmla="*/ 9 h 168"/>
                <a:gd name="T48" fmla="*/ 358 w 382"/>
                <a:gd name="T49" fmla="*/ 5 h 168"/>
                <a:gd name="T50" fmla="*/ 354 w 382"/>
                <a:gd name="T51" fmla="*/ 3 h 168"/>
                <a:gd name="T52" fmla="*/ 348 w 382"/>
                <a:gd name="T53" fmla="*/ 2 h 168"/>
                <a:gd name="T54" fmla="*/ 341 w 382"/>
                <a:gd name="T55" fmla="*/ 1 h 168"/>
                <a:gd name="T56" fmla="*/ 336 w 382"/>
                <a:gd name="T57" fmla="*/ 0 h 168"/>
                <a:gd name="T58" fmla="*/ 328 w 382"/>
                <a:gd name="T59" fmla="*/ 1 h 168"/>
                <a:gd name="T60" fmla="*/ 328 w 382"/>
                <a:gd name="T61" fmla="*/ 1 h 168"/>
                <a:gd name="T62" fmla="*/ 275 w 382"/>
                <a:gd name="T63" fmla="*/ 5 h 168"/>
                <a:gd name="T64" fmla="*/ 233 w 382"/>
                <a:gd name="T65" fmla="*/ 11 h 168"/>
                <a:gd name="T66" fmla="*/ 198 w 382"/>
                <a:gd name="T67" fmla="*/ 17 h 168"/>
                <a:gd name="T68" fmla="*/ 0 w 382"/>
                <a:gd name="T6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2" h="168">
                  <a:moveTo>
                    <a:pt x="0" y="168"/>
                  </a:moveTo>
                  <a:lnTo>
                    <a:pt x="0" y="168"/>
                  </a:lnTo>
                  <a:lnTo>
                    <a:pt x="38" y="166"/>
                  </a:lnTo>
                  <a:lnTo>
                    <a:pt x="129" y="158"/>
                  </a:lnTo>
                  <a:lnTo>
                    <a:pt x="182" y="152"/>
                  </a:lnTo>
                  <a:lnTo>
                    <a:pt x="234" y="147"/>
                  </a:lnTo>
                  <a:lnTo>
                    <a:pt x="280" y="141"/>
                  </a:lnTo>
                  <a:lnTo>
                    <a:pt x="317" y="134"/>
                  </a:lnTo>
                  <a:lnTo>
                    <a:pt x="317" y="134"/>
                  </a:lnTo>
                  <a:lnTo>
                    <a:pt x="323" y="133"/>
                  </a:lnTo>
                  <a:lnTo>
                    <a:pt x="330" y="130"/>
                  </a:lnTo>
                  <a:lnTo>
                    <a:pt x="343" y="124"/>
                  </a:lnTo>
                  <a:lnTo>
                    <a:pt x="354" y="115"/>
                  </a:lnTo>
                  <a:lnTo>
                    <a:pt x="363" y="106"/>
                  </a:lnTo>
                  <a:lnTo>
                    <a:pt x="370" y="95"/>
                  </a:lnTo>
                  <a:lnTo>
                    <a:pt x="375" y="83"/>
                  </a:lnTo>
                  <a:lnTo>
                    <a:pt x="380" y="71"/>
                  </a:lnTo>
                  <a:lnTo>
                    <a:pt x="382" y="58"/>
                  </a:lnTo>
                  <a:lnTo>
                    <a:pt x="382" y="47"/>
                  </a:lnTo>
                  <a:lnTo>
                    <a:pt x="380" y="36"/>
                  </a:lnTo>
                  <a:lnTo>
                    <a:pt x="377" y="26"/>
                  </a:lnTo>
                  <a:lnTo>
                    <a:pt x="371" y="17"/>
                  </a:lnTo>
                  <a:lnTo>
                    <a:pt x="367" y="12"/>
                  </a:lnTo>
                  <a:lnTo>
                    <a:pt x="363" y="9"/>
                  </a:lnTo>
                  <a:lnTo>
                    <a:pt x="358" y="5"/>
                  </a:lnTo>
                  <a:lnTo>
                    <a:pt x="354" y="3"/>
                  </a:lnTo>
                  <a:lnTo>
                    <a:pt x="348" y="2"/>
                  </a:lnTo>
                  <a:lnTo>
                    <a:pt x="341" y="1"/>
                  </a:lnTo>
                  <a:lnTo>
                    <a:pt x="336" y="0"/>
                  </a:lnTo>
                  <a:lnTo>
                    <a:pt x="328" y="1"/>
                  </a:lnTo>
                  <a:lnTo>
                    <a:pt x="328" y="1"/>
                  </a:lnTo>
                  <a:lnTo>
                    <a:pt x="275" y="5"/>
                  </a:lnTo>
                  <a:lnTo>
                    <a:pt x="233" y="11"/>
                  </a:lnTo>
                  <a:lnTo>
                    <a:pt x="198" y="17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5" name="Freeform 85">
              <a:extLst>
                <a:ext uri="{FF2B5EF4-FFF2-40B4-BE49-F238E27FC236}">
                  <a16:creationId xmlns="" xmlns:a16="http://schemas.microsoft.com/office/drawing/2014/main" id="{D4A02590-5E97-471F-937B-B4B335380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6438" y="4593483"/>
              <a:ext cx="1565275" cy="1022350"/>
            </a:xfrm>
            <a:custGeom>
              <a:avLst/>
              <a:gdLst>
                <a:gd name="T0" fmla="*/ 0 w 986"/>
                <a:gd name="T1" fmla="*/ 12 h 644"/>
                <a:gd name="T2" fmla="*/ 2 w 986"/>
                <a:gd name="T3" fmla="*/ 95 h 644"/>
                <a:gd name="T4" fmla="*/ 10 w 986"/>
                <a:gd name="T5" fmla="*/ 275 h 644"/>
                <a:gd name="T6" fmla="*/ 11 w 986"/>
                <a:gd name="T7" fmla="*/ 330 h 644"/>
                <a:gd name="T8" fmla="*/ 5 w 986"/>
                <a:gd name="T9" fmla="*/ 497 h 644"/>
                <a:gd name="T10" fmla="*/ 132 w 986"/>
                <a:gd name="T11" fmla="*/ 644 h 644"/>
                <a:gd name="T12" fmla="*/ 136 w 986"/>
                <a:gd name="T13" fmla="*/ 514 h 644"/>
                <a:gd name="T14" fmla="*/ 140 w 986"/>
                <a:gd name="T15" fmla="*/ 358 h 644"/>
                <a:gd name="T16" fmla="*/ 143 w 986"/>
                <a:gd name="T17" fmla="*/ 291 h 644"/>
                <a:gd name="T18" fmla="*/ 149 w 986"/>
                <a:gd name="T19" fmla="*/ 233 h 644"/>
                <a:gd name="T20" fmla="*/ 159 w 986"/>
                <a:gd name="T21" fmla="*/ 195 h 644"/>
                <a:gd name="T22" fmla="*/ 168 w 986"/>
                <a:gd name="T23" fmla="*/ 175 h 644"/>
                <a:gd name="T24" fmla="*/ 173 w 986"/>
                <a:gd name="T25" fmla="*/ 167 h 644"/>
                <a:gd name="T26" fmla="*/ 185 w 986"/>
                <a:gd name="T27" fmla="*/ 161 h 644"/>
                <a:gd name="T28" fmla="*/ 205 w 986"/>
                <a:gd name="T29" fmla="*/ 157 h 644"/>
                <a:gd name="T30" fmla="*/ 272 w 986"/>
                <a:gd name="T31" fmla="*/ 150 h 644"/>
                <a:gd name="T32" fmla="*/ 360 w 986"/>
                <a:gd name="T33" fmla="*/ 147 h 644"/>
                <a:gd name="T34" fmla="*/ 460 w 986"/>
                <a:gd name="T35" fmla="*/ 147 h 644"/>
                <a:gd name="T36" fmla="*/ 646 w 986"/>
                <a:gd name="T37" fmla="*/ 155 h 644"/>
                <a:gd name="T38" fmla="*/ 712 w 986"/>
                <a:gd name="T39" fmla="*/ 161 h 644"/>
                <a:gd name="T40" fmla="*/ 739 w 986"/>
                <a:gd name="T41" fmla="*/ 166 h 644"/>
                <a:gd name="T42" fmla="*/ 742 w 986"/>
                <a:gd name="T43" fmla="*/ 167 h 644"/>
                <a:gd name="T44" fmla="*/ 750 w 986"/>
                <a:gd name="T45" fmla="*/ 178 h 644"/>
                <a:gd name="T46" fmla="*/ 773 w 986"/>
                <a:gd name="T47" fmla="*/ 237 h 644"/>
                <a:gd name="T48" fmla="*/ 808 w 986"/>
                <a:gd name="T49" fmla="*/ 343 h 644"/>
                <a:gd name="T50" fmla="*/ 986 w 986"/>
                <a:gd name="T51" fmla="*/ 386 h 644"/>
                <a:gd name="T52" fmla="*/ 982 w 986"/>
                <a:gd name="T53" fmla="*/ 371 h 644"/>
                <a:gd name="T54" fmla="*/ 959 w 986"/>
                <a:gd name="T55" fmla="*/ 274 h 644"/>
                <a:gd name="T56" fmla="*/ 937 w 986"/>
                <a:gd name="T57" fmla="*/ 209 h 644"/>
                <a:gd name="T58" fmla="*/ 911 w 986"/>
                <a:gd name="T59" fmla="*/ 141 h 644"/>
                <a:gd name="T60" fmla="*/ 887 w 986"/>
                <a:gd name="T61" fmla="*/ 94 h 644"/>
                <a:gd name="T62" fmla="*/ 870 w 986"/>
                <a:gd name="T63" fmla="*/ 66 h 644"/>
                <a:gd name="T64" fmla="*/ 851 w 986"/>
                <a:gd name="T65" fmla="*/ 43 h 644"/>
                <a:gd name="T66" fmla="*/ 832 w 986"/>
                <a:gd name="T67" fmla="*/ 24 h 644"/>
                <a:gd name="T68" fmla="*/ 810 w 986"/>
                <a:gd name="T69" fmla="*/ 13 h 644"/>
                <a:gd name="T70" fmla="*/ 799 w 986"/>
                <a:gd name="T71" fmla="*/ 8 h 644"/>
                <a:gd name="T72" fmla="*/ 747 w 986"/>
                <a:gd name="T73" fmla="*/ 2 h 644"/>
                <a:gd name="T74" fmla="*/ 682 w 986"/>
                <a:gd name="T75" fmla="*/ 0 h 644"/>
                <a:gd name="T76" fmla="*/ 603 w 986"/>
                <a:gd name="T77" fmla="*/ 3 h 644"/>
                <a:gd name="T78" fmla="*/ 405 w 986"/>
                <a:gd name="T79" fmla="*/ 13 h 644"/>
                <a:gd name="T80" fmla="*/ 284 w 986"/>
                <a:gd name="T81" fmla="*/ 16 h 644"/>
                <a:gd name="T82" fmla="*/ 149 w 986"/>
                <a:gd name="T83" fmla="*/ 16 h 644"/>
                <a:gd name="T84" fmla="*/ 0 w 986"/>
                <a:gd name="T85" fmla="*/ 1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86" h="644">
                  <a:moveTo>
                    <a:pt x="0" y="12"/>
                  </a:moveTo>
                  <a:lnTo>
                    <a:pt x="0" y="12"/>
                  </a:lnTo>
                  <a:lnTo>
                    <a:pt x="0" y="51"/>
                  </a:lnTo>
                  <a:lnTo>
                    <a:pt x="2" y="95"/>
                  </a:lnTo>
                  <a:lnTo>
                    <a:pt x="7" y="190"/>
                  </a:lnTo>
                  <a:lnTo>
                    <a:pt x="10" y="275"/>
                  </a:lnTo>
                  <a:lnTo>
                    <a:pt x="11" y="308"/>
                  </a:lnTo>
                  <a:lnTo>
                    <a:pt x="11" y="330"/>
                  </a:lnTo>
                  <a:lnTo>
                    <a:pt x="11" y="330"/>
                  </a:lnTo>
                  <a:lnTo>
                    <a:pt x="5" y="497"/>
                  </a:lnTo>
                  <a:lnTo>
                    <a:pt x="0" y="634"/>
                  </a:lnTo>
                  <a:lnTo>
                    <a:pt x="132" y="644"/>
                  </a:lnTo>
                  <a:lnTo>
                    <a:pt x="132" y="644"/>
                  </a:lnTo>
                  <a:lnTo>
                    <a:pt x="136" y="514"/>
                  </a:lnTo>
                  <a:lnTo>
                    <a:pt x="140" y="358"/>
                  </a:lnTo>
                  <a:lnTo>
                    <a:pt x="140" y="358"/>
                  </a:lnTo>
                  <a:lnTo>
                    <a:pt x="142" y="318"/>
                  </a:lnTo>
                  <a:lnTo>
                    <a:pt x="143" y="291"/>
                  </a:lnTo>
                  <a:lnTo>
                    <a:pt x="146" y="262"/>
                  </a:lnTo>
                  <a:lnTo>
                    <a:pt x="149" y="233"/>
                  </a:lnTo>
                  <a:lnTo>
                    <a:pt x="155" y="206"/>
                  </a:lnTo>
                  <a:lnTo>
                    <a:pt x="159" y="195"/>
                  </a:lnTo>
                  <a:lnTo>
                    <a:pt x="163" y="184"/>
                  </a:lnTo>
                  <a:lnTo>
                    <a:pt x="168" y="175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8" y="164"/>
                  </a:lnTo>
                  <a:lnTo>
                    <a:pt x="185" y="161"/>
                  </a:lnTo>
                  <a:lnTo>
                    <a:pt x="194" y="159"/>
                  </a:lnTo>
                  <a:lnTo>
                    <a:pt x="205" y="157"/>
                  </a:lnTo>
                  <a:lnTo>
                    <a:pt x="234" y="153"/>
                  </a:lnTo>
                  <a:lnTo>
                    <a:pt x="272" y="150"/>
                  </a:lnTo>
                  <a:lnTo>
                    <a:pt x="314" y="149"/>
                  </a:lnTo>
                  <a:lnTo>
                    <a:pt x="360" y="147"/>
                  </a:lnTo>
                  <a:lnTo>
                    <a:pt x="409" y="147"/>
                  </a:lnTo>
                  <a:lnTo>
                    <a:pt x="460" y="147"/>
                  </a:lnTo>
                  <a:lnTo>
                    <a:pt x="559" y="151"/>
                  </a:lnTo>
                  <a:lnTo>
                    <a:pt x="646" y="155"/>
                  </a:lnTo>
                  <a:lnTo>
                    <a:pt x="682" y="158"/>
                  </a:lnTo>
                  <a:lnTo>
                    <a:pt x="712" y="161"/>
                  </a:lnTo>
                  <a:lnTo>
                    <a:pt x="732" y="164"/>
                  </a:lnTo>
                  <a:lnTo>
                    <a:pt x="739" y="166"/>
                  </a:lnTo>
                  <a:lnTo>
                    <a:pt x="742" y="167"/>
                  </a:lnTo>
                  <a:lnTo>
                    <a:pt x="742" y="167"/>
                  </a:lnTo>
                  <a:lnTo>
                    <a:pt x="746" y="171"/>
                  </a:lnTo>
                  <a:lnTo>
                    <a:pt x="750" y="178"/>
                  </a:lnTo>
                  <a:lnTo>
                    <a:pt x="761" y="203"/>
                  </a:lnTo>
                  <a:lnTo>
                    <a:pt x="773" y="237"/>
                  </a:lnTo>
                  <a:lnTo>
                    <a:pt x="785" y="274"/>
                  </a:lnTo>
                  <a:lnTo>
                    <a:pt x="808" y="343"/>
                  </a:lnTo>
                  <a:lnTo>
                    <a:pt x="817" y="374"/>
                  </a:lnTo>
                  <a:lnTo>
                    <a:pt x="986" y="386"/>
                  </a:lnTo>
                  <a:lnTo>
                    <a:pt x="986" y="386"/>
                  </a:lnTo>
                  <a:lnTo>
                    <a:pt x="982" y="371"/>
                  </a:lnTo>
                  <a:lnTo>
                    <a:pt x="973" y="332"/>
                  </a:lnTo>
                  <a:lnTo>
                    <a:pt x="959" y="274"/>
                  </a:lnTo>
                  <a:lnTo>
                    <a:pt x="948" y="243"/>
                  </a:lnTo>
                  <a:lnTo>
                    <a:pt x="937" y="209"/>
                  </a:lnTo>
                  <a:lnTo>
                    <a:pt x="925" y="175"/>
                  </a:lnTo>
                  <a:lnTo>
                    <a:pt x="911" y="141"/>
                  </a:lnTo>
                  <a:lnTo>
                    <a:pt x="896" y="109"/>
                  </a:lnTo>
                  <a:lnTo>
                    <a:pt x="887" y="94"/>
                  </a:lnTo>
                  <a:lnTo>
                    <a:pt x="879" y="80"/>
                  </a:lnTo>
                  <a:lnTo>
                    <a:pt x="870" y="66"/>
                  </a:lnTo>
                  <a:lnTo>
                    <a:pt x="861" y="55"/>
                  </a:lnTo>
                  <a:lnTo>
                    <a:pt x="851" y="43"/>
                  </a:lnTo>
                  <a:lnTo>
                    <a:pt x="842" y="33"/>
                  </a:lnTo>
                  <a:lnTo>
                    <a:pt x="832" y="24"/>
                  </a:lnTo>
                  <a:lnTo>
                    <a:pt x="820" y="17"/>
                  </a:lnTo>
                  <a:lnTo>
                    <a:pt x="810" y="13"/>
                  </a:lnTo>
                  <a:lnTo>
                    <a:pt x="799" y="8"/>
                  </a:lnTo>
                  <a:lnTo>
                    <a:pt x="799" y="8"/>
                  </a:lnTo>
                  <a:lnTo>
                    <a:pt x="775" y="4"/>
                  </a:lnTo>
                  <a:lnTo>
                    <a:pt x="747" y="2"/>
                  </a:lnTo>
                  <a:lnTo>
                    <a:pt x="716" y="0"/>
                  </a:lnTo>
                  <a:lnTo>
                    <a:pt x="682" y="0"/>
                  </a:lnTo>
                  <a:lnTo>
                    <a:pt x="645" y="2"/>
                  </a:lnTo>
                  <a:lnTo>
                    <a:pt x="603" y="3"/>
                  </a:lnTo>
                  <a:lnTo>
                    <a:pt x="512" y="8"/>
                  </a:lnTo>
                  <a:lnTo>
                    <a:pt x="405" y="13"/>
                  </a:lnTo>
                  <a:lnTo>
                    <a:pt x="346" y="15"/>
                  </a:lnTo>
                  <a:lnTo>
                    <a:pt x="284" y="16"/>
                  </a:lnTo>
                  <a:lnTo>
                    <a:pt x="218" y="17"/>
                  </a:lnTo>
                  <a:lnTo>
                    <a:pt x="149" y="16"/>
                  </a:lnTo>
                  <a:lnTo>
                    <a:pt x="7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6" name="Freeform 86">
              <a:extLst>
                <a:ext uri="{FF2B5EF4-FFF2-40B4-BE49-F238E27FC236}">
                  <a16:creationId xmlns="" xmlns:a16="http://schemas.microsoft.com/office/drawing/2014/main" id="{4CABFA7C-3453-43CA-9791-CE622796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8975" y="5104658"/>
              <a:ext cx="346075" cy="171450"/>
            </a:xfrm>
            <a:custGeom>
              <a:avLst/>
              <a:gdLst>
                <a:gd name="T0" fmla="*/ 113 w 218"/>
                <a:gd name="T1" fmla="*/ 106 h 108"/>
                <a:gd name="T2" fmla="*/ 113 w 218"/>
                <a:gd name="T3" fmla="*/ 106 h 108"/>
                <a:gd name="T4" fmla="*/ 90 w 218"/>
                <a:gd name="T5" fmla="*/ 107 h 108"/>
                <a:gd name="T6" fmla="*/ 68 w 218"/>
                <a:gd name="T7" fmla="*/ 108 h 108"/>
                <a:gd name="T8" fmla="*/ 47 w 218"/>
                <a:gd name="T9" fmla="*/ 107 h 108"/>
                <a:gd name="T10" fmla="*/ 37 w 218"/>
                <a:gd name="T11" fmla="*/ 107 h 108"/>
                <a:gd name="T12" fmla="*/ 29 w 218"/>
                <a:gd name="T13" fmla="*/ 105 h 108"/>
                <a:gd name="T14" fmla="*/ 21 w 218"/>
                <a:gd name="T15" fmla="*/ 103 h 108"/>
                <a:gd name="T16" fmla="*/ 15 w 218"/>
                <a:gd name="T17" fmla="*/ 99 h 108"/>
                <a:gd name="T18" fmla="*/ 9 w 218"/>
                <a:gd name="T19" fmla="*/ 95 h 108"/>
                <a:gd name="T20" fmla="*/ 4 w 218"/>
                <a:gd name="T21" fmla="*/ 90 h 108"/>
                <a:gd name="T22" fmla="*/ 2 w 218"/>
                <a:gd name="T23" fmla="*/ 83 h 108"/>
                <a:gd name="T24" fmla="*/ 0 w 218"/>
                <a:gd name="T25" fmla="*/ 76 h 108"/>
                <a:gd name="T26" fmla="*/ 1 w 218"/>
                <a:gd name="T27" fmla="*/ 68 h 108"/>
                <a:gd name="T28" fmla="*/ 3 w 218"/>
                <a:gd name="T29" fmla="*/ 56 h 108"/>
                <a:gd name="T30" fmla="*/ 3 w 218"/>
                <a:gd name="T31" fmla="*/ 56 h 108"/>
                <a:gd name="T32" fmla="*/ 5 w 218"/>
                <a:gd name="T33" fmla="*/ 51 h 108"/>
                <a:gd name="T34" fmla="*/ 9 w 218"/>
                <a:gd name="T35" fmla="*/ 45 h 108"/>
                <a:gd name="T36" fmla="*/ 12 w 218"/>
                <a:gd name="T37" fmla="*/ 39 h 108"/>
                <a:gd name="T38" fmla="*/ 17 w 218"/>
                <a:gd name="T39" fmla="*/ 34 h 108"/>
                <a:gd name="T40" fmla="*/ 27 w 218"/>
                <a:gd name="T41" fmla="*/ 23 h 108"/>
                <a:gd name="T42" fmla="*/ 41 w 218"/>
                <a:gd name="T43" fmla="*/ 14 h 108"/>
                <a:gd name="T44" fmla="*/ 56 w 218"/>
                <a:gd name="T45" fmla="*/ 8 h 108"/>
                <a:gd name="T46" fmla="*/ 73 w 218"/>
                <a:gd name="T47" fmla="*/ 2 h 108"/>
                <a:gd name="T48" fmla="*/ 84 w 218"/>
                <a:gd name="T49" fmla="*/ 1 h 108"/>
                <a:gd name="T50" fmla="*/ 94 w 218"/>
                <a:gd name="T51" fmla="*/ 0 h 108"/>
                <a:gd name="T52" fmla="*/ 104 w 218"/>
                <a:gd name="T53" fmla="*/ 0 h 108"/>
                <a:gd name="T54" fmla="*/ 115 w 218"/>
                <a:gd name="T55" fmla="*/ 0 h 108"/>
                <a:gd name="T56" fmla="*/ 115 w 218"/>
                <a:gd name="T57" fmla="*/ 0 h 108"/>
                <a:gd name="T58" fmla="*/ 137 w 218"/>
                <a:gd name="T59" fmla="*/ 2 h 108"/>
                <a:gd name="T60" fmla="*/ 156 w 218"/>
                <a:gd name="T61" fmla="*/ 8 h 108"/>
                <a:gd name="T62" fmla="*/ 174 w 218"/>
                <a:gd name="T63" fmla="*/ 14 h 108"/>
                <a:gd name="T64" fmla="*/ 182 w 218"/>
                <a:gd name="T65" fmla="*/ 18 h 108"/>
                <a:gd name="T66" fmla="*/ 190 w 218"/>
                <a:gd name="T67" fmla="*/ 22 h 108"/>
                <a:gd name="T68" fmla="*/ 197 w 218"/>
                <a:gd name="T69" fmla="*/ 28 h 108"/>
                <a:gd name="T70" fmla="*/ 202 w 218"/>
                <a:gd name="T71" fmla="*/ 33 h 108"/>
                <a:gd name="T72" fmla="*/ 208 w 218"/>
                <a:gd name="T73" fmla="*/ 38 h 108"/>
                <a:gd name="T74" fmla="*/ 211 w 218"/>
                <a:gd name="T75" fmla="*/ 44 h 108"/>
                <a:gd name="T76" fmla="*/ 215 w 218"/>
                <a:gd name="T77" fmla="*/ 51 h 108"/>
                <a:gd name="T78" fmla="*/ 217 w 218"/>
                <a:gd name="T79" fmla="*/ 56 h 108"/>
                <a:gd name="T80" fmla="*/ 218 w 218"/>
                <a:gd name="T81" fmla="*/ 63 h 108"/>
                <a:gd name="T82" fmla="*/ 218 w 218"/>
                <a:gd name="T83" fmla="*/ 70 h 108"/>
                <a:gd name="T84" fmla="*/ 218 w 218"/>
                <a:gd name="T85" fmla="*/ 70 h 108"/>
                <a:gd name="T86" fmla="*/ 218 w 218"/>
                <a:gd name="T87" fmla="*/ 76 h 108"/>
                <a:gd name="T88" fmla="*/ 217 w 218"/>
                <a:gd name="T89" fmla="*/ 81 h 108"/>
                <a:gd name="T90" fmla="*/ 215 w 218"/>
                <a:gd name="T91" fmla="*/ 86 h 108"/>
                <a:gd name="T92" fmla="*/ 213 w 218"/>
                <a:gd name="T93" fmla="*/ 89 h 108"/>
                <a:gd name="T94" fmla="*/ 208 w 218"/>
                <a:gd name="T95" fmla="*/ 92 h 108"/>
                <a:gd name="T96" fmla="*/ 205 w 218"/>
                <a:gd name="T97" fmla="*/ 95 h 108"/>
                <a:gd name="T98" fmla="*/ 199 w 218"/>
                <a:gd name="T99" fmla="*/ 97 h 108"/>
                <a:gd name="T100" fmla="*/ 193 w 218"/>
                <a:gd name="T101" fmla="*/ 99 h 108"/>
                <a:gd name="T102" fmla="*/ 180 w 218"/>
                <a:gd name="T103" fmla="*/ 102 h 108"/>
                <a:gd name="T104" fmla="*/ 162 w 218"/>
                <a:gd name="T105" fmla="*/ 104 h 108"/>
                <a:gd name="T106" fmla="*/ 113 w 218"/>
                <a:gd name="T107" fmla="*/ 106 h 108"/>
                <a:gd name="T108" fmla="*/ 113 w 218"/>
                <a:gd name="T109" fmla="*/ 10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08">
                  <a:moveTo>
                    <a:pt x="113" y="106"/>
                  </a:moveTo>
                  <a:lnTo>
                    <a:pt x="113" y="106"/>
                  </a:lnTo>
                  <a:lnTo>
                    <a:pt x="90" y="107"/>
                  </a:lnTo>
                  <a:lnTo>
                    <a:pt x="68" y="108"/>
                  </a:lnTo>
                  <a:lnTo>
                    <a:pt x="47" y="107"/>
                  </a:lnTo>
                  <a:lnTo>
                    <a:pt x="37" y="107"/>
                  </a:lnTo>
                  <a:lnTo>
                    <a:pt x="29" y="105"/>
                  </a:lnTo>
                  <a:lnTo>
                    <a:pt x="21" y="103"/>
                  </a:lnTo>
                  <a:lnTo>
                    <a:pt x="15" y="99"/>
                  </a:lnTo>
                  <a:lnTo>
                    <a:pt x="9" y="95"/>
                  </a:lnTo>
                  <a:lnTo>
                    <a:pt x="4" y="90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1" y="68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5" y="51"/>
                  </a:lnTo>
                  <a:lnTo>
                    <a:pt x="9" y="45"/>
                  </a:lnTo>
                  <a:lnTo>
                    <a:pt x="12" y="39"/>
                  </a:lnTo>
                  <a:lnTo>
                    <a:pt x="17" y="34"/>
                  </a:lnTo>
                  <a:lnTo>
                    <a:pt x="27" y="23"/>
                  </a:lnTo>
                  <a:lnTo>
                    <a:pt x="41" y="14"/>
                  </a:lnTo>
                  <a:lnTo>
                    <a:pt x="56" y="8"/>
                  </a:lnTo>
                  <a:lnTo>
                    <a:pt x="73" y="2"/>
                  </a:lnTo>
                  <a:lnTo>
                    <a:pt x="84" y="1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37" y="2"/>
                  </a:lnTo>
                  <a:lnTo>
                    <a:pt x="156" y="8"/>
                  </a:lnTo>
                  <a:lnTo>
                    <a:pt x="174" y="14"/>
                  </a:lnTo>
                  <a:lnTo>
                    <a:pt x="182" y="18"/>
                  </a:lnTo>
                  <a:lnTo>
                    <a:pt x="190" y="22"/>
                  </a:lnTo>
                  <a:lnTo>
                    <a:pt x="197" y="28"/>
                  </a:lnTo>
                  <a:lnTo>
                    <a:pt x="202" y="33"/>
                  </a:lnTo>
                  <a:lnTo>
                    <a:pt x="208" y="38"/>
                  </a:lnTo>
                  <a:lnTo>
                    <a:pt x="211" y="44"/>
                  </a:lnTo>
                  <a:lnTo>
                    <a:pt x="215" y="51"/>
                  </a:lnTo>
                  <a:lnTo>
                    <a:pt x="217" y="56"/>
                  </a:lnTo>
                  <a:lnTo>
                    <a:pt x="218" y="63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18" y="76"/>
                  </a:lnTo>
                  <a:lnTo>
                    <a:pt x="217" y="81"/>
                  </a:lnTo>
                  <a:lnTo>
                    <a:pt x="215" y="86"/>
                  </a:lnTo>
                  <a:lnTo>
                    <a:pt x="213" y="89"/>
                  </a:lnTo>
                  <a:lnTo>
                    <a:pt x="208" y="92"/>
                  </a:lnTo>
                  <a:lnTo>
                    <a:pt x="205" y="95"/>
                  </a:lnTo>
                  <a:lnTo>
                    <a:pt x="199" y="97"/>
                  </a:lnTo>
                  <a:lnTo>
                    <a:pt x="193" y="99"/>
                  </a:lnTo>
                  <a:lnTo>
                    <a:pt x="180" y="102"/>
                  </a:lnTo>
                  <a:lnTo>
                    <a:pt x="162" y="104"/>
                  </a:lnTo>
                  <a:lnTo>
                    <a:pt x="113" y="106"/>
                  </a:lnTo>
                  <a:lnTo>
                    <a:pt x="113" y="106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7" name="Freeform 87">
              <a:extLst>
                <a:ext uri="{FF2B5EF4-FFF2-40B4-BE49-F238E27FC236}">
                  <a16:creationId xmlns="" xmlns:a16="http://schemas.microsoft.com/office/drawing/2014/main" id="{9CE76D5F-6652-4FBB-899A-534B5EF86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9450" y="5231658"/>
              <a:ext cx="376238" cy="57150"/>
            </a:xfrm>
            <a:custGeom>
              <a:avLst/>
              <a:gdLst>
                <a:gd name="T0" fmla="*/ 237 w 237"/>
                <a:gd name="T1" fmla="*/ 16 h 36"/>
                <a:gd name="T2" fmla="*/ 237 w 237"/>
                <a:gd name="T3" fmla="*/ 16 h 36"/>
                <a:gd name="T4" fmla="*/ 236 w 237"/>
                <a:gd name="T5" fmla="*/ 22 h 36"/>
                <a:gd name="T6" fmla="*/ 232 w 237"/>
                <a:gd name="T7" fmla="*/ 27 h 36"/>
                <a:gd name="T8" fmla="*/ 228 w 237"/>
                <a:gd name="T9" fmla="*/ 31 h 36"/>
                <a:gd name="T10" fmla="*/ 221 w 237"/>
                <a:gd name="T11" fmla="*/ 32 h 36"/>
                <a:gd name="T12" fmla="*/ 16 w 237"/>
                <a:gd name="T13" fmla="*/ 36 h 36"/>
                <a:gd name="T14" fmla="*/ 16 w 237"/>
                <a:gd name="T15" fmla="*/ 36 h 36"/>
                <a:gd name="T16" fmla="*/ 9 w 237"/>
                <a:gd name="T17" fmla="*/ 35 h 36"/>
                <a:gd name="T18" fmla="*/ 5 w 237"/>
                <a:gd name="T19" fmla="*/ 33 h 36"/>
                <a:gd name="T20" fmla="*/ 1 w 237"/>
                <a:gd name="T21" fmla="*/ 27 h 36"/>
                <a:gd name="T22" fmla="*/ 0 w 237"/>
                <a:gd name="T23" fmla="*/ 22 h 36"/>
                <a:gd name="T24" fmla="*/ 0 w 237"/>
                <a:gd name="T25" fmla="*/ 22 h 36"/>
                <a:gd name="T26" fmla="*/ 0 w 237"/>
                <a:gd name="T27" fmla="*/ 22 h 36"/>
                <a:gd name="T28" fmla="*/ 1 w 237"/>
                <a:gd name="T29" fmla="*/ 16 h 36"/>
                <a:gd name="T30" fmla="*/ 5 w 237"/>
                <a:gd name="T31" fmla="*/ 10 h 36"/>
                <a:gd name="T32" fmla="*/ 9 w 237"/>
                <a:gd name="T33" fmla="*/ 7 h 36"/>
                <a:gd name="T34" fmla="*/ 15 w 237"/>
                <a:gd name="T35" fmla="*/ 6 h 36"/>
                <a:gd name="T36" fmla="*/ 221 w 237"/>
                <a:gd name="T37" fmla="*/ 0 h 36"/>
                <a:gd name="T38" fmla="*/ 221 w 237"/>
                <a:gd name="T39" fmla="*/ 0 h 36"/>
                <a:gd name="T40" fmla="*/ 226 w 237"/>
                <a:gd name="T41" fmla="*/ 1 h 36"/>
                <a:gd name="T42" fmla="*/ 232 w 237"/>
                <a:gd name="T43" fmla="*/ 5 h 36"/>
                <a:gd name="T44" fmla="*/ 236 w 237"/>
                <a:gd name="T45" fmla="*/ 10 h 36"/>
                <a:gd name="T46" fmla="*/ 237 w 237"/>
                <a:gd name="T47" fmla="*/ 16 h 36"/>
                <a:gd name="T48" fmla="*/ 237 w 237"/>
                <a:gd name="T4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" h="36">
                  <a:moveTo>
                    <a:pt x="237" y="16"/>
                  </a:moveTo>
                  <a:lnTo>
                    <a:pt x="237" y="16"/>
                  </a:lnTo>
                  <a:lnTo>
                    <a:pt x="236" y="22"/>
                  </a:lnTo>
                  <a:lnTo>
                    <a:pt x="232" y="27"/>
                  </a:lnTo>
                  <a:lnTo>
                    <a:pt x="228" y="31"/>
                  </a:lnTo>
                  <a:lnTo>
                    <a:pt x="221" y="32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9" y="35"/>
                  </a:lnTo>
                  <a:lnTo>
                    <a:pt x="5" y="33"/>
                  </a:lnTo>
                  <a:lnTo>
                    <a:pt x="1" y="2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6"/>
                  </a:lnTo>
                  <a:lnTo>
                    <a:pt x="5" y="10"/>
                  </a:lnTo>
                  <a:lnTo>
                    <a:pt x="9" y="7"/>
                  </a:lnTo>
                  <a:lnTo>
                    <a:pt x="15" y="6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6" y="1"/>
                  </a:lnTo>
                  <a:lnTo>
                    <a:pt x="232" y="5"/>
                  </a:lnTo>
                  <a:lnTo>
                    <a:pt x="236" y="10"/>
                  </a:lnTo>
                  <a:lnTo>
                    <a:pt x="237" y="16"/>
                  </a:lnTo>
                  <a:lnTo>
                    <a:pt x="237" y="16"/>
                  </a:ln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8" name="Freeform 88">
              <a:extLst>
                <a:ext uri="{FF2B5EF4-FFF2-40B4-BE49-F238E27FC236}">
                  <a16:creationId xmlns="" xmlns:a16="http://schemas.microsoft.com/office/drawing/2014/main" id="{D8BA41C1-C2D1-4EA0-9AE8-914EDCD54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000" y="5558683"/>
              <a:ext cx="346075" cy="174625"/>
            </a:xfrm>
            <a:custGeom>
              <a:avLst/>
              <a:gdLst>
                <a:gd name="T0" fmla="*/ 112 w 218"/>
                <a:gd name="T1" fmla="*/ 107 h 110"/>
                <a:gd name="T2" fmla="*/ 112 w 218"/>
                <a:gd name="T3" fmla="*/ 107 h 110"/>
                <a:gd name="T4" fmla="*/ 89 w 218"/>
                <a:gd name="T5" fmla="*/ 109 h 110"/>
                <a:gd name="T6" fmla="*/ 68 w 218"/>
                <a:gd name="T7" fmla="*/ 110 h 110"/>
                <a:gd name="T8" fmla="*/ 46 w 218"/>
                <a:gd name="T9" fmla="*/ 109 h 110"/>
                <a:gd name="T10" fmla="*/ 37 w 218"/>
                <a:gd name="T11" fmla="*/ 107 h 110"/>
                <a:gd name="T12" fmla="*/ 28 w 218"/>
                <a:gd name="T13" fmla="*/ 106 h 110"/>
                <a:gd name="T14" fmla="*/ 20 w 218"/>
                <a:gd name="T15" fmla="*/ 103 h 110"/>
                <a:gd name="T16" fmla="*/ 13 w 218"/>
                <a:gd name="T17" fmla="*/ 101 h 110"/>
                <a:gd name="T18" fmla="*/ 8 w 218"/>
                <a:gd name="T19" fmla="*/ 96 h 110"/>
                <a:gd name="T20" fmla="*/ 3 w 218"/>
                <a:gd name="T21" fmla="*/ 90 h 110"/>
                <a:gd name="T22" fmla="*/ 1 w 218"/>
                <a:gd name="T23" fmla="*/ 85 h 110"/>
                <a:gd name="T24" fmla="*/ 0 w 218"/>
                <a:gd name="T25" fmla="*/ 77 h 110"/>
                <a:gd name="T26" fmla="*/ 0 w 218"/>
                <a:gd name="T27" fmla="*/ 68 h 110"/>
                <a:gd name="T28" fmla="*/ 3 w 218"/>
                <a:gd name="T29" fmla="*/ 58 h 110"/>
                <a:gd name="T30" fmla="*/ 3 w 218"/>
                <a:gd name="T31" fmla="*/ 58 h 110"/>
                <a:gd name="T32" fmla="*/ 5 w 218"/>
                <a:gd name="T33" fmla="*/ 51 h 110"/>
                <a:gd name="T34" fmla="*/ 8 w 218"/>
                <a:gd name="T35" fmla="*/ 45 h 110"/>
                <a:gd name="T36" fmla="*/ 12 w 218"/>
                <a:gd name="T37" fmla="*/ 40 h 110"/>
                <a:gd name="T38" fmla="*/ 16 w 218"/>
                <a:gd name="T39" fmla="*/ 34 h 110"/>
                <a:gd name="T40" fmla="*/ 27 w 218"/>
                <a:gd name="T41" fmla="*/ 24 h 110"/>
                <a:gd name="T42" fmla="*/ 39 w 218"/>
                <a:gd name="T43" fmla="*/ 16 h 110"/>
                <a:gd name="T44" fmla="*/ 55 w 218"/>
                <a:gd name="T45" fmla="*/ 8 h 110"/>
                <a:gd name="T46" fmla="*/ 73 w 218"/>
                <a:gd name="T47" fmla="*/ 3 h 110"/>
                <a:gd name="T48" fmla="*/ 82 w 218"/>
                <a:gd name="T49" fmla="*/ 2 h 110"/>
                <a:gd name="T50" fmla="*/ 93 w 218"/>
                <a:gd name="T51" fmla="*/ 1 h 110"/>
                <a:gd name="T52" fmla="*/ 103 w 218"/>
                <a:gd name="T53" fmla="*/ 0 h 110"/>
                <a:gd name="T54" fmla="*/ 114 w 218"/>
                <a:gd name="T55" fmla="*/ 1 h 110"/>
                <a:gd name="T56" fmla="*/ 114 w 218"/>
                <a:gd name="T57" fmla="*/ 1 h 110"/>
                <a:gd name="T58" fmla="*/ 136 w 218"/>
                <a:gd name="T59" fmla="*/ 3 h 110"/>
                <a:gd name="T60" fmla="*/ 156 w 218"/>
                <a:gd name="T61" fmla="*/ 8 h 110"/>
                <a:gd name="T62" fmla="*/ 174 w 218"/>
                <a:gd name="T63" fmla="*/ 15 h 110"/>
                <a:gd name="T64" fmla="*/ 182 w 218"/>
                <a:gd name="T65" fmla="*/ 19 h 110"/>
                <a:gd name="T66" fmla="*/ 189 w 218"/>
                <a:gd name="T67" fmla="*/ 24 h 110"/>
                <a:gd name="T68" fmla="*/ 196 w 218"/>
                <a:gd name="T69" fmla="*/ 28 h 110"/>
                <a:gd name="T70" fmla="*/ 201 w 218"/>
                <a:gd name="T71" fmla="*/ 34 h 110"/>
                <a:gd name="T72" fmla="*/ 207 w 218"/>
                <a:gd name="T73" fmla="*/ 40 h 110"/>
                <a:gd name="T74" fmla="*/ 211 w 218"/>
                <a:gd name="T75" fmla="*/ 45 h 110"/>
                <a:gd name="T76" fmla="*/ 215 w 218"/>
                <a:gd name="T77" fmla="*/ 51 h 110"/>
                <a:gd name="T78" fmla="*/ 217 w 218"/>
                <a:gd name="T79" fmla="*/ 58 h 110"/>
                <a:gd name="T80" fmla="*/ 218 w 218"/>
                <a:gd name="T81" fmla="*/ 63 h 110"/>
                <a:gd name="T82" fmla="*/ 218 w 218"/>
                <a:gd name="T83" fmla="*/ 70 h 110"/>
                <a:gd name="T84" fmla="*/ 218 w 218"/>
                <a:gd name="T85" fmla="*/ 70 h 110"/>
                <a:gd name="T86" fmla="*/ 217 w 218"/>
                <a:gd name="T87" fmla="*/ 77 h 110"/>
                <a:gd name="T88" fmla="*/ 216 w 218"/>
                <a:gd name="T89" fmla="*/ 81 h 110"/>
                <a:gd name="T90" fmla="*/ 214 w 218"/>
                <a:gd name="T91" fmla="*/ 86 h 110"/>
                <a:gd name="T92" fmla="*/ 211 w 218"/>
                <a:gd name="T93" fmla="*/ 90 h 110"/>
                <a:gd name="T94" fmla="*/ 208 w 218"/>
                <a:gd name="T95" fmla="*/ 94 h 110"/>
                <a:gd name="T96" fmla="*/ 204 w 218"/>
                <a:gd name="T97" fmla="*/ 96 h 110"/>
                <a:gd name="T98" fmla="*/ 199 w 218"/>
                <a:gd name="T99" fmla="*/ 98 h 110"/>
                <a:gd name="T100" fmla="*/ 193 w 218"/>
                <a:gd name="T101" fmla="*/ 101 h 110"/>
                <a:gd name="T102" fmla="*/ 179 w 218"/>
                <a:gd name="T103" fmla="*/ 103 h 110"/>
                <a:gd name="T104" fmla="*/ 161 w 218"/>
                <a:gd name="T105" fmla="*/ 104 h 110"/>
                <a:gd name="T106" fmla="*/ 112 w 218"/>
                <a:gd name="T107" fmla="*/ 107 h 110"/>
                <a:gd name="T108" fmla="*/ 112 w 218"/>
                <a:gd name="T109" fmla="*/ 10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10">
                  <a:moveTo>
                    <a:pt x="112" y="107"/>
                  </a:moveTo>
                  <a:lnTo>
                    <a:pt x="112" y="107"/>
                  </a:lnTo>
                  <a:lnTo>
                    <a:pt x="89" y="109"/>
                  </a:lnTo>
                  <a:lnTo>
                    <a:pt x="68" y="110"/>
                  </a:lnTo>
                  <a:lnTo>
                    <a:pt x="46" y="109"/>
                  </a:lnTo>
                  <a:lnTo>
                    <a:pt x="37" y="107"/>
                  </a:lnTo>
                  <a:lnTo>
                    <a:pt x="28" y="106"/>
                  </a:lnTo>
                  <a:lnTo>
                    <a:pt x="20" y="103"/>
                  </a:lnTo>
                  <a:lnTo>
                    <a:pt x="13" y="101"/>
                  </a:lnTo>
                  <a:lnTo>
                    <a:pt x="8" y="96"/>
                  </a:lnTo>
                  <a:lnTo>
                    <a:pt x="3" y="90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6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5" y="51"/>
                  </a:lnTo>
                  <a:lnTo>
                    <a:pt x="8" y="45"/>
                  </a:lnTo>
                  <a:lnTo>
                    <a:pt x="12" y="40"/>
                  </a:lnTo>
                  <a:lnTo>
                    <a:pt x="16" y="34"/>
                  </a:lnTo>
                  <a:lnTo>
                    <a:pt x="27" y="24"/>
                  </a:lnTo>
                  <a:lnTo>
                    <a:pt x="39" y="16"/>
                  </a:lnTo>
                  <a:lnTo>
                    <a:pt x="55" y="8"/>
                  </a:lnTo>
                  <a:lnTo>
                    <a:pt x="73" y="3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14" y="1"/>
                  </a:lnTo>
                  <a:lnTo>
                    <a:pt x="136" y="3"/>
                  </a:lnTo>
                  <a:lnTo>
                    <a:pt x="156" y="8"/>
                  </a:lnTo>
                  <a:lnTo>
                    <a:pt x="174" y="15"/>
                  </a:lnTo>
                  <a:lnTo>
                    <a:pt x="182" y="19"/>
                  </a:lnTo>
                  <a:lnTo>
                    <a:pt x="189" y="24"/>
                  </a:lnTo>
                  <a:lnTo>
                    <a:pt x="196" y="28"/>
                  </a:lnTo>
                  <a:lnTo>
                    <a:pt x="201" y="34"/>
                  </a:lnTo>
                  <a:lnTo>
                    <a:pt x="207" y="40"/>
                  </a:lnTo>
                  <a:lnTo>
                    <a:pt x="211" y="45"/>
                  </a:lnTo>
                  <a:lnTo>
                    <a:pt x="215" y="51"/>
                  </a:lnTo>
                  <a:lnTo>
                    <a:pt x="217" y="58"/>
                  </a:lnTo>
                  <a:lnTo>
                    <a:pt x="218" y="63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17" y="77"/>
                  </a:lnTo>
                  <a:lnTo>
                    <a:pt x="216" y="81"/>
                  </a:lnTo>
                  <a:lnTo>
                    <a:pt x="214" y="86"/>
                  </a:lnTo>
                  <a:lnTo>
                    <a:pt x="211" y="90"/>
                  </a:lnTo>
                  <a:lnTo>
                    <a:pt x="208" y="94"/>
                  </a:lnTo>
                  <a:lnTo>
                    <a:pt x="204" y="96"/>
                  </a:lnTo>
                  <a:lnTo>
                    <a:pt x="199" y="98"/>
                  </a:lnTo>
                  <a:lnTo>
                    <a:pt x="193" y="101"/>
                  </a:lnTo>
                  <a:lnTo>
                    <a:pt x="179" y="103"/>
                  </a:lnTo>
                  <a:lnTo>
                    <a:pt x="161" y="104"/>
                  </a:lnTo>
                  <a:lnTo>
                    <a:pt x="112" y="107"/>
                  </a:lnTo>
                  <a:lnTo>
                    <a:pt x="112" y="107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9" name="Freeform 89">
              <a:extLst>
                <a:ext uri="{FF2B5EF4-FFF2-40B4-BE49-F238E27FC236}">
                  <a16:creationId xmlns="" xmlns:a16="http://schemas.microsoft.com/office/drawing/2014/main" id="{CEB33E43-006A-432E-ABE1-0194DE35C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888" y="5687270"/>
              <a:ext cx="376238" cy="58738"/>
            </a:xfrm>
            <a:custGeom>
              <a:avLst/>
              <a:gdLst>
                <a:gd name="T0" fmla="*/ 237 w 237"/>
                <a:gd name="T1" fmla="*/ 15 h 37"/>
                <a:gd name="T2" fmla="*/ 237 w 237"/>
                <a:gd name="T3" fmla="*/ 15 h 37"/>
                <a:gd name="T4" fmla="*/ 235 w 237"/>
                <a:gd name="T5" fmla="*/ 22 h 37"/>
                <a:gd name="T6" fmla="*/ 232 w 237"/>
                <a:gd name="T7" fmla="*/ 26 h 37"/>
                <a:gd name="T8" fmla="*/ 227 w 237"/>
                <a:gd name="T9" fmla="*/ 30 h 37"/>
                <a:gd name="T10" fmla="*/ 222 w 237"/>
                <a:gd name="T11" fmla="*/ 31 h 37"/>
                <a:gd name="T12" fmla="*/ 16 w 237"/>
                <a:gd name="T13" fmla="*/ 37 h 37"/>
                <a:gd name="T14" fmla="*/ 16 w 237"/>
                <a:gd name="T15" fmla="*/ 37 h 37"/>
                <a:gd name="T16" fmla="*/ 10 w 237"/>
                <a:gd name="T17" fmla="*/ 35 h 37"/>
                <a:gd name="T18" fmla="*/ 5 w 237"/>
                <a:gd name="T19" fmla="*/ 32 h 37"/>
                <a:gd name="T20" fmla="*/ 1 w 237"/>
                <a:gd name="T21" fmla="*/ 28 h 37"/>
                <a:gd name="T22" fmla="*/ 0 w 237"/>
                <a:gd name="T23" fmla="*/ 22 h 37"/>
                <a:gd name="T24" fmla="*/ 0 w 237"/>
                <a:gd name="T25" fmla="*/ 22 h 37"/>
                <a:gd name="T26" fmla="*/ 0 w 237"/>
                <a:gd name="T27" fmla="*/ 22 h 37"/>
                <a:gd name="T28" fmla="*/ 1 w 237"/>
                <a:gd name="T29" fmla="*/ 15 h 37"/>
                <a:gd name="T30" fmla="*/ 5 w 237"/>
                <a:gd name="T31" fmla="*/ 11 h 37"/>
                <a:gd name="T32" fmla="*/ 9 w 237"/>
                <a:gd name="T33" fmla="*/ 7 h 37"/>
                <a:gd name="T34" fmla="*/ 16 w 237"/>
                <a:gd name="T35" fmla="*/ 6 h 37"/>
                <a:gd name="T36" fmla="*/ 221 w 237"/>
                <a:gd name="T37" fmla="*/ 0 h 37"/>
                <a:gd name="T38" fmla="*/ 221 w 237"/>
                <a:gd name="T39" fmla="*/ 0 h 37"/>
                <a:gd name="T40" fmla="*/ 227 w 237"/>
                <a:gd name="T41" fmla="*/ 2 h 37"/>
                <a:gd name="T42" fmla="*/ 232 w 237"/>
                <a:gd name="T43" fmla="*/ 5 h 37"/>
                <a:gd name="T44" fmla="*/ 235 w 237"/>
                <a:gd name="T45" fmla="*/ 9 h 37"/>
                <a:gd name="T46" fmla="*/ 237 w 237"/>
                <a:gd name="T47" fmla="*/ 15 h 37"/>
                <a:gd name="T48" fmla="*/ 237 w 237"/>
                <a:gd name="T49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" h="37">
                  <a:moveTo>
                    <a:pt x="237" y="15"/>
                  </a:moveTo>
                  <a:lnTo>
                    <a:pt x="237" y="15"/>
                  </a:lnTo>
                  <a:lnTo>
                    <a:pt x="235" y="22"/>
                  </a:lnTo>
                  <a:lnTo>
                    <a:pt x="232" y="26"/>
                  </a:lnTo>
                  <a:lnTo>
                    <a:pt x="227" y="30"/>
                  </a:lnTo>
                  <a:lnTo>
                    <a:pt x="222" y="31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0" y="35"/>
                  </a:lnTo>
                  <a:lnTo>
                    <a:pt x="5" y="32"/>
                  </a:lnTo>
                  <a:lnTo>
                    <a:pt x="1" y="2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5"/>
                  </a:lnTo>
                  <a:lnTo>
                    <a:pt x="5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7" y="2"/>
                  </a:lnTo>
                  <a:lnTo>
                    <a:pt x="232" y="5"/>
                  </a:lnTo>
                  <a:lnTo>
                    <a:pt x="235" y="9"/>
                  </a:lnTo>
                  <a:lnTo>
                    <a:pt x="237" y="15"/>
                  </a:lnTo>
                  <a:lnTo>
                    <a:pt x="237" y="15"/>
                  </a:ln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0" name="Freeform 90">
              <a:extLst>
                <a:ext uri="{FF2B5EF4-FFF2-40B4-BE49-F238E27FC236}">
                  <a16:creationId xmlns="" xmlns:a16="http://schemas.microsoft.com/office/drawing/2014/main" id="{505D6890-9621-4068-A87E-677B76889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263" y="2704358"/>
              <a:ext cx="136525" cy="255588"/>
            </a:xfrm>
            <a:custGeom>
              <a:avLst/>
              <a:gdLst>
                <a:gd name="T0" fmla="*/ 0 w 86"/>
                <a:gd name="T1" fmla="*/ 78 h 161"/>
                <a:gd name="T2" fmla="*/ 0 w 86"/>
                <a:gd name="T3" fmla="*/ 78 h 161"/>
                <a:gd name="T4" fmla="*/ 1 w 86"/>
                <a:gd name="T5" fmla="*/ 94 h 161"/>
                <a:gd name="T6" fmla="*/ 3 w 86"/>
                <a:gd name="T7" fmla="*/ 110 h 161"/>
                <a:gd name="T8" fmla="*/ 7 w 86"/>
                <a:gd name="T9" fmla="*/ 124 h 161"/>
                <a:gd name="T10" fmla="*/ 12 w 86"/>
                <a:gd name="T11" fmla="*/ 136 h 161"/>
                <a:gd name="T12" fmla="*/ 20 w 86"/>
                <a:gd name="T13" fmla="*/ 145 h 161"/>
                <a:gd name="T14" fmla="*/ 28 w 86"/>
                <a:gd name="T15" fmla="*/ 153 h 161"/>
                <a:gd name="T16" fmla="*/ 33 w 86"/>
                <a:gd name="T17" fmla="*/ 156 h 161"/>
                <a:gd name="T18" fmla="*/ 37 w 86"/>
                <a:gd name="T19" fmla="*/ 159 h 161"/>
                <a:gd name="T20" fmla="*/ 42 w 86"/>
                <a:gd name="T21" fmla="*/ 160 h 161"/>
                <a:gd name="T22" fmla="*/ 47 w 86"/>
                <a:gd name="T23" fmla="*/ 160 h 161"/>
                <a:gd name="T24" fmla="*/ 47 w 86"/>
                <a:gd name="T25" fmla="*/ 160 h 161"/>
                <a:gd name="T26" fmla="*/ 80 w 86"/>
                <a:gd name="T27" fmla="*/ 161 h 161"/>
                <a:gd name="T28" fmla="*/ 86 w 86"/>
                <a:gd name="T29" fmla="*/ 1 h 161"/>
                <a:gd name="T30" fmla="*/ 86 w 86"/>
                <a:gd name="T31" fmla="*/ 1 h 161"/>
                <a:gd name="T32" fmla="*/ 53 w 86"/>
                <a:gd name="T33" fmla="*/ 0 h 161"/>
                <a:gd name="T34" fmla="*/ 53 w 86"/>
                <a:gd name="T35" fmla="*/ 0 h 161"/>
                <a:gd name="T36" fmla="*/ 47 w 86"/>
                <a:gd name="T37" fmla="*/ 0 h 161"/>
                <a:gd name="T38" fmla="*/ 43 w 86"/>
                <a:gd name="T39" fmla="*/ 1 h 161"/>
                <a:gd name="T40" fmla="*/ 38 w 86"/>
                <a:gd name="T41" fmla="*/ 4 h 161"/>
                <a:gd name="T42" fmla="*/ 34 w 86"/>
                <a:gd name="T43" fmla="*/ 6 h 161"/>
                <a:gd name="T44" fmla="*/ 25 w 86"/>
                <a:gd name="T45" fmla="*/ 13 h 161"/>
                <a:gd name="T46" fmla="*/ 17 w 86"/>
                <a:gd name="T47" fmla="*/ 23 h 161"/>
                <a:gd name="T48" fmla="*/ 10 w 86"/>
                <a:gd name="T49" fmla="*/ 34 h 161"/>
                <a:gd name="T50" fmla="*/ 6 w 86"/>
                <a:gd name="T51" fmla="*/ 48 h 161"/>
                <a:gd name="T52" fmla="*/ 2 w 86"/>
                <a:gd name="T53" fmla="*/ 63 h 161"/>
                <a:gd name="T54" fmla="*/ 0 w 86"/>
                <a:gd name="T55" fmla="*/ 78 h 161"/>
                <a:gd name="T56" fmla="*/ 0 w 86"/>
                <a:gd name="T57" fmla="*/ 7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161">
                  <a:moveTo>
                    <a:pt x="0" y="78"/>
                  </a:moveTo>
                  <a:lnTo>
                    <a:pt x="0" y="78"/>
                  </a:lnTo>
                  <a:lnTo>
                    <a:pt x="1" y="94"/>
                  </a:lnTo>
                  <a:lnTo>
                    <a:pt x="3" y="110"/>
                  </a:lnTo>
                  <a:lnTo>
                    <a:pt x="7" y="124"/>
                  </a:lnTo>
                  <a:lnTo>
                    <a:pt x="12" y="136"/>
                  </a:lnTo>
                  <a:lnTo>
                    <a:pt x="20" y="145"/>
                  </a:lnTo>
                  <a:lnTo>
                    <a:pt x="28" y="153"/>
                  </a:lnTo>
                  <a:lnTo>
                    <a:pt x="33" y="156"/>
                  </a:lnTo>
                  <a:lnTo>
                    <a:pt x="37" y="159"/>
                  </a:lnTo>
                  <a:lnTo>
                    <a:pt x="42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80" y="161"/>
                  </a:lnTo>
                  <a:lnTo>
                    <a:pt x="86" y="1"/>
                  </a:lnTo>
                  <a:lnTo>
                    <a:pt x="86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3" y="1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25" y="13"/>
                  </a:lnTo>
                  <a:lnTo>
                    <a:pt x="17" y="23"/>
                  </a:lnTo>
                  <a:lnTo>
                    <a:pt x="10" y="34"/>
                  </a:lnTo>
                  <a:lnTo>
                    <a:pt x="6" y="48"/>
                  </a:lnTo>
                  <a:lnTo>
                    <a:pt x="2" y="63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1" name="Freeform 91">
              <a:extLst>
                <a:ext uri="{FF2B5EF4-FFF2-40B4-BE49-F238E27FC236}">
                  <a16:creationId xmlns="" xmlns:a16="http://schemas.microsoft.com/office/drawing/2014/main" id="{1418986E-3D58-4C2E-B072-18CCC80F2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6238" y="2705945"/>
              <a:ext cx="157163" cy="254000"/>
            </a:xfrm>
            <a:custGeom>
              <a:avLst/>
              <a:gdLst>
                <a:gd name="T0" fmla="*/ 0 w 99"/>
                <a:gd name="T1" fmla="*/ 78 h 160"/>
                <a:gd name="T2" fmla="*/ 0 w 99"/>
                <a:gd name="T3" fmla="*/ 78 h 160"/>
                <a:gd name="T4" fmla="*/ 0 w 99"/>
                <a:gd name="T5" fmla="*/ 95 h 160"/>
                <a:gd name="T6" fmla="*/ 2 w 99"/>
                <a:gd name="T7" fmla="*/ 110 h 160"/>
                <a:gd name="T8" fmla="*/ 7 w 99"/>
                <a:gd name="T9" fmla="*/ 124 h 160"/>
                <a:gd name="T10" fmla="*/ 12 w 99"/>
                <a:gd name="T11" fmla="*/ 136 h 160"/>
                <a:gd name="T12" fmla="*/ 19 w 99"/>
                <a:gd name="T13" fmla="*/ 146 h 160"/>
                <a:gd name="T14" fmla="*/ 27 w 99"/>
                <a:gd name="T15" fmla="*/ 153 h 160"/>
                <a:gd name="T16" fmla="*/ 32 w 99"/>
                <a:gd name="T17" fmla="*/ 157 h 160"/>
                <a:gd name="T18" fmla="*/ 36 w 99"/>
                <a:gd name="T19" fmla="*/ 159 h 160"/>
                <a:gd name="T20" fmla="*/ 42 w 99"/>
                <a:gd name="T21" fmla="*/ 160 h 160"/>
                <a:gd name="T22" fmla="*/ 46 w 99"/>
                <a:gd name="T23" fmla="*/ 160 h 160"/>
                <a:gd name="T24" fmla="*/ 46 w 99"/>
                <a:gd name="T25" fmla="*/ 160 h 160"/>
                <a:gd name="T26" fmla="*/ 52 w 99"/>
                <a:gd name="T27" fmla="*/ 160 h 160"/>
                <a:gd name="T28" fmla="*/ 56 w 99"/>
                <a:gd name="T29" fmla="*/ 159 h 160"/>
                <a:gd name="T30" fmla="*/ 61 w 99"/>
                <a:gd name="T31" fmla="*/ 158 h 160"/>
                <a:gd name="T32" fmla="*/ 66 w 99"/>
                <a:gd name="T33" fmla="*/ 155 h 160"/>
                <a:gd name="T34" fmla="*/ 75 w 99"/>
                <a:gd name="T35" fmla="*/ 147 h 160"/>
                <a:gd name="T36" fmla="*/ 83 w 99"/>
                <a:gd name="T37" fmla="*/ 138 h 160"/>
                <a:gd name="T38" fmla="*/ 89 w 99"/>
                <a:gd name="T39" fmla="*/ 127 h 160"/>
                <a:gd name="T40" fmla="*/ 94 w 99"/>
                <a:gd name="T41" fmla="*/ 114 h 160"/>
                <a:gd name="T42" fmla="*/ 97 w 99"/>
                <a:gd name="T43" fmla="*/ 99 h 160"/>
                <a:gd name="T44" fmla="*/ 99 w 99"/>
                <a:gd name="T45" fmla="*/ 83 h 160"/>
                <a:gd name="T46" fmla="*/ 99 w 99"/>
                <a:gd name="T47" fmla="*/ 83 h 160"/>
                <a:gd name="T48" fmla="*/ 98 w 99"/>
                <a:gd name="T49" fmla="*/ 66 h 160"/>
                <a:gd name="T50" fmla="*/ 96 w 99"/>
                <a:gd name="T51" fmla="*/ 51 h 160"/>
                <a:gd name="T52" fmla="*/ 93 w 99"/>
                <a:gd name="T53" fmla="*/ 38 h 160"/>
                <a:gd name="T54" fmla="*/ 87 w 99"/>
                <a:gd name="T55" fmla="*/ 25 h 160"/>
                <a:gd name="T56" fmla="*/ 79 w 99"/>
                <a:gd name="T57" fmla="*/ 15 h 160"/>
                <a:gd name="T58" fmla="*/ 71 w 99"/>
                <a:gd name="T59" fmla="*/ 7 h 160"/>
                <a:gd name="T60" fmla="*/ 67 w 99"/>
                <a:gd name="T61" fmla="*/ 5 h 160"/>
                <a:gd name="T62" fmla="*/ 62 w 99"/>
                <a:gd name="T63" fmla="*/ 3 h 160"/>
                <a:gd name="T64" fmla="*/ 58 w 99"/>
                <a:gd name="T65" fmla="*/ 2 h 160"/>
                <a:gd name="T66" fmla="*/ 52 w 99"/>
                <a:gd name="T67" fmla="*/ 0 h 160"/>
                <a:gd name="T68" fmla="*/ 52 w 99"/>
                <a:gd name="T69" fmla="*/ 0 h 160"/>
                <a:gd name="T70" fmla="*/ 47 w 99"/>
                <a:gd name="T71" fmla="*/ 0 h 160"/>
                <a:gd name="T72" fmla="*/ 42 w 99"/>
                <a:gd name="T73" fmla="*/ 2 h 160"/>
                <a:gd name="T74" fmla="*/ 37 w 99"/>
                <a:gd name="T75" fmla="*/ 4 h 160"/>
                <a:gd name="T76" fmla="*/ 33 w 99"/>
                <a:gd name="T77" fmla="*/ 6 h 160"/>
                <a:gd name="T78" fmla="*/ 24 w 99"/>
                <a:gd name="T79" fmla="*/ 13 h 160"/>
                <a:gd name="T80" fmla="*/ 16 w 99"/>
                <a:gd name="T81" fmla="*/ 23 h 160"/>
                <a:gd name="T82" fmla="*/ 10 w 99"/>
                <a:gd name="T83" fmla="*/ 34 h 160"/>
                <a:gd name="T84" fmla="*/ 4 w 99"/>
                <a:gd name="T85" fmla="*/ 48 h 160"/>
                <a:gd name="T86" fmla="*/ 1 w 99"/>
                <a:gd name="T87" fmla="*/ 63 h 160"/>
                <a:gd name="T88" fmla="*/ 0 w 99"/>
                <a:gd name="T89" fmla="*/ 78 h 160"/>
                <a:gd name="T90" fmla="*/ 0 w 99"/>
                <a:gd name="T91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9" h="160">
                  <a:moveTo>
                    <a:pt x="0" y="78"/>
                  </a:moveTo>
                  <a:lnTo>
                    <a:pt x="0" y="78"/>
                  </a:lnTo>
                  <a:lnTo>
                    <a:pt x="0" y="95"/>
                  </a:lnTo>
                  <a:lnTo>
                    <a:pt x="2" y="110"/>
                  </a:lnTo>
                  <a:lnTo>
                    <a:pt x="7" y="124"/>
                  </a:lnTo>
                  <a:lnTo>
                    <a:pt x="12" y="136"/>
                  </a:lnTo>
                  <a:lnTo>
                    <a:pt x="19" y="146"/>
                  </a:lnTo>
                  <a:lnTo>
                    <a:pt x="27" y="153"/>
                  </a:lnTo>
                  <a:lnTo>
                    <a:pt x="32" y="157"/>
                  </a:lnTo>
                  <a:lnTo>
                    <a:pt x="36" y="159"/>
                  </a:lnTo>
                  <a:lnTo>
                    <a:pt x="42" y="160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52" y="160"/>
                  </a:lnTo>
                  <a:lnTo>
                    <a:pt x="56" y="159"/>
                  </a:lnTo>
                  <a:lnTo>
                    <a:pt x="61" y="158"/>
                  </a:lnTo>
                  <a:lnTo>
                    <a:pt x="66" y="155"/>
                  </a:lnTo>
                  <a:lnTo>
                    <a:pt x="75" y="147"/>
                  </a:lnTo>
                  <a:lnTo>
                    <a:pt x="83" y="138"/>
                  </a:lnTo>
                  <a:lnTo>
                    <a:pt x="89" y="127"/>
                  </a:lnTo>
                  <a:lnTo>
                    <a:pt x="94" y="114"/>
                  </a:lnTo>
                  <a:lnTo>
                    <a:pt x="97" y="99"/>
                  </a:lnTo>
                  <a:lnTo>
                    <a:pt x="99" y="83"/>
                  </a:lnTo>
                  <a:lnTo>
                    <a:pt x="99" y="83"/>
                  </a:lnTo>
                  <a:lnTo>
                    <a:pt x="98" y="66"/>
                  </a:lnTo>
                  <a:lnTo>
                    <a:pt x="96" y="51"/>
                  </a:lnTo>
                  <a:lnTo>
                    <a:pt x="93" y="38"/>
                  </a:lnTo>
                  <a:lnTo>
                    <a:pt x="87" y="25"/>
                  </a:lnTo>
                  <a:lnTo>
                    <a:pt x="79" y="15"/>
                  </a:lnTo>
                  <a:lnTo>
                    <a:pt x="71" y="7"/>
                  </a:lnTo>
                  <a:lnTo>
                    <a:pt x="67" y="5"/>
                  </a:lnTo>
                  <a:lnTo>
                    <a:pt x="62" y="3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7" y="4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6" y="23"/>
                  </a:lnTo>
                  <a:lnTo>
                    <a:pt x="10" y="34"/>
                  </a:lnTo>
                  <a:lnTo>
                    <a:pt x="4" y="48"/>
                  </a:lnTo>
                  <a:lnTo>
                    <a:pt x="1" y="63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2" name="Freeform 92">
              <a:extLst>
                <a:ext uri="{FF2B5EF4-FFF2-40B4-BE49-F238E27FC236}">
                  <a16:creationId xmlns="" xmlns:a16="http://schemas.microsoft.com/office/drawing/2014/main" id="{BD28D411-23D3-415C-8DD3-DEDCB30C2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863" y="2712295"/>
              <a:ext cx="307975" cy="204788"/>
            </a:xfrm>
            <a:custGeom>
              <a:avLst/>
              <a:gdLst>
                <a:gd name="T0" fmla="*/ 13 w 194"/>
                <a:gd name="T1" fmla="*/ 41 h 129"/>
                <a:gd name="T2" fmla="*/ 194 w 194"/>
                <a:gd name="T3" fmla="*/ 0 h 129"/>
                <a:gd name="T4" fmla="*/ 189 w 194"/>
                <a:gd name="T5" fmla="*/ 129 h 129"/>
                <a:gd name="T6" fmla="*/ 11 w 194"/>
                <a:gd name="T7" fmla="*/ 112 h 129"/>
                <a:gd name="T8" fmla="*/ 11 w 194"/>
                <a:gd name="T9" fmla="*/ 112 h 129"/>
                <a:gd name="T10" fmla="*/ 8 w 194"/>
                <a:gd name="T11" fmla="*/ 110 h 129"/>
                <a:gd name="T12" fmla="*/ 5 w 194"/>
                <a:gd name="T13" fmla="*/ 103 h 129"/>
                <a:gd name="T14" fmla="*/ 2 w 194"/>
                <a:gd name="T15" fmla="*/ 91 h 129"/>
                <a:gd name="T16" fmla="*/ 0 w 194"/>
                <a:gd name="T17" fmla="*/ 84 h 129"/>
                <a:gd name="T18" fmla="*/ 0 w 194"/>
                <a:gd name="T19" fmla="*/ 76 h 129"/>
                <a:gd name="T20" fmla="*/ 0 w 194"/>
                <a:gd name="T21" fmla="*/ 76 h 129"/>
                <a:gd name="T22" fmla="*/ 2 w 194"/>
                <a:gd name="T23" fmla="*/ 67 h 129"/>
                <a:gd name="T24" fmla="*/ 3 w 194"/>
                <a:gd name="T25" fmla="*/ 60 h 129"/>
                <a:gd name="T26" fmla="*/ 5 w 194"/>
                <a:gd name="T27" fmla="*/ 53 h 129"/>
                <a:gd name="T28" fmla="*/ 7 w 194"/>
                <a:gd name="T29" fmla="*/ 48 h 129"/>
                <a:gd name="T30" fmla="*/ 11 w 194"/>
                <a:gd name="T31" fmla="*/ 43 h 129"/>
                <a:gd name="T32" fmla="*/ 13 w 194"/>
                <a:gd name="T33" fmla="*/ 41 h 129"/>
                <a:gd name="T34" fmla="*/ 13 w 194"/>
                <a:gd name="T35" fmla="*/ 4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4" h="129">
                  <a:moveTo>
                    <a:pt x="13" y="41"/>
                  </a:moveTo>
                  <a:lnTo>
                    <a:pt x="194" y="0"/>
                  </a:lnTo>
                  <a:lnTo>
                    <a:pt x="189" y="129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8" y="110"/>
                  </a:lnTo>
                  <a:lnTo>
                    <a:pt x="5" y="103"/>
                  </a:lnTo>
                  <a:lnTo>
                    <a:pt x="2" y="91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8"/>
                  </a:lnTo>
                  <a:lnTo>
                    <a:pt x="11" y="43"/>
                  </a:lnTo>
                  <a:lnTo>
                    <a:pt x="13" y="41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3" name="Freeform 93">
              <a:extLst>
                <a:ext uri="{FF2B5EF4-FFF2-40B4-BE49-F238E27FC236}">
                  <a16:creationId xmlns="" xmlns:a16="http://schemas.microsoft.com/office/drawing/2014/main" id="{D2BA99A5-7DE4-45FA-B2CD-BF9EFDDAA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0088" y="2504333"/>
              <a:ext cx="377825" cy="554038"/>
            </a:xfrm>
            <a:custGeom>
              <a:avLst/>
              <a:gdLst>
                <a:gd name="T0" fmla="*/ 23 w 238"/>
                <a:gd name="T1" fmla="*/ 52 h 349"/>
                <a:gd name="T2" fmla="*/ 23 w 238"/>
                <a:gd name="T3" fmla="*/ 52 h 349"/>
                <a:gd name="T4" fmla="*/ 21 w 238"/>
                <a:gd name="T5" fmla="*/ 53 h 349"/>
                <a:gd name="T6" fmla="*/ 18 w 238"/>
                <a:gd name="T7" fmla="*/ 56 h 349"/>
                <a:gd name="T8" fmla="*/ 13 w 238"/>
                <a:gd name="T9" fmla="*/ 66 h 349"/>
                <a:gd name="T10" fmla="*/ 10 w 238"/>
                <a:gd name="T11" fmla="*/ 81 h 349"/>
                <a:gd name="T12" fmla="*/ 6 w 238"/>
                <a:gd name="T13" fmla="*/ 98 h 349"/>
                <a:gd name="T14" fmla="*/ 3 w 238"/>
                <a:gd name="T15" fmla="*/ 118 h 349"/>
                <a:gd name="T16" fmla="*/ 2 w 238"/>
                <a:gd name="T17" fmla="*/ 140 h 349"/>
                <a:gd name="T18" fmla="*/ 1 w 238"/>
                <a:gd name="T19" fmla="*/ 164 h 349"/>
                <a:gd name="T20" fmla="*/ 0 w 238"/>
                <a:gd name="T21" fmla="*/ 189 h 349"/>
                <a:gd name="T22" fmla="*/ 1 w 238"/>
                <a:gd name="T23" fmla="*/ 212 h 349"/>
                <a:gd name="T24" fmla="*/ 3 w 238"/>
                <a:gd name="T25" fmla="*/ 236 h 349"/>
                <a:gd name="T26" fmla="*/ 5 w 238"/>
                <a:gd name="T27" fmla="*/ 260 h 349"/>
                <a:gd name="T28" fmla="*/ 10 w 238"/>
                <a:gd name="T29" fmla="*/ 280 h 349"/>
                <a:gd name="T30" fmla="*/ 14 w 238"/>
                <a:gd name="T31" fmla="*/ 299 h 349"/>
                <a:gd name="T32" fmla="*/ 21 w 238"/>
                <a:gd name="T33" fmla="*/ 314 h 349"/>
                <a:gd name="T34" fmla="*/ 24 w 238"/>
                <a:gd name="T35" fmla="*/ 321 h 349"/>
                <a:gd name="T36" fmla="*/ 28 w 238"/>
                <a:gd name="T37" fmla="*/ 325 h 349"/>
                <a:gd name="T38" fmla="*/ 32 w 238"/>
                <a:gd name="T39" fmla="*/ 330 h 349"/>
                <a:gd name="T40" fmla="*/ 37 w 238"/>
                <a:gd name="T41" fmla="*/ 333 h 349"/>
                <a:gd name="T42" fmla="*/ 37 w 238"/>
                <a:gd name="T43" fmla="*/ 333 h 349"/>
                <a:gd name="T44" fmla="*/ 80 w 238"/>
                <a:gd name="T45" fmla="*/ 336 h 349"/>
                <a:gd name="T46" fmla="*/ 148 w 238"/>
                <a:gd name="T47" fmla="*/ 341 h 349"/>
                <a:gd name="T48" fmla="*/ 238 w 238"/>
                <a:gd name="T49" fmla="*/ 349 h 349"/>
                <a:gd name="T50" fmla="*/ 220 w 238"/>
                <a:gd name="T51" fmla="*/ 0 h 349"/>
                <a:gd name="T52" fmla="*/ 220 w 238"/>
                <a:gd name="T53" fmla="*/ 0 h 349"/>
                <a:gd name="T54" fmla="*/ 195 w 238"/>
                <a:gd name="T55" fmla="*/ 5 h 349"/>
                <a:gd name="T56" fmla="*/ 138 w 238"/>
                <a:gd name="T57" fmla="*/ 18 h 349"/>
                <a:gd name="T58" fmla="*/ 104 w 238"/>
                <a:gd name="T59" fmla="*/ 26 h 349"/>
                <a:gd name="T60" fmla="*/ 72 w 238"/>
                <a:gd name="T61" fmla="*/ 34 h 349"/>
                <a:gd name="T62" fmla="*/ 44 w 238"/>
                <a:gd name="T63" fmla="*/ 43 h 349"/>
                <a:gd name="T64" fmla="*/ 32 w 238"/>
                <a:gd name="T65" fmla="*/ 47 h 349"/>
                <a:gd name="T66" fmla="*/ 23 w 238"/>
                <a:gd name="T67" fmla="*/ 52 h 349"/>
                <a:gd name="T68" fmla="*/ 23 w 238"/>
                <a:gd name="T69" fmla="*/ 5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8" h="349">
                  <a:moveTo>
                    <a:pt x="23" y="52"/>
                  </a:moveTo>
                  <a:lnTo>
                    <a:pt x="23" y="52"/>
                  </a:lnTo>
                  <a:lnTo>
                    <a:pt x="21" y="53"/>
                  </a:lnTo>
                  <a:lnTo>
                    <a:pt x="18" y="56"/>
                  </a:lnTo>
                  <a:lnTo>
                    <a:pt x="13" y="66"/>
                  </a:lnTo>
                  <a:lnTo>
                    <a:pt x="10" y="81"/>
                  </a:lnTo>
                  <a:lnTo>
                    <a:pt x="6" y="98"/>
                  </a:lnTo>
                  <a:lnTo>
                    <a:pt x="3" y="118"/>
                  </a:lnTo>
                  <a:lnTo>
                    <a:pt x="2" y="140"/>
                  </a:lnTo>
                  <a:lnTo>
                    <a:pt x="1" y="164"/>
                  </a:lnTo>
                  <a:lnTo>
                    <a:pt x="0" y="189"/>
                  </a:lnTo>
                  <a:lnTo>
                    <a:pt x="1" y="212"/>
                  </a:lnTo>
                  <a:lnTo>
                    <a:pt x="3" y="236"/>
                  </a:lnTo>
                  <a:lnTo>
                    <a:pt x="5" y="260"/>
                  </a:lnTo>
                  <a:lnTo>
                    <a:pt x="10" y="280"/>
                  </a:lnTo>
                  <a:lnTo>
                    <a:pt x="14" y="299"/>
                  </a:lnTo>
                  <a:lnTo>
                    <a:pt x="21" y="314"/>
                  </a:lnTo>
                  <a:lnTo>
                    <a:pt x="24" y="321"/>
                  </a:lnTo>
                  <a:lnTo>
                    <a:pt x="28" y="325"/>
                  </a:lnTo>
                  <a:lnTo>
                    <a:pt x="32" y="330"/>
                  </a:lnTo>
                  <a:lnTo>
                    <a:pt x="37" y="333"/>
                  </a:lnTo>
                  <a:lnTo>
                    <a:pt x="37" y="333"/>
                  </a:lnTo>
                  <a:lnTo>
                    <a:pt x="80" y="336"/>
                  </a:lnTo>
                  <a:lnTo>
                    <a:pt x="148" y="341"/>
                  </a:lnTo>
                  <a:lnTo>
                    <a:pt x="238" y="349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195" y="5"/>
                  </a:lnTo>
                  <a:lnTo>
                    <a:pt x="138" y="18"/>
                  </a:lnTo>
                  <a:lnTo>
                    <a:pt x="104" y="26"/>
                  </a:lnTo>
                  <a:lnTo>
                    <a:pt x="72" y="34"/>
                  </a:lnTo>
                  <a:lnTo>
                    <a:pt x="44" y="43"/>
                  </a:lnTo>
                  <a:lnTo>
                    <a:pt x="32" y="47"/>
                  </a:lnTo>
                  <a:lnTo>
                    <a:pt x="23" y="52"/>
                  </a:lnTo>
                  <a:lnTo>
                    <a:pt x="23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4" name="Freeform 94">
              <a:extLst>
                <a:ext uri="{FF2B5EF4-FFF2-40B4-BE49-F238E27FC236}">
                  <a16:creationId xmlns="" xmlns:a16="http://schemas.microsoft.com/office/drawing/2014/main" id="{9B9EF315-A929-4568-BD55-52FDF8457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2975" y="2185245"/>
              <a:ext cx="757238" cy="1036638"/>
            </a:xfrm>
            <a:custGeom>
              <a:avLst/>
              <a:gdLst>
                <a:gd name="T0" fmla="*/ 473 w 477"/>
                <a:gd name="T1" fmla="*/ 0 h 653"/>
                <a:gd name="T2" fmla="*/ 90 w 477"/>
                <a:gd name="T3" fmla="*/ 99 h 653"/>
                <a:gd name="T4" fmla="*/ 90 w 477"/>
                <a:gd name="T5" fmla="*/ 99 h 653"/>
                <a:gd name="T6" fmla="*/ 86 w 477"/>
                <a:gd name="T7" fmla="*/ 102 h 653"/>
                <a:gd name="T8" fmla="*/ 75 w 477"/>
                <a:gd name="T9" fmla="*/ 113 h 653"/>
                <a:gd name="T10" fmla="*/ 67 w 477"/>
                <a:gd name="T11" fmla="*/ 121 h 653"/>
                <a:gd name="T12" fmla="*/ 59 w 477"/>
                <a:gd name="T13" fmla="*/ 132 h 653"/>
                <a:gd name="T14" fmla="*/ 51 w 477"/>
                <a:gd name="T15" fmla="*/ 145 h 653"/>
                <a:gd name="T16" fmla="*/ 42 w 477"/>
                <a:gd name="T17" fmla="*/ 160 h 653"/>
                <a:gd name="T18" fmla="*/ 33 w 477"/>
                <a:gd name="T19" fmla="*/ 178 h 653"/>
                <a:gd name="T20" fmla="*/ 25 w 477"/>
                <a:gd name="T21" fmla="*/ 198 h 653"/>
                <a:gd name="T22" fmla="*/ 17 w 477"/>
                <a:gd name="T23" fmla="*/ 222 h 653"/>
                <a:gd name="T24" fmla="*/ 11 w 477"/>
                <a:gd name="T25" fmla="*/ 248 h 653"/>
                <a:gd name="T26" fmla="*/ 6 w 477"/>
                <a:gd name="T27" fmla="*/ 278 h 653"/>
                <a:gd name="T28" fmla="*/ 2 w 477"/>
                <a:gd name="T29" fmla="*/ 310 h 653"/>
                <a:gd name="T30" fmla="*/ 0 w 477"/>
                <a:gd name="T31" fmla="*/ 345 h 653"/>
                <a:gd name="T32" fmla="*/ 0 w 477"/>
                <a:gd name="T33" fmla="*/ 385 h 653"/>
                <a:gd name="T34" fmla="*/ 0 w 477"/>
                <a:gd name="T35" fmla="*/ 385 h 653"/>
                <a:gd name="T36" fmla="*/ 2 w 477"/>
                <a:gd name="T37" fmla="*/ 404 h 653"/>
                <a:gd name="T38" fmla="*/ 4 w 477"/>
                <a:gd name="T39" fmla="*/ 423 h 653"/>
                <a:gd name="T40" fmla="*/ 6 w 477"/>
                <a:gd name="T41" fmla="*/ 440 h 653"/>
                <a:gd name="T42" fmla="*/ 8 w 477"/>
                <a:gd name="T43" fmla="*/ 457 h 653"/>
                <a:gd name="T44" fmla="*/ 15 w 477"/>
                <a:gd name="T45" fmla="*/ 488 h 653"/>
                <a:gd name="T46" fmla="*/ 24 w 477"/>
                <a:gd name="T47" fmla="*/ 515 h 653"/>
                <a:gd name="T48" fmla="*/ 33 w 477"/>
                <a:gd name="T49" fmla="*/ 538 h 653"/>
                <a:gd name="T50" fmla="*/ 45 w 477"/>
                <a:gd name="T51" fmla="*/ 558 h 653"/>
                <a:gd name="T52" fmla="*/ 56 w 477"/>
                <a:gd name="T53" fmla="*/ 575 h 653"/>
                <a:gd name="T54" fmla="*/ 67 w 477"/>
                <a:gd name="T55" fmla="*/ 589 h 653"/>
                <a:gd name="T56" fmla="*/ 79 w 477"/>
                <a:gd name="T57" fmla="*/ 600 h 653"/>
                <a:gd name="T58" fmla="*/ 90 w 477"/>
                <a:gd name="T59" fmla="*/ 609 h 653"/>
                <a:gd name="T60" fmla="*/ 100 w 477"/>
                <a:gd name="T61" fmla="*/ 617 h 653"/>
                <a:gd name="T62" fmla="*/ 109 w 477"/>
                <a:gd name="T63" fmla="*/ 621 h 653"/>
                <a:gd name="T64" fmla="*/ 123 w 477"/>
                <a:gd name="T65" fmla="*/ 628 h 653"/>
                <a:gd name="T66" fmla="*/ 128 w 477"/>
                <a:gd name="T67" fmla="*/ 629 h 653"/>
                <a:gd name="T68" fmla="*/ 477 w 477"/>
                <a:gd name="T69" fmla="*/ 653 h 653"/>
                <a:gd name="T70" fmla="*/ 473 w 477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7" h="653">
                  <a:moveTo>
                    <a:pt x="473" y="0"/>
                  </a:moveTo>
                  <a:lnTo>
                    <a:pt x="90" y="99"/>
                  </a:lnTo>
                  <a:lnTo>
                    <a:pt x="90" y="99"/>
                  </a:lnTo>
                  <a:lnTo>
                    <a:pt x="86" y="102"/>
                  </a:lnTo>
                  <a:lnTo>
                    <a:pt x="75" y="113"/>
                  </a:lnTo>
                  <a:lnTo>
                    <a:pt x="67" y="121"/>
                  </a:lnTo>
                  <a:lnTo>
                    <a:pt x="59" y="132"/>
                  </a:lnTo>
                  <a:lnTo>
                    <a:pt x="51" y="145"/>
                  </a:lnTo>
                  <a:lnTo>
                    <a:pt x="42" y="160"/>
                  </a:lnTo>
                  <a:lnTo>
                    <a:pt x="33" y="178"/>
                  </a:lnTo>
                  <a:lnTo>
                    <a:pt x="25" y="198"/>
                  </a:lnTo>
                  <a:lnTo>
                    <a:pt x="17" y="222"/>
                  </a:lnTo>
                  <a:lnTo>
                    <a:pt x="11" y="248"/>
                  </a:lnTo>
                  <a:lnTo>
                    <a:pt x="6" y="278"/>
                  </a:lnTo>
                  <a:lnTo>
                    <a:pt x="2" y="310"/>
                  </a:lnTo>
                  <a:lnTo>
                    <a:pt x="0" y="345"/>
                  </a:lnTo>
                  <a:lnTo>
                    <a:pt x="0" y="385"/>
                  </a:lnTo>
                  <a:lnTo>
                    <a:pt x="0" y="385"/>
                  </a:lnTo>
                  <a:lnTo>
                    <a:pt x="2" y="404"/>
                  </a:lnTo>
                  <a:lnTo>
                    <a:pt x="4" y="423"/>
                  </a:lnTo>
                  <a:lnTo>
                    <a:pt x="6" y="440"/>
                  </a:lnTo>
                  <a:lnTo>
                    <a:pt x="8" y="457"/>
                  </a:lnTo>
                  <a:lnTo>
                    <a:pt x="15" y="488"/>
                  </a:lnTo>
                  <a:lnTo>
                    <a:pt x="24" y="515"/>
                  </a:lnTo>
                  <a:lnTo>
                    <a:pt x="33" y="538"/>
                  </a:lnTo>
                  <a:lnTo>
                    <a:pt x="45" y="558"/>
                  </a:lnTo>
                  <a:lnTo>
                    <a:pt x="56" y="575"/>
                  </a:lnTo>
                  <a:lnTo>
                    <a:pt x="67" y="589"/>
                  </a:lnTo>
                  <a:lnTo>
                    <a:pt x="79" y="600"/>
                  </a:lnTo>
                  <a:lnTo>
                    <a:pt x="90" y="609"/>
                  </a:lnTo>
                  <a:lnTo>
                    <a:pt x="100" y="617"/>
                  </a:lnTo>
                  <a:lnTo>
                    <a:pt x="109" y="621"/>
                  </a:lnTo>
                  <a:lnTo>
                    <a:pt x="123" y="628"/>
                  </a:lnTo>
                  <a:lnTo>
                    <a:pt x="128" y="629"/>
                  </a:lnTo>
                  <a:lnTo>
                    <a:pt x="477" y="653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5" name="Freeform 95">
              <a:extLst>
                <a:ext uri="{FF2B5EF4-FFF2-40B4-BE49-F238E27FC236}">
                  <a16:creationId xmlns="" xmlns:a16="http://schemas.microsoft.com/office/drawing/2014/main" id="{EDB6FB78-FB42-4B65-B380-CB2FD2ED7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463" y="2186833"/>
              <a:ext cx="822325" cy="1033463"/>
            </a:xfrm>
            <a:custGeom>
              <a:avLst/>
              <a:gdLst>
                <a:gd name="T0" fmla="*/ 0 w 518"/>
                <a:gd name="T1" fmla="*/ 316 h 651"/>
                <a:gd name="T2" fmla="*/ 2 w 518"/>
                <a:gd name="T3" fmla="*/ 382 h 651"/>
                <a:gd name="T4" fmla="*/ 15 w 518"/>
                <a:gd name="T5" fmla="*/ 444 h 651"/>
                <a:gd name="T6" fmla="*/ 37 w 518"/>
                <a:gd name="T7" fmla="*/ 499 h 651"/>
                <a:gd name="T8" fmla="*/ 68 w 518"/>
                <a:gd name="T9" fmla="*/ 549 h 651"/>
                <a:gd name="T10" fmla="*/ 94 w 518"/>
                <a:gd name="T11" fmla="*/ 581 h 651"/>
                <a:gd name="T12" fmla="*/ 114 w 518"/>
                <a:gd name="T13" fmla="*/ 599 h 651"/>
                <a:gd name="T14" fmla="*/ 135 w 518"/>
                <a:gd name="T15" fmla="*/ 615 h 651"/>
                <a:gd name="T16" fmla="*/ 158 w 518"/>
                <a:gd name="T17" fmla="*/ 628 h 651"/>
                <a:gd name="T18" fmla="*/ 183 w 518"/>
                <a:gd name="T19" fmla="*/ 639 h 651"/>
                <a:gd name="T20" fmla="*/ 208 w 518"/>
                <a:gd name="T21" fmla="*/ 646 h 651"/>
                <a:gd name="T22" fmla="*/ 234 w 518"/>
                <a:gd name="T23" fmla="*/ 651 h 651"/>
                <a:gd name="T24" fmla="*/ 246 w 518"/>
                <a:gd name="T25" fmla="*/ 651 h 651"/>
                <a:gd name="T26" fmla="*/ 273 w 518"/>
                <a:gd name="T27" fmla="*/ 651 h 651"/>
                <a:gd name="T28" fmla="*/ 299 w 518"/>
                <a:gd name="T29" fmla="*/ 646 h 651"/>
                <a:gd name="T30" fmla="*/ 324 w 518"/>
                <a:gd name="T31" fmla="*/ 640 h 651"/>
                <a:gd name="T32" fmla="*/ 348 w 518"/>
                <a:gd name="T33" fmla="*/ 629 h 651"/>
                <a:gd name="T34" fmla="*/ 372 w 518"/>
                <a:gd name="T35" fmla="*/ 617 h 651"/>
                <a:gd name="T36" fmla="*/ 393 w 518"/>
                <a:gd name="T37" fmla="*/ 601 h 651"/>
                <a:gd name="T38" fmla="*/ 415 w 518"/>
                <a:gd name="T39" fmla="*/ 583 h 651"/>
                <a:gd name="T40" fmla="*/ 451 w 518"/>
                <a:gd name="T41" fmla="*/ 540 h 651"/>
                <a:gd name="T42" fmla="*/ 482 w 518"/>
                <a:gd name="T43" fmla="*/ 489 h 651"/>
                <a:gd name="T44" fmla="*/ 503 w 518"/>
                <a:gd name="T45" fmla="*/ 431 h 651"/>
                <a:gd name="T46" fmla="*/ 516 w 518"/>
                <a:gd name="T47" fmla="*/ 369 h 651"/>
                <a:gd name="T48" fmla="*/ 518 w 518"/>
                <a:gd name="T49" fmla="*/ 335 h 651"/>
                <a:gd name="T50" fmla="*/ 516 w 518"/>
                <a:gd name="T51" fmla="*/ 270 h 651"/>
                <a:gd name="T52" fmla="*/ 503 w 518"/>
                <a:gd name="T53" fmla="*/ 207 h 651"/>
                <a:gd name="T54" fmla="*/ 481 w 518"/>
                <a:gd name="T55" fmla="*/ 152 h 651"/>
                <a:gd name="T56" fmla="*/ 451 w 518"/>
                <a:gd name="T57" fmla="*/ 102 h 651"/>
                <a:gd name="T58" fmla="*/ 424 w 518"/>
                <a:gd name="T59" fmla="*/ 71 h 651"/>
                <a:gd name="T60" fmla="*/ 404 w 518"/>
                <a:gd name="T61" fmla="*/ 53 h 651"/>
                <a:gd name="T62" fmla="*/ 382 w 518"/>
                <a:gd name="T63" fmla="*/ 37 h 651"/>
                <a:gd name="T64" fmla="*/ 359 w 518"/>
                <a:gd name="T65" fmla="*/ 23 h 651"/>
                <a:gd name="T66" fmla="*/ 336 w 518"/>
                <a:gd name="T67" fmla="*/ 13 h 651"/>
                <a:gd name="T68" fmla="*/ 311 w 518"/>
                <a:gd name="T69" fmla="*/ 5 h 651"/>
                <a:gd name="T70" fmla="*/ 285 w 518"/>
                <a:gd name="T71" fmla="*/ 2 h 651"/>
                <a:gd name="T72" fmla="*/ 271 w 518"/>
                <a:gd name="T73" fmla="*/ 0 h 651"/>
                <a:gd name="T74" fmla="*/ 244 w 518"/>
                <a:gd name="T75" fmla="*/ 0 h 651"/>
                <a:gd name="T76" fmla="*/ 219 w 518"/>
                <a:gd name="T77" fmla="*/ 5 h 651"/>
                <a:gd name="T78" fmla="*/ 193 w 518"/>
                <a:gd name="T79" fmla="*/ 12 h 651"/>
                <a:gd name="T80" fmla="*/ 169 w 518"/>
                <a:gd name="T81" fmla="*/ 22 h 651"/>
                <a:gd name="T82" fmla="*/ 146 w 518"/>
                <a:gd name="T83" fmla="*/ 34 h 651"/>
                <a:gd name="T84" fmla="*/ 124 w 518"/>
                <a:gd name="T85" fmla="*/ 50 h 651"/>
                <a:gd name="T86" fmla="*/ 104 w 518"/>
                <a:gd name="T87" fmla="*/ 68 h 651"/>
                <a:gd name="T88" fmla="*/ 66 w 518"/>
                <a:gd name="T89" fmla="*/ 111 h 651"/>
                <a:gd name="T90" fmla="*/ 37 w 518"/>
                <a:gd name="T91" fmla="*/ 162 h 651"/>
                <a:gd name="T92" fmla="*/ 14 w 518"/>
                <a:gd name="T93" fmla="*/ 220 h 651"/>
                <a:gd name="T94" fmla="*/ 2 w 518"/>
                <a:gd name="T95" fmla="*/ 283 h 651"/>
                <a:gd name="T96" fmla="*/ 0 w 518"/>
                <a:gd name="T97" fmla="*/ 3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8" h="651">
                  <a:moveTo>
                    <a:pt x="0" y="316"/>
                  </a:moveTo>
                  <a:lnTo>
                    <a:pt x="0" y="316"/>
                  </a:lnTo>
                  <a:lnTo>
                    <a:pt x="0" y="350"/>
                  </a:lnTo>
                  <a:lnTo>
                    <a:pt x="2" y="382"/>
                  </a:lnTo>
                  <a:lnTo>
                    <a:pt x="8" y="413"/>
                  </a:lnTo>
                  <a:lnTo>
                    <a:pt x="15" y="444"/>
                  </a:lnTo>
                  <a:lnTo>
                    <a:pt x="26" y="472"/>
                  </a:lnTo>
                  <a:lnTo>
                    <a:pt x="37" y="499"/>
                  </a:lnTo>
                  <a:lnTo>
                    <a:pt x="52" y="525"/>
                  </a:lnTo>
                  <a:lnTo>
                    <a:pt x="68" y="549"/>
                  </a:lnTo>
                  <a:lnTo>
                    <a:pt x="84" y="571"/>
                  </a:lnTo>
                  <a:lnTo>
                    <a:pt x="94" y="581"/>
                  </a:lnTo>
                  <a:lnTo>
                    <a:pt x="104" y="590"/>
                  </a:lnTo>
                  <a:lnTo>
                    <a:pt x="114" y="599"/>
                  </a:lnTo>
                  <a:lnTo>
                    <a:pt x="125" y="608"/>
                  </a:lnTo>
                  <a:lnTo>
                    <a:pt x="135" y="615"/>
                  </a:lnTo>
                  <a:lnTo>
                    <a:pt x="147" y="622"/>
                  </a:lnTo>
                  <a:lnTo>
                    <a:pt x="158" y="628"/>
                  </a:lnTo>
                  <a:lnTo>
                    <a:pt x="170" y="634"/>
                  </a:lnTo>
                  <a:lnTo>
                    <a:pt x="183" y="639"/>
                  </a:lnTo>
                  <a:lnTo>
                    <a:pt x="194" y="643"/>
                  </a:lnTo>
                  <a:lnTo>
                    <a:pt x="208" y="646"/>
                  </a:lnTo>
                  <a:lnTo>
                    <a:pt x="220" y="649"/>
                  </a:lnTo>
                  <a:lnTo>
                    <a:pt x="234" y="651"/>
                  </a:lnTo>
                  <a:lnTo>
                    <a:pt x="246" y="651"/>
                  </a:lnTo>
                  <a:lnTo>
                    <a:pt x="246" y="651"/>
                  </a:lnTo>
                  <a:lnTo>
                    <a:pt x="260" y="651"/>
                  </a:lnTo>
                  <a:lnTo>
                    <a:pt x="273" y="651"/>
                  </a:lnTo>
                  <a:lnTo>
                    <a:pt x="286" y="649"/>
                  </a:lnTo>
                  <a:lnTo>
                    <a:pt x="299" y="646"/>
                  </a:lnTo>
                  <a:lnTo>
                    <a:pt x="312" y="643"/>
                  </a:lnTo>
                  <a:lnTo>
                    <a:pt x="324" y="640"/>
                  </a:lnTo>
                  <a:lnTo>
                    <a:pt x="337" y="635"/>
                  </a:lnTo>
                  <a:lnTo>
                    <a:pt x="348" y="629"/>
                  </a:lnTo>
                  <a:lnTo>
                    <a:pt x="361" y="624"/>
                  </a:lnTo>
                  <a:lnTo>
                    <a:pt x="372" y="617"/>
                  </a:lnTo>
                  <a:lnTo>
                    <a:pt x="383" y="609"/>
                  </a:lnTo>
                  <a:lnTo>
                    <a:pt x="393" y="601"/>
                  </a:lnTo>
                  <a:lnTo>
                    <a:pt x="405" y="592"/>
                  </a:lnTo>
                  <a:lnTo>
                    <a:pt x="415" y="583"/>
                  </a:lnTo>
                  <a:lnTo>
                    <a:pt x="434" y="563"/>
                  </a:lnTo>
                  <a:lnTo>
                    <a:pt x="451" y="540"/>
                  </a:lnTo>
                  <a:lnTo>
                    <a:pt x="467" y="516"/>
                  </a:lnTo>
                  <a:lnTo>
                    <a:pt x="482" y="489"/>
                  </a:lnTo>
                  <a:lnTo>
                    <a:pt x="493" y="462"/>
                  </a:lnTo>
                  <a:lnTo>
                    <a:pt x="503" y="431"/>
                  </a:lnTo>
                  <a:lnTo>
                    <a:pt x="511" y="401"/>
                  </a:lnTo>
                  <a:lnTo>
                    <a:pt x="516" y="369"/>
                  </a:lnTo>
                  <a:lnTo>
                    <a:pt x="518" y="335"/>
                  </a:lnTo>
                  <a:lnTo>
                    <a:pt x="518" y="335"/>
                  </a:lnTo>
                  <a:lnTo>
                    <a:pt x="518" y="303"/>
                  </a:lnTo>
                  <a:lnTo>
                    <a:pt x="516" y="270"/>
                  </a:lnTo>
                  <a:lnTo>
                    <a:pt x="510" y="238"/>
                  </a:lnTo>
                  <a:lnTo>
                    <a:pt x="503" y="207"/>
                  </a:lnTo>
                  <a:lnTo>
                    <a:pt x="493" y="179"/>
                  </a:lnTo>
                  <a:lnTo>
                    <a:pt x="481" y="152"/>
                  </a:lnTo>
                  <a:lnTo>
                    <a:pt x="467" y="126"/>
                  </a:lnTo>
                  <a:lnTo>
                    <a:pt x="451" y="102"/>
                  </a:lnTo>
                  <a:lnTo>
                    <a:pt x="433" y="81"/>
                  </a:lnTo>
                  <a:lnTo>
                    <a:pt x="424" y="71"/>
                  </a:lnTo>
                  <a:lnTo>
                    <a:pt x="414" y="62"/>
                  </a:lnTo>
                  <a:lnTo>
                    <a:pt x="404" y="53"/>
                  </a:lnTo>
                  <a:lnTo>
                    <a:pt x="393" y="45"/>
                  </a:lnTo>
                  <a:lnTo>
                    <a:pt x="382" y="37"/>
                  </a:lnTo>
                  <a:lnTo>
                    <a:pt x="371" y="30"/>
                  </a:lnTo>
                  <a:lnTo>
                    <a:pt x="359" y="23"/>
                  </a:lnTo>
                  <a:lnTo>
                    <a:pt x="348" y="17"/>
                  </a:lnTo>
                  <a:lnTo>
                    <a:pt x="336" y="13"/>
                  </a:lnTo>
                  <a:lnTo>
                    <a:pt x="323" y="8"/>
                  </a:lnTo>
                  <a:lnTo>
                    <a:pt x="311" y="5"/>
                  </a:lnTo>
                  <a:lnTo>
                    <a:pt x="297" y="3"/>
                  </a:lnTo>
                  <a:lnTo>
                    <a:pt x="285" y="2"/>
                  </a:lnTo>
                  <a:lnTo>
                    <a:pt x="271" y="0"/>
                  </a:lnTo>
                  <a:lnTo>
                    <a:pt x="271" y="0"/>
                  </a:lnTo>
                  <a:lnTo>
                    <a:pt x="258" y="0"/>
                  </a:lnTo>
                  <a:lnTo>
                    <a:pt x="244" y="0"/>
                  </a:lnTo>
                  <a:lnTo>
                    <a:pt x="232" y="3"/>
                  </a:lnTo>
                  <a:lnTo>
                    <a:pt x="219" y="5"/>
                  </a:lnTo>
                  <a:lnTo>
                    <a:pt x="206" y="8"/>
                  </a:lnTo>
                  <a:lnTo>
                    <a:pt x="193" y="12"/>
                  </a:lnTo>
                  <a:lnTo>
                    <a:pt x="181" y="16"/>
                  </a:lnTo>
                  <a:lnTo>
                    <a:pt x="169" y="22"/>
                  </a:lnTo>
                  <a:lnTo>
                    <a:pt x="157" y="28"/>
                  </a:lnTo>
                  <a:lnTo>
                    <a:pt x="146" y="34"/>
                  </a:lnTo>
                  <a:lnTo>
                    <a:pt x="135" y="42"/>
                  </a:lnTo>
                  <a:lnTo>
                    <a:pt x="124" y="50"/>
                  </a:lnTo>
                  <a:lnTo>
                    <a:pt x="114" y="59"/>
                  </a:lnTo>
                  <a:lnTo>
                    <a:pt x="104" y="68"/>
                  </a:lnTo>
                  <a:lnTo>
                    <a:pt x="84" y="89"/>
                  </a:lnTo>
                  <a:lnTo>
                    <a:pt x="66" y="111"/>
                  </a:lnTo>
                  <a:lnTo>
                    <a:pt x="51" y="136"/>
                  </a:lnTo>
                  <a:lnTo>
                    <a:pt x="37" y="162"/>
                  </a:lnTo>
                  <a:lnTo>
                    <a:pt x="25" y="191"/>
                  </a:lnTo>
                  <a:lnTo>
                    <a:pt x="14" y="220"/>
                  </a:lnTo>
                  <a:lnTo>
                    <a:pt x="8" y="250"/>
                  </a:lnTo>
                  <a:lnTo>
                    <a:pt x="2" y="283"/>
                  </a:lnTo>
                  <a:lnTo>
                    <a:pt x="0" y="316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6" name="Freeform 96">
              <a:extLst>
                <a:ext uri="{FF2B5EF4-FFF2-40B4-BE49-F238E27FC236}">
                  <a16:creationId xmlns="" xmlns:a16="http://schemas.microsoft.com/office/drawing/2014/main" id="{23263C1D-29E5-43BF-BD42-9A48F9B5D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0325" y="2240808"/>
              <a:ext cx="736600" cy="925513"/>
            </a:xfrm>
            <a:custGeom>
              <a:avLst/>
              <a:gdLst>
                <a:gd name="T0" fmla="*/ 0 w 464"/>
                <a:gd name="T1" fmla="*/ 283 h 583"/>
                <a:gd name="T2" fmla="*/ 3 w 464"/>
                <a:gd name="T3" fmla="*/ 342 h 583"/>
                <a:gd name="T4" fmla="*/ 14 w 464"/>
                <a:gd name="T5" fmla="*/ 397 h 583"/>
                <a:gd name="T6" fmla="*/ 34 w 464"/>
                <a:gd name="T7" fmla="*/ 447 h 583"/>
                <a:gd name="T8" fmla="*/ 61 w 464"/>
                <a:gd name="T9" fmla="*/ 491 h 583"/>
                <a:gd name="T10" fmla="*/ 94 w 464"/>
                <a:gd name="T11" fmla="*/ 529 h 583"/>
                <a:gd name="T12" fmla="*/ 132 w 464"/>
                <a:gd name="T13" fmla="*/ 557 h 583"/>
                <a:gd name="T14" fmla="*/ 153 w 464"/>
                <a:gd name="T15" fmla="*/ 567 h 583"/>
                <a:gd name="T16" fmla="*/ 175 w 464"/>
                <a:gd name="T17" fmla="*/ 575 h 583"/>
                <a:gd name="T18" fmla="*/ 198 w 464"/>
                <a:gd name="T19" fmla="*/ 581 h 583"/>
                <a:gd name="T20" fmla="*/ 222 w 464"/>
                <a:gd name="T21" fmla="*/ 583 h 583"/>
                <a:gd name="T22" fmla="*/ 233 w 464"/>
                <a:gd name="T23" fmla="*/ 583 h 583"/>
                <a:gd name="T24" fmla="*/ 257 w 464"/>
                <a:gd name="T25" fmla="*/ 581 h 583"/>
                <a:gd name="T26" fmla="*/ 279 w 464"/>
                <a:gd name="T27" fmla="*/ 576 h 583"/>
                <a:gd name="T28" fmla="*/ 302 w 464"/>
                <a:gd name="T29" fmla="*/ 568 h 583"/>
                <a:gd name="T30" fmla="*/ 332 w 464"/>
                <a:gd name="T31" fmla="*/ 551 h 583"/>
                <a:gd name="T32" fmla="*/ 371 w 464"/>
                <a:gd name="T33" fmla="*/ 522 h 583"/>
                <a:gd name="T34" fmla="*/ 404 w 464"/>
                <a:gd name="T35" fmla="*/ 483 h 583"/>
                <a:gd name="T36" fmla="*/ 431 w 464"/>
                <a:gd name="T37" fmla="*/ 438 h 583"/>
                <a:gd name="T38" fmla="*/ 450 w 464"/>
                <a:gd name="T39" fmla="*/ 386 h 583"/>
                <a:gd name="T40" fmla="*/ 461 w 464"/>
                <a:gd name="T41" fmla="*/ 331 h 583"/>
                <a:gd name="T42" fmla="*/ 464 w 464"/>
                <a:gd name="T43" fmla="*/ 300 h 583"/>
                <a:gd name="T44" fmla="*/ 461 w 464"/>
                <a:gd name="T45" fmla="*/ 241 h 583"/>
                <a:gd name="T46" fmla="*/ 450 w 464"/>
                <a:gd name="T47" fmla="*/ 187 h 583"/>
                <a:gd name="T48" fmla="*/ 430 w 464"/>
                <a:gd name="T49" fmla="*/ 136 h 583"/>
                <a:gd name="T50" fmla="*/ 404 w 464"/>
                <a:gd name="T51" fmla="*/ 92 h 583"/>
                <a:gd name="T52" fmla="*/ 371 w 464"/>
                <a:gd name="T53" fmla="*/ 56 h 583"/>
                <a:gd name="T54" fmla="*/ 332 w 464"/>
                <a:gd name="T55" fmla="*/ 28 h 583"/>
                <a:gd name="T56" fmla="*/ 311 w 464"/>
                <a:gd name="T57" fmla="*/ 16 h 583"/>
                <a:gd name="T58" fmla="*/ 289 w 464"/>
                <a:gd name="T59" fmla="*/ 8 h 583"/>
                <a:gd name="T60" fmla="*/ 267 w 464"/>
                <a:gd name="T61" fmla="*/ 4 h 583"/>
                <a:gd name="T62" fmla="*/ 243 w 464"/>
                <a:gd name="T63" fmla="*/ 0 h 583"/>
                <a:gd name="T64" fmla="*/ 231 w 464"/>
                <a:gd name="T65" fmla="*/ 0 h 583"/>
                <a:gd name="T66" fmla="*/ 207 w 464"/>
                <a:gd name="T67" fmla="*/ 3 h 583"/>
                <a:gd name="T68" fmla="*/ 184 w 464"/>
                <a:gd name="T69" fmla="*/ 8 h 583"/>
                <a:gd name="T70" fmla="*/ 163 w 464"/>
                <a:gd name="T71" fmla="*/ 15 h 583"/>
                <a:gd name="T72" fmla="*/ 131 w 464"/>
                <a:gd name="T73" fmla="*/ 32 h 583"/>
                <a:gd name="T74" fmla="*/ 93 w 464"/>
                <a:gd name="T75" fmla="*/ 62 h 583"/>
                <a:gd name="T76" fmla="*/ 60 w 464"/>
                <a:gd name="T77" fmla="*/ 100 h 583"/>
                <a:gd name="T78" fmla="*/ 34 w 464"/>
                <a:gd name="T79" fmla="*/ 145 h 583"/>
                <a:gd name="T80" fmla="*/ 13 w 464"/>
                <a:gd name="T81" fmla="*/ 197 h 583"/>
                <a:gd name="T82" fmla="*/ 2 w 464"/>
                <a:gd name="T83" fmla="*/ 254 h 583"/>
                <a:gd name="T84" fmla="*/ 0 w 464"/>
                <a:gd name="T85" fmla="*/ 2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64" h="583">
                  <a:moveTo>
                    <a:pt x="0" y="283"/>
                  </a:moveTo>
                  <a:lnTo>
                    <a:pt x="0" y="283"/>
                  </a:lnTo>
                  <a:lnTo>
                    <a:pt x="0" y="313"/>
                  </a:lnTo>
                  <a:lnTo>
                    <a:pt x="3" y="342"/>
                  </a:lnTo>
                  <a:lnTo>
                    <a:pt x="8" y="370"/>
                  </a:lnTo>
                  <a:lnTo>
                    <a:pt x="14" y="397"/>
                  </a:lnTo>
                  <a:lnTo>
                    <a:pt x="24" y="422"/>
                  </a:lnTo>
                  <a:lnTo>
                    <a:pt x="34" y="447"/>
                  </a:lnTo>
                  <a:lnTo>
                    <a:pt x="46" y="470"/>
                  </a:lnTo>
                  <a:lnTo>
                    <a:pt x="61" y="491"/>
                  </a:lnTo>
                  <a:lnTo>
                    <a:pt x="77" y="511"/>
                  </a:lnTo>
                  <a:lnTo>
                    <a:pt x="94" y="529"/>
                  </a:lnTo>
                  <a:lnTo>
                    <a:pt x="112" y="543"/>
                  </a:lnTo>
                  <a:lnTo>
                    <a:pt x="132" y="557"/>
                  </a:lnTo>
                  <a:lnTo>
                    <a:pt x="142" y="563"/>
                  </a:lnTo>
                  <a:lnTo>
                    <a:pt x="153" y="567"/>
                  </a:lnTo>
                  <a:lnTo>
                    <a:pt x="164" y="572"/>
                  </a:lnTo>
                  <a:lnTo>
                    <a:pt x="175" y="575"/>
                  </a:lnTo>
                  <a:lnTo>
                    <a:pt x="186" y="579"/>
                  </a:lnTo>
                  <a:lnTo>
                    <a:pt x="198" y="581"/>
                  </a:lnTo>
                  <a:lnTo>
                    <a:pt x="209" y="582"/>
                  </a:lnTo>
                  <a:lnTo>
                    <a:pt x="222" y="583"/>
                  </a:lnTo>
                  <a:lnTo>
                    <a:pt x="222" y="583"/>
                  </a:lnTo>
                  <a:lnTo>
                    <a:pt x="233" y="583"/>
                  </a:lnTo>
                  <a:lnTo>
                    <a:pt x="245" y="582"/>
                  </a:lnTo>
                  <a:lnTo>
                    <a:pt x="257" y="581"/>
                  </a:lnTo>
                  <a:lnTo>
                    <a:pt x="268" y="579"/>
                  </a:lnTo>
                  <a:lnTo>
                    <a:pt x="279" y="576"/>
                  </a:lnTo>
                  <a:lnTo>
                    <a:pt x="291" y="572"/>
                  </a:lnTo>
                  <a:lnTo>
                    <a:pt x="302" y="568"/>
                  </a:lnTo>
                  <a:lnTo>
                    <a:pt x="312" y="564"/>
                  </a:lnTo>
                  <a:lnTo>
                    <a:pt x="332" y="551"/>
                  </a:lnTo>
                  <a:lnTo>
                    <a:pt x="353" y="538"/>
                  </a:lnTo>
                  <a:lnTo>
                    <a:pt x="371" y="522"/>
                  </a:lnTo>
                  <a:lnTo>
                    <a:pt x="388" y="504"/>
                  </a:lnTo>
                  <a:lnTo>
                    <a:pt x="404" y="483"/>
                  </a:lnTo>
                  <a:lnTo>
                    <a:pt x="418" y="462"/>
                  </a:lnTo>
                  <a:lnTo>
                    <a:pt x="431" y="438"/>
                  </a:lnTo>
                  <a:lnTo>
                    <a:pt x="441" y="413"/>
                  </a:lnTo>
                  <a:lnTo>
                    <a:pt x="450" y="386"/>
                  </a:lnTo>
                  <a:lnTo>
                    <a:pt x="457" y="359"/>
                  </a:lnTo>
                  <a:lnTo>
                    <a:pt x="461" y="331"/>
                  </a:lnTo>
                  <a:lnTo>
                    <a:pt x="464" y="300"/>
                  </a:lnTo>
                  <a:lnTo>
                    <a:pt x="464" y="300"/>
                  </a:lnTo>
                  <a:lnTo>
                    <a:pt x="464" y="271"/>
                  </a:lnTo>
                  <a:lnTo>
                    <a:pt x="461" y="241"/>
                  </a:lnTo>
                  <a:lnTo>
                    <a:pt x="457" y="213"/>
                  </a:lnTo>
                  <a:lnTo>
                    <a:pt x="450" y="187"/>
                  </a:lnTo>
                  <a:lnTo>
                    <a:pt x="441" y="161"/>
                  </a:lnTo>
                  <a:lnTo>
                    <a:pt x="430" y="136"/>
                  </a:lnTo>
                  <a:lnTo>
                    <a:pt x="417" y="114"/>
                  </a:lnTo>
                  <a:lnTo>
                    <a:pt x="404" y="92"/>
                  </a:lnTo>
                  <a:lnTo>
                    <a:pt x="388" y="73"/>
                  </a:lnTo>
                  <a:lnTo>
                    <a:pt x="371" y="56"/>
                  </a:lnTo>
                  <a:lnTo>
                    <a:pt x="352" y="40"/>
                  </a:lnTo>
                  <a:lnTo>
                    <a:pt x="332" y="28"/>
                  </a:lnTo>
                  <a:lnTo>
                    <a:pt x="322" y="22"/>
                  </a:lnTo>
                  <a:lnTo>
                    <a:pt x="311" y="16"/>
                  </a:lnTo>
                  <a:lnTo>
                    <a:pt x="301" y="12"/>
                  </a:lnTo>
                  <a:lnTo>
                    <a:pt x="289" y="8"/>
                  </a:lnTo>
                  <a:lnTo>
                    <a:pt x="278" y="6"/>
                  </a:lnTo>
                  <a:lnTo>
                    <a:pt x="267" y="4"/>
                  </a:lnTo>
                  <a:lnTo>
                    <a:pt x="254" y="2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31" y="0"/>
                  </a:lnTo>
                  <a:lnTo>
                    <a:pt x="219" y="2"/>
                  </a:lnTo>
                  <a:lnTo>
                    <a:pt x="207" y="3"/>
                  </a:lnTo>
                  <a:lnTo>
                    <a:pt x="196" y="5"/>
                  </a:lnTo>
                  <a:lnTo>
                    <a:pt x="184" y="8"/>
                  </a:lnTo>
                  <a:lnTo>
                    <a:pt x="173" y="12"/>
                  </a:lnTo>
                  <a:lnTo>
                    <a:pt x="163" y="15"/>
                  </a:lnTo>
                  <a:lnTo>
                    <a:pt x="151" y="21"/>
                  </a:lnTo>
                  <a:lnTo>
                    <a:pt x="131" y="32"/>
                  </a:lnTo>
                  <a:lnTo>
                    <a:pt x="112" y="46"/>
                  </a:lnTo>
                  <a:lnTo>
                    <a:pt x="93" y="62"/>
                  </a:lnTo>
                  <a:lnTo>
                    <a:pt x="76" y="80"/>
                  </a:lnTo>
                  <a:lnTo>
                    <a:pt x="60" y="100"/>
                  </a:lnTo>
                  <a:lnTo>
                    <a:pt x="46" y="123"/>
                  </a:lnTo>
                  <a:lnTo>
                    <a:pt x="34" y="145"/>
                  </a:lnTo>
                  <a:lnTo>
                    <a:pt x="22" y="170"/>
                  </a:lnTo>
                  <a:lnTo>
                    <a:pt x="13" y="197"/>
                  </a:lnTo>
                  <a:lnTo>
                    <a:pt x="8" y="224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7" name="Freeform 101">
              <a:extLst>
                <a:ext uri="{FF2B5EF4-FFF2-40B4-BE49-F238E27FC236}">
                  <a16:creationId xmlns="" xmlns:a16="http://schemas.microsoft.com/office/drawing/2014/main" id="{C3B3695E-E90B-449C-A23F-F487B121A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5225" y="2853583"/>
              <a:ext cx="193675" cy="50800"/>
            </a:xfrm>
            <a:custGeom>
              <a:avLst/>
              <a:gdLst>
                <a:gd name="T0" fmla="*/ 11 w 122"/>
                <a:gd name="T1" fmla="*/ 32 h 32"/>
                <a:gd name="T2" fmla="*/ 11 w 122"/>
                <a:gd name="T3" fmla="*/ 32 h 32"/>
                <a:gd name="T4" fmla="*/ 6 w 122"/>
                <a:gd name="T5" fmla="*/ 32 h 32"/>
                <a:gd name="T6" fmla="*/ 3 w 122"/>
                <a:gd name="T7" fmla="*/ 30 h 32"/>
                <a:gd name="T8" fmla="*/ 1 w 122"/>
                <a:gd name="T9" fmla="*/ 26 h 32"/>
                <a:gd name="T10" fmla="*/ 0 w 122"/>
                <a:gd name="T11" fmla="*/ 22 h 32"/>
                <a:gd name="T12" fmla="*/ 0 w 122"/>
                <a:gd name="T13" fmla="*/ 22 h 32"/>
                <a:gd name="T14" fmla="*/ 1 w 122"/>
                <a:gd name="T15" fmla="*/ 17 h 32"/>
                <a:gd name="T16" fmla="*/ 2 w 122"/>
                <a:gd name="T17" fmla="*/ 14 h 32"/>
                <a:gd name="T18" fmla="*/ 5 w 122"/>
                <a:gd name="T19" fmla="*/ 11 h 32"/>
                <a:gd name="T20" fmla="*/ 10 w 122"/>
                <a:gd name="T21" fmla="*/ 9 h 32"/>
                <a:gd name="T22" fmla="*/ 109 w 122"/>
                <a:gd name="T23" fmla="*/ 0 h 32"/>
                <a:gd name="T24" fmla="*/ 109 w 122"/>
                <a:gd name="T25" fmla="*/ 0 h 32"/>
                <a:gd name="T26" fmla="*/ 114 w 122"/>
                <a:gd name="T27" fmla="*/ 1 h 32"/>
                <a:gd name="T28" fmla="*/ 118 w 122"/>
                <a:gd name="T29" fmla="*/ 4 h 32"/>
                <a:gd name="T30" fmla="*/ 121 w 122"/>
                <a:gd name="T31" fmla="*/ 7 h 32"/>
                <a:gd name="T32" fmla="*/ 122 w 122"/>
                <a:gd name="T33" fmla="*/ 10 h 32"/>
                <a:gd name="T34" fmla="*/ 122 w 122"/>
                <a:gd name="T35" fmla="*/ 10 h 32"/>
                <a:gd name="T36" fmla="*/ 122 w 122"/>
                <a:gd name="T37" fmla="*/ 15 h 32"/>
                <a:gd name="T38" fmla="*/ 120 w 122"/>
                <a:gd name="T39" fmla="*/ 19 h 32"/>
                <a:gd name="T40" fmla="*/ 116 w 122"/>
                <a:gd name="T41" fmla="*/ 22 h 32"/>
                <a:gd name="T42" fmla="*/ 112 w 122"/>
                <a:gd name="T43" fmla="*/ 23 h 32"/>
                <a:gd name="T44" fmla="*/ 12 w 122"/>
                <a:gd name="T45" fmla="*/ 32 h 32"/>
                <a:gd name="T46" fmla="*/ 12 w 122"/>
                <a:gd name="T47" fmla="*/ 32 h 32"/>
                <a:gd name="T48" fmla="*/ 11 w 122"/>
                <a:gd name="T49" fmla="*/ 32 h 32"/>
                <a:gd name="T50" fmla="*/ 11 w 122"/>
                <a:gd name="T5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" h="32">
                  <a:moveTo>
                    <a:pt x="11" y="32"/>
                  </a:moveTo>
                  <a:lnTo>
                    <a:pt x="11" y="32"/>
                  </a:lnTo>
                  <a:lnTo>
                    <a:pt x="6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10" y="9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4" y="1"/>
                  </a:lnTo>
                  <a:lnTo>
                    <a:pt x="118" y="4"/>
                  </a:lnTo>
                  <a:lnTo>
                    <a:pt x="121" y="7"/>
                  </a:lnTo>
                  <a:lnTo>
                    <a:pt x="122" y="10"/>
                  </a:lnTo>
                  <a:lnTo>
                    <a:pt x="122" y="10"/>
                  </a:lnTo>
                  <a:lnTo>
                    <a:pt x="122" y="15"/>
                  </a:lnTo>
                  <a:lnTo>
                    <a:pt x="120" y="19"/>
                  </a:lnTo>
                  <a:lnTo>
                    <a:pt x="116" y="22"/>
                  </a:lnTo>
                  <a:lnTo>
                    <a:pt x="112" y="23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8" name="Freeform 102">
              <a:extLst>
                <a:ext uri="{FF2B5EF4-FFF2-40B4-BE49-F238E27FC236}">
                  <a16:creationId xmlns="" xmlns:a16="http://schemas.microsoft.com/office/drawing/2014/main" id="{535AE940-D442-4770-AD1C-B6CBDA577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425" y="2891683"/>
              <a:ext cx="1544638" cy="1176338"/>
            </a:xfrm>
            <a:custGeom>
              <a:avLst/>
              <a:gdLst>
                <a:gd name="T0" fmla="*/ 309 w 973"/>
                <a:gd name="T1" fmla="*/ 741 h 741"/>
                <a:gd name="T2" fmla="*/ 280 w 973"/>
                <a:gd name="T3" fmla="*/ 739 h 741"/>
                <a:gd name="T4" fmla="*/ 252 w 973"/>
                <a:gd name="T5" fmla="*/ 734 h 741"/>
                <a:gd name="T6" fmla="*/ 199 w 973"/>
                <a:gd name="T7" fmla="*/ 716 h 741"/>
                <a:gd name="T8" fmla="*/ 148 w 973"/>
                <a:gd name="T9" fmla="*/ 691 h 741"/>
                <a:gd name="T10" fmla="*/ 103 w 973"/>
                <a:gd name="T11" fmla="*/ 663 h 741"/>
                <a:gd name="T12" fmla="*/ 64 w 973"/>
                <a:gd name="T13" fmla="*/ 632 h 741"/>
                <a:gd name="T14" fmla="*/ 11 w 973"/>
                <a:gd name="T15" fmla="*/ 584 h 741"/>
                <a:gd name="T16" fmla="*/ 109 w 973"/>
                <a:gd name="T17" fmla="*/ 471 h 741"/>
                <a:gd name="T18" fmla="*/ 128 w 973"/>
                <a:gd name="T19" fmla="*/ 489 h 741"/>
                <a:gd name="T20" fmla="*/ 174 w 973"/>
                <a:gd name="T21" fmla="*/ 529 h 741"/>
                <a:gd name="T22" fmla="*/ 227 w 973"/>
                <a:gd name="T23" fmla="*/ 564 h 741"/>
                <a:gd name="T24" fmla="*/ 254 w 973"/>
                <a:gd name="T25" fmla="*/ 578 h 741"/>
                <a:gd name="T26" fmla="*/ 281 w 973"/>
                <a:gd name="T27" fmla="*/ 587 h 741"/>
                <a:gd name="T28" fmla="*/ 306 w 973"/>
                <a:gd name="T29" fmla="*/ 592 h 741"/>
                <a:gd name="T30" fmla="*/ 314 w 973"/>
                <a:gd name="T31" fmla="*/ 589 h 741"/>
                <a:gd name="T32" fmla="*/ 338 w 973"/>
                <a:gd name="T33" fmla="*/ 576 h 741"/>
                <a:gd name="T34" fmla="*/ 364 w 973"/>
                <a:gd name="T35" fmla="*/ 557 h 741"/>
                <a:gd name="T36" fmla="*/ 400 w 973"/>
                <a:gd name="T37" fmla="*/ 526 h 741"/>
                <a:gd name="T38" fmla="*/ 447 w 973"/>
                <a:gd name="T39" fmla="*/ 483 h 741"/>
                <a:gd name="T40" fmla="*/ 506 w 973"/>
                <a:gd name="T41" fmla="*/ 422 h 741"/>
                <a:gd name="T42" fmla="*/ 577 w 973"/>
                <a:gd name="T43" fmla="*/ 344 h 741"/>
                <a:gd name="T44" fmla="*/ 618 w 973"/>
                <a:gd name="T45" fmla="*/ 296 h 741"/>
                <a:gd name="T46" fmla="*/ 707 w 973"/>
                <a:gd name="T47" fmla="*/ 188 h 741"/>
                <a:gd name="T48" fmla="*/ 833 w 973"/>
                <a:gd name="T49" fmla="*/ 26 h 741"/>
                <a:gd name="T50" fmla="*/ 973 w 973"/>
                <a:gd name="T51" fmla="*/ 89 h 741"/>
                <a:gd name="T52" fmla="*/ 950 w 973"/>
                <a:gd name="T53" fmla="*/ 119 h 741"/>
                <a:gd name="T54" fmla="*/ 859 w 973"/>
                <a:gd name="T55" fmla="*/ 238 h 741"/>
                <a:gd name="T56" fmla="*/ 770 w 973"/>
                <a:gd name="T57" fmla="*/ 346 h 741"/>
                <a:gd name="T58" fmla="*/ 722 w 973"/>
                <a:gd name="T59" fmla="*/ 404 h 741"/>
                <a:gd name="T60" fmla="*/ 633 w 973"/>
                <a:gd name="T61" fmla="*/ 503 h 741"/>
                <a:gd name="T62" fmla="*/ 559 w 973"/>
                <a:gd name="T63" fmla="*/ 581 h 741"/>
                <a:gd name="T64" fmla="*/ 496 w 973"/>
                <a:gd name="T65" fmla="*/ 640 h 741"/>
                <a:gd name="T66" fmla="*/ 443 w 973"/>
                <a:gd name="T67" fmla="*/ 683 h 741"/>
                <a:gd name="T68" fmla="*/ 399 w 973"/>
                <a:gd name="T69" fmla="*/ 713 h 741"/>
                <a:gd name="T70" fmla="*/ 363 w 973"/>
                <a:gd name="T71" fmla="*/ 730 h 741"/>
                <a:gd name="T72" fmla="*/ 334 w 973"/>
                <a:gd name="T73" fmla="*/ 739 h 741"/>
                <a:gd name="T74" fmla="*/ 309 w 973"/>
                <a:gd name="T75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3" h="741">
                  <a:moveTo>
                    <a:pt x="309" y="741"/>
                  </a:moveTo>
                  <a:lnTo>
                    <a:pt x="309" y="741"/>
                  </a:lnTo>
                  <a:lnTo>
                    <a:pt x="294" y="740"/>
                  </a:lnTo>
                  <a:lnTo>
                    <a:pt x="280" y="739"/>
                  </a:lnTo>
                  <a:lnTo>
                    <a:pt x="266" y="736"/>
                  </a:lnTo>
                  <a:lnTo>
                    <a:pt x="252" y="734"/>
                  </a:lnTo>
                  <a:lnTo>
                    <a:pt x="225" y="726"/>
                  </a:lnTo>
                  <a:lnTo>
                    <a:pt x="199" y="716"/>
                  </a:lnTo>
                  <a:lnTo>
                    <a:pt x="173" y="705"/>
                  </a:lnTo>
                  <a:lnTo>
                    <a:pt x="148" y="691"/>
                  </a:lnTo>
                  <a:lnTo>
                    <a:pt x="125" y="678"/>
                  </a:lnTo>
                  <a:lnTo>
                    <a:pt x="103" y="663"/>
                  </a:lnTo>
                  <a:lnTo>
                    <a:pt x="82" y="647"/>
                  </a:lnTo>
                  <a:lnTo>
                    <a:pt x="64" y="632"/>
                  </a:lnTo>
                  <a:lnTo>
                    <a:pt x="33" y="605"/>
                  </a:lnTo>
                  <a:lnTo>
                    <a:pt x="11" y="584"/>
                  </a:lnTo>
                  <a:lnTo>
                    <a:pt x="0" y="571"/>
                  </a:lnTo>
                  <a:lnTo>
                    <a:pt x="109" y="471"/>
                  </a:lnTo>
                  <a:lnTo>
                    <a:pt x="109" y="471"/>
                  </a:lnTo>
                  <a:lnTo>
                    <a:pt x="128" y="489"/>
                  </a:lnTo>
                  <a:lnTo>
                    <a:pt x="149" y="509"/>
                  </a:lnTo>
                  <a:lnTo>
                    <a:pt x="174" y="529"/>
                  </a:lnTo>
                  <a:lnTo>
                    <a:pt x="200" y="547"/>
                  </a:lnTo>
                  <a:lnTo>
                    <a:pt x="227" y="564"/>
                  </a:lnTo>
                  <a:lnTo>
                    <a:pt x="241" y="572"/>
                  </a:lnTo>
                  <a:lnTo>
                    <a:pt x="254" y="578"/>
                  </a:lnTo>
                  <a:lnTo>
                    <a:pt x="268" y="584"/>
                  </a:lnTo>
                  <a:lnTo>
                    <a:pt x="281" y="587"/>
                  </a:lnTo>
                  <a:lnTo>
                    <a:pt x="294" y="590"/>
                  </a:lnTo>
                  <a:lnTo>
                    <a:pt x="306" y="592"/>
                  </a:lnTo>
                  <a:lnTo>
                    <a:pt x="306" y="592"/>
                  </a:lnTo>
                  <a:lnTo>
                    <a:pt x="314" y="589"/>
                  </a:lnTo>
                  <a:lnTo>
                    <a:pt x="328" y="581"/>
                  </a:lnTo>
                  <a:lnTo>
                    <a:pt x="338" y="576"/>
                  </a:lnTo>
                  <a:lnTo>
                    <a:pt x="349" y="568"/>
                  </a:lnTo>
                  <a:lnTo>
                    <a:pt x="364" y="557"/>
                  </a:lnTo>
                  <a:lnTo>
                    <a:pt x="381" y="543"/>
                  </a:lnTo>
                  <a:lnTo>
                    <a:pt x="400" y="526"/>
                  </a:lnTo>
                  <a:lnTo>
                    <a:pt x="422" y="507"/>
                  </a:lnTo>
                  <a:lnTo>
                    <a:pt x="447" y="483"/>
                  </a:lnTo>
                  <a:lnTo>
                    <a:pt x="475" y="455"/>
                  </a:lnTo>
                  <a:lnTo>
                    <a:pt x="506" y="422"/>
                  </a:lnTo>
                  <a:lnTo>
                    <a:pt x="539" y="386"/>
                  </a:lnTo>
                  <a:lnTo>
                    <a:pt x="577" y="344"/>
                  </a:lnTo>
                  <a:lnTo>
                    <a:pt x="618" y="296"/>
                  </a:lnTo>
                  <a:lnTo>
                    <a:pt x="618" y="296"/>
                  </a:lnTo>
                  <a:lnTo>
                    <a:pt x="664" y="241"/>
                  </a:lnTo>
                  <a:lnTo>
                    <a:pt x="707" y="188"/>
                  </a:lnTo>
                  <a:lnTo>
                    <a:pt x="782" y="93"/>
                  </a:lnTo>
                  <a:lnTo>
                    <a:pt x="833" y="26"/>
                  </a:lnTo>
                  <a:lnTo>
                    <a:pt x="853" y="0"/>
                  </a:lnTo>
                  <a:lnTo>
                    <a:pt x="973" y="89"/>
                  </a:lnTo>
                  <a:lnTo>
                    <a:pt x="973" y="89"/>
                  </a:lnTo>
                  <a:lnTo>
                    <a:pt x="950" y="119"/>
                  </a:lnTo>
                  <a:lnTo>
                    <a:pt x="896" y="190"/>
                  </a:lnTo>
                  <a:lnTo>
                    <a:pt x="859" y="238"/>
                  </a:lnTo>
                  <a:lnTo>
                    <a:pt x="817" y="290"/>
                  </a:lnTo>
                  <a:lnTo>
                    <a:pt x="770" y="346"/>
                  </a:lnTo>
                  <a:lnTo>
                    <a:pt x="722" y="404"/>
                  </a:lnTo>
                  <a:lnTo>
                    <a:pt x="722" y="404"/>
                  </a:lnTo>
                  <a:lnTo>
                    <a:pt x="676" y="457"/>
                  </a:lnTo>
                  <a:lnTo>
                    <a:pt x="633" y="503"/>
                  </a:lnTo>
                  <a:lnTo>
                    <a:pt x="595" y="545"/>
                  </a:lnTo>
                  <a:lnTo>
                    <a:pt x="559" y="581"/>
                  </a:lnTo>
                  <a:lnTo>
                    <a:pt x="526" y="613"/>
                  </a:lnTo>
                  <a:lnTo>
                    <a:pt x="496" y="640"/>
                  </a:lnTo>
                  <a:lnTo>
                    <a:pt x="468" y="664"/>
                  </a:lnTo>
                  <a:lnTo>
                    <a:pt x="443" y="683"/>
                  </a:lnTo>
                  <a:lnTo>
                    <a:pt x="421" y="699"/>
                  </a:lnTo>
                  <a:lnTo>
                    <a:pt x="399" y="713"/>
                  </a:lnTo>
                  <a:lnTo>
                    <a:pt x="381" y="722"/>
                  </a:lnTo>
                  <a:lnTo>
                    <a:pt x="363" y="730"/>
                  </a:lnTo>
                  <a:lnTo>
                    <a:pt x="348" y="735"/>
                  </a:lnTo>
                  <a:lnTo>
                    <a:pt x="334" y="739"/>
                  </a:lnTo>
                  <a:lnTo>
                    <a:pt x="320" y="740"/>
                  </a:lnTo>
                  <a:lnTo>
                    <a:pt x="309" y="741"/>
                  </a:lnTo>
                  <a:lnTo>
                    <a:pt x="309" y="741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9" name="Freeform 103">
              <a:extLst>
                <a:ext uri="{FF2B5EF4-FFF2-40B4-BE49-F238E27FC236}">
                  <a16:creationId xmlns="" xmlns:a16="http://schemas.microsoft.com/office/drawing/2014/main" id="{43FAB1F2-F4B0-451D-9C59-53930BCD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9600" y="2853583"/>
              <a:ext cx="303213" cy="254000"/>
            </a:xfrm>
            <a:custGeom>
              <a:avLst/>
              <a:gdLst>
                <a:gd name="T0" fmla="*/ 188 w 191"/>
                <a:gd name="T1" fmla="*/ 113 h 160"/>
                <a:gd name="T2" fmla="*/ 181 w 191"/>
                <a:gd name="T3" fmla="*/ 128 h 160"/>
                <a:gd name="T4" fmla="*/ 171 w 191"/>
                <a:gd name="T5" fmla="*/ 139 h 160"/>
                <a:gd name="T6" fmla="*/ 157 w 191"/>
                <a:gd name="T7" fmla="*/ 148 h 160"/>
                <a:gd name="T8" fmla="*/ 143 w 191"/>
                <a:gd name="T9" fmla="*/ 155 h 160"/>
                <a:gd name="T10" fmla="*/ 126 w 191"/>
                <a:gd name="T11" fmla="*/ 159 h 160"/>
                <a:gd name="T12" fmla="*/ 108 w 191"/>
                <a:gd name="T13" fmla="*/ 160 h 160"/>
                <a:gd name="T14" fmla="*/ 88 w 191"/>
                <a:gd name="T15" fmla="*/ 157 h 160"/>
                <a:gd name="T16" fmla="*/ 69 w 191"/>
                <a:gd name="T17" fmla="*/ 153 h 160"/>
                <a:gd name="T18" fmla="*/ 60 w 191"/>
                <a:gd name="T19" fmla="*/ 148 h 160"/>
                <a:gd name="T20" fmla="*/ 43 w 191"/>
                <a:gd name="T21" fmla="*/ 139 h 160"/>
                <a:gd name="T22" fmla="*/ 29 w 191"/>
                <a:gd name="T23" fmla="*/ 128 h 160"/>
                <a:gd name="T24" fmla="*/ 17 w 191"/>
                <a:gd name="T25" fmla="*/ 114 h 160"/>
                <a:gd name="T26" fmla="*/ 8 w 191"/>
                <a:gd name="T27" fmla="*/ 101 h 160"/>
                <a:gd name="T28" fmla="*/ 2 w 191"/>
                <a:gd name="T29" fmla="*/ 85 h 160"/>
                <a:gd name="T30" fmla="*/ 0 w 191"/>
                <a:gd name="T31" fmla="*/ 69 h 160"/>
                <a:gd name="T32" fmla="*/ 2 w 191"/>
                <a:gd name="T33" fmla="*/ 54 h 160"/>
                <a:gd name="T34" fmla="*/ 5 w 191"/>
                <a:gd name="T35" fmla="*/ 47 h 160"/>
                <a:gd name="T36" fmla="*/ 11 w 191"/>
                <a:gd name="T37" fmla="*/ 33 h 160"/>
                <a:gd name="T38" fmla="*/ 22 w 191"/>
                <a:gd name="T39" fmla="*/ 22 h 160"/>
                <a:gd name="T40" fmla="*/ 35 w 191"/>
                <a:gd name="T41" fmla="*/ 11 h 160"/>
                <a:gd name="T42" fmla="*/ 50 w 191"/>
                <a:gd name="T43" fmla="*/ 6 h 160"/>
                <a:gd name="T44" fmla="*/ 67 w 191"/>
                <a:gd name="T45" fmla="*/ 1 h 160"/>
                <a:gd name="T46" fmla="*/ 85 w 191"/>
                <a:gd name="T47" fmla="*/ 0 h 160"/>
                <a:gd name="T48" fmla="*/ 103 w 191"/>
                <a:gd name="T49" fmla="*/ 2 h 160"/>
                <a:gd name="T50" fmla="*/ 122 w 191"/>
                <a:gd name="T51" fmla="*/ 8 h 160"/>
                <a:gd name="T52" fmla="*/ 131 w 191"/>
                <a:gd name="T53" fmla="*/ 11 h 160"/>
                <a:gd name="T54" fmla="*/ 148 w 191"/>
                <a:gd name="T55" fmla="*/ 22 h 160"/>
                <a:gd name="T56" fmla="*/ 163 w 191"/>
                <a:gd name="T57" fmla="*/ 33 h 160"/>
                <a:gd name="T58" fmla="*/ 174 w 191"/>
                <a:gd name="T59" fmla="*/ 45 h 160"/>
                <a:gd name="T60" fmla="*/ 183 w 191"/>
                <a:gd name="T61" fmla="*/ 60 h 160"/>
                <a:gd name="T62" fmla="*/ 189 w 191"/>
                <a:gd name="T63" fmla="*/ 75 h 160"/>
                <a:gd name="T64" fmla="*/ 191 w 191"/>
                <a:gd name="T65" fmla="*/ 91 h 160"/>
                <a:gd name="T66" fmla="*/ 190 w 191"/>
                <a:gd name="T67" fmla="*/ 107 h 160"/>
                <a:gd name="T68" fmla="*/ 188 w 191"/>
                <a:gd name="T69" fmla="*/ 11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60">
                  <a:moveTo>
                    <a:pt x="188" y="113"/>
                  </a:moveTo>
                  <a:lnTo>
                    <a:pt x="188" y="113"/>
                  </a:lnTo>
                  <a:lnTo>
                    <a:pt x="184" y="121"/>
                  </a:lnTo>
                  <a:lnTo>
                    <a:pt x="181" y="128"/>
                  </a:lnTo>
                  <a:lnTo>
                    <a:pt x="175" y="134"/>
                  </a:lnTo>
                  <a:lnTo>
                    <a:pt x="171" y="139"/>
                  </a:lnTo>
                  <a:lnTo>
                    <a:pt x="164" y="144"/>
                  </a:lnTo>
                  <a:lnTo>
                    <a:pt x="157" y="148"/>
                  </a:lnTo>
                  <a:lnTo>
                    <a:pt x="151" y="152"/>
                  </a:lnTo>
                  <a:lnTo>
                    <a:pt x="143" y="155"/>
                  </a:lnTo>
                  <a:lnTo>
                    <a:pt x="134" y="157"/>
                  </a:lnTo>
                  <a:lnTo>
                    <a:pt x="126" y="159"/>
                  </a:lnTo>
                  <a:lnTo>
                    <a:pt x="117" y="160"/>
                  </a:lnTo>
                  <a:lnTo>
                    <a:pt x="108" y="160"/>
                  </a:lnTo>
                  <a:lnTo>
                    <a:pt x="98" y="160"/>
                  </a:lnTo>
                  <a:lnTo>
                    <a:pt x="88" y="157"/>
                  </a:lnTo>
                  <a:lnTo>
                    <a:pt x="79" y="155"/>
                  </a:lnTo>
                  <a:lnTo>
                    <a:pt x="69" y="153"/>
                  </a:lnTo>
                  <a:lnTo>
                    <a:pt x="69" y="153"/>
                  </a:lnTo>
                  <a:lnTo>
                    <a:pt x="60" y="148"/>
                  </a:lnTo>
                  <a:lnTo>
                    <a:pt x="52" y="144"/>
                  </a:lnTo>
                  <a:lnTo>
                    <a:pt x="43" y="139"/>
                  </a:lnTo>
                  <a:lnTo>
                    <a:pt x="36" y="134"/>
                  </a:lnTo>
                  <a:lnTo>
                    <a:pt x="29" y="128"/>
                  </a:lnTo>
                  <a:lnTo>
                    <a:pt x="23" y="121"/>
                  </a:lnTo>
                  <a:lnTo>
                    <a:pt x="17" y="114"/>
                  </a:lnTo>
                  <a:lnTo>
                    <a:pt x="12" y="108"/>
                  </a:lnTo>
                  <a:lnTo>
                    <a:pt x="8" y="101"/>
                  </a:lnTo>
                  <a:lnTo>
                    <a:pt x="5" y="93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69"/>
                  </a:lnTo>
                  <a:lnTo>
                    <a:pt x="1" y="62"/>
                  </a:lnTo>
                  <a:lnTo>
                    <a:pt x="2" y="5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7" y="40"/>
                  </a:lnTo>
                  <a:lnTo>
                    <a:pt x="11" y="33"/>
                  </a:lnTo>
                  <a:lnTo>
                    <a:pt x="16" y="26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5" y="11"/>
                  </a:lnTo>
                  <a:lnTo>
                    <a:pt x="42" y="8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4" y="1"/>
                  </a:lnTo>
                  <a:lnTo>
                    <a:pt x="103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31" y="11"/>
                  </a:lnTo>
                  <a:lnTo>
                    <a:pt x="140" y="16"/>
                  </a:lnTo>
                  <a:lnTo>
                    <a:pt x="148" y="22"/>
                  </a:lnTo>
                  <a:lnTo>
                    <a:pt x="156" y="26"/>
                  </a:lnTo>
                  <a:lnTo>
                    <a:pt x="163" y="33"/>
                  </a:lnTo>
                  <a:lnTo>
                    <a:pt x="170" y="39"/>
                  </a:lnTo>
                  <a:lnTo>
                    <a:pt x="174" y="45"/>
                  </a:lnTo>
                  <a:lnTo>
                    <a:pt x="180" y="53"/>
                  </a:lnTo>
                  <a:lnTo>
                    <a:pt x="183" y="60"/>
                  </a:lnTo>
                  <a:lnTo>
                    <a:pt x="187" y="68"/>
                  </a:lnTo>
                  <a:lnTo>
                    <a:pt x="189" y="75"/>
                  </a:lnTo>
                  <a:lnTo>
                    <a:pt x="191" y="83"/>
                  </a:lnTo>
                  <a:lnTo>
                    <a:pt x="191" y="91"/>
                  </a:lnTo>
                  <a:lnTo>
                    <a:pt x="191" y="99"/>
                  </a:lnTo>
                  <a:lnTo>
                    <a:pt x="190" y="107"/>
                  </a:lnTo>
                  <a:lnTo>
                    <a:pt x="188" y="113"/>
                  </a:lnTo>
                  <a:lnTo>
                    <a:pt x="188" y="113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0" name="Freeform 104">
              <a:extLst>
                <a:ext uri="{FF2B5EF4-FFF2-40B4-BE49-F238E27FC236}">
                  <a16:creationId xmlns="" xmlns:a16="http://schemas.microsoft.com/office/drawing/2014/main" id="{25154196-9364-47EF-853E-57A4802F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13" y="3523508"/>
              <a:ext cx="363538" cy="493713"/>
            </a:xfrm>
            <a:custGeom>
              <a:avLst/>
              <a:gdLst>
                <a:gd name="T0" fmla="*/ 37 w 229"/>
                <a:gd name="T1" fmla="*/ 0 h 311"/>
                <a:gd name="T2" fmla="*/ 37 w 229"/>
                <a:gd name="T3" fmla="*/ 0 h 311"/>
                <a:gd name="T4" fmla="*/ 40 w 229"/>
                <a:gd name="T5" fmla="*/ 0 h 311"/>
                <a:gd name="T6" fmla="*/ 46 w 229"/>
                <a:gd name="T7" fmla="*/ 4 h 311"/>
                <a:gd name="T8" fmla="*/ 68 w 229"/>
                <a:gd name="T9" fmla="*/ 15 h 311"/>
                <a:gd name="T10" fmla="*/ 97 w 229"/>
                <a:gd name="T11" fmla="*/ 33 h 311"/>
                <a:gd name="T12" fmla="*/ 131 w 229"/>
                <a:gd name="T13" fmla="*/ 56 h 311"/>
                <a:gd name="T14" fmla="*/ 165 w 229"/>
                <a:gd name="T15" fmla="*/ 78 h 311"/>
                <a:gd name="T16" fmla="*/ 196 w 229"/>
                <a:gd name="T17" fmla="*/ 101 h 311"/>
                <a:gd name="T18" fmla="*/ 208 w 229"/>
                <a:gd name="T19" fmla="*/ 111 h 311"/>
                <a:gd name="T20" fmla="*/ 218 w 229"/>
                <a:gd name="T21" fmla="*/ 120 h 311"/>
                <a:gd name="T22" fmla="*/ 225 w 229"/>
                <a:gd name="T23" fmla="*/ 128 h 311"/>
                <a:gd name="T24" fmla="*/ 228 w 229"/>
                <a:gd name="T25" fmla="*/ 134 h 311"/>
                <a:gd name="T26" fmla="*/ 228 w 229"/>
                <a:gd name="T27" fmla="*/ 134 h 311"/>
                <a:gd name="T28" fmla="*/ 229 w 229"/>
                <a:gd name="T29" fmla="*/ 139 h 311"/>
                <a:gd name="T30" fmla="*/ 229 w 229"/>
                <a:gd name="T31" fmla="*/ 148 h 311"/>
                <a:gd name="T32" fmla="*/ 226 w 229"/>
                <a:gd name="T33" fmla="*/ 172 h 311"/>
                <a:gd name="T34" fmla="*/ 222 w 229"/>
                <a:gd name="T35" fmla="*/ 200 h 311"/>
                <a:gd name="T36" fmla="*/ 214 w 229"/>
                <a:gd name="T37" fmla="*/ 231 h 311"/>
                <a:gd name="T38" fmla="*/ 205 w 229"/>
                <a:gd name="T39" fmla="*/ 260 h 311"/>
                <a:gd name="T40" fmla="*/ 200 w 229"/>
                <a:gd name="T41" fmla="*/ 274 h 311"/>
                <a:gd name="T42" fmla="*/ 195 w 229"/>
                <a:gd name="T43" fmla="*/ 285 h 311"/>
                <a:gd name="T44" fmla="*/ 189 w 229"/>
                <a:gd name="T45" fmla="*/ 295 h 311"/>
                <a:gd name="T46" fmla="*/ 183 w 229"/>
                <a:gd name="T47" fmla="*/ 303 h 311"/>
                <a:gd name="T48" fmla="*/ 177 w 229"/>
                <a:gd name="T49" fmla="*/ 309 h 311"/>
                <a:gd name="T50" fmla="*/ 174 w 229"/>
                <a:gd name="T51" fmla="*/ 310 h 311"/>
                <a:gd name="T52" fmla="*/ 171 w 229"/>
                <a:gd name="T53" fmla="*/ 311 h 311"/>
                <a:gd name="T54" fmla="*/ 171 w 229"/>
                <a:gd name="T55" fmla="*/ 311 h 311"/>
                <a:gd name="T56" fmla="*/ 164 w 229"/>
                <a:gd name="T57" fmla="*/ 311 h 311"/>
                <a:gd name="T58" fmla="*/ 155 w 229"/>
                <a:gd name="T59" fmla="*/ 309 h 311"/>
                <a:gd name="T60" fmla="*/ 146 w 229"/>
                <a:gd name="T61" fmla="*/ 306 h 311"/>
                <a:gd name="T62" fmla="*/ 136 w 229"/>
                <a:gd name="T63" fmla="*/ 301 h 311"/>
                <a:gd name="T64" fmla="*/ 112 w 229"/>
                <a:gd name="T65" fmla="*/ 289 h 311"/>
                <a:gd name="T66" fmla="*/ 89 w 229"/>
                <a:gd name="T67" fmla="*/ 274 h 311"/>
                <a:gd name="T68" fmla="*/ 68 w 229"/>
                <a:gd name="T69" fmla="*/ 259 h 311"/>
                <a:gd name="T70" fmla="*/ 50 w 229"/>
                <a:gd name="T71" fmla="*/ 247 h 311"/>
                <a:gd name="T72" fmla="*/ 33 w 229"/>
                <a:gd name="T73" fmla="*/ 234 h 311"/>
                <a:gd name="T74" fmla="*/ 33 w 229"/>
                <a:gd name="T75" fmla="*/ 234 h 311"/>
                <a:gd name="T76" fmla="*/ 30 w 229"/>
                <a:gd name="T77" fmla="*/ 225 h 311"/>
                <a:gd name="T78" fmla="*/ 22 w 229"/>
                <a:gd name="T79" fmla="*/ 202 h 311"/>
                <a:gd name="T80" fmla="*/ 13 w 229"/>
                <a:gd name="T81" fmla="*/ 168 h 311"/>
                <a:gd name="T82" fmla="*/ 8 w 229"/>
                <a:gd name="T83" fmla="*/ 147 h 311"/>
                <a:gd name="T84" fmla="*/ 5 w 229"/>
                <a:gd name="T85" fmla="*/ 127 h 311"/>
                <a:gd name="T86" fmla="*/ 1 w 229"/>
                <a:gd name="T87" fmla="*/ 107 h 311"/>
                <a:gd name="T88" fmla="*/ 0 w 229"/>
                <a:gd name="T89" fmla="*/ 86 h 311"/>
                <a:gd name="T90" fmla="*/ 0 w 229"/>
                <a:gd name="T91" fmla="*/ 66 h 311"/>
                <a:gd name="T92" fmla="*/ 2 w 229"/>
                <a:gd name="T93" fmla="*/ 48 h 311"/>
                <a:gd name="T94" fmla="*/ 3 w 229"/>
                <a:gd name="T95" fmla="*/ 40 h 311"/>
                <a:gd name="T96" fmla="*/ 7 w 229"/>
                <a:gd name="T97" fmla="*/ 32 h 311"/>
                <a:gd name="T98" fmla="*/ 9 w 229"/>
                <a:gd name="T99" fmla="*/ 24 h 311"/>
                <a:gd name="T100" fmla="*/ 14 w 229"/>
                <a:gd name="T101" fmla="*/ 17 h 311"/>
                <a:gd name="T102" fmla="*/ 18 w 229"/>
                <a:gd name="T103" fmla="*/ 11 h 311"/>
                <a:gd name="T104" fmla="*/ 24 w 229"/>
                <a:gd name="T105" fmla="*/ 7 h 311"/>
                <a:gd name="T106" fmla="*/ 30 w 229"/>
                <a:gd name="T107" fmla="*/ 2 h 311"/>
                <a:gd name="T108" fmla="*/ 37 w 229"/>
                <a:gd name="T109" fmla="*/ 0 h 311"/>
                <a:gd name="T110" fmla="*/ 37 w 229"/>
                <a:gd name="T1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311">
                  <a:moveTo>
                    <a:pt x="37" y="0"/>
                  </a:moveTo>
                  <a:lnTo>
                    <a:pt x="37" y="0"/>
                  </a:lnTo>
                  <a:lnTo>
                    <a:pt x="40" y="0"/>
                  </a:lnTo>
                  <a:lnTo>
                    <a:pt x="46" y="4"/>
                  </a:lnTo>
                  <a:lnTo>
                    <a:pt x="68" y="15"/>
                  </a:lnTo>
                  <a:lnTo>
                    <a:pt x="97" y="33"/>
                  </a:lnTo>
                  <a:lnTo>
                    <a:pt x="131" y="56"/>
                  </a:lnTo>
                  <a:lnTo>
                    <a:pt x="165" y="78"/>
                  </a:lnTo>
                  <a:lnTo>
                    <a:pt x="196" y="101"/>
                  </a:lnTo>
                  <a:lnTo>
                    <a:pt x="208" y="111"/>
                  </a:lnTo>
                  <a:lnTo>
                    <a:pt x="218" y="120"/>
                  </a:lnTo>
                  <a:lnTo>
                    <a:pt x="225" y="128"/>
                  </a:lnTo>
                  <a:lnTo>
                    <a:pt x="228" y="134"/>
                  </a:lnTo>
                  <a:lnTo>
                    <a:pt x="228" y="134"/>
                  </a:lnTo>
                  <a:lnTo>
                    <a:pt x="229" y="139"/>
                  </a:lnTo>
                  <a:lnTo>
                    <a:pt x="229" y="148"/>
                  </a:lnTo>
                  <a:lnTo>
                    <a:pt x="226" y="172"/>
                  </a:lnTo>
                  <a:lnTo>
                    <a:pt x="222" y="200"/>
                  </a:lnTo>
                  <a:lnTo>
                    <a:pt x="214" y="231"/>
                  </a:lnTo>
                  <a:lnTo>
                    <a:pt x="205" y="260"/>
                  </a:lnTo>
                  <a:lnTo>
                    <a:pt x="200" y="274"/>
                  </a:lnTo>
                  <a:lnTo>
                    <a:pt x="195" y="285"/>
                  </a:lnTo>
                  <a:lnTo>
                    <a:pt x="189" y="295"/>
                  </a:lnTo>
                  <a:lnTo>
                    <a:pt x="183" y="303"/>
                  </a:lnTo>
                  <a:lnTo>
                    <a:pt x="177" y="309"/>
                  </a:lnTo>
                  <a:lnTo>
                    <a:pt x="174" y="310"/>
                  </a:lnTo>
                  <a:lnTo>
                    <a:pt x="171" y="311"/>
                  </a:lnTo>
                  <a:lnTo>
                    <a:pt x="171" y="311"/>
                  </a:lnTo>
                  <a:lnTo>
                    <a:pt x="164" y="311"/>
                  </a:lnTo>
                  <a:lnTo>
                    <a:pt x="155" y="309"/>
                  </a:lnTo>
                  <a:lnTo>
                    <a:pt x="146" y="306"/>
                  </a:lnTo>
                  <a:lnTo>
                    <a:pt x="136" y="301"/>
                  </a:lnTo>
                  <a:lnTo>
                    <a:pt x="112" y="289"/>
                  </a:lnTo>
                  <a:lnTo>
                    <a:pt x="89" y="274"/>
                  </a:lnTo>
                  <a:lnTo>
                    <a:pt x="68" y="259"/>
                  </a:lnTo>
                  <a:lnTo>
                    <a:pt x="50" y="247"/>
                  </a:lnTo>
                  <a:lnTo>
                    <a:pt x="33" y="234"/>
                  </a:lnTo>
                  <a:lnTo>
                    <a:pt x="33" y="234"/>
                  </a:lnTo>
                  <a:lnTo>
                    <a:pt x="30" y="225"/>
                  </a:lnTo>
                  <a:lnTo>
                    <a:pt x="22" y="202"/>
                  </a:lnTo>
                  <a:lnTo>
                    <a:pt x="13" y="168"/>
                  </a:lnTo>
                  <a:lnTo>
                    <a:pt x="8" y="147"/>
                  </a:lnTo>
                  <a:lnTo>
                    <a:pt x="5" y="127"/>
                  </a:lnTo>
                  <a:lnTo>
                    <a:pt x="1" y="107"/>
                  </a:lnTo>
                  <a:lnTo>
                    <a:pt x="0" y="86"/>
                  </a:lnTo>
                  <a:lnTo>
                    <a:pt x="0" y="66"/>
                  </a:lnTo>
                  <a:lnTo>
                    <a:pt x="2" y="48"/>
                  </a:lnTo>
                  <a:lnTo>
                    <a:pt x="3" y="40"/>
                  </a:lnTo>
                  <a:lnTo>
                    <a:pt x="7" y="32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18" y="11"/>
                  </a:lnTo>
                  <a:lnTo>
                    <a:pt x="24" y="7"/>
                  </a:lnTo>
                  <a:lnTo>
                    <a:pt x="30" y="2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Freeform 105">
              <a:extLst>
                <a:ext uri="{FF2B5EF4-FFF2-40B4-BE49-F238E27FC236}">
                  <a16:creationId xmlns="" xmlns:a16="http://schemas.microsoft.com/office/drawing/2014/main" id="{EB3E4994-6443-4424-BBD2-4F9E36BCD2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00726" y="2428511"/>
              <a:ext cx="381243" cy="577083"/>
            </a:xfrm>
            <a:custGeom>
              <a:avLst/>
              <a:gdLst>
                <a:gd name="T0" fmla="*/ 5 w 913"/>
                <a:gd name="T1" fmla="*/ 402 h 1382"/>
                <a:gd name="T2" fmla="*/ 46 w 913"/>
                <a:gd name="T3" fmla="*/ 264 h 1382"/>
                <a:gd name="T4" fmla="*/ 90 w 913"/>
                <a:gd name="T5" fmla="*/ 187 h 1382"/>
                <a:gd name="T6" fmla="*/ 145 w 913"/>
                <a:gd name="T7" fmla="*/ 122 h 1382"/>
                <a:gd name="T8" fmla="*/ 246 w 913"/>
                <a:gd name="T9" fmla="*/ 49 h 1382"/>
                <a:gd name="T10" fmla="*/ 306 w 913"/>
                <a:gd name="T11" fmla="*/ 25 h 1382"/>
                <a:gd name="T12" fmla="*/ 370 w 913"/>
                <a:gd name="T13" fmla="*/ 9 h 1382"/>
                <a:gd name="T14" fmla="*/ 460 w 913"/>
                <a:gd name="T15" fmla="*/ 0 h 1382"/>
                <a:gd name="T16" fmla="*/ 602 w 913"/>
                <a:gd name="T17" fmla="*/ 16 h 1382"/>
                <a:gd name="T18" fmla="*/ 685 w 913"/>
                <a:gd name="T19" fmla="*/ 46 h 1382"/>
                <a:gd name="T20" fmla="*/ 787 w 913"/>
                <a:gd name="T21" fmla="*/ 110 h 1382"/>
                <a:gd name="T22" fmla="*/ 841 w 913"/>
                <a:gd name="T23" fmla="*/ 166 h 1382"/>
                <a:gd name="T24" fmla="*/ 881 w 913"/>
                <a:gd name="T25" fmla="*/ 233 h 1382"/>
                <a:gd name="T26" fmla="*/ 901 w 913"/>
                <a:gd name="T27" fmla="*/ 288 h 1382"/>
                <a:gd name="T28" fmla="*/ 911 w 913"/>
                <a:gd name="T29" fmla="*/ 348 h 1382"/>
                <a:gd name="T30" fmla="*/ 913 w 913"/>
                <a:gd name="T31" fmla="*/ 414 h 1382"/>
                <a:gd name="T32" fmla="*/ 902 w 913"/>
                <a:gd name="T33" fmla="*/ 481 h 1382"/>
                <a:gd name="T34" fmla="*/ 879 w 913"/>
                <a:gd name="T35" fmla="*/ 547 h 1382"/>
                <a:gd name="T36" fmla="*/ 858 w 913"/>
                <a:gd name="T37" fmla="*/ 586 h 1382"/>
                <a:gd name="T38" fmla="*/ 810 w 913"/>
                <a:gd name="T39" fmla="*/ 651 h 1382"/>
                <a:gd name="T40" fmla="*/ 741 w 913"/>
                <a:gd name="T41" fmla="*/ 718 h 1382"/>
                <a:gd name="T42" fmla="*/ 669 w 913"/>
                <a:gd name="T43" fmla="*/ 780 h 1382"/>
                <a:gd name="T44" fmla="*/ 619 w 913"/>
                <a:gd name="T45" fmla="*/ 830 h 1382"/>
                <a:gd name="T46" fmla="*/ 593 w 913"/>
                <a:gd name="T47" fmla="*/ 869 h 1382"/>
                <a:gd name="T48" fmla="*/ 584 w 913"/>
                <a:gd name="T49" fmla="*/ 899 h 1382"/>
                <a:gd name="T50" fmla="*/ 573 w 913"/>
                <a:gd name="T51" fmla="*/ 998 h 1382"/>
                <a:gd name="T52" fmla="*/ 334 w 913"/>
                <a:gd name="T53" fmla="*/ 1067 h 1382"/>
                <a:gd name="T54" fmla="*/ 342 w 913"/>
                <a:gd name="T55" fmla="*/ 927 h 1382"/>
                <a:gd name="T56" fmla="*/ 350 w 913"/>
                <a:gd name="T57" fmla="*/ 855 h 1382"/>
                <a:gd name="T58" fmla="*/ 377 w 913"/>
                <a:gd name="T59" fmla="*/ 773 h 1382"/>
                <a:gd name="T60" fmla="*/ 402 w 913"/>
                <a:gd name="T61" fmla="*/ 731 h 1382"/>
                <a:gd name="T62" fmla="*/ 455 w 913"/>
                <a:gd name="T63" fmla="*/ 665 h 1382"/>
                <a:gd name="T64" fmla="*/ 526 w 913"/>
                <a:gd name="T65" fmla="*/ 598 h 1382"/>
                <a:gd name="T66" fmla="*/ 600 w 913"/>
                <a:gd name="T67" fmla="*/ 531 h 1382"/>
                <a:gd name="T68" fmla="*/ 641 w 913"/>
                <a:gd name="T69" fmla="*/ 481 h 1382"/>
                <a:gd name="T70" fmla="*/ 655 w 913"/>
                <a:gd name="T71" fmla="*/ 451 h 1382"/>
                <a:gd name="T72" fmla="*/ 660 w 913"/>
                <a:gd name="T73" fmla="*/ 421 h 1382"/>
                <a:gd name="T74" fmla="*/ 660 w 913"/>
                <a:gd name="T75" fmla="*/ 380 h 1382"/>
                <a:gd name="T76" fmla="*/ 646 w 913"/>
                <a:gd name="T77" fmla="*/ 324 h 1382"/>
                <a:gd name="T78" fmla="*/ 628 w 913"/>
                <a:gd name="T79" fmla="*/ 292 h 1382"/>
                <a:gd name="T80" fmla="*/ 605 w 913"/>
                <a:gd name="T81" fmla="*/ 264 h 1382"/>
                <a:gd name="T82" fmla="*/ 561 w 913"/>
                <a:gd name="T83" fmla="*/ 232 h 1382"/>
                <a:gd name="T84" fmla="*/ 524 w 913"/>
                <a:gd name="T85" fmla="*/ 218 h 1382"/>
                <a:gd name="T86" fmla="*/ 462 w 913"/>
                <a:gd name="T87" fmla="*/ 210 h 1382"/>
                <a:gd name="T88" fmla="*/ 421 w 913"/>
                <a:gd name="T89" fmla="*/ 214 h 1382"/>
                <a:gd name="T90" fmla="*/ 368 w 913"/>
                <a:gd name="T91" fmla="*/ 233 h 1382"/>
                <a:gd name="T92" fmla="*/ 324 w 913"/>
                <a:gd name="T93" fmla="*/ 271 h 1382"/>
                <a:gd name="T94" fmla="*/ 288 w 913"/>
                <a:gd name="T95" fmla="*/ 324 h 1382"/>
                <a:gd name="T96" fmla="*/ 264 w 913"/>
                <a:gd name="T97" fmla="*/ 394 h 1382"/>
                <a:gd name="T98" fmla="*/ 0 w 913"/>
                <a:gd name="T99" fmla="*/ 451 h 1382"/>
                <a:gd name="T100" fmla="*/ 327 w 913"/>
                <a:gd name="T101" fmla="*/ 112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3" h="1382">
                  <a:moveTo>
                    <a:pt x="0" y="451"/>
                  </a:moveTo>
                  <a:lnTo>
                    <a:pt x="0" y="451"/>
                  </a:lnTo>
                  <a:lnTo>
                    <a:pt x="5" y="402"/>
                  </a:lnTo>
                  <a:lnTo>
                    <a:pt x="16" y="352"/>
                  </a:lnTo>
                  <a:lnTo>
                    <a:pt x="28" y="308"/>
                  </a:lnTo>
                  <a:lnTo>
                    <a:pt x="46" y="264"/>
                  </a:lnTo>
                  <a:lnTo>
                    <a:pt x="46" y="264"/>
                  </a:lnTo>
                  <a:lnTo>
                    <a:pt x="67" y="225"/>
                  </a:lnTo>
                  <a:lnTo>
                    <a:pt x="90" y="187"/>
                  </a:lnTo>
                  <a:lnTo>
                    <a:pt x="115" y="154"/>
                  </a:lnTo>
                  <a:lnTo>
                    <a:pt x="145" y="122"/>
                  </a:lnTo>
                  <a:lnTo>
                    <a:pt x="145" y="122"/>
                  </a:lnTo>
                  <a:lnTo>
                    <a:pt x="175" y="95"/>
                  </a:lnTo>
                  <a:lnTo>
                    <a:pt x="211" y="71"/>
                  </a:lnTo>
                  <a:lnTo>
                    <a:pt x="246" y="49"/>
                  </a:lnTo>
                  <a:lnTo>
                    <a:pt x="285" y="32"/>
                  </a:lnTo>
                  <a:lnTo>
                    <a:pt x="285" y="32"/>
                  </a:lnTo>
                  <a:lnTo>
                    <a:pt x="306" y="25"/>
                  </a:lnTo>
                  <a:lnTo>
                    <a:pt x="326" y="18"/>
                  </a:lnTo>
                  <a:lnTo>
                    <a:pt x="347" y="12"/>
                  </a:lnTo>
                  <a:lnTo>
                    <a:pt x="370" y="9"/>
                  </a:lnTo>
                  <a:lnTo>
                    <a:pt x="414" y="2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510" y="2"/>
                  </a:lnTo>
                  <a:lnTo>
                    <a:pt x="557" y="7"/>
                  </a:lnTo>
                  <a:lnTo>
                    <a:pt x="602" y="16"/>
                  </a:lnTo>
                  <a:lnTo>
                    <a:pt x="644" y="30"/>
                  </a:lnTo>
                  <a:lnTo>
                    <a:pt x="644" y="30"/>
                  </a:lnTo>
                  <a:lnTo>
                    <a:pt x="685" y="46"/>
                  </a:lnTo>
                  <a:lnTo>
                    <a:pt x="722" y="64"/>
                  </a:lnTo>
                  <a:lnTo>
                    <a:pt x="757" y="85"/>
                  </a:lnTo>
                  <a:lnTo>
                    <a:pt x="787" y="110"/>
                  </a:lnTo>
                  <a:lnTo>
                    <a:pt x="787" y="110"/>
                  </a:lnTo>
                  <a:lnTo>
                    <a:pt x="816" y="138"/>
                  </a:lnTo>
                  <a:lnTo>
                    <a:pt x="841" y="166"/>
                  </a:lnTo>
                  <a:lnTo>
                    <a:pt x="862" y="198"/>
                  </a:lnTo>
                  <a:lnTo>
                    <a:pt x="881" y="233"/>
                  </a:lnTo>
                  <a:lnTo>
                    <a:pt x="881" y="233"/>
                  </a:lnTo>
                  <a:lnTo>
                    <a:pt x="888" y="251"/>
                  </a:lnTo>
                  <a:lnTo>
                    <a:pt x="895" y="271"/>
                  </a:lnTo>
                  <a:lnTo>
                    <a:pt x="901" y="288"/>
                  </a:lnTo>
                  <a:lnTo>
                    <a:pt x="906" y="308"/>
                  </a:lnTo>
                  <a:lnTo>
                    <a:pt x="910" y="327"/>
                  </a:lnTo>
                  <a:lnTo>
                    <a:pt x="911" y="348"/>
                  </a:lnTo>
                  <a:lnTo>
                    <a:pt x="913" y="389"/>
                  </a:lnTo>
                  <a:lnTo>
                    <a:pt x="913" y="389"/>
                  </a:lnTo>
                  <a:lnTo>
                    <a:pt x="913" y="414"/>
                  </a:lnTo>
                  <a:lnTo>
                    <a:pt x="911" y="437"/>
                  </a:lnTo>
                  <a:lnTo>
                    <a:pt x="908" y="460"/>
                  </a:lnTo>
                  <a:lnTo>
                    <a:pt x="902" y="481"/>
                  </a:lnTo>
                  <a:lnTo>
                    <a:pt x="897" y="504"/>
                  </a:lnTo>
                  <a:lnTo>
                    <a:pt x="888" y="525"/>
                  </a:lnTo>
                  <a:lnTo>
                    <a:pt x="879" y="547"/>
                  </a:lnTo>
                  <a:lnTo>
                    <a:pt x="869" y="566"/>
                  </a:lnTo>
                  <a:lnTo>
                    <a:pt x="869" y="566"/>
                  </a:lnTo>
                  <a:lnTo>
                    <a:pt x="858" y="586"/>
                  </a:lnTo>
                  <a:lnTo>
                    <a:pt x="844" y="607"/>
                  </a:lnTo>
                  <a:lnTo>
                    <a:pt x="828" y="628"/>
                  </a:lnTo>
                  <a:lnTo>
                    <a:pt x="810" y="651"/>
                  </a:lnTo>
                  <a:lnTo>
                    <a:pt x="789" y="672"/>
                  </a:lnTo>
                  <a:lnTo>
                    <a:pt x="766" y="695"/>
                  </a:lnTo>
                  <a:lnTo>
                    <a:pt x="741" y="718"/>
                  </a:lnTo>
                  <a:lnTo>
                    <a:pt x="713" y="741"/>
                  </a:lnTo>
                  <a:lnTo>
                    <a:pt x="713" y="741"/>
                  </a:lnTo>
                  <a:lnTo>
                    <a:pt x="669" y="780"/>
                  </a:lnTo>
                  <a:lnTo>
                    <a:pt x="634" y="814"/>
                  </a:lnTo>
                  <a:lnTo>
                    <a:pt x="634" y="814"/>
                  </a:lnTo>
                  <a:lnTo>
                    <a:pt x="619" y="830"/>
                  </a:lnTo>
                  <a:lnTo>
                    <a:pt x="609" y="844"/>
                  </a:lnTo>
                  <a:lnTo>
                    <a:pt x="600" y="856"/>
                  </a:lnTo>
                  <a:lnTo>
                    <a:pt x="593" y="869"/>
                  </a:lnTo>
                  <a:lnTo>
                    <a:pt x="593" y="869"/>
                  </a:lnTo>
                  <a:lnTo>
                    <a:pt x="589" y="881"/>
                  </a:lnTo>
                  <a:lnTo>
                    <a:pt x="584" y="899"/>
                  </a:lnTo>
                  <a:lnTo>
                    <a:pt x="580" y="918"/>
                  </a:lnTo>
                  <a:lnTo>
                    <a:pt x="579" y="941"/>
                  </a:lnTo>
                  <a:lnTo>
                    <a:pt x="573" y="998"/>
                  </a:lnTo>
                  <a:lnTo>
                    <a:pt x="573" y="1067"/>
                  </a:lnTo>
                  <a:lnTo>
                    <a:pt x="334" y="1067"/>
                  </a:lnTo>
                  <a:lnTo>
                    <a:pt x="334" y="1067"/>
                  </a:lnTo>
                  <a:lnTo>
                    <a:pt x="336" y="1017"/>
                  </a:lnTo>
                  <a:lnTo>
                    <a:pt x="338" y="970"/>
                  </a:lnTo>
                  <a:lnTo>
                    <a:pt x="342" y="927"/>
                  </a:lnTo>
                  <a:lnTo>
                    <a:pt x="345" y="888"/>
                  </a:lnTo>
                  <a:lnTo>
                    <a:pt x="345" y="888"/>
                  </a:lnTo>
                  <a:lnTo>
                    <a:pt x="350" y="855"/>
                  </a:lnTo>
                  <a:lnTo>
                    <a:pt x="357" y="823"/>
                  </a:lnTo>
                  <a:lnTo>
                    <a:pt x="366" y="796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88" y="752"/>
                  </a:lnTo>
                  <a:lnTo>
                    <a:pt x="402" y="731"/>
                  </a:lnTo>
                  <a:lnTo>
                    <a:pt x="416" y="708"/>
                  </a:lnTo>
                  <a:lnTo>
                    <a:pt x="434" y="686"/>
                  </a:lnTo>
                  <a:lnTo>
                    <a:pt x="455" y="665"/>
                  </a:lnTo>
                  <a:lnTo>
                    <a:pt x="476" y="642"/>
                  </a:lnTo>
                  <a:lnTo>
                    <a:pt x="499" y="621"/>
                  </a:lnTo>
                  <a:lnTo>
                    <a:pt x="526" y="598"/>
                  </a:lnTo>
                  <a:lnTo>
                    <a:pt x="526" y="598"/>
                  </a:lnTo>
                  <a:lnTo>
                    <a:pt x="568" y="561"/>
                  </a:lnTo>
                  <a:lnTo>
                    <a:pt x="600" y="531"/>
                  </a:lnTo>
                  <a:lnTo>
                    <a:pt x="600" y="531"/>
                  </a:lnTo>
                  <a:lnTo>
                    <a:pt x="623" y="504"/>
                  </a:lnTo>
                  <a:lnTo>
                    <a:pt x="641" y="481"/>
                  </a:lnTo>
                  <a:lnTo>
                    <a:pt x="641" y="481"/>
                  </a:lnTo>
                  <a:lnTo>
                    <a:pt x="651" y="460"/>
                  </a:lnTo>
                  <a:lnTo>
                    <a:pt x="655" y="451"/>
                  </a:lnTo>
                  <a:lnTo>
                    <a:pt x="657" y="441"/>
                  </a:lnTo>
                  <a:lnTo>
                    <a:pt x="657" y="441"/>
                  </a:lnTo>
                  <a:lnTo>
                    <a:pt x="660" y="421"/>
                  </a:lnTo>
                  <a:lnTo>
                    <a:pt x="660" y="400"/>
                  </a:lnTo>
                  <a:lnTo>
                    <a:pt x="660" y="400"/>
                  </a:lnTo>
                  <a:lnTo>
                    <a:pt x="660" y="380"/>
                  </a:lnTo>
                  <a:lnTo>
                    <a:pt x="657" y="361"/>
                  </a:lnTo>
                  <a:lnTo>
                    <a:pt x="653" y="341"/>
                  </a:lnTo>
                  <a:lnTo>
                    <a:pt x="646" y="324"/>
                  </a:lnTo>
                  <a:lnTo>
                    <a:pt x="646" y="324"/>
                  </a:lnTo>
                  <a:lnTo>
                    <a:pt x="637" y="308"/>
                  </a:lnTo>
                  <a:lnTo>
                    <a:pt x="628" y="292"/>
                  </a:lnTo>
                  <a:lnTo>
                    <a:pt x="618" y="278"/>
                  </a:lnTo>
                  <a:lnTo>
                    <a:pt x="605" y="264"/>
                  </a:lnTo>
                  <a:lnTo>
                    <a:pt x="605" y="264"/>
                  </a:lnTo>
                  <a:lnTo>
                    <a:pt x="591" y="253"/>
                  </a:lnTo>
                  <a:lnTo>
                    <a:pt x="577" y="242"/>
                  </a:lnTo>
                  <a:lnTo>
                    <a:pt x="561" y="232"/>
                  </a:lnTo>
                  <a:lnTo>
                    <a:pt x="543" y="225"/>
                  </a:lnTo>
                  <a:lnTo>
                    <a:pt x="543" y="225"/>
                  </a:lnTo>
                  <a:lnTo>
                    <a:pt x="524" y="218"/>
                  </a:lnTo>
                  <a:lnTo>
                    <a:pt x="504" y="214"/>
                  </a:lnTo>
                  <a:lnTo>
                    <a:pt x="485" y="210"/>
                  </a:lnTo>
                  <a:lnTo>
                    <a:pt x="462" y="210"/>
                  </a:lnTo>
                  <a:lnTo>
                    <a:pt x="462" y="210"/>
                  </a:lnTo>
                  <a:lnTo>
                    <a:pt x="441" y="210"/>
                  </a:lnTo>
                  <a:lnTo>
                    <a:pt x="421" y="214"/>
                  </a:lnTo>
                  <a:lnTo>
                    <a:pt x="402" y="219"/>
                  </a:lnTo>
                  <a:lnTo>
                    <a:pt x="384" y="225"/>
                  </a:lnTo>
                  <a:lnTo>
                    <a:pt x="368" y="233"/>
                  </a:lnTo>
                  <a:lnTo>
                    <a:pt x="352" y="244"/>
                  </a:lnTo>
                  <a:lnTo>
                    <a:pt x="336" y="256"/>
                  </a:lnTo>
                  <a:lnTo>
                    <a:pt x="324" y="271"/>
                  </a:lnTo>
                  <a:lnTo>
                    <a:pt x="311" y="287"/>
                  </a:lnTo>
                  <a:lnTo>
                    <a:pt x="299" y="304"/>
                  </a:lnTo>
                  <a:lnTo>
                    <a:pt x="288" y="324"/>
                  </a:lnTo>
                  <a:lnTo>
                    <a:pt x="280" y="347"/>
                  </a:lnTo>
                  <a:lnTo>
                    <a:pt x="271" y="370"/>
                  </a:lnTo>
                  <a:lnTo>
                    <a:pt x="264" y="394"/>
                  </a:lnTo>
                  <a:lnTo>
                    <a:pt x="258" y="423"/>
                  </a:lnTo>
                  <a:lnTo>
                    <a:pt x="253" y="451"/>
                  </a:lnTo>
                  <a:lnTo>
                    <a:pt x="0" y="451"/>
                  </a:lnTo>
                  <a:close/>
                  <a:moveTo>
                    <a:pt x="591" y="1382"/>
                  </a:moveTo>
                  <a:lnTo>
                    <a:pt x="327" y="1382"/>
                  </a:lnTo>
                  <a:lnTo>
                    <a:pt x="327" y="1122"/>
                  </a:lnTo>
                  <a:lnTo>
                    <a:pt x="591" y="1122"/>
                  </a:lnTo>
                  <a:lnTo>
                    <a:pt x="591" y="138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2" name="Freeform 110">
              <a:extLst>
                <a:ext uri="{FF2B5EF4-FFF2-40B4-BE49-F238E27FC236}">
                  <a16:creationId xmlns="" xmlns:a16="http://schemas.microsoft.com/office/drawing/2014/main" id="{EEEE08A9-4C48-47E4-A62D-CA071C03FF77}"/>
                </a:ext>
              </a:extLst>
            </p:cNvPr>
            <p:cNvSpPr/>
            <p:nvPr/>
          </p:nvSpPr>
          <p:spPr>
            <a:xfrm>
              <a:off x="8340671" y="1688629"/>
              <a:ext cx="1719242" cy="1841229"/>
            </a:xfrm>
            <a:custGeom>
              <a:avLst/>
              <a:gdLst>
                <a:gd name="connsiteX0" fmla="*/ 1369667 w 1719242"/>
                <a:gd name="connsiteY0" fmla="*/ 0 h 1841229"/>
                <a:gd name="connsiteX1" fmla="*/ 1710708 w 1719242"/>
                <a:gd name="connsiteY1" fmla="*/ 341041 h 1841229"/>
                <a:gd name="connsiteX2" fmla="*/ 1708073 w 1719242"/>
                <a:gd name="connsiteY2" fmla="*/ 367178 h 1841229"/>
                <a:gd name="connsiteX3" fmla="*/ 1712892 w 1719242"/>
                <a:gd name="connsiteY3" fmla="*/ 385491 h 1841229"/>
                <a:gd name="connsiteX4" fmla="*/ 1717655 w 1719242"/>
                <a:gd name="connsiteY4" fmla="*/ 415653 h 1841229"/>
                <a:gd name="connsiteX5" fmla="*/ 1719242 w 1719242"/>
                <a:gd name="connsiteY5" fmla="*/ 448991 h 1841229"/>
                <a:gd name="connsiteX6" fmla="*/ 1719242 w 1719242"/>
                <a:gd name="connsiteY6" fmla="*/ 479153 h 1841229"/>
                <a:gd name="connsiteX7" fmla="*/ 1714479 w 1719242"/>
                <a:gd name="connsiteY7" fmla="*/ 510903 h 1841229"/>
                <a:gd name="connsiteX8" fmla="*/ 1706542 w 1719242"/>
                <a:gd name="connsiteY8" fmla="*/ 544241 h 1841229"/>
                <a:gd name="connsiteX9" fmla="*/ 1701779 w 1719242"/>
                <a:gd name="connsiteY9" fmla="*/ 560116 h 1841229"/>
                <a:gd name="connsiteX10" fmla="*/ 1693842 w 1719242"/>
                <a:gd name="connsiteY10" fmla="*/ 575991 h 1841229"/>
                <a:gd name="connsiteX11" fmla="*/ 1685905 w 1719242"/>
                <a:gd name="connsiteY11" fmla="*/ 590279 h 1841229"/>
                <a:gd name="connsiteX12" fmla="*/ 1676379 w 1719242"/>
                <a:gd name="connsiteY12" fmla="*/ 606154 h 1841229"/>
                <a:gd name="connsiteX13" fmla="*/ 1665267 w 1719242"/>
                <a:gd name="connsiteY13" fmla="*/ 620441 h 1841229"/>
                <a:gd name="connsiteX14" fmla="*/ 1652567 w 1719242"/>
                <a:gd name="connsiteY14" fmla="*/ 634729 h 1841229"/>
                <a:gd name="connsiteX15" fmla="*/ 1638279 w 1719242"/>
                <a:gd name="connsiteY15" fmla="*/ 650604 h 1841229"/>
                <a:gd name="connsiteX16" fmla="*/ 1623992 w 1719242"/>
                <a:gd name="connsiteY16" fmla="*/ 664891 h 1841229"/>
                <a:gd name="connsiteX17" fmla="*/ 1608117 w 1719242"/>
                <a:gd name="connsiteY17" fmla="*/ 679179 h 1841229"/>
                <a:gd name="connsiteX18" fmla="*/ 1589067 w 1719242"/>
                <a:gd name="connsiteY18" fmla="*/ 691879 h 1841229"/>
                <a:gd name="connsiteX19" fmla="*/ 1568429 w 1719242"/>
                <a:gd name="connsiteY19" fmla="*/ 702991 h 1841229"/>
                <a:gd name="connsiteX20" fmla="*/ 1546205 w 1719242"/>
                <a:gd name="connsiteY20" fmla="*/ 715691 h 1841229"/>
                <a:gd name="connsiteX21" fmla="*/ 1523979 w 1719242"/>
                <a:gd name="connsiteY21" fmla="*/ 728391 h 1841229"/>
                <a:gd name="connsiteX22" fmla="*/ 1496992 w 1719242"/>
                <a:gd name="connsiteY22" fmla="*/ 739504 h 1841229"/>
                <a:gd name="connsiteX23" fmla="*/ 1470004 w 1719242"/>
                <a:gd name="connsiteY23" fmla="*/ 750616 h 1841229"/>
                <a:gd name="connsiteX24" fmla="*/ 1441429 w 1719242"/>
                <a:gd name="connsiteY24" fmla="*/ 761729 h 1841229"/>
                <a:gd name="connsiteX25" fmla="*/ 1408092 w 1719242"/>
                <a:gd name="connsiteY25" fmla="*/ 769666 h 1841229"/>
                <a:gd name="connsiteX26" fmla="*/ 1376342 w 1719242"/>
                <a:gd name="connsiteY26" fmla="*/ 779191 h 1841229"/>
                <a:gd name="connsiteX27" fmla="*/ 1339829 w 1719242"/>
                <a:gd name="connsiteY27" fmla="*/ 788716 h 1841229"/>
                <a:gd name="connsiteX28" fmla="*/ 1300142 w 1719242"/>
                <a:gd name="connsiteY28" fmla="*/ 795066 h 1841229"/>
                <a:gd name="connsiteX29" fmla="*/ 1262042 w 1719242"/>
                <a:gd name="connsiteY29" fmla="*/ 801416 h 1841229"/>
                <a:gd name="connsiteX30" fmla="*/ 1217592 w 1719242"/>
                <a:gd name="connsiteY30" fmla="*/ 806179 h 1841229"/>
                <a:gd name="connsiteX31" fmla="*/ 1173142 w 1719242"/>
                <a:gd name="connsiteY31" fmla="*/ 810941 h 1841229"/>
                <a:gd name="connsiteX32" fmla="*/ 1127104 w 1719242"/>
                <a:gd name="connsiteY32" fmla="*/ 815704 h 1841229"/>
                <a:gd name="connsiteX33" fmla="*/ 1076304 w 1719242"/>
                <a:gd name="connsiteY33" fmla="*/ 818879 h 1841229"/>
                <a:gd name="connsiteX34" fmla="*/ 1023917 w 1719242"/>
                <a:gd name="connsiteY34" fmla="*/ 820466 h 1841229"/>
                <a:gd name="connsiteX35" fmla="*/ 911204 w 1719242"/>
                <a:gd name="connsiteY35" fmla="*/ 822054 h 1841229"/>
                <a:gd name="connsiteX36" fmla="*/ 788967 w 1719242"/>
                <a:gd name="connsiteY36" fmla="*/ 818879 h 1841229"/>
                <a:gd name="connsiteX37" fmla="*/ 795317 w 1719242"/>
                <a:gd name="connsiteY37" fmla="*/ 879204 h 1841229"/>
                <a:gd name="connsiteX38" fmla="*/ 801667 w 1719242"/>
                <a:gd name="connsiteY38" fmla="*/ 934766 h 1841229"/>
                <a:gd name="connsiteX39" fmla="*/ 804842 w 1719242"/>
                <a:gd name="connsiteY39" fmla="*/ 990329 h 1841229"/>
                <a:gd name="connsiteX40" fmla="*/ 804842 w 1719242"/>
                <a:gd name="connsiteY40" fmla="*/ 1015729 h 1841229"/>
                <a:gd name="connsiteX41" fmla="*/ 803254 w 1719242"/>
                <a:gd name="connsiteY41" fmla="*/ 1042716 h 1841229"/>
                <a:gd name="connsiteX42" fmla="*/ 801667 w 1719242"/>
                <a:gd name="connsiteY42" fmla="*/ 1069704 h 1841229"/>
                <a:gd name="connsiteX43" fmla="*/ 798492 w 1719242"/>
                <a:gd name="connsiteY43" fmla="*/ 1096691 h 1841229"/>
                <a:gd name="connsiteX44" fmla="*/ 792142 w 1719242"/>
                <a:gd name="connsiteY44" fmla="*/ 1123679 h 1841229"/>
                <a:gd name="connsiteX45" fmla="*/ 785792 w 1719242"/>
                <a:gd name="connsiteY45" fmla="*/ 1150666 h 1841229"/>
                <a:gd name="connsiteX46" fmla="*/ 776267 w 1719242"/>
                <a:gd name="connsiteY46" fmla="*/ 1177654 h 1841229"/>
                <a:gd name="connsiteX47" fmla="*/ 765154 w 1719242"/>
                <a:gd name="connsiteY47" fmla="*/ 1206229 h 1841229"/>
                <a:gd name="connsiteX48" fmla="*/ 750867 w 1719242"/>
                <a:gd name="connsiteY48" fmla="*/ 1234804 h 1841229"/>
                <a:gd name="connsiteX49" fmla="*/ 736579 w 1719242"/>
                <a:gd name="connsiteY49" fmla="*/ 1266554 h 1841229"/>
                <a:gd name="connsiteX50" fmla="*/ 731817 w 1719242"/>
                <a:gd name="connsiteY50" fmla="*/ 1271317 h 1841229"/>
                <a:gd name="connsiteX51" fmla="*/ 723879 w 1719242"/>
                <a:gd name="connsiteY51" fmla="*/ 1272904 h 1841229"/>
                <a:gd name="connsiteX52" fmla="*/ 717529 w 1719242"/>
                <a:gd name="connsiteY52" fmla="*/ 1269729 h 1841229"/>
                <a:gd name="connsiteX53" fmla="*/ 709592 w 1719242"/>
                <a:gd name="connsiteY53" fmla="*/ 1263379 h 1841229"/>
                <a:gd name="connsiteX54" fmla="*/ 688954 w 1719242"/>
                <a:gd name="connsiteY54" fmla="*/ 1247504 h 1841229"/>
                <a:gd name="connsiteX55" fmla="*/ 665142 w 1719242"/>
                <a:gd name="connsiteY55" fmla="*/ 1228454 h 1841229"/>
                <a:gd name="connsiteX56" fmla="*/ 650854 w 1719242"/>
                <a:gd name="connsiteY56" fmla="*/ 1217342 h 1841229"/>
                <a:gd name="connsiteX57" fmla="*/ 636567 w 1719242"/>
                <a:gd name="connsiteY57" fmla="*/ 1207816 h 1841229"/>
                <a:gd name="connsiteX58" fmla="*/ 622279 w 1719242"/>
                <a:gd name="connsiteY58" fmla="*/ 1201466 h 1841229"/>
                <a:gd name="connsiteX59" fmla="*/ 606404 w 1719242"/>
                <a:gd name="connsiteY59" fmla="*/ 1198291 h 1841229"/>
                <a:gd name="connsiteX60" fmla="*/ 588942 w 1719242"/>
                <a:gd name="connsiteY60" fmla="*/ 1195116 h 1841229"/>
                <a:gd name="connsiteX61" fmla="*/ 573067 w 1719242"/>
                <a:gd name="connsiteY61" fmla="*/ 1198291 h 1841229"/>
                <a:gd name="connsiteX62" fmla="*/ 565129 w 1719242"/>
                <a:gd name="connsiteY62" fmla="*/ 1199879 h 1841229"/>
                <a:gd name="connsiteX63" fmla="*/ 555604 w 1719242"/>
                <a:gd name="connsiteY63" fmla="*/ 1204641 h 1841229"/>
                <a:gd name="connsiteX64" fmla="*/ 546079 w 1719242"/>
                <a:gd name="connsiteY64" fmla="*/ 1207816 h 1841229"/>
                <a:gd name="connsiteX65" fmla="*/ 538142 w 1719242"/>
                <a:gd name="connsiteY65" fmla="*/ 1215754 h 1841229"/>
                <a:gd name="connsiteX66" fmla="*/ 520679 w 1719242"/>
                <a:gd name="connsiteY66" fmla="*/ 1230042 h 1841229"/>
                <a:gd name="connsiteX67" fmla="*/ 511154 w 1719242"/>
                <a:gd name="connsiteY67" fmla="*/ 1244329 h 1841229"/>
                <a:gd name="connsiteX68" fmla="*/ 501629 w 1719242"/>
                <a:gd name="connsiteY68" fmla="*/ 1261792 h 1841229"/>
                <a:gd name="connsiteX69" fmla="*/ 493692 w 1719242"/>
                <a:gd name="connsiteY69" fmla="*/ 1280842 h 1841229"/>
                <a:gd name="connsiteX70" fmla="*/ 492104 w 1719242"/>
                <a:gd name="connsiteY70" fmla="*/ 1299892 h 1841229"/>
                <a:gd name="connsiteX71" fmla="*/ 492104 w 1719242"/>
                <a:gd name="connsiteY71" fmla="*/ 1322117 h 1841229"/>
                <a:gd name="connsiteX72" fmla="*/ 493692 w 1719242"/>
                <a:gd name="connsiteY72" fmla="*/ 1341167 h 1841229"/>
                <a:gd name="connsiteX73" fmla="*/ 500042 w 1719242"/>
                <a:gd name="connsiteY73" fmla="*/ 1364979 h 1841229"/>
                <a:gd name="connsiteX74" fmla="*/ 506392 w 1719242"/>
                <a:gd name="connsiteY74" fmla="*/ 1385617 h 1841229"/>
                <a:gd name="connsiteX75" fmla="*/ 515917 w 1719242"/>
                <a:gd name="connsiteY75" fmla="*/ 1409429 h 1841229"/>
                <a:gd name="connsiteX76" fmla="*/ 528617 w 1719242"/>
                <a:gd name="connsiteY76" fmla="*/ 1433242 h 1841229"/>
                <a:gd name="connsiteX77" fmla="*/ 541317 w 1719242"/>
                <a:gd name="connsiteY77" fmla="*/ 1455467 h 1841229"/>
                <a:gd name="connsiteX78" fmla="*/ 557192 w 1719242"/>
                <a:gd name="connsiteY78" fmla="*/ 1479279 h 1841229"/>
                <a:gd name="connsiteX79" fmla="*/ 574654 w 1719242"/>
                <a:gd name="connsiteY79" fmla="*/ 1503092 h 1841229"/>
                <a:gd name="connsiteX80" fmla="*/ 595292 w 1719242"/>
                <a:gd name="connsiteY80" fmla="*/ 1523729 h 1841229"/>
                <a:gd name="connsiteX81" fmla="*/ 614342 w 1719242"/>
                <a:gd name="connsiteY81" fmla="*/ 1545954 h 1841229"/>
                <a:gd name="connsiteX82" fmla="*/ 627042 w 1719242"/>
                <a:gd name="connsiteY82" fmla="*/ 1560242 h 1841229"/>
                <a:gd name="connsiteX83" fmla="*/ 636567 w 1719242"/>
                <a:gd name="connsiteY83" fmla="*/ 1571354 h 1841229"/>
                <a:gd name="connsiteX84" fmla="*/ 642917 w 1719242"/>
                <a:gd name="connsiteY84" fmla="*/ 1584054 h 1841229"/>
                <a:gd name="connsiteX85" fmla="*/ 650854 w 1719242"/>
                <a:gd name="connsiteY85" fmla="*/ 1596754 h 1841229"/>
                <a:gd name="connsiteX86" fmla="*/ 655617 w 1719242"/>
                <a:gd name="connsiteY86" fmla="*/ 1612629 h 1841229"/>
                <a:gd name="connsiteX87" fmla="*/ 658792 w 1719242"/>
                <a:gd name="connsiteY87" fmla="*/ 1626917 h 1841229"/>
                <a:gd name="connsiteX88" fmla="*/ 661967 w 1719242"/>
                <a:gd name="connsiteY88" fmla="*/ 1642792 h 1841229"/>
                <a:gd name="connsiteX89" fmla="*/ 658792 w 1719242"/>
                <a:gd name="connsiteY89" fmla="*/ 1658667 h 1841229"/>
                <a:gd name="connsiteX90" fmla="*/ 661967 w 1719242"/>
                <a:gd name="connsiteY90" fmla="*/ 1674542 h 1841229"/>
                <a:gd name="connsiteX91" fmla="*/ 663554 w 1719242"/>
                <a:gd name="connsiteY91" fmla="*/ 1709467 h 1841229"/>
                <a:gd name="connsiteX92" fmla="*/ 661967 w 1719242"/>
                <a:gd name="connsiteY92" fmla="*/ 1733279 h 1841229"/>
                <a:gd name="connsiteX93" fmla="*/ 657204 w 1719242"/>
                <a:gd name="connsiteY93" fmla="*/ 1761854 h 1841229"/>
                <a:gd name="connsiteX94" fmla="*/ 652442 w 1719242"/>
                <a:gd name="connsiteY94" fmla="*/ 1796779 h 1841229"/>
                <a:gd name="connsiteX95" fmla="*/ 639742 w 1719242"/>
                <a:gd name="connsiteY95" fmla="*/ 1841229 h 1841229"/>
                <a:gd name="connsiteX96" fmla="*/ 587354 w 1719242"/>
                <a:gd name="connsiteY96" fmla="*/ 1803129 h 1841229"/>
                <a:gd name="connsiteX97" fmla="*/ 542904 w 1719242"/>
                <a:gd name="connsiteY97" fmla="*/ 1768204 h 1841229"/>
                <a:gd name="connsiteX98" fmla="*/ 490517 w 1719242"/>
                <a:gd name="connsiteY98" fmla="*/ 1725342 h 1841229"/>
                <a:gd name="connsiteX99" fmla="*/ 433367 w 1719242"/>
                <a:gd name="connsiteY99" fmla="*/ 1672954 h 1841229"/>
                <a:gd name="connsiteX100" fmla="*/ 404792 w 1719242"/>
                <a:gd name="connsiteY100" fmla="*/ 1644379 h 1841229"/>
                <a:gd name="connsiteX101" fmla="*/ 374629 w 1719242"/>
                <a:gd name="connsiteY101" fmla="*/ 1614217 h 1841229"/>
                <a:gd name="connsiteX102" fmla="*/ 344467 w 1719242"/>
                <a:gd name="connsiteY102" fmla="*/ 1582467 h 1841229"/>
                <a:gd name="connsiteX103" fmla="*/ 315892 w 1719242"/>
                <a:gd name="connsiteY103" fmla="*/ 1547542 h 1841229"/>
                <a:gd name="connsiteX104" fmla="*/ 288904 w 1719242"/>
                <a:gd name="connsiteY104" fmla="*/ 1512617 h 1841229"/>
                <a:gd name="connsiteX105" fmla="*/ 261917 w 1719242"/>
                <a:gd name="connsiteY105" fmla="*/ 1472929 h 1841229"/>
                <a:gd name="connsiteX106" fmla="*/ 239692 w 1719242"/>
                <a:gd name="connsiteY106" fmla="*/ 1433242 h 1841229"/>
                <a:gd name="connsiteX107" fmla="*/ 217467 w 1719242"/>
                <a:gd name="connsiteY107" fmla="*/ 1391967 h 1841229"/>
                <a:gd name="connsiteX108" fmla="*/ 198417 w 1719242"/>
                <a:gd name="connsiteY108" fmla="*/ 1349104 h 1841229"/>
                <a:gd name="connsiteX109" fmla="*/ 180954 w 1719242"/>
                <a:gd name="connsiteY109" fmla="*/ 1303067 h 1841229"/>
                <a:gd name="connsiteX110" fmla="*/ 169842 w 1719242"/>
                <a:gd name="connsiteY110" fmla="*/ 1257029 h 1841229"/>
                <a:gd name="connsiteX111" fmla="*/ 158729 w 1719242"/>
                <a:gd name="connsiteY111" fmla="*/ 1207816 h 1841229"/>
                <a:gd name="connsiteX112" fmla="*/ 158125 w 1719242"/>
                <a:gd name="connsiteY112" fmla="*/ 1199353 h 1841229"/>
                <a:gd name="connsiteX113" fmla="*/ 150362 w 1719242"/>
                <a:gd name="connsiteY113" fmla="*/ 1195140 h 1841229"/>
                <a:gd name="connsiteX114" fmla="*/ 0 w 1719242"/>
                <a:gd name="connsiteY114" fmla="*/ 912343 h 1841229"/>
                <a:gd name="connsiteX115" fmla="*/ 341041 w 1719242"/>
                <a:gd name="connsiteY115" fmla="*/ 571302 h 1841229"/>
                <a:gd name="connsiteX116" fmla="*/ 354648 w 1719242"/>
                <a:gd name="connsiteY116" fmla="*/ 572674 h 1841229"/>
                <a:gd name="connsiteX117" fmla="*/ 355579 w 1719242"/>
                <a:gd name="connsiteY117" fmla="*/ 552178 h 1841229"/>
                <a:gd name="connsiteX118" fmla="*/ 363517 w 1719242"/>
                <a:gd name="connsiteY118" fmla="*/ 520428 h 1841229"/>
                <a:gd name="connsiteX119" fmla="*/ 371454 w 1719242"/>
                <a:gd name="connsiteY119" fmla="*/ 490266 h 1841229"/>
                <a:gd name="connsiteX120" fmla="*/ 382567 w 1719242"/>
                <a:gd name="connsiteY120" fmla="*/ 461691 h 1841229"/>
                <a:gd name="connsiteX121" fmla="*/ 395267 w 1719242"/>
                <a:gd name="connsiteY121" fmla="*/ 433116 h 1841229"/>
                <a:gd name="connsiteX122" fmla="*/ 411142 w 1719242"/>
                <a:gd name="connsiteY122" fmla="*/ 406129 h 1841229"/>
                <a:gd name="connsiteX123" fmla="*/ 430192 w 1719242"/>
                <a:gd name="connsiteY123" fmla="*/ 380728 h 1841229"/>
                <a:gd name="connsiteX124" fmla="*/ 449242 w 1719242"/>
                <a:gd name="connsiteY124" fmla="*/ 356916 h 1841229"/>
                <a:gd name="connsiteX125" fmla="*/ 469879 w 1719242"/>
                <a:gd name="connsiteY125" fmla="*/ 336278 h 1841229"/>
                <a:gd name="connsiteX126" fmla="*/ 492104 w 1719242"/>
                <a:gd name="connsiteY126" fmla="*/ 314053 h 1841229"/>
                <a:gd name="connsiteX127" fmla="*/ 515917 w 1719242"/>
                <a:gd name="connsiteY127" fmla="*/ 295003 h 1841229"/>
                <a:gd name="connsiteX128" fmla="*/ 541317 w 1719242"/>
                <a:gd name="connsiteY128" fmla="*/ 275953 h 1841229"/>
                <a:gd name="connsiteX129" fmla="*/ 568304 w 1719242"/>
                <a:gd name="connsiteY129" fmla="*/ 260078 h 1841229"/>
                <a:gd name="connsiteX130" fmla="*/ 595292 w 1719242"/>
                <a:gd name="connsiteY130" fmla="*/ 245791 h 1841229"/>
                <a:gd name="connsiteX131" fmla="*/ 622279 w 1719242"/>
                <a:gd name="connsiteY131" fmla="*/ 231503 h 1841229"/>
                <a:gd name="connsiteX132" fmla="*/ 650854 w 1719242"/>
                <a:gd name="connsiteY132" fmla="*/ 220391 h 1841229"/>
                <a:gd name="connsiteX133" fmla="*/ 679429 w 1719242"/>
                <a:gd name="connsiteY133" fmla="*/ 209278 h 1841229"/>
                <a:gd name="connsiteX134" fmla="*/ 708004 w 1719242"/>
                <a:gd name="connsiteY134" fmla="*/ 201341 h 1841229"/>
                <a:gd name="connsiteX135" fmla="*/ 734992 w 1719242"/>
                <a:gd name="connsiteY135" fmla="*/ 194991 h 1841229"/>
                <a:gd name="connsiteX136" fmla="*/ 763567 w 1719242"/>
                <a:gd name="connsiteY136" fmla="*/ 190228 h 1841229"/>
                <a:gd name="connsiteX137" fmla="*/ 792142 w 1719242"/>
                <a:gd name="connsiteY137" fmla="*/ 187053 h 1841229"/>
                <a:gd name="connsiteX138" fmla="*/ 820717 w 1719242"/>
                <a:gd name="connsiteY138" fmla="*/ 182291 h 1841229"/>
                <a:gd name="connsiteX139" fmla="*/ 847704 w 1719242"/>
                <a:gd name="connsiteY139" fmla="*/ 182291 h 1841229"/>
                <a:gd name="connsiteX140" fmla="*/ 873104 w 1719242"/>
                <a:gd name="connsiteY140" fmla="*/ 183878 h 1841229"/>
                <a:gd name="connsiteX141" fmla="*/ 898504 w 1719242"/>
                <a:gd name="connsiteY141" fmla="*/ 188641 h 1841229"/>
                <a:gd name="connsiteX142" fmla="*/ 923904 w 1719242"/>
                <a:gd name="connsiteY142" fmla="*/ 191816 h 1841229"/>
                <a:gd name="connsiteX143" fmla="*/ 947717 w 1719242"/>
                <a:gd name="connsiteY143" fmla="*/ 199753 h 1841229"/>
                <a:gd name="connsiteX144" fmla="*/ 968354 w 1719242"/>
                <a:gd name="connsiteY144" fmla="*/ 206103 h 1841229"/>
                <a:gd name="connsiteX145" fmla="*/ 988992 w 1719242"/>
                <a:gd name="connsiteY145" fmla="*/ 217216 h 1841229"/>
                <a:gd name="connsiteX146" fmla="*/ 1006454 w 1719242"/>
                <a:gd name="connsiteY146" fmla="*/ 228328 h 1841229"/>
                <a:gd name="connsiteX147" fmla="*/ 1042009 w 1719242"/>
                <a:gd name="connsiteY147" fmla="*/ 251516 h 1841229"/>
                <a:gd name="connsiteX148" fmla="*/ 1055427 w 1719242"/>
                <a:gd name="connsiteY148" fmla="*/ 208292 h 1841229"/>
                <a:gd name="connsiteX149" fmla="*/ 1369667 w 1719242"/>
                <a:gd name="connsiteY149" fmla="*/ 0 h 184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1719242" h="1841229">
                  <a:moveTo>
                    <a:pt x="1369667" y="0"/>
                  </a:moveTo>
                  <a:cubicBezTo>
                    <a:pt x="1558019" y="0"/>
                    <a:pt x="1710708" y="152689"/>
                    <a:pt x="1710708" y="341041"/>
                  </a:cubicBezTo>
                  <a:lnTo>
                    <a:pt x="1708073" y="367178"/>
                  </a:lnTo>
                  <a:lnTo>
                    <a:pt x="1712892" y="385491"/>
                  </a:lnTo>
                  <a:lnTo>
                    <a:pt x="1717655" y="415653"/>
                  </a:lnTo>
                  <a:lnTo>
                    <a:pt x="1719242" y="448991"/>
                  </a:lnTo>
                  <a:lnTo>
                    <a:pt x="1719242" y="479153"/>
                  </a:lnTo>
                  <a:lnTo>
                    <a:pt x="1714479" y="510903"/>
                  </a:lnTo>
                  <a:lnTo>
                    <a:pt x="1706542" y="544241"/>
                  </a:lnTo>
                  <a:lnTo>
                    <a:pt x="1701779" y="560116"/>
                  </a:lnTo>
                  <a:lnTo>
                    <a:pt x="1693842" y="575991"/>
                  </a:lnTo>
                  <a:lnTo>
                    <a:pt x="1685905" y="590279"/>
                  </a:lnTo>
                  <a:lnTo>
                    <a:pt x="1676379" y="606154"/>
                  </a:lnTo>
                  <a:lnTo>
                    <a:pt x="1665267" y="620441"/>
                  </a:lnTo>
                  <a:lnTo>
                    <a:pt x="1652567" y="634729"/>
                  </a:lnTo>
                  <a:lnTo>
                    <a:pt x="1638279" y="650604"/>
                  </a:lnTo>
                  <a:lnTo>
                    <a:pt x="1623992" y="664891"/>
                  </a:lnTo>
                  <a:lnTo>
                    <a:pt x="1608117" y="679179"/>
                  </a:lnTo>
                  <a:lnTo>
                    <a:pt x="1589067" y="691879"/>
                  </a:lnTo>
                  <a:lnTo>
                    <a:pt x="1568429" y="702991"/>
                  </a:lnTo>
                  <a:lnTo>
                    <a:pt x="1546205" y="715691"/>
                  </a:lnTo>
                  <a:lnTo>
                    <a:pt x="1523979" y="728391"/>
                  </a:lnTo>
                  <a:lnTo>
                    <a:pt x="1496992" y="739504"/>
                  </a:lnTo>
                  <a:lnTo>
                    <a:pt x="1470004" y="750616"/>
                  </a:lnTo>
                  <a:lnTo>
                    <a:pt x="1441429" y="761729"/>
                  </a:lnTo>
                  <a:lnTo>
                    <a:pt x="1408092" y="769666"/>
                  </a:lnTo>
                  <a:lnTo>
                    <a:pt x="1376342" y="779191"/>
                  </a:lnTo>
                  <a:lnTo>
                    <a:pt x="1339829" y="788716"/>
                  </a:lnTo>
                  <a:lnTo>
                    <a:pt x="1300142" y="795066"/>
                  </a:lnTo>
                  <a:lnTo>
                    <a:pt x="1262042" y="801416"/>
                  </a:lnTo>
                  <a:lnTo>
                    <a:pt x="1217592" y="806179"/>
                  </a:lnTo>
                  <a:lnTo>
                    <a:pt x="1173142" y="810941"/>
                  </a:lnTo>
                  <a:lnTo>
                    <a:pt x="1127104" y="815704"/>
                  </a:lnTo>
                  <a:lnTo>
                    <a:pt x="1076304" y="818879"/>
                  </a:lnTo>
                  <a:lnTo>
                    <a:pt x="1023917" y="820466"/>
                  </a:lnTo>
                  <a:lnTo>
                    <a:pt x="911204" y="822054"/>
                  </a:lnTo>
                  <a:lnTo>
                    <a:pt x="788967" y="818879"/>
                  </a:lnTo>
                  <a:lnTo>
                    <a:pt x="795317" y="879204"/>
                  </a:lnTo>
                  <a:lnTo>
                    <a:pt x="801667" y="934766"/>
                  </a:lnTo>
                  <a:lnTo>
                    <a:pt x="804842" y="990329"/>
                  </a:lnTo>
                  <a:lnTo>
                    <a:pt x="804842" y="1015729"/>
                  </a:lnTo>
                  <a:lnTo>
                    <a:pt x="803254" y="1042716"/>
                  </a:lnTo>
                  <a:lnTo>
                    <a:pt x="801667" y="1069704"/>
                  </a:lnTo>
                  <a:lnTo>
                    <a:pt x="798492" y="1096691"/>
                  </a:lnTo>
                  <a:lnTo>
                    <a:pt x="792142" y="1123679"/>
                  </a:lnTo>
                  <a:lnTo>
                    <a:pt x="785792" y="1150666"/>
                  </a:lnTo>
                  <a:lnTo>
                    <a:pt x="776267" y="1177654"/>
                  </a:lnTo>
                  <a:lnTo>
                    <a:pt x="765154" y="1206229"/>
                  </a:lnTo>
                  <a:lnTo>
                    <a:pt x="750867" y="1234804"/>
                  </a:lnTo>
                  <a:lnTo>
                    <a:pt x="736579" y="1266554"/>
                  </a:lnTo>
                  <a:lnTo>
                    <a:pt x="731817" y="1271317"/>
                  </a:lnTo>
                  <a:lnTo>
                    <a:pt x="723879" y="1272904"/>
                  </a:lnTo>
                  <a:lnTo>
                    <a:pt x="717529" y="1269729"/>
                  </a:lnTo>
                  <a:lnTo>
                    <a:pt x="709592" y="1263379"/>
                  </a:lnTo>
                  <a:lnTo>
                    <a:pt x="688954" y="1247504"/>
                  </a:lnTo>
                  <a:lnTo>
                    <a:pt x="665142" y="1228454"/>
                  </a:lnTo>
                  <a:lnTo>
                    <a:pt x="650854" y="1217342"/>
                  </a:lnTo>
                  <a:lnTo>
                    <a:pt x="636567" y="1207816"/>
                  </a:lnTo>
                  <a:lnTo>
                    <a:pt x="622279" y="1201466"/>
                  </a:lnTo>
                  <a:lnTo>
                    <a:pt x="606404" y="1198291"/>
                  </a:lnTo>
                  <a:lnTo>
                    <a:pt x="588942" y="1195116"/>
                  </a:lnTo>
                  <a:lnTo>
                    <a:pt x="573067" y="1198291"/>
                  </a:lnTo>
                  <a:lnTo>
                    <a:pt x="565129" y="1199879"/>
                  </a:lnTo>
                  <a:lnTo>
                    <a:pt x="555604" y="1204641"/>
                  </a:lnTo>
                  <a:lnTo>
                    <a:pt x="546079" y="1207816"/>
                  </a:lnTo>
                  <a:lnTo>
                    <a:pt x="538142" y="1215754"/>
                  </a:lnTo>
                  <a:lnTo>
                    <a:pt x="520679" y="1230042"/>
                  </a:lnTo>
                  <a:lnTo>
                    <a:pt x="511154" y="1244329"/>
                  </a:lnTo>
                  <a:lnTo>
                    <a:pt x="501629" y="1261792"/>
                  </a:lnTo>
                  <a:lnTo>
                    <a:pt x="493692" y="1280842"/>
                  </a:lnTo>
                  <a:lnTo>
                    <a:pt x="492104" y="1299892"/>
                  </a:lnTo>
                  <a:lnTo>
                    <a:pt x="492104" y="1322117"/>
                  </a:lnTo>
                  <a:lnTo>
                    <a:pt x="493692" y="1341167"/>
                  </a:lnTo>
                  <a:lnTo>
                    <a:pt x="500042" y="1364979"/>
                  </a:lnTo>
                  <a:lnTo>
                    <a:pt x="506392" y="1385617"/>
                  </a:lnTo>
                  <a:lnTo>
                    <a:pt x="515917" y="1409429"/>
                  </a:lnTo>
                  <a:lnTo>
                    <a:pt x="528617" y="1433242"/>
                  </a:lnTo>
                  <a:lnTo>
                    <a:pt x="541317" y="1455467"/>
                  </a:lnTo>
                  <a:lnTo>
                    <a:pt x="557192" y="1479279"/>
                  </a:lnTo>
                  <a:lnTo>
                    <a:pt x="574654" y="1503092"/>
                  </a:lnTo>
                  <a:lnTo>
                    <a:pt x="595292" y="1523729"/>
                  </a:lnTo>
                  <a:lnTo>
                    <a:pt x="614342" y="1545954"/>
                  </a:lnTo>
                  <a:lnTo>
                    <a:pt x="627042" y="1560242"/>
                  </a:lnTo>
                  <a:lnTo>
                    <a:pt x="636567" y="1571354"/>
                  </a:lnTo>
                  <a:lnTo>
                    <a:pt x="642917" y="1584054"/>
                  </a:lnTo>
                  <a:lnTo>
                    <a:pt x="650854" y="1596754"/>
                  </a:lnTo>
                  <a:lnTo>
                    <a:pt x="655617" y="1612629"/>
                  </a:lnTo>
                  <a:lnTo>
                    <a:pt x="658792" y="1626917"/>
                  </a:lnTo>
                  <a:lnTo>
                    <a:pt x="661967" y="1642792"/>
                  </a:lnTo>
                  <a:lnTo>
                    <a:pt x="658792" y="1658667"/>
                  </a:lnTo>
                  <a:lnTo>
                    <a:pt x="661967" y="1674542"/>
                  </a:lnTo>
                  <a:lnTo>
                    <a:pt x="663554" y="1709467"/>
                  </a:lnTo>
                  <a:lnTo>
                    <a:pt x="661967" y="1733279"/>
                  </a:lnTo>
                  <a:lnTo>
                    <a:pt x="657204" y="1761854"/>
                  </a:lnTo>
                  <a:lnTo>
                    <a:pt x="652442" y="1796779"/>
                  </a:lnTo>
                  <a:lnTo>
                    <a:pt x="639742" y="1841229"/>
                  </a:lnTo>
                  <a:lnTo>
                    <a:pt x="587354" y="1803129"/>
                  </a:lnTo>
                  <a:lnTo>
                    <a:pt x="542904" y="1768204"/>
                  </a:lnTo>
                  <a:lnTo>
                    <a:pt x="490517" y="1725342"/>
                  </a:lnTo>
                  <a:lnTo>
                    <a:pt x="433367" y="1672954"/>
                  </a:lnTo>
                  <a:lnTo>
                    <a:pt x="404792" y="1644379"/>
                  </a:lnTo>
                  <a:lnTo>
                    <a:pt x="374629" y="1614217"/>
                  </a:lnTo>
                  <a:lnTo>
                    <a:pt x="344467" y="1582467"/>
                  </a:lnTo>
                  <a:lnTo>
                    <a:pt x="315892" y="1547542"/>
                  </a:lnTo>
                  <a:lnTo>
                    <a:pt x="288904" y="1512617"/>
                  </a:lnTo>
                  <a:lnTo>
                    <a:pt x="261917" y="1472929"/>
                  </a:lnTo>
                  <a:lnTo>
                    <a:pt x="239692" y="1433242"/>
                  </a:lnTo>
                  <a:lnTo>
                    <a:pt x="217467" y="1391967"/>
                  </a:lnTo>
                  <a:lnTo>
                    <a:pt x="198417" y="1349104"/>
                  </a:lnTo>
                  <a:lnTo>
                    <a:pt x="180954" y="1303067"/>
                  </a:lnTo>
                  <a:lnTo>
                    <a:pt x="169842" y="1257029"/>
                  </a:lnTo>
                  <a:lnTo>
                    <a:pt x="158729" y="1207816"/>
                  </a:lnTo>
                  <a:lnTo>
                    <a:pt x="158125" y="1199353"/>
                  </a:lnTo>
                  <a:lnTo>
                    <a:pt x="150362" y="1195140"/>
                  </a:lnTo>
                  <a:cubicBezTo>
                    <a:pt x="59644" y="1133852"/>
                    <a:pt x="0" y="1030063"/>
                    <a:pt x="0" y="912343"/>
                  </a:cubicBezTo>
                  <a:cubicBezTo>
                    <a:pt x="0" y="723991"/>
                    <a:pt x="152689" y="571302"/>
                    <a:pt x="341041" y="571302"/>
                  </a:cubicBezTo>
                  <a:lnTo>
                    <a:pt x="354648" y="572674"/>
                  </a:lnTo>
                  <a:lnTo>
                    <a:pt x="355579" y="552178"/>
                  </a:lnTo>
                  <a:lnTo>
                    <a:pt x="363517" y="520428"/>
                  </a:lnTo>
                  <a:lnTo>
                    <a:pt x="371454" y="490266"/>
                  </a:lnTo>
                  <a:lnTo>
                    <a:pt x="382567" y="461691"/>
                  </a:lnTo>
                  <a:lnTo>
                    <a:pt x="395267" y="433116"/>
                  </a:lnTo>
                  <a:lnTo>
                    <a:pt x="411142" y="406129"/>
                  </a:lnTo>
                  <a:lnTo>
                    <a:pt x="430192" y="380728"/>
                  </a:lnTo>
                  <a:lnTo>
                    <a:pt x="449242" y="356916"/>
                  </a:lnTo>
                  <a:lnTo>
                    <a:pt x="469879" y="336278"/>
                  </a:lnTo>
                  <a:lnTo>
                    <a:pt x="492104" y="314053"/>
                  </a:lnTo>
                  <a:lnTo>
                    <a:pt x="515917" y="295003"/>
                  </a:lnTo>
                  <a:lnTo>
                    <a:pt x="541317" y="275953"/>
                  </a:lnTo>
                  <a:lnTo>
                    <a:pt x="568304" y="260078"/>
                  </a:lnTo>
                  <a:lnTo>
                    <a:pt x="595292" y="245791"/>
                  </a:lnTo>
                  <a:lnTo>
                    <a:pt x="622279" y="231503"/>
                  </a:lnTo>
                  <a:lnTo>
                    <a:pt x="650854" y="220391"/>
                  </a:lnTo>
                  <a:lnTo>
                    <a:pt x="679429" y="209278"/>
                  </a:lnTo>
                  <a:lnTo>
                    <a:pt x="708004" y="201341"/>
                  </a:lnTo>
                  <a:lnTo>
                    <a:pt x="734992" y="194991"/>
                  </a:lnTo>
                  <a:lnTo>
                    <a:pt x="763567" y="190228"/>
                  </a:lnTo>
                  <a:lnTo>
                    <a:pt x="792142" y="187053"/>
                  </a:lnTo>
                  <a:lnTo>
                    <a:pt x="820717" y="182291"/>
                  </a:lnTo>
                  <a:lnTo>
                    <a:pt x="847704" y="182291"/>
                  </a:lnTo>
                  <a:lnTo>
                    <a:pt x="873104" y="183878"/>
                  </a:lnTo>
                  <a:lnTo>
                    <a:pt x="898504" y="188641"/>
                  </a:lnTo>
                  <a:lnTo>
                    <a:pt x="923904" y="191816"/>
                  </a:lnTo>
                  <a:lnTo>
                    <a:pt x="947717" y="199753"/>
                  </a:lnTo>
                  <a:lnTo>
                    <a:pt x="968354" y="206103"/>
                  </a:lnTo>
                  <a:lnTo>
                    <a:pt x="988992" y="217216"/>
                  </a:lnTo>
                  <a:lnTo>
                    <a:pt x="1006454" y="228328"/>
                  </a:lnTo>
                  <a:lnTo>
                    <a:pt x="1042009" y="251516"/>
                  </a:lnTo>
                  <a:lnTo>
                    <a:pt x="1055427" y="208292"/>
                  </a:lnTo>
                  <a:cubicBezTo>
                    <a:pt x="1107199" y="85888"/>
                    <a:pt x="1228403" y="0"/>
                    <a:pt x="136966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51819" y="2014779"/>
            <a:ext cx="5652827" cy="1925435"/>
            <a:chOff x="3935760" y="2686373"/>
            <a:chExt cx="7537101" cy="2567246"/>
          </a:xfrm>
        </p:grpSpPr>
        <p:grpSp>
          <p:nvGrpSpPr>
            <p:cNvPr id="7" name="组合 6"/>
            <p:cNvGrpSpPr/>
            <p:nvPr/>
          </p:nvGrpSpPr>
          <p:grpSpPr>
            <a:xfrm>
              <a:off x="3935760" y="2686375"/>
              <a:ext cx="2356357" cy="1171487"/>
              <a:chOff x="875420" y="2600908"/>
              <a:chExt cx="2591741" cy="1288510"/>
            </a:xfrm>
          </p:grpSpPr>
          <p:sp>
            <p:nvSpPr>
              <p:cNvPr id="30" name="Shape 210"/>
              <p:cNvSpPr/>
              <p:nvPr/>
            </p:nvSpPr>
            <p:spPr>
              <a:xfrm>
                <a:off x="875420" y="2617148"/>
                <a:ext cx="218144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0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253"/>
              <p:cNvSpPr txBox="1"/>
              <p:nvPr/>
            </p:nvSpPr>
            <p:spPr>
              <a:xfrm>
                <a:off x="1371495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32" name="Rectangle 254"/>
              <p:cNvSpPr/>
              <p:nvPr/>
            </p:nvSpPr>
            <p:spPr>
              <a:xfrm>
                <a:off x="1371496" y="2600908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62994" y="2686373"/>
              <a:ext cx="2419495" cy="1171486"/>
              <a:chOff x="3365004" y="2600908"/>
              <a:chExt cx="2661185" cy="1288510"/>
            </a:xfrm>
          </p:grpSpPr>
          <p:sp>
            <p:nvSpPr>
              <p:cNvPr id="26" name="TextBox 253"/>
              <p:cNvSpPr txBox="1"/>
              <p:nvPr/>
            </p:nvSpPr>
            <p:spPr>
              <a:xfrm>
                <a:off x="3930523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3365004" y="2600908"/>
                <a:ext cx="2263151" cy="307777"/>
                <a:chOff x="3365004" y="2600908"/>
                <a:chExt cx="2263151" cy="307777"/>
              </a:xfrm>
            </p:grpSpPr>
            <p:sp>
              <p:nvSpPr>
                <p:cNvPr id="28" name="Shape 213"/>
                <p:cNvSpPr/>
                <p:nvPr/>
              </p:nvSpPr>
              <p:spPr>
                <a:xfrm>
                  <a:off x="3365004" y="2623756"/>
                  <a:ext cx="269643" cy="2049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54" h="21471" extrusionOk="0">
                      <a:moveTo>
                        <a:pt x="18030" y="19454"/>
                      </a:moveTo>
                      <a:cubicBezTo>
                        <a:pt x="17963" y="19996"/>
                        <a:pt x="19394" y="20889"/>
                        <a:pt x="19531" y="19301"/>
                      </a:cubicBezTo>
                      <a:cubicBezTo>
                        <a:pt x="20145" y="12136"/>
                        <a:pt x="19088" y="10075"/>
                        <a:pt x="19088" y="10075"/>
                      </a:cubicBezTo>
                      <a:lnTo>
                        <a:pt x="17606" y="11177"/>
                      </a:lnTo>
                      <a:cubicBezTo>
                        <a:pt x="17606" y="11177"/>
                        <a:pt x="18863" y="12767"/>
                        <a:pt x="18030" y="19454"/>
                      </a:cubicBezTo>
                      <a:close/>
                      <a:moveTo>
                        <a:pt x="20733" y="6972"/>
                      </a:moveTo>
                      <a:lnTo>
                        <a:pt x="11887" y="388"/>
                      </a:lnTo>
                      <a:cubicBezTo>
                        <a:pt x="11194" y="-129"/>
                        <a:pt x="10060" y="-129"/>
                        <a:pt x="9367" y="388"/>
                      </a:cubicBezTo>
                      <a:lnTo>
                        <a:pt x="519" y="6972"/>
                      </a:lnTo>
                      <a:cubicBezTo>
                        <a:pt x="-173" y="7489"/>
                        <a:pt x="-173" y="8333"/>
                        <a:pt x="519" y="8848"/>
                      </a:cubicBezTo>
                      <a:lnTo>
                        <a:pt x="9367" y="15434"/>
                      </a:lnTo>
                      <a:cubicBezTo>
                        <a:pt x="10060" y="15950"/>
                        <a:pt x="11194" y="15950"/>
                        <a:pt x="11887" y="15434"/>
                      </a:cubicBezTo>
                      <a:lnTo>
                        <a:pt x="17606" y="11177"/>
                      </a:lnTo>
                      <a:lnTo>
                        <a:pt x="11405" y="9246"/>
                      </a:lnTo>
                      <a:cubicBezTo>
                        <a:pt x="11166" y="9325"/>
                        <a:pt x="10902" y="9369"/>
                        <a:pt x="10627" y="9369"/>
                      </a:cubicBezTo>
                      <a:cubicBezTo>
                        <a:pt x="9510" y="9369"/>
                        <a:pt x="8604" y="8653"/>
                        <a:pt x="8604" y="7770"/>
                      </a:cubicBezTo>
                      <a:cubicBezTo>
                        <a:pt x="8604" y="6886"/>
                        <a:pt x="9510" y="6170"/>
                        <a:pt x="10627" y="6170"/>
                      </a:cubicBezTo>
                      <a:cubicBezTo>
                        <a:pt x="11495" y="6170"/>
                        <a:pt x="12232" y="6603"/>
                        <a:pt x="12520" y="7209"/>
                      </a:cubicBezTo>
                      <a:lnTo>
                        <a:pt x="19088" y="10075"/>
                      </a:lnTo>
                      <a:lnTo>
                        <a:pt x="20733" y="8848"/>
                      </a:lnTo>
                      <a:cubicBezTo>
                        <a:pt x="21427" y="8333"/>
                        <a:pt x="21427" y="7489"/>
                        <a:pt x="20733" y="6972"/>
                      </a:cubicBezTo>
                      <a:close/>
                      <a:moveTo>
                        <a:pt x="3508" y="13898"/>
                      </a:moveTo>
                      <a:cubicBezTo>
                        <a:pt x="4002" y="16554"/>
                        <a:pt x="4628" y="17714"/>
                        <a:pt x="6720" y="18930"/>
                      </a:cubicBezTo>
                      <a:cubicBezTo>
                        <a:pt x="8812" y="20144"/>
                        <a:pt x="9807" y="21471"/>
                        <a:pt x="10627" y="21471"/>
                      </a:cubicBezTo>
                      <a:cubicBezTo>
                        <a:pt x="11447" y="21471"/>
                        <a:pt x="12378" y="20309"/>
                        <a:pt x="14470" y="19093"/>
                      </a:cubicBezTo>
                      <a:cubicBezTo>
                        <a:pt x="16562" y="17877"/>
                        <a:pt x="16004" y="17508"/>
                        <a:pt x="16497" y="14853"/>
                      </a:cubicBezTo>
                      <a:lnTo>
                        <a:pt x="10627" y="18646"/>
                      </a:lnTo>
                      <a:cubicBezTo>
                        <a:pt x="10627" y="18646"/>
                        <a:pt x="3508" y="13898"/>
                        <a:pt x="3508" y="138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Light"/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254"/>
                <p:cNvSpPr/>
                <p:nvPr/>
              </p:nvSpPr>
              <p:spPr>
                <a:xfrm>
                  <a:off x="3930524" y="2600908"/>
                  <a:ext cx="1697631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92500"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en-US" sz="1600" b="1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935760" y="4082119"/>
              <a:ext cx="2356357" cy="1171486"/>
              <a:chOff x="875420" y="4136081"/>
              <a:chExt cx="2591741" cy="1288510"/>
            </a:xfrm>
          </p:grpSpPr>
          <p:sp>
            <p:nvSpPr>
              <p:cNvPr id="23" name="Shape 207"/>
              <p:cNvSpPr/>
              <p:nvPr/>
            </p:nvSpPr>
            <p:spPr>
              <a:xfrm>
                <a:off x="875420" y="4147203"/>
                <a:ext cx="218144" cy="201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6750"/>
                    </a:moveTo>
                    <a:cubicBezTo>
                      <a:pt x="19938" y="7481"/>
                      <a:pt x="19530" y="8241"/>
                      <a:pt x="18712" y="9028"/>
                    </a:cubicBezTo>
                    <a:cubicBezTo>
                      <a:pt x="17894" y="9816"/>
                      <a:pt x="16875" y="10345"/>
                      <a:pt x="15655" y="10618"/>
                    </a:cubicBezTo>
                    <a:cubicBezTo>
                      <a:pt x="16295" y="9099"/>
                      <a:pt x="16616" y="7359"/>
                      <a:pt x="16616" y="5400"/>
                    </a:cubicBezTo>
                    <a:lnTo>
                      <a:pt x="19938" y="5400"/>
                    </a:lnTo>
                    <a:cubicBezTo>
                      <a:pt x="19938" y="5400"/>
                      <a:pt x="19938" y="6750"/>
                      <a:pt x="19938" y="6750"/>
                    </a:cubicBezTo>
                    <a:close/>
                    <a:moveTo>
                      <a:pt x="2889" y="9028"/>
                    </a:moveTo>
                    <a:cubicBezTo>
                      <a:pt x="2070" y="8241"/>
                      <a:pt x="1662" y="7481"/>
                      <a:pt x="1662" y="6750"/>
                    </a:cubicBezTo>
                    <a:lnTo>
                      <a:pt x="1662" y="5400"/>
                    </a:lnTo>
                    <a:lnTo>
                      <a:pt x="4984" y="5400"/>
                    </a:lnTo>
                    <a:cubicBezTo>
                      <a:pt x="4984" y="7359"/>
                      <a:pt x="5305" y="9098"/>
                      <a:pt x="5945" y="10617"/>
                    </a:cubicBezTo>
                    <a:cubicBezTo>
                      <a:pt x="4725" y="10345"/>
                      <a:pt x="3706" y="9815"/>
                      <a:pt x="2889" y="9028"/>
                    </a:cubicBezTo>
                    <a:cubicBezTo>
                      <a:pt x="2889" y="9028"/>
                      <a:pt x="2889" y="9028"/>
                      <a:pt x="2889" y="9028"/>
                    </a:cubicBezTo>
                    <a:close/>
                    <a:moveTo>
                      <a:pt x="21237" y="3993"/>
                    </a:moveTo>
                    <a:cubicBezTo>
                      <a:pt x="20994" y="3731"/>
                      <a:pt x="20700" y="3600"/>
                      <a:pt x="20354" y="3600"/>
                    </a:cubicBezTo>
                    <a:lnTo>
                      <a:pt x="16616" y="3600"/>
                    </a:lnTo>
                    <a:lnTo>
                      <a:pt x="16616" y="2250"/>
                    </a:lnTo>
                    <a:cubicBezTo>
                      <a:pt x="16616" y="1631"/>
                      <a:pt x="16413" y="1102"/>
                      <a:pt x="16006" y="661"/>
                    </a:cubicBezTo>
                    <a:cubicBezTo>
                      <a:pt x="15599" y="220"/>
                      <a:pt x="15109" y="0"/>
                      <a:pt x="14538" y="0"/>
                    </a:cubicBezTo>
                    <a:lnTo>
                      <a:pt x="7062" y="0"/>
                    </a:lnTo>
                    <a:cubicBezTo>
                      <a:pt x="6491" y="0"/>
                      <a:pt x="6001" y="220"/>
                      <a:pt x="5595" y="661"/>
                    </a:cubicBezTo>
                    <a:cubicBezTo>
                      <a:pt x="5188" y="1102"/>
                      <a:pt x="4984" y="1631"/>
                      <a:pt x="4984" y="2250"/>
                    </a:cubicBezTo>
                    <a:lnTo>
                      <a:pt x="4984" y="3600"/>
                    </a:lnTo>
                    <a:lnTo>
                      <a:pt x="1246" y="3600"/>
                    </a:lnTo>
                    <a:cubicBezTo>
                      <a:pt x="900" y="3600"/>
                      <a:pt x="606" y="3731"/>
                      <a:pt x="363" y="3993"/>
                    </a:cubicBezTo>
                    <a:cubicBezTo>
                      <a:pt x="121" y="4256"/>
                      <a:pt x="0" y="4575"/>
                      <a:pt x="0" y="4950"/>
                    </a:cubicBezTo>
                    <a:lnTo>
                      <a:pt x="0" y="6750"/>
                    </a:lnTo>
                    <a:cubicBezTo>
                      <a:pt x="0" y="7416"/>
                      <a:pt x="180" y="8086"/>
                      <a:pt x="538" y="8761"/>
                    </a:cubicBezTo>
                    <a:cubicBezTo>
                      <a:pt x="898" y="9436"/>
                      <a:pt x="1382" y="10045"/>
                      <a:pt x="1992" y="10589"/>
                    </a:cubicBezTo>
                    <a:cubicBezTo>
                      <a:pt x="2602" y="11132"/>
                      <a:pt x="3351" y="11590"/>
                      <a:pt x="4238" y="11960"/>
                    </a:cubicBezTo>
                    <a:cubicBezTo>
                      <a:pt x="5125" y="12331"/>
                      <a:pt x="6058" y="12539"/>
                      <a:pt x="7036" y="12585"/>
                    </a:cubicBezTo>
                    <a:cubicBezTo>
                      <a:pt x="7399" y="13092"/>
                      <a:pt x="7810" y="13538"/>
                      <a:pt x="8269" y="13922"/>
                    </a:cubicBezTo>
                    <a:cubicBezTo>
                      <a:pt x="8598" y="14241"/>
                      <a:pt x="8824" y="14580"/>
                      <a:pt x="8950" y="14941"/>
                    </a:cubicBezTo>
                    <a:cubicBezTo>
                      <a:pt x="9076" y="15303"/>
                      <a:pt x="9139" y="15722"/>
                      <a:pt x="9139" y="16200"/>
                    </a:cubicBezTo>
                    <a:cubicBezTo>
                      <a:pt x="9139" y="16706"/>
                      <a:pt x="9006" y="17132"/>
                      <a:pt x="8743" y="17480"/>
                    </a:cubicBezTo>
                    <a:cubicBezTo>
                      <a:pt x="8479" y="17827"/>
                      <a:pt x="8057" y="18000"/>
                      <a:pt x="7477" y="18000"/>
                    </a:cubicBezTo>
                    <a:cubicBezTo>
                      <a:pt x="6828" y="18000"/>
                      <a:pt x="6250" y="18213"/>
                      <a:pt x="5744" y="18640"/>
                    </a:cubicBezTo>
                    <a:cubicBezTo>
                      <a:pt x="5238" y="19067"/>
                      <a:pt x="4984" y="19603"/>
                      <a:pt x="4984" y="20250"/>
                    </a:cubicBezTo>
                    <a:lnTo>
                      <a:pt x="4984" y="21150"/>
                    </a:lnTo>
                    <a:cubicBezTo>
                      <a:pt x="4984" y="21281"/>
                      <a:pt x="5023" y="21389"/>
                      <a:pt x="5101" y="21474"/>
                    </a:cubicBezTo>
                    <a:cubicBezTo>
                      <a:pt x="5180" y="21558"/>
                      <a:pt x="5278" y="21600"/>
                      <a:pt x="5400" y="21600"/>
                    </a:cubicBezTo>
                    <a:lnTo>
                      <a:pt x="16200" y="21600"/>
                    </a:lnTo>
                    <a:cubicBezTo>
                      <a:pt x="16322" y="21600"/>
                      <a:pt x="16421" y="21558"/>
                      <a:pt x="16499" y="21474"/>
                    </a:cubicBezTo>
                    <a:cubicBezTo>
                      <a:pt x="16577" y="21389"/>
                      <a:pt x="16616" y="21281"/>
                      <a:pt x="16616" y="21150"/>
                    </a:cubicBezTo>
                    <a:lnTo>
                      <a:pt x="16616" y="20250"/>
                    </a:lnTo>
                    <a:cubicBezTo>
                      <a:pt x="16616" y="19603"/>
                      <a:pt x="16362" y="19067"/>
                      <a:pt x="15856" y="18640"/>
                    </a:cubicBezTo>
                    <a:cubicBezTo>
                      <a:pt x="15349" y="18213"/>
                      <a:pt x="14772" y="18000"/>
                      <a:pt x="14123" y="18000"/>
                    </a:cubicBezTo>
                    <a:cubicBezTo>
                      <a:pt x="13543" y="18000"/>
                      <a:pt x="13121" y="17827"/>
                      <a:pt x="12857" y="17480"/>
                    </a:cubicBezTo>
                    <a:cubicBezTo>
                      <a:pt x="12594" y="17132"/>
                      <a:pt x="12462" y="16706"/>
                      <a:pt x="12462" y="16200"/>
                    </a:cubicBezTo>
                    <a:cubicBezTo>
                      <a:pt x="12462" y="15722"/>
                      <a:pt x="12524" y="15303"/>
                      <a:pt x="12650" y="14941"/>
                    </a:cubicBezTo>
                    <a:cubicBezTo>
                      <a:pt x="12776" y="14580"/>
                      <a:pt x="13003" y="14241"/>
                      <a:pt x="13331" y="13922"/>
                    </a:cubicBezTo>
                    <a:cubicBezTo>
                      <a:pt x="13790" y="13537"/>
                      <a:pt x="14201" y="13092"/>
                      <a:pt x="14564" y="12585"/>
                    </a:cubicBezTo>
                    <a:cubicBezTo>
                      <a:pt x="15543" y="12539"/>
                      <a:pt x="16475" y="12331"/>
                      <a:pt x="17362" y="11960"/>
                    </a:cubicBezTo>
                    <a:cubicBezTo>
                      <a:pt x="18249" y="11590"/>
                      <a:pt x="18998" y="11132"/>
                      <a:pt x="19608" y="10589"/>
                    </a:cubicBezTo>
                    <a:cubicBezTo>
                      <a:pt x="20218" y="10045"/>
                      <a:pt x="20702" y="9436"/>
                      <a:pt x="21062" y="8761"/>
                    </a:cubicBezTo>
                    <a:cubicBezTo>
                      <a:pt x="21420" y="8086"/>
                      <a:pt x="21600" y="7416"/>
                      <a:pt x="21600" y="6750"/>
                    </a:cubicBezTo>
                    <a:lnTo>
                      <a:pt x="21600" y="4950"/>
                    </a:lnTo>
                    <a:cubicBezTo>
                      <a:pt x="21600" y="4575"/>
                      <a:pt x="21479" y="4256"/>
                      <a:pt x="21237" y="3993"/>
                    </a:cubicBezTo>
                    <a:cubicBezTo>
                      <a:pt x="21237" y="3993"/>
                      <a:pt x="21237" y="3993"/>
                      <a:pt x="21237" y="399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TextBox 253"/>
              <p:cNvSpPr txBox="1"/>
              <p:nvPr/>
            </p:nvSpPr>
            <p:spPr>
              <a:xfrm>
                <a:off x="1371495" y="4443858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5" name="Rectangle 254"/>
              <p:cNvSpPr/>
              <p:nvPr/>
            </p:nvSpPr>
            <p:spPr>
              <a:xfrm>
                <a:off x="1371496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484586" y="4080482"/>
              <a:ext cx="2396083" cy="1173137"/>
              <a:chOff x="3390754" y="4134268"/>
              <a:chExt cx="2635435" cy="1290323"/>
            </a:xfrm>
          </p:grpSpPr>
          <p:sp>
            <p:nvSpPr>
              <p:cNvPr id="20" name="Shape 216"/>
              <p:cNvSpPr/>
              <p:nvPr/>
            </p:nvSpPr>
            <p:spPr>
              <a:xfrm>
                <a:off x="3390754" y="4134268"/>
                <a:ext cx="218144" cy="227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0" h="21387" extrusionOk="0">
                    <a:moveTo>
                      <a:pt x="15651" y="10439"/>
                    </a:moveTo>
                    <a:cubicBezTo>
                      <a:pt x="14876" y="10985"/>
                      <a:pt x="13809" y="10794"/>
                      <a:pt x="13267" y="10015"/>
                    </a:cubicBezTo>
                    <a:cubicBezTo>
                      <a:pt x="12724" y="9235"/>
                      <a:pt x="12913" y="8160"/>
                      <a:pt x="13688" y="7614"/>
                    </a:cubicBezTo>
                    <a:cubicBezTo>
                      <a:pt x="14302" y="7180"/>
                      <a:pt x="15100" y="7212"/>
                      <a:pt x="15674" y="7633"/>
                    </a:cubicBezTo>
                    <a:cubicBezTo>
                      <a:pt x="15386" y="7808"/>
                      <a:pt x="15187" y="7909"/>
                      <a:pt x="15149" y="7927"/>
                    </a:cubicBezTo>
                    <a:cubicBezTo>
                      <a:pt x="14829" y="8080"/>
                      <a:pt x="14692" y="8465"/>
                      <a:pt x="14842" y="8787"/>
                    </a:cubicBezTo>
                    <a:cubicBezTo>
                      <a:pt x="14952" y="9021"/>
                      <a:pt x="15183" y="9159"/>
                      <a:pt x="15425" y="9159"/>
                    </a:cubicBezTo>
                    <a:cubicBezTo>
                      <a:pt x="15515" y="9159"/>
                      <a:pt x="15608" y="9138"/>
                      <a:pt x="15698" y="9096"/>
                    </a:cubicBezTo>
                    <a:cubicBezTo>
                      <a:pt x="15903" y="8999"/>
                      <a:pt x="16125" y="8881"/>
                      <a:pt x="16356" y="8743"/>
                    </a:cubicBezTo>
                    <a:cubicBezTo>
                      <a:pt x="16460" y="9377"/>
                      <a:pt x="16209" y="10045"/>
                      <a:pt x="15651" y="10439"/>
                    </a:cubicBezTo>
                    <a:close/>
                    <a:moveTo>
                      <a:pt x="20298" y="434"/>
                    </a:moveTo>
                    <a:cubicBezTo>
                      <a:pt x="20181" y="97"/>
                      <a:pt x="19814" y="-81"/>
                      <a:pt x="19481" y="36"/>
                    </a:cubicBezTo>
                    <a:cubicBezTo>
                      <a:pt x="19146" y="153"/>
                      <a:pt x="18970" y="523"/>
                      <a:pt x="19086" y="859"/>
                    </a:cubicBezTo>
                    <a:cubicBezTo>
                      <a:pt x="20075" y="3715"/>
                      <a:pt x="18112" y="5846"/>
                      <a:pt x="16617" y="6988"/>
                    </a:cubicBezTo>
                    <a:lnTo>
                      <a:pt x="16012" y="6118"/>
                    </a:lnTo>
                    <a:cubicBezTo>
                      <a:pt x="15810" y="5827"/>
                      <a:pt x="15355" y="5583"/>
                      <a:pt x="15003" y="5578"/>
                    </a:cubicBezTo>
                    <a:lnTo>
                      <a:pt x="11612" y="5594"/>
                    </a:lnTo>
                    <a:cubicBezTo>
                      <a:pt x="11260" y="5588"/>
                      <a:pt x="10735" y="5751"/>
                      <a:pt x="10445" y="5955"/>
                    </a:cubicBezTo>
                    <a:lnTo>
                      <a:pt x="457" y="13000"/>
                    </a:lnTo>
                    <a:cubicBezTo>
                      <a:pt x="-27" y="13341"/>
                      <a:pt x="-145" y="14013"/>
                      <a:pt x="194" y="14500"/>
                    </a:cubicBezTo>
                    <a:lnTo>
                      <a:pt x="4734" y="21032"/>
                    </a:lnTo>
                    <a:cubicBezTo>
                      <a:pt x="5073" y="21519"/>
                      <a:pt x="5618" y="21461"/>
                      <a:pt x="6101" y="21120"/>
                    </a:cubicBezTo>
                    <a:lnTo>
                      <a:pt x="16090" y="14075"/>
                    </a:lnTo>
                    <a:cubicBezTo>
                      <a:pt x="16378" y="13870"/>
                      <a:pt x="16709" y="13429"/>
                      <a:pt x="16826" y="13093"/>
                    </a:cubicBezTo>
                    <a:lnTo>
                      <a:pt x="17888" y="9729"/>
                    </a:lnTo>
                    <a:cubicBezTo>
                      <a:pt x="18003" y="9393"/>
                      <a:pt x="17932" y="8880"/>
                      <a:pt x="17730" y="8589"/>
                    </a:cubicBezTo>
                    <a:lnTo>
                      <a:pt x="17361" y="8058"/>
                    </a:lnTo>
                    <a:cubicBezTo>
                      <a:pt x="19371" y="6513"/>
                      <a:pt x="21455" y="3778"/>
                      <a:pt x="20298" y="4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TextBox 253"/>
              <p:cNvSpPr txBox="1"/>
              <p:nvPr/>
            </p:nvSpPr>
            <p:spPr>
              <a:xfrm>
                <a:off x="3930523" y="4443858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2" name="Rectangle 254"/>
              <p:cNvSpPr/>
              <p:nvPr/>
            </p:nvSpPr>
            <p:spPr>
              <a:xfrm>
                <a:off x="3930524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9053366" y="2686373"/>
              <a:ext cx="2419495" cy="1171486"/>
              <a:chOff x="5924032" y="2600908"/>
              <a:chExt cx="2661185" cy="1288510"/>
            </a:xfrm>
          </p:grpSpPr>
          <p:sp>
            <p:nvSpPr>
              <p:cNvPr id="16" name="TextBox 253"/>
              <p:cNvSpPr txBox="1"/>
              <p:nvPr/>
            </p:nvSpPr>
            <p:spPr>
              <a:xfrm>
                <a:off x="6489551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5924032" y="2600908"/>
                <a:ext cx="2263151" cy="307777"/>
                <a:chOff x="5924032" y="2600908"/>
                <a:chExt cx="2263151" cy="307777"/>
              </a:xfrm>
            </p:grpSpPr>
            <p:sp>
              <p:nvSpPr>
                <p:cNvPr id="18" name="Shape 213"/>
                <p:cNvSpPr/>
                <p:nvPr/>
              </p:nvSpPr>
              <p:spPr>
                <a:xfrm>
                  <a:off x="5924032" y="2642360"/>
                  <a:ext cx="269643" cy="167720"/>
                </a:xfrm>
                <a:custGeom>
                  <a:avLst/>
                  <a:gdLst>
                    <a:gd name="connsiteX0" fmla="*/ 308536 w 331788"/>
                    <a:gd name="connsiteY0" fmla="*/ 66675 h 206375"/>
                    <a:gd name="connsiteX1" fmla="*/ 314995 w 331788"/>
                    <a:gd name="connsiteY1" fmla="*/ 66675 h 206375"/>
                    <a:gd name="connsiteX2" fmla="*/ 331788 w 331788"/>
                    <a:gd name="connsiteY2" fmla="*/ 83491 h 206375"/>
                    <a:gd name="connsiteX3" fmla="*/ 331788 w 331788"/>
                    <a:gd name="connsiteY3" fmla="*/ 189559 h 206375"/>
                    <a:gd name="connsiteX4" fmla="*/ 314995 w 331788"/>
                    <a:gd name="connsiteY4" fmla="*/ 206375 h 206375"/>
                    <a:gd name="connsiteX5" fmla="*/ 85056 w 331788"/>
                    <a:gd name="connsiteY5" fmla="*/ 206375 h 206375"/>
                    <a:gd name="connsiteX6" fmla="*/ 68263 w 331788"/>
                    <a:gd name="connsiteY6" fmla="*/ 189559 h 206375"/>
                    <a:gd name="connsiteX7" fmla="*/ 68263 w 331788"/>
                    <a:gd name="connsiteY7" fmla="*/ 183092 h 206375"/>
                    <a:gd name="connsiteX8" fmla="*/ 281408 w 331788"/>
                    <a:gd name="connsiteY8" fmla="*/ 183092 h 206375"/>
                    <a:gd name="connsiteX9" fmla="*/ 308536 w 331788"/>
                    <a:gd name="connsiteY9" fmla="*/ 155928 h 206375"/>
                    <a:gd name="connsiteX10" fmla="*/ 308536 w 331788"/>
                    <a:gd name="connsiteY10" fmla="*/ 66675 h 206375"/>
                    <a:gd name="connsiteX11" fmla="*/ 275059 w 331788"/>
                    <a:gd name="connsiteY11" fmla="*/ 33338 h 206375"/>
                    <a:gd name="connsiteX12" fmla="*/ 281557 w 331788"/>
                    <a:gd name="connsiteY12" fmla="*/ 33338 h 206375"/>
                    <a:gd name="connsiteX13" fmla="*/ 298451 w 331788"/>
                    <a:gd name="connsiteY13" fmla="*/ 50154 h 206375"/>
                    <a:gd name="connsiteX14" fmla="*/ 298451 w 331788"/>
                    <a:gd name="connsiteY14" fmla="*/ 156222 h 206375"/>
                    <a:gd name="connsiteX15" fmla="*/ 281557 w 331788"/>
                    <a:gd name="connsiteY15" fmla="*/ 173038 h 206375"/>
                    <a:gd name="connsiteX16" fmla="*/ 50232 w 331788"/>
                    <a:gd name="connsiteY16" fmla="*/ 173038 h 206375"/>
                    <a:gd name="connsiteX17" fmla="*/ 33338 w 331788"/>
                    <a:gd name="connsiteY17" fmla="*/ 156222 h 206375"/>
                    <a:gd name="connsiteX18" fmla="*/ 33338 w 331788"/>
                    <a:gd name="connsiteY18" fmla="*/ 149755 h 206375"/>
                    <a:gd name="connsiteX19" fmla="*/ 247768 w 331788"/>
                    <a:gd name="connsiteY19" fmla="*/ 149755 h 206375"/>
                    <a:gd name="connsiteX20" fmla="*/ 275059 w 331788"/>
                    <a:gd name="connsiteY20" fmla="*/ 122591 h 206375"/>
                    <a:gd name="connsiteX21" fmla="*/ 275059 w 331788"/>
                    <a:gd name="connsiteY21" fmla="*/ 33338 h 206375"/>
                    <a:gd name="connsiteX22" fmla="*/ 99109 w 331788"/>
                    <a:gd name="connsiteY22" fmla="*/ 21630 h 206375"/>
                    <a:gd name="connsiteX23" fmla="*/ 97823 w 331788"/>
                    <a:gd name="connsiteY23" fmla="*/ 22920 h 206375"/>
                    <a:gd name="connsiteX24" fmla="*/ 95250 w 331788"/>
                    <a:gd name="connsiteY24" fmla="*/ 28079 h 206375"/>
                    <a:gd name="connsiteX25" fmla="*/ 96536 w 331788"/>
                    <a:gd name="connsiteY25" fmla="*/ 31949 h 206375"/>
                    <a:gd name="connsiteX26" fmla="*/ 97823 w 331788"/>
                    <a:gd name="connsiteY26" fmla="*/ 33238 h 206375"/>
                    <a:gd name="connsiteX27" fmla="*/ 118406 w 331788"/>
                    <a:gd name="connsiteY27" fmla="*/ 66775 h 206375"/>
                    <a:gd name="connsiteX28" fmla="*/ 119692 w 331788"/>
                    <a:gd name="connsiteY28" fmla="*/ 68064 h 206375"/>
                    <a:gd name="connsiteX29" fmla="*/ 111974 w 331788"/>
                    <a:gd name="connsiteY29" fmla="*/ 68064 h 206375"/>
                    <a:gd name="connsiteX30" fmla="*/ 104255 w 331788"/>
                    <a:gd name="connsiteY30" fmla="*/ 75804 h 206375"/>
                    <a:gd name="connsiteX31" fmla="*/ 111974 w 331788"/>
                    <a:gd name="connsiteY31" fmla="*/ 83543 h 206375"/>
                    <a:gd name="connsiteX32" fmla="*/ 124838 w 331788"/>
                    <a:gd name="connsiteY32" fmla="*/ 83543 h 206375"/>
                    <a:gd name="connsiteX33" fmla="*/ 124838 w 331788"/>
                    <a:gd name="connsiteY33" fmla="*/ 89992 h 206375"/>
                    <a:gd name="connsiteX34" fmla="*/ 111974 w 331788"/>
                    <a:gd name="connsiteY34" fmla="*/ 89992 h 206375"/>
                    <a:gd name="connsiteX35" fmla="*/ 104255 w 331788"/>
                    <a:gd name="connsiteY35" fmla="*/ 97731 h 206375"/>
                    <a:gd name="connsiteX36" fmla="*/ 111974 w 331788"/>
                    <a:gd name="connsiteY36" fmla="*/ 105470 h 206375"/>
                    <a:gd name="connsiteX37" fmla="*/ 124838 w 331788"/>
                    <a:gd name="connsiteY37" fmla="*/ 105470 h 206375"/>
                    <a:gd name="connsiteX38" fmla="*/ 124838 w 331788"/>
                    <a:gd name="connsiteY38" fmla="*/ 114499 h 206375"/>
                    <a:gd name="connsiteX39" fmla="*/ 132557 w 331788"/>
                    <a:gd name="connsiteY39" fmla="*/ 122238 h 206375"/>
                    <a:gd name="connsiteX40" fmla="*/ 140275 w 331788"/>
                    <a:gd name="connsiteY40" fmla="*/ 114499 h 206375"/>
                    <a:gd name="connsiteX41" fmla="*/ 140275 w 331788"/>
                    <a:gd name="connsiteY41" fmla="*/ 105470 h 206375"/>
                    <a:gd name="connsiteX42" fmla="*/ 153139 w 331788"/>
                    <a:gd name="connsiteY42" fmla="*/ 105470 h 206375"/>
                    <a:gd name="connsiteX43" fmla="*/ 160858 w 331788"/>
                    <a:gd name="connsiteY43" fmla="*/ 97731 h 206375"/>
                    <a:gd name="connsiteX44" fmla="*/ 153139 w 331788"/>
                    <a:gd name="connsiteY44" fmla="*/ 89992 h 206375"/>
                    <a:gd name="connsiteX45" fmla="*/ 140275 w 331788"/>
                    <a:gd name="connsiteY45" fmla="*/ 89992 h 206375"/>
                    <a:gd name="connsiteX46" fmla="*/ 140275 w 331788"/>
                    <a:gd name="connsiteY46" fmla="*/ 83543 h 206375"/>
                    <a:gd name="connsiteX47" fmla="*/ 153139 w 331788"/>
                    <a:gd name="connsiteY47" fmla="*/ 83543 h 206375"/>
                    <a:gd name="connsiteX48" fmla="*/ 160858 w 331788"/>
                    <a:gd name="connsiteY48" fmla="*/ 75804 h 206375"/>
                    <a:gd name="connsiteX49" fmla="*/ 153139 w 331788"/>
                    <a:gd name="connsiteY49" fmla="*/ 68064 h 206375"/>
                    <a:gd name="connsiteX50" fmla="*/ 145421 w 331788"/>
                    <a:gd name="connsiteY50" fmla="*/ 68064 h 206375"/>
                    <a:gd name="connsiteX51" fmla="*/ 146707 w 331788"/>
                    <a:gd name="connsiteY51" fmla="*/ 66775 h 206375"/>
                    <a:gd name="connsiteX52" fmla="*/ 168577 w 331788"/>
                    <a:gd name="connsiteY52" fmla="*/ 33238 h 206375"/>
                    <a:gd name="connsiteX53" fmla="*/ 168577 w 331788"/>
                    <a:gd name="connsiteY53" fmla="*/ 31949 h 206375"/>
                    <a:gd name="connsiteX54" fmla="*/ 169863 w 331788"/>
                    <a:gd name="connsiteY54" fmla="*/ 28079 h 206375"/>
                    <a:gd name="connsiteX55" fmla="*/ 168577 w 331788"/>
                    <a:gd name="connsiteY55" fmla="*/ 22920 h 206375"/>
                    <a:gd name="connsiteX56" fmla="*/ 166004 w 331788"/>
                    <a:gd name="connsiteY56" fmla="*/ 21630 h 206375"/>
                    <a:gd name="connsiteX57" fmla="*/ 156999 w 331788"/>
                    <a:gd name="connsiteY57" fmla="*/ 22920 h 206375"/>
                    <a:gd name="connsiteX58" fmla="*/ 155712 w 331788"/>
                    <a:gd name="connsiteY58" fmla="*/ 22920 h 206375"/>
                    <a:gd name="connsiteX59" fmla="*/ 153139 w 331788"/>
                    <a:gd name="connsiteY59" fmla="*/ 28079 h 206375"/>
                    <a:gd name="connsiteX60" fmla="*/ 150567 w 331788"/>
                    <a:gd name="connsiteY60" fmla="*/ 33238 h 206375"/>
                    <a:gd name="connsiteX61" fmla="*/ 132557 w 331788"/>
                    <a:gd name="connsiteY61" fmla="*/ 60325 h 206375"/>
                    <a:gd name="connsiteX62" fmla="*/ 115833 w 331788"/>
                    <a:gd name="connsiteY62" fmla="*/ 33238 h 206375"/>
                    <a:gd name="connsiteX63" fmla="*/ 111974 w 331788"/>
                    <a:gd name="connsiteY63" fmla="*/ 28079 h 206375"/>
                    <a:gd name="connsiteX64" fmla="*/ 109401 w 331788"/>
                    <a:gd name="connsiteY64" fmla="*/ 22920 h 206375"/>
                    <a:gd name="connsiteX65" fmla="*/ 99109 w 331788"/>
                    <a:gd name="connsiteY65" fmla="*/ 21630 h 206375"/>
                    <a:gd name="connsiteX66" fmla="*/ 16894 w 331788"/>
                    <a:gd name="connsiteY66" fmla="*/ 0 h 206375"/>
                    <a:gd name="connsiteX67" fmla="*/ 248219 w 331788"/>
                    <a:gd name="connsiteY67" fmla="*/ 0 h 206375"/>
                    <a:gd name="connsiteX68" fmla="*/ 265113 w 331788"/>
                    <a:gd name="connsiteY68" fmla="*/ 16816 h 206375"/>
                    <a:gd name="connsiteX69" fmla="*/ 265113 w 331788"/>
                    <a:gd name="connsiteY69" fmla="*/ 122884 h 206375"/>
                    <a:gd name="connsiteX70" fmla="*/ 248219 w 331788"/>
                    <a:gd name="connsiteY70" fmla="*/ 139700 h 206375"/>
                    <a:gd name="connsiteX71" fmla="*/ 23392 w 331788"/>
                    <a:gd name="connsiteY71" fmla="*/ 139700 h 206375"/>
                    <a:gd name="connsiteX72" fmla="*/ 16894 w 331788"/>
                    <a:gd name="connsiteY72" fmla="*/ 139700 h 206375"/>
                    <a:gd name="connsiteX73" fmla="*/ 0 w 331788"/>
                    <a:gd name="connsiteY73" fmla="*/ 122884 h 206375"/>
                    <a:gd name="connsiteX74" fmla="*/ 0 w 331788"/>
                    <a:gd name="connsiteY74" fmla="*/ 16816 h 206375"/>
                    <a:gd name="connsiteX75" fmla="*/ 16894 w 331788"/>
                    <a:gd name="connsiteY75" fmla="*/ 0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31788" h="206375">
                      <a:moveTo>
                        <a:pt x="308536" y="66675"/>
                      </a:moveTo>
                      <a:cubicBezTo>
                        <a:pt x="308536" y="66675"/>
                        <a:pt x="308536" y="66675"/>
                        <a:pt x="314995" y="66675"/>
                      </a:cubicBezTo>
                      <a:cubicBezTo>
                        <a:pt x="324037" y="66675"/>
                        <a:pt x="331788" y="73143"/>
                        <a:pt x="331788" y="83491"/>
                      </a:cubicBezTo>
                      <a:cubicBezTo>
                        <a:pt x="331788" y="83491"/>
                        <a:pt x="331788" y="83491"/>
                        <a:pt x="331788" y="189559"/>
                      </a:cubicBezTo>
                      <a:cubicBezTo>
                        <a:pt x="331788" y="198614"/>
                        <a:pt x="324037" y="206375"/>
                        <a:pt x="314995" y="206375"/>
                      </a:cubicBezTo>
                      <a:cubicBezTo>
                        <a:pt x="314995" y="206375"/>
                        <a:pt x="314995" y="206375"/>
                        <a:pt x="85056" y="206375"/>
                      </a:cubicBezTo>
                      <a:cubicBezTo>
                        <a:pt x="76014" y="206375"/>
                        <a:pt x="68263" y="198614"/>
                        <a:pt x="68263" y="189559"/>
                      </a:cubicBezTo>
                      <a:cubicBezTo>
                        <a:pt x="68263" y="189559"/>
                        <a:pt x="68263" y="189559"/>
                        <a:pt x="68263" y="183092"/>
                      </a:cubicBezTo>
                      <a:cubicBezTo>
                        <a:pt x="68263" y="183092"/>
                        <a:pt x="68263" y="183092"/>
                        <a:pt x="281408" y="183092"/>
                      </a:cubicBezTo>
                      <a:cubicBezTo>
                        <a:pt x="296910" y="183092"/>
                        <a:pt x="308536" y="171450"/>
                        <a:pt x="308536" y="155928"/>
                      </a:cubicBezTo>
                      <a:cubicBezTo>
                        <a:pt x="308536" y="155928"/>
                        <a:pt x="308536" y="155928"/>
                        <a:pt x="308536" y="66675"/>
                      </a:cubicBezTo>
                      <a:close/>
                      <a:moveTo>
                        <a:pt x="275059" y="33338"/>
                      </a:moveTo>
                      <a:cubicBezTo>
                        <a:pt x="275059" y="33338"/>
                        <a:pt x="275059" y="33338"/>
                        <a:pt x="281557" y="33338"/>
                      </a:cubicBezTo>
                      <a:cubicBezTo>
                        <a:pt x="290654" y="33338"/>
                        <a:pt x="298451" y="41099"/>
                        <a:pt x="298451" y="50154"/>
                      </a:cubicBezTo>
                      <a:cubicBezTo>
                        <a:pt x="298451" y="50154"/>
                        <a:pt x="298451" y="50154"/>
                        <a:pt x="298451" y="156222"/>
                      </a:cubicBezTo>
                      <a:cubicBezTo>
                        <a:pt x="298451" y="165277"/>
                        <a:pt x="290654" y="173038"/>
                        <a:pt x="281557" y="173038"/>
                      </a:cubicBezTo>
                      <a:cubicBezTo>
                        <a:pt x="281557" y="173038"/>
                        <a:pt x="281557" y="173038"/>
                        <a:pt x="50232" y="173038"/>
                      </a:cubicBezTo>
                      <a:cubicBezTo>
                        <a:pt x="41135" y="173038"/>
                        <a:pt x="33338" y="165277"/>
                        <a:pt x="33338" y="156222"/>
                      </a:cubicBezTo>
                      <a:cubicBezTo>
                        <a:pt x="33338" y="156222"/>
                        <a:pt x="33338" y="156222"/>
                        <a:pt x="33338" y="149755"/>
                      </a:cubicBezTo>
                      <a:cubicBezTo>
                        <a:pt x="33338" y="149755"/>
                        <a:pt x="33338" y="149755"/>
                        <a:pt x="247768" y="149755"/>
                      </a:cubicBezTo>
                      <a:cubicBezTo>
                        <a:pt x="263363" y="149755"/>
                        <a:pt x="275059" y="138113"/>
                        <a:pt x="275059" y="122591"/>
                      </a:cubicBezTo>
                      <a:cubicBezTo>
                        <a:pt x="275059" y="122591"/>
                        <a:pt x="275059" y="122591"/>
                        <a:pt x="275059" y="33338"/>
                      </a:cubicBezTo>
                      <a:close/>
                      <a:moveTo>
                        <a:pt x="99109" y="21630"/>
                      </a:moveTo>
                      <a:cubicBezTo>
                        <a:pt x="97823" y="21630"/>
                        <a:pt x="97823" y="21630"/>
                        <a:pt x="97823" y="22920"/>
                      </a:cubicBezTo>
                      <a:cubicBezTo>
                        <a:pt x="96536" y="24210"/>
                        <a:pt x="95250" y="25499"/>
                        <a:pt x="95250" y="28079"/>
                      </a:cubicBezTo>
                      <a:cubicBezTo>
                        <a:pt x="95250" y="29369"/>
                        <a:pt x="96536" y="30659"/>
                        <a:pt x="96536" y="31949"/>
                      </a:cubicBezTo>
                      <a:cubicBezTo>
                        <a:pt x="96536" y="31949"/>
                        <a:pt x="96536" y="31949"/>
                        <a:pt x="97823" y="33238"/>
                      </a:cubicBezTo>
                      <a:cubicBezTo>
                        <a:pt x="97823" y="33238"/>
                        <a:pt x="97823" y="33238"/>
                        <a:pt x="118406" y="66775"/>
                      </a:cubicBezTo>
                      <a:cubicBezTo>
                        <a:pt x="118406" y="66775"/>
                        <a:pt x="118406" y="66775"/>
                        <a:pt x="119692" y="68064"/>
                      </a:cubicBezTo>
                      <a:cubicBezTo>
                        <a:pt x="119692" y="68064"/>
                        <a:pt x="119692" y="68064"/>
                        <a:pt x="111974" y="68064"/>
                      </a:cubicBezTo>
                      <a:cubicBezTo>
                        <a:pt x="108114" y="68064"/>
                        <a:pt x="104255" y="71934"/>
                        <a:pt x="104255" y="75804"/>
                      </a:cubicBezTo>
                      <a:cubicBezTo>
                        <a:pt x="104255" y="79673"/>
                        <a:pt x="108114" y="83543"/>
                        <a:pt x="111974" y="83543"/>
                      </a:cubicBezTo>
                      <a:cubicBezTo>
                        <a:pt x="111974" y="83543"/>
                        <a:pt x="111974" y="83543"/>
                        <a:pt x="124838" y="83543"/>
                      </a:cubicBezTo>
                      <a:cubicBezTo>
                        <a:pt x="124838" y="83543"/>
                        <a:pt x="124838" y="83543"/>
                        <a:pt x="124838" y="89992"/>
                      </a:cubicBezTo>
                      <a:cubicBezTo>
                        <a:pt x="124838" y="89992"/>
                        <a:pt x="124838" y="89992"/>
                        <a:pt x="111974" y="89992"/>
                      </a:cubicBezTo>
                      <a:cubicBezTo>
                        <a:pt x="108114" y="89992"/>
                        <a:pt x="104255" y="93861"/>
                        <a:pt x="104255" y="97731"/>
                      </a:cubicBezTo>
                      <a:cubicBezTo>
                        <a:pt x="104255" y="101601"/>
                        <a:pt x="108114" y="105470"/>
                        <a:pt x="111974" y="105470"/>
                      </a:cubicBezTo>
                      <a:cubicBezTo>
                        <a:pt x="111974" y="105470"/>
                        <a:pt x="111974" y="105470"/>
                        <a:pt x="124838" y="105470"/>
                      </a:cubicBezTo>
                      <a:cubicBezTo>
                        <a:pt x="124838" y="105470"/>
                        <a:pt x="124838" y="105470"/>
                        <a:pt x="124838" y="114499"/>
                      </a:cubicBezTo>
                      <a:cubicBezTo>
                        <a:pt x="124838" y="119658"/>
                        <a:pt x="128697" y="122238"/>
                        <a:pt x="132557" y="122238"/>
                      </a:cubicBezTo>
                      <a:cubicBezTo>
                        <a:pt x="136416" y="122238"/>
                        <a:pt x="140275" y="119658"/>
                        <a:pt x="140275" y="114499"/>
                      </a:cubicBezTo>
                      <a:cubicBezTo>
                        <a:pt x="140275" y="114499"/>
                        <a:pt x="140275" y="114499"/>
                        <a:pt x="140275" y="105470"/>
                      </a:cubicBezTo>
                      <a:cubicBezTo>
                        <a:pt x="140275" y="105470"/>
                        <a:pt x="140275" y="105470"/>
                        <a:pt x="153139" y="105470"/>
                      </a:cubicBezTo>
                      <a:cubicBezTo>
                        <a:pt x="158285" y="105470"/>
                        <a:pt x="160858" y="101601"/>
                        <a:pt x="160858" y="97731"/>
                      </a:cubicBezTo>
                      <a:cubicBezTo>
                        <a:pt x="160858" y="93861"/>
                        <a:pt x="158285" y="89992"/>
                        <a:pt x="153139" y="89992"/>
                      </a:cubicBezTo>
                      <a:cubicBezTo>
                        <a:pt x="153139" y="89992"/>
                        <a:pt x="153139" y="89992"/>
                        <a:pt x="140275" y="89992"/>
                      </a:cubicBezTo>
                      <a:cubicBezTo>
                        <a:pt x="140275" y="89992"/>
                        <a:pt x="140275" y="89992"/>
                        <a:pt x="140275" y="83543"/>
                      </a:cubicBezTo>
                      <a:cubicBezTo>
                        <a:pt x="140275" y="83543"/>
                        <a:pt x="140275" y="83543"/>
                        <a:pt x="153139" y="83543"/>
                      </a:cubicBezTo>
                      <a:cubicBezTo>
                        <a:pt x="158285" y="83543"/>
                        <a:pt x="160858" y="79673"/>
                        <a:pt x="160858" y="75804"/>
                      </a:cubicBezTo>
                      <a:cubicBezTo>
                        <a:pt x="160858" y="71934"/>
                        <a:pt x="158285" y="68064"/>
                        <a:pt x="153139" y="68064"/>
                      </a:cubicBezTo>
                      <a:cubicBezTo>
                        <a:pt x="153139" y="68064"/>
                        <a:pt x="153139" y="68064"/>
                        <a:pt x="145421" y="68064"/>
                      </a:cubicBezTo>
                      <a:cubicBezTo>
                        <a:pt x="145421" y="68064"/>
                        <a:pt x="145421" y="68064"/>
                        <a:pt x="146707" y="66775"/>
                      </a:cubicBezTo>
                      <a:cubicBezTo>
                        <a:pt x="146707" y="66775"/>
                        <a:pt x="146707" y="66775"/>
                        <a:pt x="168577" y="33238"/>
                      </a:cubicBezTo>
                      <a:cubicBezTo>
                        <a:pt x="168577" y="33238"/>
                        <a:pt x="168577" y="33238"/>
                        <a:pt x="168577" y="31949"/>
                      </a:cubicBezTo>
                      <a:cubicBezTo>
                        <a:pt x="169863" y="30659"/>
                        <a:pt x="169863" y="29369"/>
                        <a:pt x="169863" y="28079"/>
                      </a:cubicBezTo>
                      <a:cubicBezTo>
                        <a:pt x="169863" y="25499"/>
                        <a:pt x="169863" y="24210"/>
                        <a:pt x="168577" y="22920"/>
                      </a:cubicBezTo>
                      <a:cubicBezTo>
                        <a:pt x="167290" y="21630"/>
                        <a:pt x="167290" y="21630"/>
                        <a:pt x="166004" y="21630"/>
                      </a:cubicBezTo>
                      <a:cubicBezTo>
                        <a:pt x="163431" y="19050"/>
                        <a:pt x="159572" y="20340"/>
                        <a:pt x="156999" y="22920"/>
                      </a:cubicBezTo>
                      <a:cubicBezTo>
                        <a:pt x="156999" y="22920"/>
                        <a:pt x="155712" y="22920"/>
                        <a:pt x="155712" y="22920"/>
                      </a:cubicBezTo>
                      <a:cubicBezTo>
                        <a:pt x="155712" y="22920"/>
                        <a:pt x="155712" y="22920"/>
                        <a:pt x="153139" y="28079"/>
                      </a:cubicBezTo>
                      <a:cubicBezTo>
                        <a:pt x="153139" y="28079"/>
                        <a:pt x="153139" y="28079"/>
                        <a:pt x="150567" y="33238"/>
                      </a:cubicBezTo>
                      <a:cubicBezTo>
                        <a:pt x="150567" y="33238"/>
                        <a:pt x="150567" y="33238"/>
                        <a:pt x="132557" y="60325"/>
                      </a:cubicBezTo>
                      <a:cubicBezTo>
                        <a:pt x="132557" y="60325"/>
                        <a:pt x="132557" y="60325"/>
                        <a:pt x="115833" y="33238"/>
                      </a:cubicBezTo>
                      <a:cubicBezTo>
                        <a:pt x="115833" y="33238"/>
                        <a:pt x="115833" y="33238"/>
                        <a:pt x="111974" y="28079"/>
                      </a:cubicBezTo>
                      <a:cubicBezTo>
                        <a:pt x="111974" y="28079"/>
                        <a:pt x="111974" y="28079"/>
                        <a:pt x="109401" y="22920"/>
                      </a:cubicBezTo>
                      <a:cubicBezTo>
                        <a:pt x="106828" y="20340"/>
                        <a:pt x="101682" y="19050"/>
                        <a:pt x="99109" y="21630"/>
                      </a:cubicBezTo>
                      <a:close/>
                      <a:moveTo>
                        <a:pt x="16894" y="0"/>
                      </a:moveTo>
                      <a:cubicBezTo>
                        <a:pt x="16894" y="0"/>
                        <a:pt x="16894" y="0"/>
                        <a:pt x="248219" y="0"/>
                      </a:cubicBezTo>
                      <a:cubicBezTo>
                        <a:pt x="257316" y="0"/>
                        <a:pt x="265113" y="7761"/>
                        <a:pt x="265113" y="16816"/>
                      </a:cubicBezTo>
                      <a:cubicBezTo>
                        <a:pt x="265113" y="16816"/>
                        <a:pt x="265113" y="16816"/>
                        <a:pt x="265113" y="122884"/>
                      </a:cubicBezTo>
                      <a:cubicBezTo>
                        <a:pt x="265113" y="133233"/>
                        <a:pt x="257316" y="139700"/>
                        <a:pt x="248219" y="139700"/>
                      </a:cubicBezTo>
                      <a:cubicBezTo>
                        <a:pt x="248219" y="139700"/>
                        <a:pt x="248219" y="139700"/>
                        <a:pt x="23392" y="139700"/>
                      </a:cubicBezTo>
                      <a:lnTo>
                        <a:pt x="16894" y="139700"/>
                      </a:lnTo>
                      <a:cubicBezTo>
                        <a:pt x="7797" y="139700"/>
                        <a:pt x="0" y="133233"/>
                        <a:pt x="0" y="122884"/>
                      </a:cubicBezTo>
                      <a:cubicBezTo>
                        <a:pt x="0" y="122884"/>
                        <a:pt x="0" y="122884"/>
                        <a:pt x="0" y="16816"/>
                      </a:cubicBezTo>
                      <a:cubicBezTo>
                        <a:pt x="0" y="7761"/>
                        <a:pt x="7797" y="0"/>
                        <a:pt x="16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Light"/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Rectangle 254"/>
                <p:cNvSpPr/>
                <p:nvPr/>
              </p:nvSpPr>
              <p:spPr>
                <a:xfrm>
                  <a:off x="6489552" y="2600908"/>
                  <a:ext cx="1697631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en-US" sz="1600" b="1" dirty="0">
                    <a:solidFill>
                      <a:schemeClr val="accent5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9073132" y="4080482"/>
              <a:ext cx="2399716" cy="1173137"/>
              <a:chOff x="5945782" y="4134268"/>
              <a:chExt cx="2639435" cy="1290323"/>
            </a:xfrm>
          </p:grpSpPr>
          <p:sp>
            <p:nvSpPr>
              <p:cNvPr id="13" name="Shape 216"/>
              <p:cNvSpPr/>
              <p:nvPr/>
            </p:nvSpPr>
            <p:spPr>
              <a:xfrm>
                <a:off x="5945782" y="4134268"/>
                <a:ext cx="226145" cy="227232"/>
              </a:xfrm>
              <a:custGeom>
                <a:avLst/>
                <a:gdLst>
                  <a:gd name="connsiteX0" fmla="*/ 255588 w 330201"/>
                  <a:gd name="connsiteY0" fmla="*/ 107950 h 331788"/>
                  <a:gd name="connsiteX1" fmla="*/ 255588 w 330201"/>
                  <a:gd name="connsiteY1" fmla="*/ 179388 h 331788"/>
                  <a:gd name="connsiteX2" fmla="*/ 311151 w 330201"/>
                  <a:gd name="connsiteY2" fmla="*/ 179388 h 331788"/>
                  <a:gd name="connsiteX3" fmla="*/ 311151 w 330201"/>
                  <a:gd name="connsiteY3" fmla="*/ 107950 h 331788"/>
                  <a:gd name="connsiteX4" fmla="*/ 19050 w 330201"/>
                  <a:gd name="connsiteY4" fmla="*/ 101600 h 331788"/>
                  <a:gd name="connsiteX5" fmla="*/ 19050 w 330201"/>
                  <a:gd name="connsiteY5" fmla="*/ 196850 h 331788"/>
                  <a:gd name="connsiteX6" fmla="*/ 74613 w 330201"/>
                  <a:gd name="connsiteY6" fmla="*/ 196850 h 331788"/>
                  <a:gd name="connsiteX7" fmla="*/ 74613 w 330201"/>
                  <a:gd name="connsiteY7" fmla="*/ 101600 h 331788"/>
                  <a:gd name="connsiteX8" fmla="*/ 236538 w 330201"/>
                  <a:gd name="connsiteY8" fmla="*/ 87313 h 331788"/>
                  <a:gd name="connsiteX9" fmla="*/ 330201 w 330201"/>
                  <a:gd name="connsiteY9" fmla="*/ 87313 h 331788"/>
                  <a:gd name="connsiteX10" fmla="*/ 330201 w 330201"/>
                  <a:gd name="connsiteY10" fmla="*/ 331788 h 331788"/>
                  <a:gd name="connsiteX11" fmla="*/ 236538 w 330201"/>
                  <a:gd name="connsiteY11" fmla="*/ 331788 h 331788"/>
                  <a:gd name="connsiteX12" fmla="*/ 0 w 330201"/>
                  <a:gd name="connsiteY12" fmla="*/ 80963 h 331788"/>
                  <a:gd name="connsiteX13" fmla="*/ 93663 w 330201"/>
                  <a:gd name="connsiteY13" fmla="*/ 80963 h 331788"/>
                  <a:gd name="connsiteX14" fmla="*/ 93663 w 330201"/>
                  <a:gd name="connsiteY14" fmla="*/ 331788 h 331788"/>
                  <a:gd name="connsiteX15" fmla="*/ 0 w 330201"/>
                  <a:gd name="connsiteY15" fmla="*/ 331788 h 331788"/>
                  <a:gd name="connsiteX16" fmla="*/ 136525 w 330201"/>
                  <a:gd name="connsiteY16" fmla="*/ 19050 h 331788"/>
                  <a:gd name="connsiteX17" fmla="*/ 136525 w 330201"/>
                  <a:gd name="connsiteY17" fmla="*/ 144463 h 331788"/>
                  <a:gd name="connsiteX18" fmla="*/ 193675 w 330201"/>
                  <a:gd name="connsiteY18" fmla="*/ 144463 h 331788"/>
                  <a:gd name="connsiteX19" fmla="*/ 193675 w 330201"/>
                  <a:gd name="connsiteY19" fmla="*/ 19050 h 331788"/>
                  <a:gd name="connsiteX20" fmla="*/ 119063 w 330201"/>
                  <a:gd name="connsiteY20" fmla="*/ 0 h 331788"/>
                  <a:gd name="connsiteX21" fmla="*/ 211138 w 330201"/>
                  <a:gd name="connsiteY21" fmla="*/ 0 h 331788"/>
                  <a:gd name="connsiteX22" fmla="*/ 211138 w 330201"/>
                  <a:gd name="connsiteY22" fmla="*/ 331788 h 331788"/>
                  <a:gd name="connsiteX23" fmla="*/ 119063 w 330201"/>
                  <a:gd name="connsiteY23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30201" h="331788">
                    <a:moveTo>
                      <a:pt x="255588" y="107950"/>
                    </a:moveTo>
                    <a:lnTo>
                      <a:pt x="255588" y="179388"/>
                    </a:lnTo>
                    <a:lnTo>
                      <a:pt x="311151" y="179388"/>
                    </a:lnTo>
                    <a:lnTo>
                      <a:pt x="311151" y="107950"/>
                    </a:lnTo>
                    <a:close/>
                    <a:moveTo>
                      <a:pt x="19050" y="101600"/>
                    </a:moveTo>
                    <a:lnTo>
                      <a:pt x="19050" y="196850"/>
                    </a:lnTo>
                    <a:lnTo>
                      <a:pt x="74613" y="196850"/>
                    </a:lnTo>
                    <a:lnTo>
                      <a:pt x="74613" y="101600"/>
                    </a:lnTo>
                    <a:close/>
                    <a:moveTo>
                      <a:pt x="236538" y="87313"/>
                    </a:moveTo>
                    <a:lnTo>
                      <a:pt x="330201" y="87313"/>
                    </a:lnTo>
                    <a:lnTo>
                      <a:pt x="330201" y="331788"/>
                    </a:lnTo>
                    <a:lnTo>
                      <a:pt x="236538" y="331788"/>
                    </a:lnTo>
                    <a:close/>
                    <a:moveTo>
                      <a:pt x="0" y="80963"/>
                    </a:moveTo>
                    <a:lnTo>
                      <a:pt x="93663" y="80963"/>
                    </a:lnTo>
                    <a:lnTo>
                      <a:pt x="93663" y="331788"/>
                    </a:lnTo>
                    <a:lnTo>
                      <a:pt x="0" y="331788"/>
                    </a:lnTo>
                    <a:close/>
                    <a:moveTo>
                      <a:pt x="136525" y="19050"/>
                    </a:moveTo>
                    <a:lnTo>
                      <a:pt x="136525" y="144463"/>
                    </a:lnTo>
                    <a:lnTo>
                      <a:pt x="193675" y="144463"/>
                    </a:lnTo>
                    <a:lnTo>
                      <a:pt x="193675" y="19050"/>
                    </a:lnTo>
                    <a:close/>
                    <a:moveTo>
                      <a:pt x="119063" y="0"/>
                    </a:moveTo>
                    <a:lnTo>
                      <a:pt x="211138" y="0"/>
                    </a:lnTo>
                    <a:lnTo>
                      <a:pt x="211138" y="331788"/>
                    </a:lnTo>
                    <a:lnTo>
                      <a:pt x="119063" y="331788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TextBox 253"/>
              <p:cNvSpPr txBox="1"/>
              <p:nvPr/>
            </p:nvSpPr>
            <p:spPr>
              <a:xfrm>
                <a:off x="6489552" y="4443858"/>
                <a:ext cx="2095665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通常规则为在</a:t>
                </a:r>
                <a:r>
                  <a:rPr lang="en-US" altLang="zh-CN" sz="1000">
                    <a:cs typeface="+mn-ea"/>
                    <a:sym typeface="+mn-lt"/>
                  </a:rPr>
                  <a:t>PPT</a:t>
                </a:r>
                <a:r>
                  <a:rPr lang="zh-CN" altLang="en-US" sz="1000">
                    <a:cs typeface="+mn-ea"/>
                    <a:sym typeface="+mn-lt"/>
                  </a:rPr>
                  <a:t>文档下中英文各使用一种字体以保持全文档统一</a:t>
                </a:r>
                <a:endParaRPr 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5" name="Rectangle 254"/>
              <p:cNvSpPr/>
              <p:nvPr/>
            </p:nvSpPr>
            <p:spPr>
              <a:xfrm>
                <a:off x="6489552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6"/>
                    </a:solidFill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solidFill>
                    <a:schemeClr val="accent6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43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B2EEAFF-5F38-44BE-99AA-55BB1EE4546C}"/>
              </a:ext>
            </a:extLst>
          </p:cNvPr>
          <p:cNvCxnSpPr/>
          <p:nvPr/>
        </p:nvCxnSpPr>
        <p:spPr>
          <a:xfrm rot="16200000">
            <a:off x="3986565" y="2801862"/>
            <a:ext cx="0" cy="736866"/>
          </a:xfrm>
          <a:prstGeom prst="line">
            <a:avLst/>
          </a:prstGeom>
          <a:ln w="19050">
            <a:solidFill>
              <a:schemeClr val="accent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C5F9A830-3F7C-4BA3-B6A6-F22D7AC7E29C}"/>
              </a:ext>
            </a:extLst>
          </p:cNvPr>
          <p:cNvCxnSpPr/>
          <p:nvPr/>
        </p:nvCxnSpPr>
        <p:spPr>
          <a:xfrm rot="16200000">
            <a:off x="3849717" y="1918458"/>
            <a:ext cx="0" cy="1132945"/>
          </a:xfrm>
          <a:prstGeom prst="line">
            <a:avLst/>
          </a:prstGeom>
          <a:ln w="19050">
            <a:solidFill>
              <a:schemeClr val="accent3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4AA81A4-E3D9-4EDF-8130-7C24B722C116}"/>
              </a:ext>
            </a:extLst>
          </p:cNvPr>
          <p:cNvCxnSpPr/>
          <p:nvPr/>
        </p:nvCxnSpPr>
        <p:spPr>
          <a:xfrm rot="5400000" flipV="1">
            <a:off x="3895857" y="864318"/>
            <a:ext cx="0" cy="1870498"/>
          </a:xfrm>
          <a:prstGeom prst="line">
            <a:avLst/>
          </a:prstGeom>
          <a:ln w="19050">
            <a:solidFill>
              <a:schemeClr val="accent4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890720A-8B15-402F-8626-986F2529CCD7}"/>
              </a:ext>
            </a:extLst>
          </p:cNvPr>
          <p:cNvCxnSpPr/>
          <p:nvPr/>
        </p:nvCxnSpPr>
        <p:spPr>
          <a:xfrm rot="16200000">
            <a:off x="4442742" y="3406188"/>
            <a:ext cx="0" cy="898939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B40389A-FF21-428A-A775-C1F1397079A9}"/>
              </a:ext>
            </a:extLst>
          </p:cNvPr>
          <p:cNvGrpSpPr/>
          <p:nvPr/>
        </p:nvGrpSpPr>
        <p:grpSpPr>
          <a:xfrm>
            <a:off x="888902" y="842962"/>
            <a:ext cx="3104370" cy="3360544"/>
            <a:chOff x="1047161" y="1620048"/>
            <a:chExt cx="4139160" cy="4480725"/>
          </a:xfrm>
        </p:grpSpPr>
        <p:sp>
          <p:nvSpPr>
            <p:cNvPr id="22" name="梯形 21">
              <a:extLst>
                <a:ext uri="{FF2B5EF4-FFF2-40B4-BE49-F238E27FC236}">
                  <a16:creationId xmlns="" xmlns:a16="http://schemas.microsoft.com/office/drawing/2014/main" id="{11508B02-F794-4B8C-B89C-AF018E75E8FE}"/>
                </a:ext>
              </a:extLst>
            </p:cNvPr>
            <p:cNvSpPr/>
            <p:nvPr/>
          </p:nvSpPr>
          <p:spPr>
            <a:xfrm>
              <a:off x="1047161" y="5180960"/>
              <a:ext cx="4139160" cy="919813"/>
            </a:xfrm>
            <a:prstGeom prst="trapezoid">
              <a:avLst>
                <a:gd name="adj" fmla="val 46667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cs typeface="+mn-ea"/>
                  <a:sym typeface="+mn-lt"/>
                </a:rPr>
                <a:t>Step 1</a:t>
              </a:r>
            </a:p>
          </p:txBody>
        </p:sp>
        <p:sp>
          <p:nvSpPr>
            <p:cNvPr id="23" name="梯形 22">
              <a:extLst>
                <a:ext uri="{FF2B5EF4-FFF2-40B4-BE49-F238E27FC236}">
                  <a16:creationId xmlns="" xmlns:a16="http://schemas.microsoft.com/office/drawing/2014/main" id="{552A3BCF-4B4D-478F-8525-29A801F3BE95}"/>
                </a:ext>
              </a:extLst>
            </p:cNvPr>
            <p:cNvSpPr/>
            <p:nvPr/>
          </p:nvSpPr>
          <p:spPr>
            <a:xfrm>
              <a:off x="1474491" y="4261147"/>
              <a:ext cx="3275558" cy="919813"/>
            </a:xfrm>
            <a:prstGeom prst="trapezoid">
              <a:avLst>
                <a:gd name="adj" fmla="val 46667"/>
              </a:avLst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GB" sz="1667">
                  <a:cs typeface="+mn-ea"/>
                  <a:sym typeface="+mn-lt"/>
                </a:rPr>
                <a:t>Step 2</a:t>
              </a:r>
            </a:p>
          </p:txBody>
        </p:sp>
        <p:sp>
          <p:nvSpPr>
            <p:cNvPr id="24" name="梯形 23">
              <a:extLst>
                <a:ext uri="{FF2B5EF4-FFF2-40B4-BE49-F238E27FC236}">
                  <a16:creationId xmlns="" xmlns:a16="http://schemas.microsoft.com/office/drawing/2014/main" id="{D826D5C4-491A-4238-9815-6AA81BA1D774}"/>
                </a:ext>
              </a:extLst>
            </p:cNvPr>
            <p:cNvSpPr/>
            <p:nvPr/>
          </p:nvSpPr>
          <p:spPr>
            <a:xfrm>
              <a:off x="1901822" y="3341332"/>
              <a:ext cx="2417704" cy="919813"/>
            </a:xfrm>
            <a:prstGeom prst="trapezoid">
              <a:avLst>
                <a:gd name="adj" fmla="val 46667"/>
              </a:avLst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GB" sz="1500" dirty="0">
                  <a:cs typeface="+mn-ea"/>
                  <a:sym typeface="+mn-lt"/>
                </a:rPr>
                <a:t>Step 3</a:t>
              </a:r>
            </a:p>
          </p:txBody>
        </p:sp>
        <p:sp>
          <p:nvSpPr>
            <p:cNvPr id="25" name="梯形 24">
              <a:extLst>
                <a:ext uri="{FF2B5EF4-FFF2-40B4-BE49-F238E27FC236}">
                  <a16:creationId xmlns="" xmlns:a16="http://schemas.microsoft.com/office/drawing/2014/main" id="{3FD9B518-0D26-4BBC-BB52-A96FE87BD4D1}"/>
                </a:ext>
              </a:extLst>
            </p:cNvPr>
            <p:cNvSpPr/>
            <p:nvPr/>
          </p:nvSpPr>
          <p:spPr>
            <a:xfrm>
              <a:off x="2330461" y="2421520"/>
              <a:ext cx="1559092" cy="919813"/>
            </a:xfrm>
            <a:prstGeom prst="trapezoid">
              <a:avLst>
                <a:gd name="adj" fmla="val 46667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algn="ctr"/>
              <a:r>
                <a:rPr lang="en-GB" sz="1167">
                  <a:cs typeface="+mn-ea"/>
                  <a:sym typeface="+mn-lt"/>
                </a:rPr>
                <a:t>Step 4</a:t>
              </a:r>
              <a:endParaRPr lang="en-GB" sz="1167" dirty="0"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67798A39-D518-4DD7-8944-BA4B13881EE8}"/>
                </a:ext>
              </a:extLst>
            </p:cNvPr>
            <p:cNvGrpSpPr/>
            <p:nvPr/>
          </p:nvGrpSpPr>
          <p:grpSpPr>
            <a:xfrm>
              <a:off x="2604671" y="1620048"/>
              <a:ext cx="1005426" cy="766135"/>
              <a:chOff x="6559216" y="2734476"/>
              <a:chExt cx="5175884" cy="3944014"/>
            </a:xfrm>
            <a:solidFill>
              <a:srgbClr val="D8574A"/>
            </a:solidFill>
          </p:grpSpPr>
          <p:grpSp>
            <p:nvGrpSpPr>
              <p:cNvPr id="27" name="组合 26">
                <a:extLst>
                  <a:ext uri="{FF2B5EF4-FFF2-40B4-BE49-F238E27FC236}">
                    <a16:creationId xmlns="" xmlns:a16="http://schemas.microsoft.com/office/drawing/2014/main" id="{B40A7260-E51E-4D75-9BE1-9FD0AC06699B}"/>
                  </a:ext>
                </a:extLst>
              </p:cNvPr>
              <p:cNvGrpSpPr/>
              <p:nvPr/>
            </p:nvGrpSpPr>
            <p:grpSpPr>
              <a:xfrm>
                <a:off x="6559216" y="3745152"/>
                <a:ext cx="1504101" cy="2290182"/>
                <a:chOff x="6559216" y="3745152"/>
                <a:chExt cx="1504101" cy="2290182"/>
              </a:xfrm>
              <a:grpFill/>
            </p:grpSpPr>
            <p:sp>
              <p:nvSpPr>
                <p:cNvPr id="42" name="任意多边形: 形状 41">
                  <a:extLst>
                    <a:ext uri="{FF2B5EF4-FFF2-40B4-BE49-F238E27FC236}">
                      <a16:creationId xmlns="" xmlns:a16="http://schemas.microsoft.com/office/drawing/2014/main" id="{33F4172F-792E-4DE1-BBE4-6F3C3EC73C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6230" y="4197743"/>
                  <a:ext cx="340295" cy="479814"/>
                </a:xfrm>
                <a:custGeom>
                  <a:avLst/>
                  <a:gdLst>
                    <a:gd name="T0" fmla="*/ 22 w 299"/>
                    <a:gd name="T1" fmla="*/ 0 h 423"/>
                    <a:gd name="T2" fmla="*/ 26 w 299"/>
                    <a:gd name="T3" fmla="*/ 2 h 423"/>
                    <a:gd name="T4" fmla="*/ 38 w 299"/>
                    <a:gd name="T5" fmla="*/ 4 h 423"/>
                    <a:gd name="T6" fmla="*/ 55 w 299"/>
                    <a:gd name="T7" fmla="*/ 10 h 423"/>
                    <a:gd name="T8" fmla="*/ 77 w 299"/>
                    <a:gd name="T9" fmla="*/ 18 h 423"/>
                    <a:gd name="T10" fmla="*/ 103 w 299"/>
                    <a:gd name="T11" fmla="*/ 31 h 423"/>
                    <a:gd name="T12" fmla="*/ 131 w 299"/>
                    <a:gd name="T13" fmla="*/ 48 h 423"/>
                    <a:gd name="T14" fmla="*/ 162 w 299"/>
                    <a:gd name="T15" fmla="*/ 67 h 423"/>
                    <a:gd name="T16" fmla="*/ 192 w 299"/>
                    <a:gd name="T17" fmla="*/ 94 h 423"/>
                    <a:gd name="T18" fmla="*/ 223 w 299"/>
                    <a:gd name="T19" fmla="*/ 125 h 423"/>
                    <a:gd name="T20" fmla="*/ 250 w 299"/>
                    <a:gd name="T21" fmla="*/ 163 h 423"/>
                    <a:gd name="T22" fmla="*/ 272 w 299"/>
                    <a:gd name="T23" fmla="*/ 203 h 423"/>
                    <a:gd name="T24" fmla="*/ 288 w 299"/>
                    <a:gd name="T25" fmla="*/ 241 h 423"/>
                    <a:gd name="T26" fmla="*/ 296 w 299"/>
                    <a:gd name="T27" fmla="*/ 279 h 423"/>
                    <a:gd name="T28" fmla="*/ 299 w 299"/>
                    <a:gd name="T29" fmla="*/ 312 h 423"/>
                    <a:gd name="T30" fmla="*/ 299 w 299"/>
                    <a:gd name="T31" fmla="*/ 343 h 423"/>
                    <a:gd name="T32" fmla="*/ 296 w 299"/>
                    <a:gd name="T33" fmla="*/ 370 h 423"/>
                    <a:gd name="T34" fmla="*/ 291 w 299"/>
                    <a:gd name="T35" fmla="*/ 392 h 423"/>
                    <a:gd name="T36" fmla="*/ 287 w 299"/>
                    <a:gd name="T37" fmla="*/ 409 h 423"/>
                    <a:gd name="T38" fmla="*/ 282 w 299"/>
                    <a:gd name="T39" fmla="*/ 419 h 423"/>
                    <a:gd name="T40" fmla="*/ 281 w 299"/>
                    <a:gd name="T41" fmla="*/ 423 h 423"/>
                    <a:gd name="T42" fmla="*/ 277 w 299"/>
                    <a:gd name="T43" fmla="*/ 423 h 423"/>
                    <a:gd name="T44" fmla="*/ 265 w 299"/>
                    <a:gd name="T45" fmla="*/ 420 h 423"/>
                    <a:gd name="T46" fmla="*/ 247 w 299"/>
                    <a:gd name="T47" fmla="*/ 417 h 423"/>
                    <a:gd name="T48" fmla="*/ 223 w 299"/>
                    <a:gd name="T49" fmla="*/ 410 h 423"/>
                    <a:gd name="T50" fmla="*/ 196 w 299"/>
                    <a:gd name="T51" fmla="*/ 400 h 423"/>
                    <a:gd name="T52" fmla="*/ 165 w 299"/>
                    <a:gd name="T53" fmla="*/ 388 h 423"/>
                    <a:gd name="T54" fmla="*/ 134 w 299"/>
                    <a:gd name="T55" fmla="*/ 370 h 423"/>
                    <a:gd name="T56" fmla="*/ 103 w 299"/>
                    <a:gd name="T57" fmla="*/ 346 h 423"/>
                    <a:gd name="T58" fmla="*/ 73 w 299"/>
                    <a:gd name="T59" fmla="*/ 316 h 423"/>
                    <a:gd name="T60" fmla="*/ 45 w 299"/>
                    <a:gd name="T61" fmla="*/ 280 h 423"/>
                    <a:gd name="T62" fmla="*/ 25 w 299"/>
                    <a:gd name="T63" fmla="*/ 244 h 423"/>
                    <a:gd name="T64" fmla="*/ 11 w 299"/>
                    <a:gd name="T65" fmla="*/ 209 h 423"/>
                    <a:gd name="T66" fmla="*/ 4 w 299"/>
                    <a:gd name="T67" fmla="*/ 172 h 423"/>
                    <a:gd name="T68" fmla="*/ 0 w 299"/>
                    <a:gd name="T69" fmla="*/ 139 h 423"/>
                    <a:gd name="T70" fmla="*/ 0 w 299"/>
                    <a:gd name="T71" fmla="*/ 107 h 423"/>
                    <a:gd name="T72" fmla="*/ 2 w 299"/>
                    <a:gd name="T73" fmla="*/ 77 h 423"/>
                    <a:gd name="T74" fmla="*/ 8 w 299"/>
                    <a:gd name="T75" fmla="*/ 52 h 423"/>
                    <a:gd name="T76" fmla="*/ 12 w 299"/>
                    <a:gd name="T77" fmla="*/ 31 h 423"/>
                    <a:gd name="T78" fmla="*/ 18 w 299"/>
                    <a:gd name="T79" fmla="*/ 14 h 423"/>
                    <a:gd name="T80" fmla="*/ 21 w 299"/>
                    <a:gd name="T81" fmla="*/ 4 h 423"/>
                    <a:gd name="T82" fmla="*/ 22 w 299"/>
                    <a:gd name="T83" fmla="*/ 0 h 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99" h="423">
                      <a:moveTo>
                        <a:pt x="22" y="0"/>
                      </a:moveTo>
                      <a:lnTo>
                        <a:pt x="26" y="2"/>
                      </a:lnTo>
                      <a:lnTo>
                        <a:pt x="38" y="4"/>
                      </a:lnTo>
                      <a:lnTo>
                        <a:pt x="55" y="10"/>
                      </a:lnTo>
                      <a:lnTo>
                        <a:pt x="77" y="18"/>
                      </a:lnTo>
                      <a:lnTo>
                        <a:pt x="103" y="31"/>
                      </a:lnTo>
                      <a:lnTo>
                        <a:pt x="131" y="48"/>
                      </a:lnTo>
                      <a:lnTo>
                        <a:pt x="162" y="67"/>
                      </a:lnTo>
                      <a:lnTo>
                        <a:pt x="192" y="94"/>
                      </a:lnTo>
                      <a:lnTo>
                        <a:pt x="223" y="125"/>
                      </a:lnTo>
                      <a:lnTo>
                        <a:pt x="250" y="163"/>
                      </a:lnTo>
                      <a:lnTo>
                        <a:pt x="272" y="203"/>
                      </a:lnTo>
                      <a:lnTo>
                        <a:pt x="288" y="241"/>
                      </a:lnTo>
                      <a:lnTo>
                        <a:pt x="296" y="279"/>
                      </a:lnTo>
                      <a:lnTo>
                        <a:pt x="299" y="312"/>
                      </a:lnTo>
                      <a:lnTo>
                        <a:pt x="299" y="343"/>
                      </a:lnTo>
                      <a:lnTo>
                        <a:pt x="296" y="370"/>
                      </a:lnTo>
                      <a:lnTo>
                        <a:pt x="291" y="392"/>
                      </a:lnTo>
                      <a:lnTo>
                        <a:pt x="287" y="409"/>
                      </a:lnTo>
                      <a:lnTo>
                        <a:pt x="282" y="419"/>
                      </a:lnTo>
                      <a:lnTo>
                        <a:pt x="281" y="423"/>
                      </a:lnTo>
                      <a:lnTo>
                        <a:pt x="277" y="423"/>
                      </a:lnTo>
                      <a:lnTo>
                        <a:pt x="265" y="420"/>
                      </a:lnTo>
                      <a:lnTo>
                        <a:pt x="247" y="417"/>
                      </a:lnTo>
                      <a:lnTo>
                        <a:pt x="223" y="410"/>
                      </a:lnTo>
                      <a:lnTo>
                        <a:pt x="196" y="400"/>
                      </a:lnTo>
                      <a:lnTo>
                        <a:pt x="165" y="388"/>
                      </a:lnTo>
                      <a:lnTo>
                        <a:pt x="134" y="370"/>
                      </a:lnTo>
                      <a:lnTo>
                        <a:pt x="103" y="346"/>
                      </a:lnTo>
                      <a:lnTo>
                        <a:pt x="73" y="316"/>
                      </a:lnTo>
                      <a:lnTo>
                        <a:pt x="45" y="280"/>
                      </a:lnTo>
                      <a:lnTo>
                        <a:pt x="25" y="244"/>
                      </a:lnTo>
                      <a:lnTo>
                        <a:pt x="11" y="209"/>
                      </a:lnTo>
                      <a:lnTo>
                        <a:pt x="4" y="172"/>
                      </a:lnTo>
                      <a:lnTo>
                        <a:pt x="0" y="139"/>
                      </a:lnTo>
                      <a:lnTo>
                        <a:pt x="0" y="107"/>
                      </a:lnTo>
                      <a:lnTo>
                        <a:pt x="2" y="77"/>
                      </a:lnTo>
                      <a:lnTo>
                        <a:pt x="8" y="52"/>
                      </a:lnTo>
                      <a:lnTo>
                        <a:pt x="12" y="31"/>
                      </a:lnTo>
                      <a:lnTo>
                        <a:pt x="18" y="14"/>
                      </a:lnTo>
                      <a:lnTo>
                        <a:pt x="21" y="4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: 形状 42">
                  <a:extLst>
                    <a:ext uri="{FF2B5EF4-FFF2-40B4-BE49-F238E27FC236}">
                      <a16:creationId xmlns="" xmlns:a16="http://schemas.microsoft.com/office/drawing/2014/main" id="{37E8F1EE-3488-4F3B-A5B7-A78F2F5011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0701" y="4167118"/>
                  <a:ext cx="296055" cy="534262"/>
                </a:xfrm>
                <a:custGeom>
                  <a:avLst/>
                  <a:gdLst>
                    <a:gd name="T0" fmla="*/ 201 w 260"/>
                    <a:gd name="T1" fmla="*/ 0 h 470"/>
                    <a:gd name="T2" fmla="*/ 202 w 260"/>
                    <a:gd name="T3" fmla="*/ 2 h 470"/>
                    <a:gd name="T4" fmla="*/ 209 w 260"/>
                    <a:gd name="T5" fmla="*/ 12 h 470"/>
                    <a:gd name="T6" fmla="*/ 218 w 260"/>
                    <a:gd name="T7" fmla="*/ 26 h 470"/>
                    <a:gd name="T8" fmla="*/ 228 w 260"/>
                    <a:gd name="T9" fmla="*/ 46 h 470"/>
                    <a:gd name="T10" fmla="*/ 238 w 260"/>
                    <a:gd name="T11" fmla="*/ 70 h 470"/>
                    <a:gd name="T12" fmla="*/ 248 w 260"/>
                    <a:gd name="T13" fmla="*/ 98 h 470"/>
                    <a:gd name="T14" fmla="*/ 255 w 260"/>
                    <a:gd name="T15" fmla="*/ 128 h 470"/>
                    <a:gd name="T16" fmla="*/ 260 w 260"/>
                    <a:gd name="T17" fmla="*/ 162 h 470"/>
                    <a:gd name="T18" fmla="*/ 260 w 260"/>
                    <a:gd name="T19" fmla="*/ 198 h 470"/>
                    <a:gd name="T20" fmla="*/ 256 w 260"/>
                    <a:gd name="T21" fmla="*/ 238 h 470"/>
                    <a:gd name="T22" fmla="*/ 246 w 260"/>
                    <a:gd name="T23" fmla="*/ 277 h 470"/>
                    <a:gd name="T24" fmla="*/ 229 w 260"/>
                    <a:gd name="T25" fmla="*/ 315 h 470"/>
                    <a:gd name="T26" fmla="*/ 209 w 260"/>
                    <a:gd name="T27" fmla="*/ 348 h 470"/>
                    <a:gd name="T28" fmla="*/ 187 w 260"/>
                    <a:gd name="T29" fmla="*/ 376 h 470"/>
                    <a:gd name="T30" fmla="*/ 164 w 260"/>
                    <a:gd name="T31" fmla="*/ 400 h 470"/>
                    <a:gd name="T32" fmla="*/ 140 w 260"/>
                    <a:gd name="T33" fmla="*/ 421 h 470"/>
                    <a:gd name="T34" fmla="*/ 116 w 260"/>
                    <a:gd name="T35" fmla="*/ 436 h 470"/>
                    <a:gd name="T36" fmla="*/ 95 w 260"/>
                    <a:gd name="T37" fmla="*/ 449 h 470"/>
                    <a:gd name="T38" fmla="*/ 77 w 260"/>
                    <a:gd name="T39" fmla="*/ 459 h 470"/>
                    <a:gd name="T40" fmla="*/ 62 w 260"/>
                    <a:gd name="T41" fmla="*/ 466 h 470"/>
                    <a:gd name="T42" fmla="*/ 54 w 260"/>
                    <a:gd name="T43" fmla="*/ 468 h 470"/>
                    <a:gd name="T44" fmla="*/ 50 w 260"/>
                    <a:gd name="T45" fmla="*/ 470 h 470"/>
                    <a:gd name="T46" fmla="*/ 48 w 260"/>
                    <a:gd name="T47" fmla="*/ 467 h 470"/>
                    <a:gd name="T48" fmla="*/ 43 w 260"/>
                    <a:gd name="T49" fmla="*/ 460 h 470"/>
                    <a:gd name="T50" fmla="*/ 36 w 260"/>
                    <a:gd name="T51" fmla="*/ 447 h 470"/>
                    <a:gd name="T52" fmla="*/ 27 w 260"/>
                    <a:gd name="T53" fmla="*/ 431 h 470"/>
                    <a:gd name="T54" fmla="*/ 17 w 260"/>
                    <a:gd name="T55" fmla="*/ 410 h 470"/>
                    <a:gd name="T56" fmla="*/ 10 w 260"/>
                    <a:gd name="T57" fmla="*/ 384 h 470"/>
                    <a:gd name="T58" fmla="*/ 3 w 260"/>
                    <a:gd name="T59" fmla="*/ 355 h 470"/>
                    <a:gd name="T60" fmla="*/ 0 w 260"/>
                    <a:gd name="T61" fmla="*/ 323 h 470"/>
                    <a:gd name="T62" fmla="*/ 0 w 260"/>
                    <a:gd name="T63" fmla="*/ 288 h 470"/>
                    <a:gd name="T64" fmla="*/ 6 w 260"/>
                    <a:gd name="T65" fmla="*/ 250 h 470"/>
                    <a:gd name="T66" fmla="*/ 17 w 260"/>
                    <a:gd name="T67" fmla="*/ 210 h 470"/>
                    <a:gd name="T68" fmla="*/ 36 w 260"/>
                    <a:gd name="T69" fmla="*/ 168 h 470"/>
                    <a:gd name="T70" fmla="*/ 58 w 260"/>
                    <a:gd name="T71" fmla="*/ 130 h 470"/>
                    <a:gd name="T72" fmla="*/ 81 w 260"/>
                    <a:gd name="T73" fmla="*/ 98 h 470"/>
                    <a:gd name="T74" fmla="*/ 105 w 260"/>
                    <a:gd name="T75" fmla="*/ 71 h 470"/>
                    <a:gd name="T76" fmla="*/ 129 w 260"/>
                    <a:gd name="T77" fmla="*/ 49 h 470"/>
                    <a:gd name="T78" fmla="*/ 151 w 260"/>
                    <a:gd name="T79" fmla="*/ 30 h 470"/>
                    <a:gd name="T80" fmla="*/ 171 w 260"/>
                    <a:gd name="T81" fmla="*/ 16 h 470"/>
                    <a:gd name="T82" fmla="*/ 187 w 260"/>
                    <a:gd name="T83" fmla="*/ 7 h 470"/>
                    <a:gd name="T84" fmla="*/ 197 w 260"/>
                    <a:gd name="T85" fmla="*/ 1 h 470"/>
                    <a:gd name="T86" fmla="*/ 201 w 260"/>
                    <a:gd name="T87" fmla="*/ 0 h 4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60" h="470">
                      <a:moveTo>
                        <a:pt x="201" y="0"/>
                      </a:moveTo>
                      <a:lnTo>
                        <a:pt x="202" y="2"/>
                      </a:lnTo>
                      <a:lnTo>
                        <a:pt x="209" y="12"/>
                      </a:lnTo>
                      <a:lnTo>
                        <a:pt x="218" y="26"/>
                      </a:lnTo>
                      <a:lnTo>
                        <a:pt x="228" y="46"/>
                      </a:lnTo>
                      <a:lnTo>
                        <a:pt x="238" y="70"/>
                      </a:lnTo>
                      <a:lnTo>
                        <a:pt x="248" y="98"/>
                      </a:lnTo>
                      <a:lnTo>
                        <a:pt x="255" y="128"/>
                      </a:lnTo>
                      <a:lnTo>
                        <a:pt x="260" y="162"/>
                      </a:lnTo>
                      <a:lnTo>
                        <a:pt x="260" y="198"/>
                      </a:lnTo>
                      <a:lnTo>
                        <a:pt x="256" y="238"/>
                      </a:lnTo>
                      <a:lnTo>
                        <a:pt x="246" y="277"/>
                      </a:lnTo>
                      <a:lnTo>
                        <a:pt x="229" y="315"/>
                      </a:lnTo>
                      <a:lnTo>
                        <a:pt x="209" y="348"/>
                      </a:lnTo>
                      <a:lnTo>
                        <a:pt x="187" y="376"/>
                      </a:lnTo>
                      <a:lnTo>
                        <a:pt x="164" y="400"/>
                      </a:lnTo>
                      <a:lnTo>
                        <a:pt x="140" y="421"/>
                      </a:lnTo>
                      <a:lnTo>
                        <a:pt x="116" y="436"/>
                      </a:lnTo>
                      <a:lnTo>
                        <a:pt x="95" y="449"/>
                      </a:lnTo>
                      <a:lnTo>
                        <a:pt x="77" y="459"/>
                      </a:lnTo>
                      <a:lnTo>
                        <a:pt x="62" y="466"/>
                      </a:lnTo>
                      <a:lnTo>
                        <a:pt x="54" y="468"/>
                      </a:lnTo>
                      <a:lnTo>
                        <a:pt x="50" y="470"/>
                      </a:lnTo>
                      <a:lnTo>
                        <a:pt x="48" y="467"/>
                      </a:lnTo>
                      <a:lnTo>
                        <a:pt x="43" y="460"/>
                      </a:lnTo>
                      <a:lnTo>
                        <a:pt x="36" y="447"/>
                      </a:lnTo>
                      <a:lnTo>
                        <a:pt x="27" y="431"/>
                      </a:lnTo>
                      <a:lnTo>
                        <a:pt x="17" y="410"/>
                      </a:lnTo>
                      <a:lnTo>
                        <a:pt x="10" y="384"/>
                      </a:lnTo>
                      <a:lnTo>
                        <a:pt x="3" y="355"/>
                      </a:lnTo>
                      <a:lnTo>
                        <a:pt x="0" y="323"/>
                      </a:lnTo>
                      <a:lnTo>
                        <a:pt x="0" y="288"/>
                      </a:lnTo>
                      <a:lnTo>
                        <a:pt x="6" y="250"/>
                      </a:lnTo>
                      <a:lnTo>
                        <a:pt x="17" y="210"/>
                      </a:lnTo>
                      <a:lnTo>
                        <a:pt x="36" y="168"/>
                      </a:lnTo>
                      <a:lnTo>
                        <a:pt x="58" y="130"/>
                      </a:lnTo>
                      <a:lnTo>
                        <a:pt x="81" y="98"/>
                      </a:lnTo>
                      <a:lnTo>
                        <a:pt x="105" y="71"/>
                      </a:lnTo>
                      <a:lnTo>
                        <a:pt x="129" y="49"/>
                      </a:lnTo>
                      <a:lnTo>
                        <a:pt x="151" y="30"/>
                      </a:lnTo>
                      <a:lnTo>
                        <a:pt x="171" y="16"/>
                      </a:lnTo>
                      <a:lnTo>
                        <a:pt x="187" y="7"/>
                      </a:lnTo>
                      <a:lnTo>
                        <a:pt x="197" y="1"/>
                      </a:lnTo>
                      <a:lnTo>
                        <a:pt x="20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: 形状 43">
                  <a:extLst>
                    <a:ext uri="{FF2B5EF4-FFF2-40B4-BE49-F238E27FC236}">
                      <a16:creationId xmlns="" xmlns:a16="http://schemas.microsoft.com/office/drawing/2014/main" id="{F4D0387B-7ADB-4EF3-860E-5E918B9D15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33000" y="4626514"/>
                  <a:ext cx="279042" cy="551277"/>
                </a:xfrm>
                <a:custGeom>
                  <a:avLst/>
                  <a:gdLst>
                    <a:gd name="T0" fmla="*/ 160 w 246"/>
                    <a:gd name="T1" fmla="*/ 0 h 486"/>
                    <a:gd name="T2" fmla="*/ 163 w 246"/>
                    <a:gd name="T3" fmla="*/ 2 h 486"/>
                    <a:gd name="T4" fmla="*/ 168 w 246"/>
                    <a:gd name="T5" fmla="*/ 9 h 486"/>
                    <a:gd name="T6" fmla="*/ 177 w 246"/>
                    <a:gd name="T7" fmla="*/ 20 h 486"/>
                    <a:gd name="T8" fmla="*/ 188 w 246"/>
                    <a:gd name="T9" fmla="*/ 35 h 486"/>
                    <a:gd name="T10" fmla="*/ 201 w 246"/>
                    <a:gd name="T11" fmla="*/ 55 h 486"/>
                    <a:gd name="T12" fmla="*/ 212 w 246"/>
                    <a:gd name="T13" fmla="*/ 77 h 486"/>
                    <a:gd name="T14" fmla="*/ 225 w 246"/>
                    <a:gd name="T15" fmla="*/ 103 h 486"/>
                    <a:gd name="T16" fmla="*/ 235 w 246"/>
                    <a:gd name="T17" fmla="*/ 131 h 486"/>
                    <a:gd name="T18" fmla="*/ 242 w 246"/>
                    <a:gd name="T19" fmla="*/ 163 h 486"/>
                    <a:gd name="T20" fmla="*/ 246 w 246"/>
                    <a:gd name="T21" fmla="*/ 196 h 486"/>
                    <a:gd name="T22" fmla="*/ 246 w 246"/>
                    <a:gd name="T23" fmla="*/ 231 h 486"/>
                    <a:gd name="T24" fmla="*/ 240 w 246"/>
                    <a:gd name="T25" fmla="*/ 269 h 486"/>
                    <a:gd name="T26" fmla="*/ 229 w 246"/>
                    <a:gd name="T27" fmla="*/ 308 h 486"/>
                    <a:gd name="T28" fmla="*/ 215 w 246"/>
                    <a:gd name="T29" fmla="*/ 345 h 486"/>
                    <a:gd name="T30" fmla="*/ 197 w 246"/>
                    <a:gd name="T31" fmla="*/ 375 h 486"/>
                    <a:gd name="T32" fmla="*/ 175 w 246"/>
                    <a:gd name="T33" fmla="*/ 402 h 486"/>
                    <a:gd name="T34" fmla="*/ 156 w 246"/>
                    <a:gd name="T35" fmla="*/ 426 h 486"/>
                    <a:gd name="T36" fmla="*/ 134 w 246"/>
                    <a:gd name="T37" fmla="*/ 444 h 486"/>
                    <a:gd name="T38" fmla="*/ 115 w 246"/>
                    <a:gd name="T39" fmla="*/ 459 h 486"/>
                    <a:gd name="T40" fmla="*/ 98 w 246"/>
                    <a:gd name="T41" fmla="*/ 472 h 486"/>
                    <a:gd name="T42" fmla="*/ 85 w 246"/>
                    <a:gd name="T43" fmla="*/ 480 h 486"/>
                    <a:gd name="T44" fmla="*/ 76 w 246"/>
                    <a:gd name="T45" fmla="*/ 485 h 486"/>
                    <a:gd name="T46" fmla="*/ 74 w 246"/>
                    <a:gd name="T47" fmla="*/ 486 h 486"/>
                    <a:gd name="T48" fmla="*/ 71 w 246"/>
                    <a:gd name="T49" fmla="*/ 485 h 486"/>
                    <a:gd name="T50" fmla="*/ 64 w 246"/>
                    <a:gd name="T51" fmla="*/ 478 h 486"/>
                    <a:gd name="T52" fmla="*/ 55 w 246"/>
                    <a:gd name="T53" fmla="*/ 465 h 486"/>
                    <a:gd name="T54" fmla="*/ 44 w 246"/>
                    <a:gd name="T55" fmla="*/ 450 h 486"/>
                    <a:gd name="T56" fmla="*/ 33 w 246"/>
                    <a:gd name="T57" fmla="*/ 430 h 486"/>
                    <a:gd name="T58" fmla="*/ 21 w 246"/>
                    <a:gd name="T59" fmla="*/ 406 h 486"/>
                    <a:gd name="T60" fmla="*/ 11 w 246"/>
                    <a:gd name="T61" fmla="*/ 378 h 486"/>
                    <a:gd name="T62" fmla="*/ 4 w 246"/>
                    <a:gd name="T63" fmla="*/ 347 h 486"/>
                    <a:gd name="T64" fmla="*/ 0 w 246"/>
                    <a:gd name="T65" fmla="*/ 312 h 486"/>
                    <a:gd name="T66" fmla="*/ 0 w 246"/>
                    <a:gd name="T67" fmla="*/ 273 h 486"/>
                    <a:gd name="T68" fmla="*/ 6 w 246"/>
                    <a:gd name="T69" fmla="*/ 233 h 486"/>
                    <a:gd name="T70" fmla="*/ 17 w 246"/>
                    <a:gd name="T71" fmla="*/ 191 h 486"/>
                    <a:gd name="T72" fmla="*/ 33 w 246"/>
                    <a:gd name="T73" fmla="*/ 154 h 486"/>
                    <a:gd name="T74" fmla="*/ 50 w 246"/>
                    <a:gd name="T75" fmla="*/ 122 h 486"/>
                    <a:gd name="T76" fmla="*/ 68 w 246"/>
                    <a:gd name="T77" fmla="*/ 93 h 486"/>
                    <a:gd name="T78" fmla="*/ 86 w 246"/>
                    <a:gd name="T79" fmla="*/ 68 h 486"/>
                    <a:gd name="T80" fmla="*/ 105 w 246"/>
                    <a:gd name="T81" fmla="*/ 47 h 486"/>
                    <a:gd name="T82" fmla="*/ 122 w 246"/>
                    <a:gd name="T83" fmla="*/ 30 h 486"/>
                    <a:gd name="T84" fmla="*/ 137 w 246"/>
                    <a:gd name="T85" fmla="*/ 17 h 486"/>
                    <a:gd name="T86" fmla="*/ 149 w 246"/>
                    <a:gd name="T87" fmla="*/ 7 h 486"/>
                    <a:gd name="T88" fmla="*/ 157 w 246"/>
                    <a:gd name="T89" fmla="*/ 2 h 486"/>
                    <a:gd name="T90" fmla="*/ 160 w 246"/>
                    <a:gd name="T91" fmla="*/ 0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6" h="486">
                      <a:moveTo>
                        <a:pt x="160" y="0"/>
                      </a:moveTo>
                      <a:lnTo>
                        <a:pt x="163" y="2"/>
                      </a:lnTo>
                      <a:lnTo>
                        <a:pt x="168" y="9"/>
                      </a:lnTo>
                      <a:lnTo>
                        <a:pt x="177" y="20"/>
                      </a:lnTo>
                      <a:lnTo>
                        <a:pt x="188" y="35"/>
                      </a:lnTo>
                      <a:lnTo>
                        <a:pt x="201" y="55"/>
                      </a:lnTo>
                      <a:lnTo>
                        <a:pt x="212" y="77"/>
                      </a:lnTo>
                      <a:lnTo>
                        <a:pt x="225" y="103"/>
                      </a:lnTo>
                      <a:lnTo>
                        <a:pt x="235" y="131"/>
                      </a:lnTo>
                      <a:lnTo>
                        <a:pt x="242" y="163"/>
                      </a:lnTo>
                      <a:lnTo>
                        <a:pt x="246" y="196"/>
                      </a:lnTo>
                      <a:lnTo>
                        <a:pt x="246" y="231"/>
                      </a:lnTo>
                      <a:lnTo>
                        <a:pt x="240" y="269"/>
                      </a:lnTo>
                      <a:lnTo>
                        <a:pt x="229" y="308"/>
                      </a:lnTo>
                      <a:lnTo>
                        <a:pt x="215" y="345"/>
                      </a:lnTo>
                      <a:lnTo>
                        <a:pt x="197" y="375"/>
                      </a:lnTo>
                      <a:lnTo>
                        <a:pt x="175" y="402"/>
                      </a:lnTo>
                      <a:lnTo>
                        <a:pt x="156" y="426"/>
                      </a:lnTo>
                      <a:lnTo>
                        <a:pt x="134" y="444"/>
                      </a:lnTo>
                      <a:lnTo>
                        <a:pt x="115" y="459"/>
                      </a:lnTo>
                      <a:lnTo>
                        <a:pt x="98" y="472"/>
                      </a:lnTo>
                      <a:lnTo>
                        <a:pt x="85" y="480"/>
                      </a:lnTo>
                      <a:lnTo>
                        <a:pt x="76" y="485"/>
                      </a:lnTo>
                      <a:lnTo>
                        <a:pt x="74" y="486"/>
                      </a:lnTo>
                      <a:lnTo>
                        <a:pt x="71" y="485"/>
                      </a:lnTo>
                      <a:lnTo>
                        <a:pt x="64" y="478"/>
                      </a:lnTo>
                      <a:lnTo>
                        <a:pt x="55" y="465"/>
                      </a:lnTo>
                      <a:lnTo>
                        <a:pt x="44" y="450"/>
                      </a:lnTo>
                      <a:lnTo>
                        <a:pt x="33" y="430"/>
                      </a:lnTo>
                      <a:lnTo>
                        <a:pt x="21" y="406"/>
                      </a:lnTo>
                      <a:lnTo>
                        <a:pt x="11" y="378"/>
                      </a:lnTo>
                      <a:lnTo>
                        <a:pt x="4" y="347"/>
                      </a:lnTo>
                      <a:lnTo>
                        <a:pt x="0" y="312"/>
                      </a:lnTo>
                      <a:lnTo>
                        <a:pt x="0" y="273"/>
                      </a:lnTo>
                      <a:lnTo>
                        <a:pt x="6" y="233"/>
                      </a:lnTo>
                      <a:lnTo>
                        <a:pt x="17" y="191"/>
                      </a:lnTo>
                      <a:lnTo>
                        <a:pt x="33" y="154"/>
                      </a:lnTo>
                      <a:lnTo>
                        <a:pt x="50" y="122"/>
                      </a:lnTo>
                      <a:lnTo>
                        <a:pt x="68" y="93"/>
                      </a:lnTo>
                      <a:lnTo>
                        <a:pt x="86" y="68"/>
                      </a:lnTo>
                      <a:lnTo>
                        <a:pt x="105" y="47"/>
                      </a:lnTo>
                      <a:lnTo>
                        <a:pt x="122" y="30"/>
                      </a:lnTo>
                      <a:lnTo>
                        <a:pt x="137" y="17"/>
                      </a:lnTo>
                      <a:lnTo>
                        <a:pt x="149" y="7"/>
                      </a:lnTo>
                      <a:lnTo>
                        <a:pt x="157" y="2"/>
                      </a:lnTo>
                      <a:lnTo>
                        <a:pt x="1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="" xmlns:a16="http://schemas.microsoft.com/office/drawing/2014/main" id="{981C88E2-F31F-4F5F-862A-8828C7116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5026" y="4932779"/>
                  <a:ext cx="272236" cy="558083"/>
                </a:xfrm>
                <a:custGeom>
                  <a:avLst/>
                  <a:gdLst>
                    <a:gd name="T0" fmla="*/ 133 w 242"/>
                    <a:gd name="T1" fmla="*/ 0 h 492"/>
                    <a:gd name="T2" fmla="*/ 136 w 242"/>
                    <a:gd name="T3" fmla="*/ 1 h 492"/>
                    <a:gd name="T4" fmla="*/ 143 w 242"/>
                    <a:gd name="T5" fmla="*/ 8 h 492"/>
                    <a:gd name="T6" fmla="*/ 153 w 242"/>
                    <a:gd name="T7" fmla="*/ 18 h 492"/>
                    <a:gd name="T8" fmla="*/ 166 w 242"/>
                    <a:gd name="T9" fmla="*/ 32 h 492"/>
                    <a:gd name="T10" fmla="*/ 180 w 242"/>
                    <a:gd name="T11" fmla="*/ 50 h 492"/>
                    <a:gd name="T12" fmla="*/ 194 w 242"/>
                    <a:gd name="T13" fmla="*/ 71 h 492"/>
                    <a:gd name="T14" fmla="*/ 208 w 242"/>
                    <a:gd name="T15" fmla="*/ 95 h 492"/>
                    <a:gd name="T16" fmla="*/ 221 w 242"/>
                    <a:gd name="T17" fmla="*/ 123 h 492"/>
                    <a:gd name="T18" fmla="*/ 231 w 242"/>
                    <a:gd name="T19" fmla="*/ 152 h 492"/>
                    <a:gd name="T20" fmla="*/ 239 w 242"/>
                    <a:gd name="T21" fmla="*/ 186 h 492"/>
                    <a:gd name="T22" fmla="*/ 242 w 242"/>
                    <a:gd name="T23" fmla="*/ 221 h 492"/>
                    <a:gd name="T24" fmla="*/ 240 w 242"/>
                    <a:gd name="T25" fmla="*/ 258 h 492"/>
                    <a:gd name="T26" fmla="*/ 232 w 242"/>
                    <a:gd name="T27" fmla="*/ 299 h 492"/>
                    <a:gd name="T28" fmla="*/ 221 w 242"/>
                    <a:gd name="T29" fmla="*/ 337 h 492"/>
                    <a:gd name="T30" fmla="*/ 205 w 242"/>
                    <a:gd name="T31" fmla="*/ 369 h 492"/>
                    <a:gd name="T32" fmla="*/ 188 w 242"/>
                    <a:gd name="T33" fmla="*/ 398 h 492"/>
                    <a:gd name="T34" fmla="*/ 170 w 242"/>
                    <a:gd name="T35" fmla="*/ 422 h 492"/>
                    <a:gd name="T36" fmla="*/ 150 w 242"/>
                    <a:gd name="T37" fmla="*/ 444 h 492"/>
                    <a:gd name="T38" fmla="*/ 133 w 242"/>
                    <a:gd name="T39" fmla="*/ 461 h 492"/>
                    <a:gd name="T40" fmla="*/ 117 w 242"/>
                    <a:gd name="T41" fmla="*/ 474 h 492"/>
                    <a:gd name="T42" fmla="*/ 105 w 242"/>
                    <a:gd name="T43" fmla="*/ 484 h 492"/>
                    <a:gd name="T44" fmla="*/ 96 w 242"/>
                    <a:gd name="T45" fmla="*/ 489 h 492"/>
                    <a:gd name="T46" fmla="*/ 93 w 242"/>
                    <a:gd name="T47" fmla="*/ 492 h 492"/>
                    <a:gd name="T48" fmla="*/ 91 w 242"/>
                    <a:gd name="T49" fmla="*/ 489 h 492"/>
                    <a:gd name="T50" fmla="*/ 84 w 242"/>
                    <a:gd name="T51" fmla="*/ 482 h 492"/>
                    <a:gd name="T52" fmla="*/ 74 w 242"/>
                    <a:gd name="T53" fmla="*/ 472 h 492"/>
                    <a:gd name="T54" fmla="*/ 61 w 242"/>
                    <a:gd name="T55" fmla="*/ 457 h 492"/>
                    <a:gd name="T56" fmla="*/ 48 w 242"/>
                    <a:gd name="T57" fmla="*/ 439 h 492"/>
                    <a:gd name="T58" fmla="*/ 34 w 242"/>
                    <a:gd name="T59" fmla="*/ 416 h 492"/>
                    <a:gd name="T60" fmla="*/ 21 w 242"/>
                    <a:gd name="T61" fmla="*/ 390 h 492"/>
                    <a:gd name="T62" fmla="*/ 11 w 242"/>
                    <a:gd name="T63" fmla="*/ 359 h 492"/>
                    <a:gd name="T64" fmla="*/ 4 w 242"/>
                    <a:gd name="T65" fmla="*/ 324 h 492"/>
                    <a:gd name="T66" fmla="*/ 0 w 242"/>
                    <a:gd name="T67" fmla="*/ 286 h 492"/>
                    <a:gd name="T68" fmla="*/ 3 w 242"/>
                    <a:gd name="T69" fmla="*/ 244 h 492"/>
                    <a:gd name="T70" fmla="*/ 10 w 242"/>
                    <a:gd name="T71" fmla="*/ 202 h 492"/>
                    <a:gd name="T72" fmla="*/ 21 w 242"/>
                    <a:gd name="T73" fmla="*/ 165 h 492"/>
                    <a:gd name="T74" fmla="*/ 34 w 242"/>
                    <a:gd name="T75" fmla="*/ 130 h 492"/>
                    <a:gd name="T76" fmla="*/ 50 w 242"/>
                    <a:gd name="T77" fmla="*/ 100 h 492"/>
                    <a:gd name="T78" fmla="*/ 67 w 242"/>
                    <a:gd name="T79" fmla="*/ 74 h 492"/>
                    <a:gd name="T80" fmla="*/ 84 w 242"/>
                    <a:gd name="T81" fmla="*/ 51 h 492"/>
                    <a:gd name="T82" fmla="*/ 99 w 242"/>
                    <a:gd name="T83" fmla="*/ 32 h 492"/>
                    <a:gd name="T84" fmla="*/ 113 w 242"/>
                    <a:gd name="T85" fmla="*/ 18 h 492"/>
                    <a:gd name="T86" fmla="*/ 123 w 242"/>
                    <a:gd name="T87" fmla="*/ 8 h 492"/>
                    <a:gd name="T88" fmla="*/ 130 w 242"/>
                    <a:gd name="T89" fmla="*/ 1 h 492"/>
                    <a:gd name="T90" fmla="*/ 133 w 242"/>
                    <a:gd name="T91" fmla="*/ 0 h 4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2" h="492">
                      <a:moveTo>
                        <a:pt x="133" y="0"/>
                      </a:moveTo>
                      <a:lnTo>
                        <a:pt x="136" y="1"/>
                      </a:lnTo>
                      <a:lnTo>
                        <a:pt x="143" y="8"/>
                      </a:lnTo>
                      <a:lnTo>
                        <a:pt x="153" y="18"/>
                      </a:lnTo>
                      <a:lnTo>
                        <a:pt x="166" y="32"/>
                      </a:lnTo>
                      <a:lnTo>
                        <a:pt x="180" y="50"/>
                      </a:lnTo>
                      <a:lnTo>
                        <a:pt x="194" y="71"/>
                      </a:lnTo>
                      <a:lnTo>
                        <a:pt x="208" y="95"/>
                      </a:lnTo>
                      <a:lnTo>
                        <a:pt x="221" y="123"/>
                      </a:lnTo>
                      <a:lnTo>
                        <a:pt x="231" y="152"/>
                      </a:lnTo>
                      <a:lnTo>
                        <a:pt x="239" y="186"/>
                      </a:lnTo>
                      <a:lnTo>
                        <a:pt x="242" y="221"/>
                      </a:lnTo>
                      <a:lnTo>
                        <a:pt x="240" y="258"/>
                      </a:lnTo>
                      <a:lnTo>
                        <a:pt x="232" y="299"/>
                      </a:lnTo>
                      <a:lnTo>
                        <a:pt x="221" y="337"/>
                      </a:lnTo>
                      <a:lnTo>
                        <a:pt x="205" y="369"/>
                      </a:lnTo>
                      <a:lnTo>
                        <a:pt x="188" y="398"/>
                      </a:lnTo>
                      <a:lnTo>
                        <a:pt x="170" y="422"/>
                      </a:lnTo>
                      <a:lnTo>
                        <a:pt x="150" y="444"/>
                      </a:lnTo>
                      <a:lnTo>
                        <a:pt x="133" y="461"/>
                      </a:lnTo>
                      <a:lnTo>
                        <a:pt x="117" y="474"/>
                      </a:lnTo>
                      <a:lnTo>
                        <a:pt x="105" y="484"/>
                      </a:lnTo>
                      <a:lnTo>
                        <a:pt x="96" y="489"/>
                      </a:lnTo>
                      <a:lnTo>
                        <a:pt x="93" y="492"/>
                      </a:lnTo>
                      <a:lnTo>
                        <a:pt x="91" y="489"/>
                      </a:lnTo>
                      <a:lnTo>
                        <a:pt x="84" y="482"/>
                      </a:lnTo>
                      <a:lnTo>
                        <a:pt x="74" y="472"/>
                      </a:lnTo>
                      <a:lnTo>
                        <a:pt x="61" y="457"/>
                      </a:lnTo>
                      <a:lnTo>
                        <a:pt x="48" y="439"/>
                      </a:lnTo>
                      <a:lnTo>
                        <a:pt x="34" y="416"/>
                      </a:lnTo>
                      <a:lnTo>
                        <a:pt x="21" y="390"/>
                      </a:lnTo>
                      <a:lnTo>
                        <a:pt x="11" y="359"/>
                      </a:lnTo>
                      <a:lnTo>
                        <a:pt x="4" y="324"/>
                      </a:lnTo>
                      <a:lnTo>
                        <a:pt x="0" y="286"/>
                      </a:lnTo>
                      <a:lnTo>
                        <a:pt x="3" y="244"/>
                      </a:lnTo>
                      <a:lnTo>
                        <a:pt x="10" y="202"/>
                      </a:lnTo>
                      <a:lnTo>
                        <a:pt x="21" y="165"/>
                      </a:lnTo>
                      <a:lnTo>
                        <a:pt x="34" y="130"/>
                      </a:lnTo>
                      <a:lnTo>
                        <a:pt x="50" y="100"/>
                      </a:lnTo>
                      <a:lnTo>
                        <a:pt x="67" y="74"/>
                      </a:lnTo>
                      <a:lnTo>
                        <a:pt x="84" y="51"/>
                      </a:lnTo>
                      <a:lnTo>
                        <a:pt x="99" y="32"/>
                      </a:lnTo>
                      <a:lnTo>
                        <a:pt x="113" y="18"/>
                      </a:lnTo>
                      <a:lnTo>
                        <a:pt x="123" y="8"/>
                      </a:lnTo>
                      <a:lnTo>
                        <a:pt x="130" y="1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: 形状 45">
                  <a:extLst>
                    <a:ext uri="{FF2B5EF4-FFF2-40B4-BE49-F238E27FC236}">
                      <a16:creationId xmlns="" xmlns:a16="http://schemas.microsoft.com/office/drawing/2014/main" id="{B655DB20-B7B6-4D35-80EB-B76794DB04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7679" y="5239045"/>
                  <a:ext cx="275638" cy="547873"/>
                </a:xfrm>
                <a:custGeom>
                  <a:avLst/>
                  <a:gdLst>
                    <a:gd name="T0" fmla="*/ 59 w 242"/>
                    <a:gd name="T1" fmla="*/ 0 h 484"/>
                    <a:gd name="T2" fmla="*/ 63 w 242"/>
                    <a:gd name="T3" fmla="*/ 2 h 484"/>
                    <a:gd name="T4" fmla="*/ 72 w 242"/>
                    <a:gd name="T5" fmla="*/ 7 h 484"/>
                    <a:gd name="T6" fmla="*/ 87 w 242"/>
                    <a:gd name="T7" fmla="*/ 16 h 484"/>
                    <a:gd name="T8" fmla="*/ 106 w 242"/>
                    <a:gd name="T9" fmla="*/ 27 h 484"/>
                    <a:gd name="T10" fmla="*/ 127 w 242"/>
                    <a:gd name="T11" fmla="*/ 42 h 484"/>
                    <a:gd name="T12" fmla="*/ 148 w 242"/>
                    <a:gd name="T13" fmla="*/ 62 h 484"/>
                    <a:gd name="T14" fmla="*/ 171 w 242"/>
                    <a:gd name="T15" fmla="*/ 86 h 484"/>
                    <a:gd name="T16" fmla="*/ 192 w 242"/>
                    <a:gd name="T17" fmla="*/ 112 h 484"/>
                    <a:gd name="T18" fmla="*/ 212 w 242"/>
                    <a:gd name="T19" fmla="*/ 144 h 484"/>
                    <a:gd name="T20" fmla="*/ 227 w 242"/>
                    <a:gd name="T21" fmla="*/ 179 h 484"/>
                    <a:gd name="T22" fmla="*/ 237 w 242"/>
                    <a:gd name="T23" fmla="*/ 220 h 484"/>
                    <a:gd name="T24" fmla="*/ 242 w 242"/>
                    <a:gd name="T25" fmla="*/ 260 h 484"/>
                    <a:gd name="T26" fmla="*/ 242 w 242"/>
                    <a:gd name="T27" fmla="*/ 298 h 484"/>
                    <a:gd name="T28" fmla="*/ 236 w 242"/>
                    <a:gd name="T29" fmla="*/ 335 h 484"/>
                    <a:gd name="T30" fmla="*/ 227 w 242"/>
                    <a:gd name="T31" fmla="*/ 367 h 484"/>
                    <a:gd name="T32" fmla="*/ 218 w 242"/>
                    <a:gd name="T33" fmla="*/ 396 h 484"/>
                    <a:gd name="T34" fmla="*/ 205 w 242"/>
                    <a:gd name="T35" fmla="*/ 421 h 484"/>
                    <a:gd name="T36" fmla="*/ 194 w 242"/>
                    <a:gd name="T37" fmla="*/ 444 h 484"/>
                    <a:gd name="T38" fmla="*/ 182 w 242"/>
                    <a:gd name="T39" fmla="*/ 461 h 484"/>
                    <a:gd name="T40" fmla="*/ 172 w 242"/>
                    <a:gd name="T41" fmla="*/ 473 h 484"/>
                    <a:gd name="T42" fmla="*/ 167 w 242"/>
                    <a:gd name="T43" fmla="*/ 482 h 484"/>
                    <a:gd name="T44" fmla="*/ 164 w 242"/>
                    <a:gd name="T45" fmla="*/ 484 h 484"/>
                    <a:gd name="T46" fmla="*/ 161 w 242"/>
                    <a:gd name="T47" fmla="*/ 483 h 484"/>
                    <a:gd name="T48" fmla="*/ 153 w 242"/>
                    <a:gd name="T49" fmla="*/ 479 h 484"/>
                    <a:gd name="T50" fmla="*/ 140 w 242"/>
                    <a:gd name="T51" fmla="*/ 470 h 484"/>
                    <a:gd name="T52" fmla="*/ 123 w 242"/>
                    <a:gd name="T53" fmla="*/ 461 h 484"/>
                    <a:gd name="T54" fmla="*/ 104 w 242"/>
                    <a:gd name="T55" fmla="*/ 447 h 484"/>
                    <a:gd name="T56" fmla="*/ 86 w 242"/>
                    <a:gd name="T57" fmla="*/ 428 h 484"/>
                    <a:gd name="T58" fmla="*/ 66 w 242"/>
                    <a:gd name="T59" fmla="*/ 406 h 484"/>
                    <a:gd name="T60" fmla="*/ 46 w 242"/>
                    <a:gd name="T61" fmla="*/ 379 h 484"/>
                    <a:gd name="T62" fmla="*/ 30 w 242"/>
                    <a:gd name="T63" fmla="*/ 349 h 484"/>
                    <a:gd name="T64" fmla="*/ 15 w 242"/>
                    <a:gd name="T65" fmla="*/ 314 h 484"/>
                    <a:gd name="T66" fmla="*/ 6 w 242"/>
                    <a:gd name="T67" fmla="*/ 273 h 484"/>
                    <a:gd name="T68" fmla="*/ 0 w 242"/>
                    <a:gd name="T69" fmla="*/ 231 h 484"/>
                    <a:gd name="T70" fmla="*/ 0 w 242"/>
                    <a:gd name="T71" fmla="*/ 192 h 484"/>
                    <a:gd name="T72" fmla="*/ 3 w 242"/>
                    <a:gd name="T73" fmla="*/ 154 h 484"/>
                    <a:gd name="T74" fmla="*/ 8 w 242"/>
                    <a:gd name="T75" fmla="*/ 121 h 484"/>
                    <a:gd name="T76" fmla="*/ 17 w 242"/>
                    <a:gd name="T77" fmla="*/ 91 h 484"/>
                    <a:gd name="T78" fmla="*/ 27 w 242"/>
                    <a:gd name="T79" fmla="*/ 65 h 484"/>
                    <a:gd name="T80" fmla="*/ 37 w 242"/>
                    <a:gd name="T81" fmla="*/ 42 h 484"/>
                    <a:gd name="T82" fmla="*/ 45 w 242"/>
                    <a:gd name="T83" fmla="*/ 24 h 484"/>
                    <a:gd name="T84" fmla="*/ 52 w 242"/>
                    <a:gd name="T85" fmla="*/ 11 h 484"/>
                    <a:gd name="T86" fmla="*/ 58 w 242"/>
                    <a:gd name="T87" fmla="*/ 3 h 484"/>
                    <a:gd name="T88" fmla="*/ 59 w 242"/>
                    <a:gd name="T89" fmla="*/ 0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2" h="484">
                      <a:moveTo>
                        <a:pt x="59" y="0"/>
                      </a:moveTo>
                      <a:lnTo>
                        <a:pt x="63" y="2"/>
                      </a:lnTo>
                      <a:lnTo>
                        <a:pt x="72" y="7"/>
                      </a:lnTo>
                      <a:lnTo>
                        <a:pt x="87" y="16"/>
                      </a:lnTo>
                      <a:lnTo>
                        <a:pt x="106" y="27"/>
                      </a:lnTo>
                      <a:lnTo>
                        <a:pt x="127" y="42"/>
                      </a:lnTo>
                      <a:lnTo>
                        <a:pt x="148" y="62"/>
                      </a:lnTo>
                      <a:lnTo>
                        <a:pt x="171" y="86"/>
                      </a:lnTo>
                      <a:lnTo>
                        <a:pt x="192" y="112"/>
                      </a:lnTo>
                      <a:lnTo>
                        <a:pt x="212" y="144"/>
                      </a:lnTo>
                      <a:lnTo>
                        <a:pt x="227" y="179"/>
                      </a:lnTo>
                      <a:lnTo>
                        <a:pt x="237" y="220"/>
                      </a:lnTo>
                      <a:lnTo>
                        <a:pt x="242" y="260"/>
                      </a:lnTo>
                      <a:lnTo>
                        <a:pt x="242" y="298"/>
                      </a:lnTo>
                      <a:lnTo>
                        <a:pt x="236" y="335"/>
                      </a:lnTo>
                      <a:lnTo>
                        <a:pt x="227" y="367"/>
                      </a:lnTo>
                      <a:lnTo>
                        <a:pt x="218" y="396"/>
                      </a:lnTo>
                      <a:lnTo>
                        <a:pt x="205" y="421"/>
                      </a:lnTo>
                      <a:lnTo>
                        <a:pt x="194" y="444"/>
                      </a:lnTo>
                      <a:lnTo>
                        <a:pt x="182" y="461"/>
                      </a:lnTo>
                      <a:lnTo>
                        <a:pt x="172" y="473"/>
                      </a:lnTo>
                      <a:lnTo>
                        <a:pt x="167" y="482"/>
                      </a:lnTo>
                      <a:lnTo>
                        <a:pt x="164" y="484"/>
                      </a:lnTo>
                      <a:lnTo>
                        <a:pt x="161" y="483"/>
                      </a:lnTo>
                      <a:lnTo>
                        <a:pt x="153" y="479"/>
                      </a:lnTo>
                      <a:lnTo>
                        <a:pt x="140" y="470"/>
                      </a:lnTo>
                      <a:lnTo>
                        <a:pt x="123" y="461"/>
                      </a:lnTo>
                      <a:lnTo>
                        <a:pt x="104" y="447"/>
                      </a:lnTo>
                      <a:lnTo>
                        <a:pt x="86" y="428"/>
                      </a:lnTo>
                      <a:lnTo>
                        <a:pt x="66" y="406"/>
                      </a:lnTo>
                      <a:lnTo>
                        <a:pt x="46" y="379"/>
                      </a:lnTo>
                      <a:lnTo>
                        <a:pt x="30" y="349"/>
                      </a:lnTo>
                      <a:lnTo>
                        <a:pt x="15" y="314"/>
                      </a:lnTo>
                      <a:lnTo>
                        <a:pt x="6" y="273"/>
                      </a:lnTo>
                      <a:lnTo>
                        <a:pt x="0" y="231"/>
                      </a:lnTo>
                      <a:lnTo>
                        <a:pt x="0" y="192"/>
                      </a:lnTo>
                      <a:lnTo>
                        <a:pt x="3" y="154"/>
                      </a:lnTo>
                      <a:lnTo>
                        <a:pt x="8" y="121"/>
                      </a:lnTo>
                      <a:lnTo>
                        <a:pt x="17" y="91"/>
                      </a:lnTo>
                      <a:lnTo>
                        <a:pt x="27" y="65"/>
                      </a:lnTo>
                      <a:lnTo>
                        <a:pt x="37" y="42"/>
                      </a:lnTo>
                      <a:lnTo>
                        <a:pt x="45" y="24"/>
                      </a:lnTo>
                      <a:lnTo>
                        <a:pt x="52" y="11"/>
                      </a:lnTo>
                      <a:lnTo>
                        <a:pt x="58" y="3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: 形状 46">
                  <a:extLst>
                    <a:ext uri="{FF2B5EF4-FFF2-40B4-BE49-F238E27FC236}">
                      <a16:creationId xmlns="" xmlns:a16="http://schemas.microsoft.com/office/drawing/2014/main" id="{EC320D88-AF2B-4324-A6DA-C8514AF14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6107" y="3745152"/>
                  <a:ext cx="272236" cy="558083"/>
                </a:xfrm>
                <a:custGeom>
                  <a:avLst/>
                  <a:gdLst>
                    <a:gd name="T0" fmla="*/ 139 w 238"/>
                    <a:gd name="T1" fmla="*/ 0 h 494"/>
                    <a:gd name="T2" fmla="*/ 142 w 238"/>
                    <a:gd name="T3" fmla="*/ 3 h 494"/>
                    <a:gd name="T4" fmla="*/ 147 w 238"/>
                    <a:gd name="T5" fmla="*/ 10 h 494"/>
                    <a:gd name="T6" fmla="*/ 157 w 238"/>
                    <a:gd name="T7" fmla="*/ 23 h 494"/>
                    <a:gd name="T8" fmla="*/ 169 w 238"/>
                    <a:gd name="T9" fmla="*/ 38 h 494"/>
                    <a:gd name="T10" fmla="*/ 181 w 238"/>
                    <a:gd name="T11" fmla="*/ 59 h 494"/>
                    <a:gd name="T12" fmla="*/ 195 w 238"/>
                    <a:gd name="T13" fmla="*/ 83 h 494"/>
                    <a:gd name="T14" fmla="*/ 208 w 238"/>
                    <a:gd name="T15" fmla="*/ 111 h 494"/>
                    <a:gd name="T16" fmla="*/ 219 w 238"/>
                    <a:gd name="T17" fmla="*/ 143 h 494"/>
                    <a:gd name="T18" fmla="*/ 229 w 238"/>
                    <a:gd name="T19" fmla="*/ 180 h 494"/>
                    <a:gd name="T20" fmla="*/ 235 w 238"/>
                    <a:gd name="T21" fmla="*/ 219 h 494"/>
                    <a:gd name="T22" fmla="*/ 238 w 238"/>
                    <a:gd name="T23" fmla="*/ 261 h 494"/>
                    <a:gd name="T24" fmla="*/ 235 w 238"/>
                    <a:gd name="T25" fmla="*/ 303 h 494"/>
                    <a:gd name="T26" fmla="*/ 226 w 238"/>
                    <a:gd name="T27" fmla="*/ 340 h 494"/>
                    <a:gd name="T28" fmla="*/ 215 w 238"/>
                    <a:gd name="T29" fmla="*/ 373 h 494"/>
                    <a:gd name="T30" fmla="*/ 201 w 238"/>
                    <a:gd name="T31" fmla="*/ 402 h 494"/>
                    <a:gd name="T32" fmla="*/ 185 w 238"/>
                    <a:gd name="T33" fmla="*/ 427 h 494"/>
                    <a:gd name="T34" fmla="*/ 169 w 238"/>
                    <a:gd name="T35" fmla="*/ 448 h 494"/>
                    <a:gd name="T36" fmla="*/ 153 w 238"/>
                    <a:gd name="T37" fmla="*/ 465 h 494"/>
                    <a:gd name="T38" fmla="*/ 139 w 238"/>
                    <a:gd name="T39" fmla="*/ 478 h 494"/>
                    <a:gd name="T40" fmla="*/ 128 w 238"/>
                    <a:gd name="T41" fmla="*/ 487 h 494"/>
                    <a:gd name="T42" fmla="*/ 120 w 238"/>
                    <a:gd name="T43" fmla="*/ 493 h 494"/>
                    <a:gd name="T44" fmla="*/ 118 w 238"/>
                    <a:gd name="T45" fmla="*/ 494 h 494"/>
                    <a:gd name="T46" fmla="*/ 115 w 238"/>
                    <a:gd name="T47" fmla="*/ 492 h 494"/>
                    <a:gd name="T48" fmla="*/ 108 w 238"/>
                    <a:gd name="T49" fmla="*/ 486 h 494"/>
                    <a:gd name="T50" fmla="*/ 96 w 238"/>
                    <a:gd name="T51" fmla="*/ 475 h 494"/>
                    <a:gd name="T52" fmla="*/ 82 w 238"/>
                    <a:gd name="T53" fmla="*/ 459 h 494"/>
                    <a:gd name="T54" fmla="*/ 67 w 238"/>
                    <a:gd name="T55" fmla="*/ 440 h 494"/>
                    <a:gd name="T56" fmla="*/ 50 w 238"/>
                    <a:gd name="T57" fmla="*/ 417 h 494"/>
                    <a:gd name="T58" fmla="*/ 34 w 238"/>
                    <a:gd name="T59" fmla="*/ 391 h 494"/>
                    <a:gd name="T60" fmla="*/ 21 w 238"/>
                    <a:gd name="T61" fmla="*/ 360 h 494"/>
                    <a:gd name="T62" fmla="*/ 10 w 238"/>
                    <a:gd name="T63" fmla="*/ 325 h 494"/>
                    <a:gd name="T64" fmla="*/ 3 w 238"/>
                    <a:gd name="T65" fmla="*/ 287 h 494"/>
                    <a:gd name="T66" fmla="*/ 0 w 238"/>
                    <a:gd name="T67" fmla="*/ 247 h 494"/>
                    <a:gd name="T68" fmla="*/ 5 w 238"/>
                    <a:gd name="T69" fmla="*/ 205 h 494"/>
                    <a:gd name="T70" fmla="*/ 13 w 238"/>
                    <a:gd name="T71" fmla="*/ 168 h 494"/>
                    <a:gd name="T72" fmla="*/ 26 w 238"/>
                    <a:gd name="T73" fmla="*/ 133 h 494"/>
                    <a:gd name="T74" fmla="*/ 43 w 238"/>
                    <a:gd name="T75" fmla="*/ 103 h 494"/>
                    <a:gd name="T76" fmla="*/ 61 w 238"/>
                    <a:gd name="T77" fmla="*/ 76 h 494"/>
                    <a:gd name="T78" fmla="*/ 79 w 238"/>
                    <a:gd name="T79" fmla="*/ 54 h 494"/>
                    <a:gd name="T80" fmla="*/ 98 w 238"/>
                    <a:gd name="T81" fmla="*/ 35 h 494"/>
                    <a:gd name="T82" fmla="*/ 113 w 238"/>
                    <a:gd name="T83" fmla="*/ 20 h 494"/>
                    <a:gd name="T84" fmla="*/ 126 w 238"/>
                    <a:gd name="T85" fmla="*/ 10 h 494"/>
                    <a:gd name="T86" fmla="*/ 136 w 238"/>
                    <a:gd name="T87" fmla="*/ 3 h 494"/>
                    <a:gd name="T88" fmla="*/ 139 w 238"/>
                    <a:gd name="T89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8" h="494">
                      <a:moveTo>
                        <a:pt x="139" y="0"/>
                      </a:moveTo>
                      <a:lnTo>
                        <a:pt x="142" y="3"/>
                      </a:lnTo>
                      <a:lnTo>
                        <a:pt x="147" y="10"/>
                      </a:lnTo>
                      <a:lnTo>
                        <a:pt x="157" y="23"/>
                      </a:lnTo>
                      <a:lnTo>
                        <a:pt x="169" y="38"/>
                      </a:lnTo>
                      <a:lnTo>
                        <a:pt x="181" y="59"/>
                      </a:lnTo>
                      <a:lnTo>
                        <a:pt x="195" y="83"/>
                      </a:lnTo>
                      <a:lnTo>
                        <a:pt x="208" y="111"/>
                      </a:lnTo>
                      <a:lnTo>
                        <a:pt x="219" y="143"/>
                      </a:lnTo>
                      <a:lnTo>
                        <a:pt x="229" y="180"/>
                      </a:lnTo>
                      <a:lnTo>
                        <a:pt x="235" y="219"/>
                      </a:lnTo>
                      <a:lnTo>
                        <a:pt x="238" y="261"/>
                      </a:lnTo>
                      <a:lnTo>
                        <a:pt x="235" y="303"/>
                      </a:lnTo>
                      <a:lnTo>
                        <a:pt x="226" y="340"/>
                      </a:lnTo>
                      <a:lnTo>
                        <a:pt x="215" y="373"/>
                      </a:lnTo>
                      <a:lnTo>
                        <a:pt x="201" y="402"/>
                      </a:lnTo>
                      <a:lnTo>
                        <a:pt x="185" y="427"/>
                      </a:lnTo>
                      <a:lnTo>
                        <a:pt x="169" y="448"/>
                      </a:lnTo>
                      <a:lnTo>
                        <a:pt x="153" y="465"/>
                      </a:lnTo>
                      <a:lnTo>
                        <a:pt x="139" y="478"/>
                      </a:lnTo>
                      <a:lnTo>
                        <a:pt x="128" y="487"/>
                      </a:lnTo>
                      <a:lnTo>
                        <a:pt x="120" y="493"/>
                      </a:lnTo>
                      <a:lnTo>
                        <a:pt x="118" y="494"/>
                      </a:lnTo>
                      <a:lnTo>
                        <a:pt x="115" y="492"/>
                      </a:lnTo>
                      <a:lnTo>
                        <a:pt x="108" y="486"/>
                      </a:lnTo>
                      <a:lnTo>
                        <a:pt x="96" y="475"/>
                      </a:lnTo>
                      <a:lnTo>
                        <a:pt x="82" y="459"/>
                      </a:lnTo>
                      <a:lnTo>
                        <a:pt x="67" y="440"/>
                      </a:lnTo>
                      <a:lnTo>
                        <a:pt x="50" y="417"/>
                      </a:lnTo>
                      <a:lnTo>
                        <a:pt x="34" y="391"/>
                      </a:lnTo>
                      <a:lnTo>
                        <a:pt x="21" y="360"/>
                      </a:lnTo>
                      <a:lnTo>
                        <a:pt x="10" y="325"/>
                      </a:lnTo>
                      <a:lnTo>
                        <a:pt x="3" y="287"/>
                      </a:lnTo>
                      <a:lnTo>
                        <a:pt x="0" y="247"/>
                      </a:lnTo>
                      <a:lnTo>
                        <a:pt x="5" y="205"/>
                      </a:lnTo>
                      <a:lnTo>
                        <a:pt x="13" y="168"/>
                      </a:lnTo>
                      <a:lnTo>
                        <a:pt x="26" y="133"/>
                      </a:lnTo>
                      <a:lnTo>
                        <a:pt x="43" y="103"/>
                      </a:lnTo>
                      <a:lnTo>
                        <a:pt x="61" y="76"/>
                      </a:lnTo>
                      <a:lnTo>
                        <a:pt x="79" y="54"/>
                      </a:lnTo>
                      <a:lnTo>
                        <a:pt x="98" y="35"/>
                      </a:lnTo>
                      <a:lnTo>
                        <a:pt x="113" y="20"/>
                      </a:lnTo>
                      <a:lnTo>
                        <a:pt x="126" y="10"/>
                      </a:lnTo>
                      <a:lnTo>
                        <a:pt x="136" y="3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任意多边形: 形状 47">
                  <a:extLst>
                    <a:ext uri="{FF2B5EF4-FFF2-40B4-BE49-F238E27FC236}">
                      <a16:creationId xmlns="" xmlns:a16="http://schemas.microsoft.com/office/drawing/2014/main" id="{293B2C81-E457-4BD5-A7AA-F2A9351497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9216" y="4670754"/>
                  <a:ext cx="425368" cy="377726"/>
                </a:xfrm>
                <a:custGeom>
                  <a:avLst/>
                  <a:gdLst>
                    <a:gd name="T0" fmla="*/ 17 w 375"/>
                    <a:gd name="T1" fmla="*/ 0 h 333"/>
                    <a:gd name="T2" fmla="*/ 34 w 375"/>
                    <a:gd name="T3" fmla="*/ 0 h 333"/>
                    <a:gd name="T4" fmla="*/ 58 w 375"/>
                    <a:gd name="T5" fmla="*/ 1 h 333"/>
                    <a:gd name="T6" fmla="*/ 86 w 375"/>
                    <a:gd name="T7" fmla="*/ 5 h 333"/>
                    <a:gd name="T8" fmla="*/ 119 w 375"/>
                    <a:gd name="T9" fmla="*/ 12 h 333"/>
                    <a:gd name="T10" fmla="*/ 154 w 375"/>
                    <a:gd name="T11" fmla="*/ 23 h 333"/>
                    <a:gd name="T12" fmla="*/ 191 w 375"/>
                    <a:gd name="T13" fmla="*/ 39 h 333"/>
                    <a:gd name="T14" fmla="*/ 229 w 375"/>
                    <a:gd name="T15" fmla="*/ 60 h 333"/>
                    <a:gd name="T16" fmla="*/ 267 w 375"/>
                    <a:gd name="T17" fmla="*/ 88 h 333"/>
                    <a:gd name="T18" fmla="*/ 300 w 375"/>
                    <a:gd name="T19" fmla="*/ 120 h 333"/>
                    <a:gd name="T20" fmla="*/ 327 w 375"/>
                    <a:gd name="T21" fmla="*/ 152 h 333"/>
                    <a:gd name="T22" fmla="*/ 345 w 375"/>
                    <a:gd name="T23" fmla="*/ 186 h 333"/>
                    <a:gd name="T24" fmla="*/ 359 w 375"/>
                    <a:gd name="T25" fmla="*/ 217 h 333"/>
                    <a:gd name="T26" fmla="*/ 368 w 375"/>
                    <a:gd name="T27" fmla="*/ 246 h 333"/>
                    <a:gd name="T28" fmla="*/ 372 w 375"/>
                    <a:gd name="T29" fmla="*/ 272 h 333"/>
                    <a:gd name="T30" fmla="*/ 375 w 375"/>
                    <a:gd name="T31" fmla="*/ 295 h 333"/>
                    <a:gd name="T32" fmla="*/ 375 w 375"/>
                    <a:gd name="T33" fmla="*/ 313 h 333"/>
                    <a:gd name="T34" fmla="*/ 375 w 375"/>
                    <a:gd name="T35" fmla="*/ 324 h 333"/>
                    <a:gd name="T36" fmla="*/ 375 w 375"/>
                    <a:gd name="T37" fmla="*/ 327 h 333"/>
                    <a:gd name="T38" fmla="*/ 370 w 375"/>
                    <a:gd name="T39" fmla="*/ 328 h 333"/>
                    <a:gd name="T40" fmla="*/ 358 w 375"/>
                    <a:gd name="T41" fmla="*/ 330 h 333"/>
                    <a:gd name="T42" fmla="*/ 339 w 375"/>
                    <a:gd name="T43" fmla="*/ 333 h 333"/>
                    <a:gd name="T44" fmla="*/ 315 w 375"/>
                    <a:gd name="T45" fmla="*/ 333 h 333"/>
                    <a:gd name="T46" fmla="*/ 286 w 375"/>
                    <a:gd name="T47" fmla="*/ 331 h 333"/>
                    <a:gd name="T48" fmla="*/ 253 w 375"/>
                    <a:gd name="T49" fmla="*/ 327 h 333"/>
                    <a:gd name="T50" fmla="*/ 218 w 375"/>
                    <a:gd name="T51" fmla="*/ 320 h 333"/>
                    <a:gd name="T52" fmla="*/ 181 w 375"/>
                    <a:gd name="T53" fmla="*/ 306 h 333"/>
                    <a:gd name="T54" fmla="*/ 143 w 375"/>
                    <a:gd name="T55" fmla="*/ 288 h 333"/>
                    <a:gd name="T56" fmla="*/ 106 w 375"/>
                    <a:gd name="T57" fmla="*/ 261 h 333"/>
                    <a:gd name="T58" fmla="*/ 76 w 375"/>
                    <a:gd name="T59" fmla="*/ 232 h 333"/>
                    <a:gd name="T60" fmla="*/ 52 w 375"/>
                    <a:gd name="T61" fmla="*/ 201 h 333"/>
                    <a:gd name="T62" fmla="*/ 34 w 375"/>
                    <a:gd name="T63" fmla="*/ 170 h 333"/>
                    <a:gd name="T64" fmla="*/ 20 w 375"/>
                    <a:gd name="T65" fmla="*/ 138 h 333"/>
                    <a:gd name="T66" fmla="*/ 11 w 375"/>
                    <a:gd name="T67" fmla="*/ 107 h 333"/>
                    <a:gd name="T68" fmla="*/ 4 w 375"/>
                    <a:gd name="T69" fmla="*/ 78 h 333"/>
                    <a:gd name="T70" fmla="*/ 1 w 375"/>
                    <a:gd name="T71" fmla="*/ 53 h 333"/>
                    <a:gd name="T72" fmla="*/ 0 w 375"/>
                    <a:gd name="T73" fmla="*/ 30 h 333"/>
                    <a:gd name="T74" fmla="*/ 0 w 375"/>
                    <a:gd name="T75" fmla="*/ 16 h 333"/>
                    <a:gd name="T76" fmla="*/ 0 w 375"/>
                    <a:gd name="T77" fmla="*/ 14 h 333"/>
                    <a:gd name="T78" fmla="*/ 0 w 375"/>
                    <a:gd name="T79" fmla="*/ 4 h 333"/>
                    <a:gd name="T80" fmla="*/ 1 w 375"/>
                    <a:gd name="T81" fmla="*/ 0 h 333"/>
                    <a:gd name="T82" fmla="*/ 4 w 375"/>
                    <a:gd name="T83" fmla="*/ 0 h 333"/>
                    <a:gd name="T84" fmla="*/ 17 w 375"/>
                    <a:gd name="T85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75" h="333">
                      <a:moveTo>
                        <a:pt x="17" y="0"/>
                      </a:moveTo>
                      <a:lnTo>
                        <a:pt x="34" y="0"/>
                      </a:lnTo>
                      <a:lnTo>
                        <a:pt x="58" y="1"/>
                      </a:lnTo>
                      <a:lnTo>
                        <a:pt x="86" y="5"/>
                      </a:lnTo>
                      <a:lnTo>
                        <a:pt x="119" y="12"/>
                      </a:lnTo>
                      <a:lnTo>
                        <a:pt x="154" y="23"/>
                      </a:lnTo>
                      <a:lnTo>
                        <a:pt x="191" y="39"/>
                      </a:lnTo>
                      <a:lnTo>
                        <a:pt x="229" y="60"/>
                      </a:lnTo>
                      <a:lnTo>
                        <a:pt x="267" y="88"/>
                      </a:lnTo>
                      <a:lnTo>
                        <a:pt x="300" y="120"/>
                      </a:lnTo>
                      <a:lnTo>
                        <a:pt x="327" y="152"/>
                      </a:lnTo>
                      <a:lnTo>
                        <a:pt x="345" y="186"/>
                      </a:lnTo>
                      <a:lnTo>
                        <a:pt x="359" y="217"/>
                      </a:lnTo>
                      <a:lnTo>
                        <a:pt x="368" y="246"/>
                      </a:lnTo>
                      <a:lnTo>
                        <a:pt x="372" y="272"/>
                      </a:lnTo>
                      <a:lnTo>
                        <a:pt x="375" y="295"/>
                      </a:lnTo>
                      <a:lnTo>
                        <a:pt x="375" y="313"/>
                      </a:lnTo>
                      <a:lnTo>
                        <a:pt x="375" y="324"/>
                      </a:lnTo>
                      <a:lnTo>
                        <a:pt x="375" y="327"/>
                      </a:lnTo>
                      <a:lnTo>
                        <a:pt x="370" y="328"/>
                      </a:lnTo>
                      <a:lnTo>
                        <a:pt x="358" y="330"/>
                      </a:lnTo>
                      <a:lnTo>
                        <a:pt x="339" y="333"/>
                      </a:lnTo>
                      <a:lnTo>
                        <a:pt x="315" y="333"/>
                      </a:lnTo>
                      <a:lnTo>
                        <a:pt x="286" y="331"/>
                      </a:lnTo>
                      <a:lnTo>
                        <a:pt x="253" y="327"/>
                      </a:lnTo>
                      <a:lnTo>
                        <a:pt x="218" y="320"/>
                      </a:lnTo>
                      <a:lnTo>
                        <a:pt x="181" y="306"/>
                      </a:lnTo>
                      <a:lnTo>
                        <a:pt x="143" y="288"/>
                      </a:lnTo>
                      <a:lnTo>
                        <a:pt x="106" y="261"/>
                      </a:lnTo>
                      <a:lnTo>
                        <a:pt x="76" y="232"/>
                      </a:lnTo>
                      <a:lnTo>
                        <a:pt x="52" y="201"/>
                      </a:lnTo>
                      <a:lnTo>
                        <a:pt x="34" y="170"/>
                      </a:lnTo>
                      <a:lnTo>
                        <a:pt x="20" y="138"/>
                      </a:lnTo>
                      <a:lnTo>
                        <a:pt x="11" y="107"/>
                      </a:lnTo>
                      <a:lnTo>
                        <a:pt x="4" y="78"/>
                      </a:lnTo>
                      <a:lnTo>
                        <a:pt x="1" y="53"/>
                      </a:lnTo>
                      <a:lnTo>
                        <a:pt x="0" y="30"/>
                      </a:lnTo>
                      <a:lnTo>
                        <a:pt x="0" y="16"/>
                      </a:lnTo>
                      <a:lnTo>
                        <a:pt x="0" y="14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任意多边形: 形状 48">
                  <a:extLst>
                    <a:ext uri="{FF2B5EF4-FFF2-40B4-BE49-F238E27FC236}">
                      <a16:creationId xmlns="" xmlns:a16="http://schemas.microsoft.com/office/drawing/2014/main" id="{1A14CEEA-D3E4-489B-B380-6839F4865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8736" y="5106331"/>
                  <a:ext cx="496831" cy="316473"/>
                </a:xfrm>
                <a:custGeom>
                  <a:avLst/>
                  <a:gdLst>
                    <a:gd name="T0" fmla="*/ 118 w 438"/>
                    <a:gd name="T1" fmla="*/ 0 h 278"/>
                    <a:gd name="T2" fmla="*/ 155 w 438"/>
                    <a:gd name="T3" fmla="*/ 4 h 278"/>
                    <a:gd name="T4" fmla="*/ 195 w 438"/>
                    <a:gd name="T5" fmla="*/ 11 h 278"/>
                    <a:gd name="T6" fmla="*/ 236 w 438"/>
                    <a:gd name="T7" fmla="*/ 24 h 278"/>
                    <a:gd name="T8" fmla="*/ 279 w 438"/>
                    <a:gd name="T9" fmla="*/ 42 h 278"/>
                    <a:gd name="T10" fmla="*/ 316 w 438"/>
                    <a:gd name="T11" fmla="*/ 63 h 278"/>
                    <a:gd name="T12" fmla="*/ 346 w 438"/>
                    <a:gd name="T13" fmla="*/ 87 h 278"/>
                    <a:gd name="T14" fmla="*/ 371 w 438"/>
                    <a:gd name="T15" fmla="*/ 112 h 278"/>
                    <a:gd name="T16" fmla="*/ 391 w 438"/>
                    <a:gd name="T17" fmla="*/ 137 h 278"/>
                    <a:gd name="T18" fmla="*/ 407 w 438"/>
                    <a:gd name="T19" fmla="*/ 162 h 278"/>
                    <a:gd name="T20" fmla="*/ 418 w 438"/>
                    <a:gd name="T21" fmla="*/ 186 h 278"/>
                    <a:gd name="T22" fmla="*/ 426 w 438"/>
                    <a:gd name="T23" fmla="*/ 207 h 278"/>
                    <a:gd name="T24" fmla="*/ 432 w 438"/>
                    <a:gd name="T25" fmla="*/ 225 h 278"/>
                    <a:gd name="T26" fmla="*/ 436 w 438"/>
                    <a:gd name="T27" fmla="*/ 239 h 278"/>
                    <a:gd name="T28" fmla="*/ 438 w 438"/>
                    <a:gd name="T29" fmla="*/ 249 h 278"/>
                    <a:gd name="T30" fmla="*/ 438 w 438"/>
                    <a:gd name="T31" fmla="*/ 252 h 278"/>
                    <a:gd name="T32" fmla="*/ 435 w 438"/>
                    <a:gd name="T33" fmla="*/ 253 h 278"/>
                    <a:gd name="T34" fmla="*/ 425 w 438"/>
                    <a:gd name="T35" fmla="*/ 258 h 278"/>
                    <a:gd name="T36" fmla="*/ 411 w 438"/>
                    <a:gd name="T37" fmla="*/ 263 h 278"/>
                    <a:gd name="T38" fmla="*/ 391 w 438"/>
                    <a:gd name="T39" fmla="*/ 269 h 278"/>
                    <a:gd name="T40" fmla="*/ 366 w 438"/>
                    <a:gd name="T41" fmla="*/ 273 h 278"/>
                    <a:gd name="T42" fmla="*/ 339 w 438"/>
                    <a:gd name="T43" fmla="*/ 277 h 278"/>
                    <a:gd name="T44" fmla="*/ 306 w 438"/>
                    <a:gd name="T45" fmla="*/ 278 h 278"/>
                    <a:gd name="T46" fmla="*/ 272 w 438"/>
                    <a:gd name="T47" fmla="*/ 277 h 278"/>
                    <a:gd name="T48" fmla="*/ 237 w 438"/>
                    <a:gd name="T49" fmla="*/ 273 h 278"/>
                    <a:gd name="T50" fmla="*/ 199 w 438"/>
                    <a:gd name="T51" fmla="*/ 262 h 278"/>
                    <a:gd name="T52" fmla="*/ 161 w 438"/>
                    <a:gd name="T53" fmla="*/ 246 h 278"/>
                    <a:gd name="T54" fmla="*/ 125 w 438"/>
                    <a:gd name="T55" fmla="*/ 224 h 278"/>
                    <a:gd name="T56" fmla="*/ 96 w 438"/>
                    <a:gd name="T57" fmla="*/ 200 h 278"/>
                    <a:gd name="T58" fmla="*/ 70 w 438"/>
                    <a:gd name="T59" fmla="*/ 174 h 278"/>
                    <a:gd name="T60" fmla="*/ 50 w 438"/>
                    <a:gd name="T61" fmla="*/ 146 h 278"/>
                    <a:gd name="T62" fmla="*/ 34 w 438"/>
                    <a:gd name="T63" fmla="*/ 118 h 278"/>
                    <a:gd name="T64" fmla="*/ 22 w 438"/>
                    <a:gd name="T65" fmla="*/ 91 h 278"/>
                    <a:gd name="T66" fmla="*/ 12 w 438"/>
                    <a:gd name="T67" fmla="*/ 66 h 278"/>
                    <a:gd name="T68" fmla="*/ 7 w 438"/>
                    <a:gd name="T69" fmla="*/ 45 h 278"/>
                    <a:gd name="T70" fmla="*/ 2 w 438"/>
                    <a:gd name="T71" fmla="*/ 29 h 278"/>
                    <a:gd name="T72" fmla="*/ 1 w 438"/>
                    <a:gd name="T73" fmla="*/ 18 h 278"/>
                    <a:gd name="T74" fmla="*/ 0 w 438"/>
                    <a:gd name="T75" fmla="*/ 15 h 278"/>
                    <a:gd name="T76" fmla="*/ 4 w 438"/>
                    <a:gd name="T77" fmla="*/ 14 h 278"/>
                    <a:gd name="T78" fmla="*/ 15 w 438"/>
                    <a:gd name="T79" fmla="*/ 11 h 278"/>
                    <a:gd name="T80" fmla="*/ 34 w 438"/>
                    <a:gd name="T81" fmla="*/ 7 h 278"/>
                    <a:gd name="T82" fmla="*/ 56 w 438"/>
                    <a:gd name="T83" fmla="*/ 3 h 278"/>
                    <a:gd name="T84" fmla="*/ 86 w 438"/>
                    <a:gd name="T85" fmla="*/ 0 h 278"/>
                    <a:gd name="T86" fmla="*/ 118 w 438"/>
                    <a:gd name="T87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38" h="278">
                      <a:moveTo>
                        <a:pt x="118" y="0"/>
                      </a:moveTo>
                      <a:lnTo>
                        <a:pt x="155" y="4"/>
                      </a:lnTo>
                      <a:lnTo>
                        <a:pt x="195" y="11"/>
                      </a:lnTo>
                      <a:lnTo>
                        <a:pt x="236" y="24"/>
                      </a:lnTo>
                      <a:lnTo>
                        <a:pt x="279" y="42"/>
                      </a:lnTo>
                      <a:lnTo>
                        <a:pt x="316" y="63"/>
                      </a:lnTo>
                      <a:lnTo>
                        <a:pt x="346" y="87"/>
                      </a:lnTo>
                      <a:lnTo>
                        <a:pt x="371" y="112"/>
                      </a:lnTo>
                      <a:lnTo>
                        <a:pt x="391" y="137"/>
                      </a:lnTo>
                      <a:lnTo>
                        <a:pt x="407" y="162"/>
                      </a:lnTo>
                      <a:lnTo>
                        <a:pt x="418" y="186"/>
                      </a:lnTo>
                      <a:lnTo>
                        <a:pt x="426" y="207"/>
                      </a:lnTo>
                      <a:lnTo>
                        <a:pt x="432" y="225"/>
                      </a:lnTo>
                      <a:lnTo>
                        <a:pt x="436" y="239"/>
                      </a:lnTo>
                      <a:lnTo>
                        <a:pt x="438" y="249"/>
                      </a:lnTo>
                      <a:lnTo>
                        <a:pt x="438" y="252"/>
                      </a:lnTo>
                      <a:lnTo>
                        <a:pt x="435" y="253"/>
                      </a:lnTo>
                      <a:lnTo>
                        <a:pt x="425" y="258"/>
                      </a:lnTo>
                      <a:lnTo>
                        <a:pt x="411" y="263"/>
                      </a:lnTo>
                      <a:lnTo>
                        <a:pt x="391" y="269"/>
                      </a:lnTo>
                      <a:lnTo>
                        <a:pt x="366" y="273"/>
                      </a:lnTo>
                      <a:lnTo>
                        <a:pt x="339" y="277"/>
                      </a:lnTo>
                      <a:lnTo>
                        <a:pt x="306" y="278"/>
                      </a:lnTo>
                      <a:lnTo>
                        <a:pt x="272" y="277"/>
                      </a:lnTo>
                      <a:lnTo>
                        <a:pt x="237" y="273"/>
                      </a:lnTo>
                      <a:lnTo>
                        <a:pt x="199" y="262"/>
                      </a:lnTo>
                      <a:lnTo>
                        <a:pt x="161" y="246"/>
                      </a:lnTo>
                      <a:lnTo>
                        <a:pt x="125" y="224"/>
                      </a:lnTo>
                      <a:lnTo>
                        <a:pt x="96" y="200"/>
                      </a:lnTo>
                      <a:lnTo>
                        <a:pt x="70" y="174"/>
                      </a:lnTo>
                      <a:lnTo>
                        <a:pt x="50" y="146"/>
                      </a:lnTo>
                      <a:lnTo>
                        <a:pt x="34" y="118"/>
                      </a:lnTo>
                      <a:lnTo>
                        <a:pt x="22" y="91"/>
                      </a:lnTo>
                      <a:lnTo>
                        <a:pt x="12" y="66"/>
                      </a:lnTo>
                      <a:lnTo>
                        <a:pt x="7" y="45"/>
                      </a:lnTo>
                      <a:lnTo>
                        <a:pt x="2" y="29"/>
                      </a:lnTo>
                      <a:lnTo>
                        <a:pt x="1" y="18"/>
                      </a:lnTo>
                      <a:lnTo>
                        <a:pt x="0" y="15"/>
                      </a:lnTo>
                      <a:lnTo>
                        <a:pt x="4" y="14"/>
                      </a:lnTo>
                      <a:lnTo>
                        <a:pt x="15" y="11"/>
                      </a:lnTo>
                      <a:lnTo>
                        <a:pt x="34" y="7"/>
                      </a:lnTo>
                      <a:lnTo>
                        <a:pt x="56" y="3"/>
                      </a:lnTo>
                      <a:lnTo>
                        <a:pt x="86" y="0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任意多边形: 形状 49">
                  <a:extLst>
                    <a:ext uri="{FF2B5EF4-FFF2-40B4-BE49-F238E27FC236}">
                      <a16:creationId xmlns="" xmlns:a16="http://schemas.microsoft.com/office/drawing/2014/main" id="{5924B5C2-EFAD-4EAC-925C-E22FCD923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6107" y="5480655"/>
                  <a:ext cx="554680" cy="272236"/>
                </a:xfrm>
                <a:custGeom>
                  <a:avLst/>
                  <a:gdLst>
                    <a:gd name="T0" fmla="*/ 232 w 489"/>
                    <a:gd name="T1" fmla="*/ 0 h 240"/>
                    <a:gd name="T2" fmla="*/ 275 w 489"/>
                    <a:gd name="T3" fmla="*/ 6 h 240"/>
                    <a:gd name="T4" fmla="*/ 316 w 489"/>
                    <a:gd name="T5" fmla="*/ 14 h 240"/>
                    <a:gd name="T6" fmla="*/ 352 w 489"/>
                    <a:gd name="T7" fmla="*/ 28 h 240"/>
                    <a:gd name="T8" fmla="*/ 383 w 489"/>
                    <a:gd name="T9" fmla="*/ 45 h 240"/>
                    <a:gd name="T10" fmla="*/ 410 w 489"/>
                    <a:gd name="T11" fmla="*/ 63 h 240"/>
                    <a:gd name="T12" fmla="*/ 433 w 489"/>
                    <a:gd name="T13" fmla="*/ 83 h 240"/>
                    <a:gd name="T14" fmla="*/ 451 w 489"/>
                    <a:gd name="T15" fmla="*/ 101 h 240"/>
                    <a:gd name="T16" fmla="*/ 465 w 489"/>
                    <a:gd name="T17" fmla="*/ 119 h 240"/>
                    <a:gd name="T18" fmla="*/ 477 w 489"/>
                    <a:gd name="T19" fmla="*/ 135 h 240"/>
                    <a:gd name="T20" fmla="*/ 484 w 489"/>
                    <a:gd name="T21" fmla="*/ 147 h 240"/>
                    <a:gd name="T22" fmla="*/ 488 w 489"/>
                    <a:gd name="T23" fmla="*/ 156 h 240"/>
                    <a:gd name="T24" fmla="*/ 489 w 489"/>
                    <a:gd name="T25" fmla="*/ 158 h 240"/>
                    <a:gd name="T26" fmla="*/ 487 w 489"/>
                    <a:gd name="T27" fmla="*/ 161 h 240"/>
                    <a:gd name="T28" fmla="*/ 480 w 489"/>
                    <a:gd name="T29" fmla="*/ 167 h 240"/>
                    <a:gd name="T30" fmla="*/ 467 w 489"/>
                    <a:gd name="T31" fmla="*/ 177 h 240"/>
                    <a:gd name="T32" fmla="*/ 450 w 489"/>
                    <a:gd name="T33" fmla="*/ 188 h 240"/>
                    <a:gd name="T34" fmla="*/ 427 w 489"/>
                    <a:gd name="T35" fmla="*/ 200 h 240"/>
                    <a:gd name="T36" fmla="*/ 402 w 489"/>
                    <a:gd name="T37" fmla="*/ 213 h 240"/>
                    <a:gd name="T38" fmla="*/ 373 w 489"/>
                    <a:gd name="T39" fmla="*/ 224 h 240"/>
                    <a:gd name="T40" fmla="*/ 341 w 489"/>
                    <a:gd name="T41" fmla="*/ 233 h 240"/>
                    <a:gd name="T42" fmla="*/ 304 w 489"/>
                    <a:gd name="T43" fmla="*/ 238 h 240"/>
                    <a:gd name="T44" fmla="*/ 266 w 489"/>
                    <a:gd name="T45" fmla="*/ 240 h 240"/>
                    <a:gd name="T46" fmla="*/ 224 w 489"/>
                    <a:gd name="T47" fmla="*/ 235 h 240"/>
                    <a:gd name="T48" fmla="*/ 184 w 489"/>
                    <a:gd name="T49" fmla="*/ 226 h 240"/>
                    <a:gd name="T50" fmla="*/ 147 w 489"/>
                    <a:gd name="T51" fmla="*/ 212 h 240"/>
                    <a:gd name="T52" fmla="*/ 116 w 489"/>
                    <a:gd name="T53" fmla="*/ 193 h 240"/>
                    <a:gd name="T54" fmla="*/ 88 w 489"/>
                    <a:gd name="T55" fmla="*/ 172 h 240"/>
                    <a:gd name="T56" fmla="*/ 64 w 489"/>
                    <a:gd name="T57" fmla="*/ 150 h 240"/>
                    <a:gd name="T58" fmla="*/ 44 w 489"/>
                    <a:gd name="T59" fmla="*/ 129 h 240"/>
                    <a:gd name="T60" fmla="*/ 27 w 489"/>
                    <a:gd name="T61" fmla="*/ 108 h 240"/>
                    <a:gd name="T62" fmla="*/ 16 w 489"/>
                    <a:gd name="T63" fmla="*/ 90 h 240"/>
                    <a:gd name="T64" fmla="*/ 7 w 489"/>
                    <a:gd name="T65" fmla="*/ 76 h 240"/>
                    <a:gd name="T66" fmla="*/ 2 w 489"/>
                    <a:gd name="T67" fmla="*/ 66 h 240"/>
                    <a:gd name="T68" fmla="*/ 0 w 489"/>
                    <a:gd name="T69" fmla="*/ 63 h 240"/>
                    <a:gd name="T70" fmla="*/ 3 w 489"/>
                    <a:gd name="T71" fmla="*/ 60 h 240"/>
                    <a:gd name="T72" fmla="*/ 10 w 489"/>
                    <a:gd name="T73" fmla="*/ 56 h 240"/>
                    <a:gd name="T74" fmla="*/ 24 w 489"/>
                    <a:gd name="T75" fmla="*/ 48 h 240"/>
                    <a:gd name="T76" fmla="*/ 41 w 489"/>
                    <a:gd name="T77" fmla="*/ 39 h 240"/>
                    <a:gd name="T78" fmla="*/ 64 w 489"/>
                    <a:gd name="T79" fmla="*/ 30 h 240"/>
                    <a:gd name="T80" fmla="*/ 91 w 489"/>
                    <a:gd name="T81" fmla="*/ 20 h 240"/>
                    <a:gd name="T82" fmla="*/ 120 w 489"/>
                    <a:gd name="T83" fmla="*/ 11 h 240"/>
                    <a:gd name="T84" fmla="*/ 154 w 489"/>
                    <a:gd name="T85" fmla="*/ 4 h 240"/>
                    <a:gd name="T86" fmla="*/ 191 w 489"/>
                    <a:gd name="T87" fmla="*/ 2 h 240"/>
                    <a:gd name="T88" fmla="*/ 232 w 489"/>
                    <a:gd name="T89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89" h="240">
                      <a:moveTo>
                        <a:pt x="232" y="0"/>
                      </a:moveTo>
                      <a:lnTo>
                        <a:pt x="275" y="6"/>
                      </a:lnTo>
                      <a:lnTo>
                        <a:pt x="316" y="14"/>
                      </a:lnTo>
                      <a:lnTo>
                        <a:pt x="352" y="28"/>
                      </a:lnTo>
                      <a:lnTo>
                        <a:pt x="383" y="45"/>
                      </a:lnTo>
                      <a:lnTo>
                        <a:pt x="410" y="63"/>
                      </a:lnTo>
                      <a:lnTo>
                        <a:pt x="433" y="83"/>
                      </a:lnTo>
                      <a:lnTo>
                        <a:pt x="451" y="101"/>
                      </a:lnTo>
                      <a:lnTo>
                        <a:pt x="465" y="119"/>
                      </a:lnTo>
                      <a:lnTo>
                        <a:pt x="477" y="135"/>
                      </a:lnTo>
                      <a:lnTo>
                        <a:pt x="484" y="147"/>
                      </a:lnTo>
                      <a:lnTo>
                        <a:pt x="488" y="156"/>
                      </a:lnTo>
                      <a:lnTo>
                        <a:pt x="489" y="158"/>
                      </a:lnTo>
                      <a:lnTo>
                        <a:pt x="487" y="161"/>
                      </a:lnTo>
                      <a:lnTo>
                        <a:pt x="480" y="167"/>
                      </a:lnTo>
                      <a:lnTo>
                        <a:pt x="467" y="177"/>
                      </a:lnTo>
                      <a:lnTo>
                        <a:pt x="450" y="188"/>
                      </a:lnTo>
                      <a:lnTo>
                        <a:pt x="427" y="200"/>
                      </a:lnTo>
                      <a:lnTo>
                        <a:pt x="402" y="213"/>
                      </a:lnTo>
                      <a:lnTo>
                        <a:pt x="373" y="224"/>
                      </a:lnTo>
                      <a:lnTo>
                        <a:pt x="341" y="233"/>
                      </a:lnTo>
                      <a:lnTo>
                        <a:pt x="304" y="238"/>
                      </a:lnTo>
                      <a:lnTo>
                        <a:pt x="266" y="240"/>
                      </a:lnTo>
                      <a:lnTo>
                        <a:pt x="224" y="235"/>
                      </a:lnTo>
                      <a:lnTo>
                        <a:pt x="184" y="226"/>
                      </a:lnTo>
                      <a:lnTo>
                        <a:pt x="147" y="212"/>
                      </a:lnTo>
                      <a:lnTo>
                        <a:pt x="116" y="193"/>
                      </a:lnTo>
                      <a:lnTo>
                        <a:pt x="88" y="172"/>
                      </a:lnTo>
                      <a:lnTo>
                        <a:pt x="64" y="150"/>
                      </a:lnTo>
                      <a:lnTo>
                        <a:pt x="44" y="129"/>
                      </a:lnTo>
                      <a:lnTo>
                        <a:pt x="27" y="108"/>
                      </a:lnTo>
                      <a:lnTo>
                        <a:pt x="16" y="90"/>
                      </a:lnTo>
                      <a:lnTo>
                        <a:pt x="7" y="76"/>
                      </a:lnTo>
                      <a:lnTo>
                        <a:pt x="2" y="66"/>
                      </a:lnTo>
                      <a:lnTo>
                        <a:pt x="0" y="63"/>
                      </a:lnTo>
                      <a:lnTo>
                        <a:pt x="3" y="60"/>
                      </a:lnTo>
                      <a:lnTo>
                        <a:pt x="10" y="56"/>
                      </a:lnTo>
                      <a:lnTo>
                        <a:pt x="24" y="48"/>
                      </a:lnTo>
                      <a:lnTo>
                        <a:pt x="41" y="39"/>
                      </a:lnTo>
                      <a:lnTo>
                        <a:pt x="64" y="30"/>
                      </a:lnTo>
                      <a:lnTo>
                        <a:pt x="91" y="20"/>
                      </a:lnTo>
                      <a:lnTo>
                        <a:pt x="120" y="11"/>
                      </a:lnTo>
                      <a:lnTo>
                        <a:pt x="154" y="4"/>
                      </a:lnTo>
                      <a:lnTo>
                        <a:pt x="191" y="2"/>
                      </a:lnTo>
                      <a:lnTo>
                        <a:pt x="2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任意多边形: 形状 50">
                  <a:extLst>
                    <a:ext uri="{FF2B5EF4-FFF2-40B4-BE49-F238E27FC236}">
                      <a16:creationId xmlns="" xmlns:a16="http://schemas.microsoft.com/office/drawing/2014/main" id="{AB97B647-757D-45D9-99CA-BA2595467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3625" y="5769904"/>
                  <a:ext cx="564889" cy="265430"/>
                </a:xfrm>
                <a:custGeom>
                  <a:avLst/>
                  <a:gdLst>
                    <a:gd name="T0" fmla="*/ 265 w 497"/>
                    <a:gd name="T1" fmla="*/ 0 h 234"/>
                    <a:gd name="T2" fmla="*/ 306 w 497"/>
                    <a:gd name="T3" fmla="*/ 5 h 234"/>
                    <a:gd name="T4" fmla="*/ 345 w 497"/>
                    <a:gd name="T5" fmla="*/ 13 h 234"/>
                    <a:gd name="T6" fmla="*/ 377 w 497"/>
                    <a:gd name="T7" fmla="*/ 26 h 234"/>
                    <a:gd name="T8" fmla="*/ 407 w 497"/>
                    <a:gd name="T9" fmla="*/ 41 h 234"/>
                    <a:gd name="T10" fmla="*/ 431 w 497"/>
                    <a:gd name="T11" fmla="*/ 58 h 234"/>
                    <a:gd name="T12" fmla="*/ 452 w 497"/>
                    <a:gd name="T13" fmla="*/ 74 h 234"/>
                    <a:gd name="T14" fmla="*/ 468 w 497"/>
                    <a:gd name="T15" fmla="*/ 90 h 234"/>
                    <a:gd name="T16" fmla="*/ 480 w 497"/>
                    <a:gd name="T17" fmla="*/ 105 h 234"/>
                    <a:gd name="T18" fmla="*/ 490 w 497"/>
                    <a:gd name="T19" fmla="*/ 116 h 234"/>
                    <a:gd name="T20" fmla="*/ 496 w 497"/>
                    <a:gd name="T21" fmla="*/ 123 h 234"/>
                    <a:gd name="T22" fmla="*/ 497 w 497"/>
                    <a:gd name="T23" fmla="*/ 126 h 234"/>
                    <a:gd name="T24" fmla="*/ 494 w 497"/>
                    <a:gd name="T25" fmla="*/ 129 h 234"/>
                    <a:gd name="T26" fmla="*/ 487 w 497"/>
                    <a:gd name="T27" fmla="*/ 136 h 234"/>
                    <a:gd name="T28" fmla="*/ 476 w 497"/>
                    <a:gd name="T29" fmla="*/ 147 h 234"/>
                    <a:gd name="T30" fmla="*/ 460 w 497"/>
                    <a:gd name="T31" fmla="*/ 161 h 234"/>
                    <a:gd name="T32" fmla="*/ 441 w 497"/>
                    <a:gd name="T33" fmla="*/ 175 h 234"/>
                    <a:gd name="T34" fmla="*/ 417 w 497"/>
                    <a:gd name="T35" fmla="*/ 191 h 234"/>
                    <a:gd name="T36" fmla="*/ 388 w 497"/>
                    <a:gd name="T37" fmla="*/ 205 h 234"/>
                    <a:gd name="T38" fmla="*/ 357 w 497"/>
                    <a:gd name="T39" fmla="*/ 217 h 234"/>
                    <a:gd name="T40" fmla="*/ 322 w 497"/>
                    <a:gd name="T41" fmla="*/ 227 h 234"/>
                    <a:gd name="T42" fmla="*/ 284 w 497"/>
                    <a:gd name="T43" fmla="*/ 233 h 234"/>
                    <a:gd name="T44" fmla="*/ 243 w 497"/>
                    <a:gd name="T45" fmla="*/ 234 h 234"/>
                    <a:gd name="T46" fmla="*/ 202 w 497"/>
                    <a:gd name="T47" fmla="*/ 230 h 234"/>
                    <a:gd name="T48" fmla="*/ 164 w 497"/>
                    <a:gd name="T49" fmla="*/ 220 h 234"/>
                    <a:gd name="T50" fmla="*/ 130 w 497"/>
                    <a:gd name="T51" fmla="*/ 205 h 234"/>
                    <a:gd name="T52" fmla="*/ 100 w 497"/>
                    <a:gd name="T53" fmla="*/ 188 h 234"/>
                    <a:gd name="T54" fmla="*/ 73 w 497"/>
                    <a:gd name="T55" fmla="*/ 170 h 234"/>
                    <a:gd name="T56" fmla="*/ 50 w 497"/>
                    <a:gd name="T57" fmla="*/ 150 h 234"/>
                    <a:gd name="T58" fmla="*/ 32 w 497"/>
                    <a:gd name="T59" fmla="*/ 132 h 234"/>
                    <a:gd name="T60" fmla="*/ 18 w 497"/>
                    <a:gd name="T61" fmla="*/ 115 h 234"/>
                    <a:gd name="T62" fmla="*/ 8 w 497"/>
                    <a:gd name="T63" fmla="*/ 102 h 234"/>
                    <a:gd name="T64" fmla="*/ 1 w 497"/>
                    <a:gd name="T65" fmla="*/ 93 h 234"/>
                    <a:gd name="T66" fmla="*/ 0 w 497"/>
                    <a:gd name="T67" fmla="*/ 90 h 234"/>
                    <a:gd name="T68" fmla="*/ 2 w 497"/>
                    <a:gd name="T69" fmla="*/ 87 h 234"/>
                    <a:gd name="T70" fmla="*/ 9 w 497"/>
                    <a:gd name="T71" fmla="*/ 81 h 234"/>
                    <a:gd name="T72" fmla="*/ 21 w 497"/>
                    <a:gd name="T73" fmla="*/ 73 h 234"/>
                    <a:gd name="T74" fmla="*/ 38 w 497"/>
                    <a:gd name="T75" fmla="*/ 62 h 234"/>
                    <a:gd name="T76" fmla="*/ 59 w 497"/>
                    <a:gd name="T77" fmla="*/ 49 h 234"/>
                    <a:gd name="T78" fmla="*/ 84 w 497"/>
                    <a:gd name="T79" fmla="*/ 37 h 234"/>
                    <a:gd name="T80" fmla="*/ 113 w 497"/>
                    <a:gd name="T81" fmla="*/ 24 h 234"/>
                    <a:gd name="T82" fmla="*/ 147 w 497"/>
                    <a:gd name="T83" fmla="*/ 13 h 234"/>
                    <a:gd name="T84" fmla="*/ 182 w 497"/>
                    <a:gd name="T85" fmla="*/ 6 h 234"/>
                    <a:gd name="T86" fmla="*/ 222 w 497"/>
                    <a:gd name="T87" fmla="*/ 0 h 234"/>
                    <a:gd name="T88" fmla="*/ 265 w 497"/>
                    <a:gd name="T89" fmla="*/ 0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97" h="234">
                      <a:moveTo>
                        <a:pt x="265" y="0"/>
                      </a:moveTo>
                      <a:lnTo>
                        <a:pt x="306" y="5"/>
                      </a:lnTo>
                      <a:lnTo>
                        <a:pt x="345" y="13"/>
                      </a:lnTo>
                      <a:lnTo>
                        <a:pt x="377" y="26"/>
                      </a:lnTo>
                      <a:lnTo>
                        <a:pt x="407" y="41"/>
                      </a:lnTo>
                      <a:lnTo>
                        <a:pt x="431" y="58"/>
                      </a:lnTo>
                      <a:lnTo>
                        <a:pt x="452" y="74"/>
                      </a:lnTo>
                      <a:lnTo>
                        <a:pt x="468" y="90"/>
                      </a:lnTo>
                      <a:lnTo>
                        <a:pt x="480" y="105"/>
                      </a:lnTo>
                      <a:lnTo>
                        <a:pt x="490" y="116"/>
                      </a:lnTo>
                      <a:lnTo>
                        <a:pt x="496" y="123"/>
                      </a:lnTo>
                      <a:lnTo>
                        <a:pt x="497" y="126"/>
                      </a:lnTo>
                      <a:lnTo>
                        <a:pt x="494" y="129"/>
                      </a:lnTo>
                      <a:lnTo>
                        <a:pt x="487" y="136"/>
                      </a:lnTo>
                      <a:lnTo>
                        <a:pt x="476" y="147"/>
                      </a:lnTo>
                      <a:lnTo>
                        <a:pt x="460" y="161"/>
                      </a:lnTo>
                      <a:lnTo>
                        <a:pt x="441" y="175"/>
                      </a:lnTo>
                      <a:lnTo>
                        <a:pt x="417" y="191"/>
                      </a:lnTo>
                      <a:lnTo>
                        <a:pt x="388" y="205"/>
                      </a:lnTo>
                      <a:lnTo>
                        <a:pt x="357" y="217"/>
                      </a:lnTo>
                      <a:lnTo>
                        <a:pt x="322" y="227"/>
                      </a:lnTo>
                      <a:lnTo>
                        <a:pt x="284" y="233"/>
                      </a:lnTo>
                      <a:lnTo>
                        <a:pt x="243" y="234"/>
                      </a:lnTo>
                      <a:lnTo>
                        <a:pt x="202" y="230"/>
                      </a:lnTo>
                      <a:lnTo>
                        <a:pt x="164" y="220"/>
                      </a:lnTo>
                      <a:lnTo>
                        <a:pt x="130" y="205"/>
                      </a:lnTo>
                      <a:lnTo>
                        <a:pt x="100" y="188"/>
                      </a:lnTo>
                      <a:lnTo>
                        <a:pt x="73" y="170"/>
                      </a:lnTo>
                      <a:lnTo>
                        <a:pt x="50" y="150"/>
                      </a:lnTo>
                      <a:lnTo>
                        <a:pt x="32" y="132"/>
                      </a:lnTo>
                      <a:lnTo>
                        <a:pt x="18" y="115"/>
                      </a:lnTo>
                      <a:lnTo>
                        <a:pt x="8" y="102"/>
                      </a:lnTo>
                      <a:lnTo>
                        <a:pt x="1" y="93"/>
                      </a:lnTo>
                      <a:lnTo>
                        <a:pt x="0" y="90"/>
                      </a:lnTo>
                      <a:lnTo>
                        <a:pt x="2" y="87"/>
                      </a:lnTo>
                      <a:lnTo>
                        <a:pt x="9" y="81"/>
                      </a:lnTo>
                      <a:lnTo>
                        <a:pt x="21" y="73"/>
                      </a:lnTo>
                      <a:lnTo>
                        <a:pt x="38" y="62"/>
                      </a:lnTo>
                      <a:lnTo>
                        <a:pt x="59" y="49"/>
                      </a:lnTo>
                      <a:lnTo>
                        <a:pt x="84" y="37"/>
                      </a:lnTo>
                      <a:lnTo>
                        <a:pt x="113" y="24"/>
                      </a:lnTo>
                      <a:lnTo>
                        <a:pt x="147" y="13"/>
                      </a:lnTo>
                      <a:lnTo>
                        <a:pt x="182" y="6"/>
                      </a:lnTo>
                      <a:lnTo>
                        <a:pt x="222" y="0"/>
                      </a:lnTo>
                      <a:lnTo>
                        <a:pt x="2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任意多边形: 形状 27">
                <a:extLst>
                  <a:ext uri="{FF2B5EF4-FFF2-40B4-BE49-F238E27FC236}">
                    <a16:creationId xmlns="" xmlns:a16="http://schemas.microsoft.com/office/drawing/2014/main" id="{A9AE9F2A-00A1-4800-B9A2-F8705C3FC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778" y="4384906"/>
                <a:ext cx="1184226" cy="1616399"/>
              </a:xfrm>
              <a:custGeom>
                <a:avLst/>
                <a:gdLst>
                  <a:gd name="T0" fmla="*/ 9 w 1046"/>
                  <a:gd name="T1" fmla="*/ 0 h 1425"/>
                  <a:gd name="T2" fmla="*/ 84 w 1046"/>
                  <a:gd name="T3" fmla="*/ 17 h 1425"/>
                  <a:gd name="T4" fmla="*/ 83 w 1046"/>
                  <a:gd name="T5" fmla="*/ 24 h 1425"/>
                  <a:gd name="T6" fmla="*/ 82 w 1046"/>
                  <a:gd name="T7" fmla="*/ 35 h 1425"/>
                  <a:gd name="T8" fmla="*/ 79 w 1046"/>
                  <a:gd name="T9" fmla="*/ 51 h 1425"/>
                  <a:gd name="T10" fmla="*/ 77 w 1046"/>
                  <a:gd name="T11" fmla="*/ 72 h 1425"/>
                  <a:gd name="T12" fmla="*/ 74 w 1046"/>
                  <a:gd name="T13" fmla="*/ 97 h 1425"/>
                  <a:gd name="T14" fmla="*/ 74 w 1046"/>
                  <a:gd name="T15" fmla="*/ 126 h 1425"/>
                  <a:gd name="T16" fmla="*/ 74 w 1046"/>
                  <a:gd name="T17" fmla="*/ 160 h 1425"/>
                  <a:gd name="T18" fmla="*/ 76 w 1046"/>
                  <a:gd name="T19" fmla="*/ 196 h 1425"/>
                  <a:gd name="T20" fmla="*/ 80 w 1046"/>
                  <a:gd name="T21" fmla="*/ 237 h 1425"/>
                  <a:gd name="T22" fmla="*/ 86 w 1046"/>
                  <a:gd name="T23" fmla="*/ 280 h 1425"/>
                  <a:gd name="T24" fmla="*/ 96 w 1046"/>
                  <a:gd name="T25" fmla="*/ 328 h 1425"/>
                  <a:gd name="T26" fmla="*/ 107 w 1046"/>
                  <a:gd name="T27" fmla="*/ 377 h 1425"/>
                  <a:gd name="T28" fmla="*/ 123 w 1046"/>
                  <a:gd name="T29" fmla="*/ 430 h 1425"/>
                  <a:gd name="T30" fmla="*/ 142 w 1046"/>
                  <a:gd name="T31" fmla="*/ 485 h 1425"/>
                  <a:gd name="T32" fmla="*/ 166 w 1046"/>
                  <a:gd name="T33" fmla="*/ 540 h 1425"/>
                  <a:gd name="T34" fmla="*/ 195 w 1046"/>
                  <a:gd name="T35" fmla="*/ 599 h 1425"/>
                  <a:gd name="T36" fmla="*/ 229 w 1046"/>
                  <a:gd name="T37" fmla="*/ 659 h 1425"/>
                  <a:gd name="T38" fmla="*/ 268 w 1046"/>
                  <a:gd name="T39" fmla="*/ 720 h 1425"/>
                  <a:gd name="T40" fmla="*/ 312 w 1046"/>
                  <a:gd name="T41" fmla="*/ 783 h 1425"/>
                  <a:gd name="T42" fmla="*/ 364 w 1046"/>
                  <a:gd name="T43" fmla="*/ 846 h 1425"/>
                  <a:gd name="T44" fmla="*/ 422 w 1046"/>
                  <a:gd name="T45" fmla="*/ 910 h 1425"/>
                  <a:gd name="T46" fmla="*/ 487 w 1046"/>
                  <a:gd name="T47" fmla="*/ 974 h 1425"/>
                  <a:gd name="T48" fmla="*/ 559 w 1046"/>
                  <a:gd name="T49" fmla="*/ 1039 h 1425"/>
                  <a:gd name="T50" fmla="*/ 639 w 1046"/>
                  <a:gd name="T51" fmla="*/ 1103 h 1425"/>
                  <a:gd name="T52" fmla="*/ 728 w 1046"/>
                  <a:gd name="T53" fmla="*/ 1167 h 1425"/>
                  <a:gd name="T54" fmla="*/ 825 w 1046"/>
                  <a:gd name="T55" fmla="*/ 1232 h 1425"/>
                  <a:gd name="T56" fmla="*/ 930 w 1046"/>
                  <a:gd name="T57" fmla="*/ 1295 h 1425"/>
                  <a:gd name="T58" fmla="*/ 1046 w 1046"/>
                  <a:gd name="T59" fmla="*/ 1356 h 1425"/>
                  <a:gd name="T60" fmla="*/ 1010 w 1046"/>
                  <a:gd name="T61" fmla="*/ 1425 h 1425"/>
                  <a:gd name="T62" fmla="*/ 893 w 1046"/>
                  <a:gd name="T63" fmla="*/ 1362 h 1425"/>
                  <a:gd name="T64" fmla="*/ 786 w 1046"/>
                  <a:gd name="T65" fmla="*/ 1297 h 1425"/>
                  <a:gd name="T66" fmla="*/ 687 w 1046"/>
                  <a:gd name="T67" fmla="*/ 1232 h 1425"/>
                  <a:gd name="T68" fmla="*/ 596 w 1046"/>
                  <a:gd name="T69" fmla="*/ 1166 h 1425"/>
                  <a:gd name="T70" fmla="*/ 514 w 1046"/>
                  <a:gd name="T71" fmla="*/ 1100 h 1425"/>
                  <a:gd name="T72" fmla="*/ 439 w 1046"/>
                  <a:gd name="T73" fmla="*/ 1033 h 1425"/>
                  <a:gd name="T74" fmla="*/ 373 w 1046"/>
                  <a:gd name="T75" fmla="*/ 966 h 1425"/>
                  <a:gd name="T76" fmla="*/ 312 w 1046"/>
                  <a:gd name="T77" fmla="*/ 900 h 1425"/>
                  <a:gd name="T78" fmla="*/ 258 w 1046"/>
                  <a:gd name="T79" fmla="*/ 833 h 1425"/>
                  <a:gd name="T80" fmla="*/ 212 w 1046"/>
                  <a:gd name="T81" fmla="*/ 769 h 1425"/>
                  <a:gd name="T82" fmla="*/ 171 w 1046"/>
                  <a:gd name="T83" fmla="*/ 704 h 1425"/>
                  <a:gd name="T84" fmla="*/ 135 w 1046"/>
                  <a:gd name="T85" fmla="*/ 641 h 1425"/>
                  <a:gd name="T86" fmla="*/ 104 w 1046"/>
                  <a:gd name="T87" fmla="*/ 580 h 1425"/>
                  <a:gd name="T88" fmla="*/ 79 w 1046"/>
                  <a:gd name="T89" fmla="*/ 520 h 1425"/>
                  <a:gd name="T90" fmla="*/ 58 w 1046"/>
                  <a:gd name="T91" fmla="*/ 461 h 1425"/>
                  <a:gd name="T92" fmla="*/ 39 w 1046"/>
                  <a:gd name="T93" fmla="*/ 406 h 1425"/>
                  <a:gd name="T94" fmla="*/ 26 w 1046"/>
                  <a:gd name="T95" fmla="*/ 353 h 1425"/>
                  <a:gd name="T96" fmla="*/ 15 w 1046"/>
                  <a:gd name="T97" fmla="*/ 303 h 1425"/>
                  <a:gd name="T98" fmla="*/ 8 w 1046"/>
                  <a:gd name="T99" fmla="*/ 255 h 1425"/>
                  <a:gd name="T100" fmla="*/ 2 w 1046"/>
                  <a:gd name="T101" fmla="*/ 210 h 1425"/>
                  <a:gd name="T102" fmla="*/ 0 w 1046"/>
                  <a:gd name="T103" fmla="*/ 170 h 1425"/>
                  <a:gd name="T104" fmla="*/ 0 w 1046"/>
                  <a:gd name="T105" fmla="*/ 133 h 1425"/>
                  <a:gd name="T106" fmla="*/ 0 w 1046"/>
                  <a:gd name="T107" fmla="*/ 100 h 1425"/>
                  <a:gd name="T108" fmla="*/ 1 w 1046"/>
                  <a:gd name="T109" fmla="*/ 72 h 1425"/>
                  <a:gd name="T110" fmla="*/ 2 w 1046"/>
                  <a:gd name="T111" fmla="*/ 47 h 1425"/>
                  <a:gd name="T112" fmla="*/ 5 w 1046"/>
                  <a:gd name="T113" fmla="*/ 28 h 1425"/>
                  <a:gd name="T114" fmla="*/ 7 w 1046"/>
                  <a:gd name="T115" fmla="*/ 13 h 1425"/>
                  <a:gd name="T116" fmla="*/ 8 w 1046"/>
                  <a:gd name="T117" fmla="*/ 5 h 1425"/>
                  <a:gd name="T118" fmla="*/ 9 w 1046"/>
                  <a:gd name="T119" fmla="*/ 0 h 1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46" h="1425">
                    <a:moveTo>
                      <a:pt x="9" y="0"/>
                    </a:moveTo>
                    <a:lnTo>
                      <a:pt x="84" y="17"/>
                    </a:lnTo>
                    <a:lnTo>
                      <a:pt x="83" y="24"/>
                    </a:lnTo>
                    <a:lnTo>
                      <a:pt x="82" y="35"/>
                    </a:lnTo>
                    <a:lnTo>
                      <a:pt x="79" y="51"/>
                    </a:lnTo>
                    <a:lnTo>
                      <a:pt x="77" y="72"/>
                    </a:lnTo>
                    <a:lnTo>
                      <a:pt x="74" y="97"/>
                    </a:lnTo>
                    <a:lnTo>
                      <a:pt x="74" y="126"/>
                    </a:lnTo>
                    <a:lnTo>
                      <a:pt x="74" y="160"/>
                    </a:lnTo>
                    <a:lnTo>
                      <a:pt x="76" y="196"/>
                    </a:lnTo>
                    <a:lnTo>
                      <a:pt x="80" y="237"/>
                    </a:lnTo>
                    <a:lnTo>
                      <a:pt x="86" y="280"/>
                    </a:lnTo>
                    <a:lnTo>
                      <a:pt x="96" y="328"/>
                    </a:lnTo>
                    <a:lnTo>
                      <a:pt x="107" y="377"/>
                    </a:lnTo>
                    <a:lnTo>
                      <a:pt x="123" y="430"/>
                    </a:lnTo>
                    <a:lnTo>
                      <a:pt x="142" y="485"/>
                    </a:lnTo>
                    <a:lnTo>
                      <a:pt x="166" y="540"/>
                    </a:lnTo>
                    <a:lnTo>
                      <a:pt x="195" y="599"/>
                    </a:lnTo>
                    <a:lnTo>
                      <a:pt x="229" y="659"/>
                    </a:lnTo>
                    <a:lnTo>
                      <a:pt x="268" y="720"/>
                    </a:lnTo>
                    <a:lnTo>
                      <a:pt x="312" y="783"/>
                    </a:lnTo>
                    <a:lnTo>
                      <a:pt x="364" y="846"/>
                    </a:lnTo>
                    <a:lnTo>
                      <a:pt x="422" y="910"/>
                    </a:lnTo>
                    <a:lnTo>
                      <a:pt x="487" y="974"/>
                    </a:lnTo>
                    <a:lnTo>
                      <a:pt x="559" y="1039"/>
                    </a:lnTo>
                    <a:lnTo>
                      <a:pt x="639" y="1103"/>
                    </a:lnTo>
                    <a:lnTo>
                      <a:pt x="728" y="1167"/>
                    </a:lnTo>
                    <a:lnTo>
                      <a:pt x="825" y="1232"/>
                    </a:lnTo>
                    <a:lnTo>
                      <a:pt x="930" y="1295"/>
                    </a:lnTo>
                    <a:lnTo>
                      <a:pt x="1046" y="1356"/>
                    </a:lnTo>
                    <a:lnTo>
                      <a:pt x="1010" y="1425"/>
                    </a:lnTo>
                    <a:lnTo>
                      <a:pt x="893" y="1362"/>
                    </a:lnTo>
                    <a:lnTo>
                      <a:pt x="786" y="1297"/>
                    </a:lnTo>
                    <a:lnTo>
                      <a:pt x="687" y="1232"/>
                    </a:lnTo>
                    <a:lnTo>
                      <a:pt x="596" y="1166"/>
                    </a:lnTo>
                    <a:lnTo>
                      <a:pt x="514" y="1100"/>
                    </a:lnTo>
                    <a:lnTo>
                      <a:pt x="439" y="1033"/>
                    </a:lnTo>
                    <a:lnTo>
                      <a:pt x="373" y="966"/>
                    </a:lnTo>
                    <a:lnTo>
                      <a:pt x="312" y="900"/>
                    </a:lnTo>
                    <a:lnTo>
                      <a:pt x="258" y="833"/>
                    </a:lnTo>
                    <a:lnTo>
                      <a:pt x="212" y="769"/>
                    </a:lnTo>
                    <a:lnTo>
                      <a:pt x="171" y="704"/>
                    </a:lnTo>
                    <a:lnTo>
                      <a:pt x="135" y="641"/>
                    </a:lnTo>
                    <a:lnTo>
                      <a:pt x="104" y="580"/>
                    </a:lnTo>
                    <a:lnTo>
                      <a:pt x="79" y="520"/>
                    </a:lnTo>
                    <a:lnTo>
                      <a:pt x="58" y="461"/>
                    </a:lnTo>
                    <a:lnTo>
                      <a:pt x="39" y="406"/>
                    </a:lnTo>
                    <a:lnTo>
                      <a:pt x="26" y="353"/>
                    </a:lnTo>
                    <a:lnTo>
                      <a:pt x="15" y="303"/>
                    </a:lnTo>
                    <a:lnTo>
                      <a:pt x="8" y="255"/>
                    </a:lnTo>
                    <a:lnTo>
                      <a:pt x="2" y="210"/>
                    </a:lnTo>
                    <a:lnTo>
                      <a:pt x="0" y="170"/>
                    </a:lnTo>
                    <a:lnTo>
                      <a:pt x="0" y="133"/>
                    </a:lnTo>
                    <a:lnTo>
                      <a:pt x="0" y="100"/>
                    </a:lnTo>
                    <a:lnTo>
                      <a:pt x="1" y="72"/>
                    </a:lnTo>
                    <a:lnTo>
                      <a:pt x="2" y="47"/>
                    </a:lnTo>
                    <a:lnTo>
                      <a:pt x="5" y="28"/>
                    </a:lnTo>
                    <a:lnTo>
                      <a:pt x="7" y="13"/>
                    </a:lnTo>
                    <a:lnTo>
                      <a:pt x="8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="" xmlns:a16="http://schemas.microsoft.com/office/drawing/2014/main" id="{56177DD5-8007-4C4A-8533-BC8450987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8848" y="2734476"/>
                <a:ext cx="3256621" cy="3944014"/>
              </a:xfrm>
              <a:custGeom>
                <a:avLst/>
                <a:gdLst>
                  <a:gd name="T0" fmla="*/ 1992 w 2869"/>
                  <a:gd name="T1" fmla="*/ 3136 h 3477"/>
                  <a:gd name="T2" fmla="*/ 2574 w 2869"/>
                  <a:gd name="T3" fmla="*/ 169 h 3477"/>
                  <a:gd name="T4" fmla="*/ 2465 w 2869"/>
                  <a:gd name="T5" fmla="*/ 384 h 3477"/>
                  <a:gd name="T6" fmla="*/ 2280 w 2869"/>
                  <a:gd name="T7" fmla="*/ 491 h 3477"/>
                  <a:gd name="T8" fmla="*/ 2093 w 2869"/>
                  <a:gd name="T9" fmla="*/ 745 h 3477"/>
                  <a:gd name="T10" fmla="*/ 1941 w 2869"/>
                  <a:gd name="T11" fmla="*/ 1107 h 3477"/>
                  <a:gd name="T12" fmla="*/ 1992 w 2869"/>
                  <a:gd name="T13" fmla="*/ 1279 h 3477"/>
                  <a:gd name="T14" fmla="*/ 2328 w 2869"/>
                  <a:gd name="T15" fmla="*/ 1163 h 3477"/>
                  <a:gd name="T16" fmla="*/ 2546 w 2869"/>
                  <a:gd name="T17" fmla="*/ 904 h 3477"/>
                  <a:gd name="T18" fmla="*/ 2656 w 2869"/>
                  <a:gd name="T19" fmla="*/ 588 h 3477"/>
                  <a:gd name="T20" fmla="*/ 2696 w 2869"/>
                  <a:gd name="T21" fmla="*/ 297 h 3477"/>
                  <a:gd name="T22" fmla="*/ 169 w 2869"/>
                  <a:gd name="T23" fmla="*/ 168 h 3477"/>
                  <a:gd name="T24" fmla="*/ 184 w 2869"/>
                  <a:gd name="T25" fmla="*/ 403 h 3477"/>
                  <a:gd name="T26" fmla="*/ 247 w 2869"/>
                  <a:gd name="T27" fmla="*/ 715 h 3477"/>
                  <a:gd name="T28" fmla="*/ 397 w 2869"/>
                  <a:gd name="T29" fmla="*/ 1017 h 3477"/>
                  <a:gd name="T30" fmla="*/ 643 w 2869"/>
                  <a:gd name="T31" fmla="*/ 1219 h 3477"/>
                  <a:gd name="T32" fmla="*/ 968 w 2869"/>
                  <a:gd name="T33" fmla="*/ 1280 h 3477"/>
                  <a:gd name="T34" fmla="*/ 893 w 2869"/>
                  <a:gd name="T35" fmla="*/ 1043 h 3477"/>
                  <a:gd name="T36" fmla="*/ 756 w 2869"/>
                  <a:gd name="T37" fmla="*/ 659 h 3477"/>
                  <a:gd name="T38" fmla="*/ 554 w 2869"/>
                  <a:gd name="T39" fmla="*/ 477 h 3477"/>
                  <a:gd name="T40" fmla="*/ 372 w 2869"/>
                  <a:gd name="T41" fmla="*/ 350 h 3477"/>
                  <a:gd name="T42" fmla="*/ 169 w 2869"/>
                  <a:gd name="T43" fmla="*/ 168 h 3477"/>
                  <a:gd name="T44" fmla="*/ 466 w 2869"/>
                  <a:gd name="T45" fmla="*/ 167 h 3477"/>
                  <a:gd name="T46" fmla="*/ 561 w 2869"/>
                  <a:gd name="T47" fmla="*/ 290 h 3477"/>
                  <a:gd name="T48" fmla="*/ 704 w 2869"/>
                  <a:gd name="T49" fmla="*/ 351 h 3477"/>
                  <a:gd name="T50" fmla="*/ 608 w 2869"/>
                  <a:gd name="T51" fmla="*/ 259 h 3477"/>
                  <a:gd name="T52" fmla="*/ 2262 w 2869"/>
                  <a:gd name="T53" fmla="*/ 260 h 3477"/>
                  <a:gd name="T54" fmla="*/ 2165 w 2869"/>
                  <a:gd name="T55" fmla="*/ 351 h 3477"/>
                  <a:gd name="T56" fmla="*/ 2310 w 2869"/>
                  <a:gd name="T57" fmla="*/ 291 h 3477"/>
                  <a:gd name="T58" fmla="*/ 2403 w 2869"/>
                  <a:gd name="T59" fmla="*/ 167 h 3477"/>
                  <a:gd name="T60" fmla="*/ 2868 w 2869"/>
                  <a:gd name="T61" fmla="*/ 79 h 3477"/>
                  <a:gd name="T62" fmla="*/ 2869 w 2869"/>
                  <a:gd name="T63" fmla="*/ 200 h 3477"/>
                  <a:gd name="T64" fmla="*/ 2850 w 2869"/>
                  <a:gd name="T65" fmla="*/ 468 h 3477"/>
                  <a:gd name="T66" fmla="*/ 2772 w 2869"/>
                  <a:gd name="T67" fmla="*/ 803 h 3477"/>
                  <a:gd name="T68" fmla="*/ 2599 w 2869"/>
                  <a:gd name="T69" fmla="*/ 1132 h 3477"/>
                  <a:gd name="T70" fmla="*/ 2312 w 2869"/>
                  <a:gd name="T71" fmla="*/ 1367 h 3477"/>
                  <a:gd name="T72" fmla="*/ 1936 w 2869"/>
                  <a:gd name="T73" fmla="*/ 1450 h 3477"/>
                  <a:gd name="T74" fmla="*/ 1635 w 2869"/>
                  <a:gd name="T75" fmla="*/ 1514 h 3477"/>
                  <a:gd name="T76" fmla="*/ 1510 w 2869"/>
                  <a:gd name="T77" fmla="*/ 1714 h 3477"/>
                  <a:gd name="T78" fmla="*/ 1567 w 2869"/>
                  <a:gd name="T79" fmla="*/ 1881 h 3477"/>
                  <a:gd name="T80" fmla="*/ 1760 w 2869"/>
                  <a:gd name="T81" fmla="*/ 2001 h 3477"/>
                  <a:gd name="T82" fmla="*/ 1973 w 2869"/>
                  <a:gd name="T83" fmla="*/ 2075 h 3477"/>
                  <a:gd name="T84" fmla="*/ 2099 w 2869"/>
                  <a:gd name="T85" fmla="*/ 2105 h 3477"/>
                  <a:gd name="T86" fmla="*/ 2119 w 2869"/>
                  <a:gd name="T87" fmla="*/ 2310 h 3477"/>
                  <a:gd name="T88" fmla="*/ 2246 w 2869"/>
                  <a:gd name="T89" fmla="*/ 3477 h 3477"/>
                  <a:gd name="T90" fmla="*/ 675 w 2869"/>
                  <a:gd name="T91" fmla="*/ 3272 h 3477"/>
                  <a:gd name="T92" fmla="*/ 675 w 2869"/>
                  <a:gd name="T93" fmla="*/ 2189 h 3477"/>
                  <a:gd name="T94" fmla="*/ 803 w 2869"/>
                  <a:gd name="T95" fmla="*/ 2096 h 3477"/>
                  <a:gd name="T96" fmla="*/ 977 w 2869"/>
                  <a:gd name="T97" fmla="*/ 2050 h 3477"/>
                  <a:gd name="T98" fmla="*/ 1196 w 2869"/>
                  <a:gd name="T99" fmla="*/ 1958 h 3477"/>
                  <a:gd name="T100" fmla="*/ 1348 w 2869"/>
                  <a:gd name="T101" fmla="*/ 1818 h 3477"/>
                  <a:gd name="T102" fmla="*/ 1329 w 2869"/>
                  <a:gd name="T103" fmla="*/ 1640 h 3477"/>
                  <a:gd name="T104" fmla="*/ 1169 w 2869"/>
                  <a:gd name="T105" fmla="*/ 1532 h 3477"/>
                  <a:gd name="T106" fmla="*/ 773 w 2869"/>
                  <a:gd name="T107" fmla="*/ 1434 h 3477"/>
                  <a:gd name="T108" fmla="*/ 431 w 2869"/>
                  <a:gd name="T109" fmla="*/ 1290 h 3477"/>
                  <a:gd name="T110" fmla="*/ 186 w 2869"/>
                  <a:gd name="T111" fmla="*/ 1006 h 3477"/>
                  <a:gd name="T112" fmla="*/ 56 w 2869"/>
                  <a:gd name="T113" fmla="*/ 665 h 3477"/>
                  <a:gd name="T114" fmla="*/ 7 w 2869"/>
                  <a:gd name="T115" fmla="*/ 347 h 3477"/>
                  <a:gd name="T116" fmla="*/ 0 w 2869"/>
                  <a:gd name="T117" fmla="*/ 129 h 3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69" h="3477">
                    <a:moveTo>
                      <a:pt x="878" y="2341"/>
                    </a:moveTo>
                    <a:lnTo>
                      <a:pt x="878" y="3134"/>
                    </a:lnTo>
                    <a:lnTo>
                      <a:pt x="1435" y="3134"/>
                    </a:lnTo>
                    <a:lnTo>
                      <a:pt x="1435" y="3136"/>
                    </a:lnTo>
                    <a:lnTo>
                      <a:pt x="1992" y="3136"/>
                    </a:lnTo>
                    <a:lnTo>
                      <a:pt x="1992" y="2343"/>
                    </a:lnTo>
                    <a:lnTo>
                      <a:pt x="1435" y="2343"/>
                    </a:lnTo>
                    <a:lnTo>
                      <a:pt x="1435" y="2341"/>
                    </a:lnTo>
                    <a:lnTo>
                      <a:pt x="878" y="2341"/>
                    </a:lnTo>
                    <a:close/>
                    <a:moveTo>
                      <a:pt x="2574" y="169"/>
                    </a:moveTo>
                    <a:lnTo>
                      <a:pt x="2567" y="218"/>
                    </a:lnTo>
                    <a:lnTo>
                      <a:pt x="2550" y="266"/>
                    </a:lnTo>
                    <a:lnTo>
                      <a:pt x="2526" y="312"/>
                    </a:lnTo>
                    <a:lnTo>
                      <a:pt x="2498" y="350"/>
                    </a:lnTo>
                    <a:lnTo>
                      <a:pt x="2465" y="384"/>
                    </a:lnTo>
                    <a:lnTo>
                      <a:pt x="2428" y="413"/>
                    </a:lnTo>
                    <a:lnTo>
                      <a:pt x="2390" y="438"/>
                    </a:lnTo>
                    <a:lnTo>
                      <a:pt x="2352" y="461"/>
                    </a:lnTo>
                    <a:lnTo>
                      <a:pt x="2315" y="477"/>
                    </a:lnTo>
                    <a:lnTo>
                      <a:pt x="2280" y="491"/>
                    </a:lnTo>
                    <a:lnTo>
                      <a:pt x="2247" y="502"/>
                    </a:lnTo>
                    <a:lnTo>
                      <a:pt x="2247" y="568"/>
                    </a:lnTo>
                    <a:lnTo>
                      <a:pt x="2130" y="568"/>
                    </a:lnTo>
                    <a:lnTo>
                      <a:pt x="2113" y="659"/>
                    </a:lnTo>
                    <a:lnTo>
                      <a:pt x="2093" y="745"/>
                    </a:lnTo>
                    <a:lnTo>
                      <a:pt x="2068" y="826"/>
                    </a:lnTo>
                    <a:lnTo>
                      <a:pt x="2041" y="903"/>
                    </a:lnTo>
                    <a:lnTo>
                      <a:pt x="2010" y="975"/>
                    </a:lnTo>
                    <a:lnTo>
                      <a:pt x="1976" y="1043"/>
                    </a:lnTo>
                    <a:lnTo>
                      <a:pt x="1941" y="1107"/>
                    </a:lnTo>
                    <a:lnTo>
                      <a:pt x="1904" y="1167"/>
                    </a:lnTo>
                    <a:lnTo>
                      <a:pt x="1866" y="1225"/>
                    </a:lnTo>
                    <a:lnTo>
                      <a:pt x="1828" y="1278"/>
                    </a:lnTo>
                    <a:lnTo>
                      <a:pt x="1911" y="1282"/>
                    </a:lnTo>
                    <a:lnTo>
                      <a:pt x="1992" y="1279"/>
                    </a:lnTo>
                    <a:lnTo>
                      <a:pt x="2067" y="1269"/>
                    </a:lnTo>
                    <a:lnTo>
                      <a:pt x="2139" y="1252"/>
                    </a:lnTo>
                    <a:lnTo>
                      <a:pt x="2206" y="1230"/>
                    </a:lnTo>
                    <a:lnTo>
                      <a:pt x="2269" y="1199"/>
                    </a:lnTo>
                    <a:lnTo>
                      <a:pt x="2328" y="1163"/>
                    </a:lnTo>
                    <a:lnTo>
                      <a:pt x="2383" y="1118"/>
                    </a:lnTo>
                    <a:lnTo>
                      <a:pt x="2431" y="1071"/>
                    </a:lnTo>
                    <a:lnTo>
                      <a:pt x="2474" y="1019"/>
                    </a:lnTo>
                    <a:lnTo>
                      <a:pt x="2512" y="963"/>
                    </a:lnTo>
                    <a:lnTo>
                      <a:pt x="2546" y="904"/>
                    </a:lnTo>
                    <a:lnTo>
                      <a:pt x="2575" y="843"/>
                    </a:lnTo>
                    <a:lnTo>
                      <a:pt x="2601" y="780"/>
                    </a:lnTo>
                    <a:lnTo>
                      <a:pt x="2622" y="715"/>
                    </a:lnTo>
                    <a:lnTo>
                      <a:pt x="2640" y="651"/>
                    </a:lnTo>
                    <a:lnTo>
                      <a:pt x="2656" y="588"/>
                    </a:lnTo>
                    <a:lnTo>
                      <a:pt x="2669" y="525"/>
                    </a:lnTo>
                    <a:lnTo>
                      <a:pt x="2679" y="463"/>
                    </a:lnTo>
                    <a:lnTo>
                      <a:pt x="2686" y="405"/>
                    </a:lnTo>
                    <a:lnTo>
                      <a:pt x="2691" y="349"/>
                    </a:lnTo>
                    <a:lnTo>
                      <a:pt x="2696" y="297"/>
                    </a:lnTo>
                    <a:lnTo>
                      <a:pt x="2698" y="249"/>
                    </a:lnTo>
                    <a:lnTo>
                      <a:pt x="2700" y="206"/>
                    </a:lnTo>
                    <a:lnTo>
                      <a:pt x="2700" y="169"/>
                    </a:lnTo>
                    <a:lnTo>
                      <a:pt x="2574" y="169"/>
                    </a:lnTo>
                    <a:close/>
                    <a:moveTo>
                      <a:pt x="169" y="168"/>
                    </a:moveTo>
                    <a:lnTo>
                      <a:pt x="171" y="204"/>
                    </a:lnTo>
                    <a:lnTo>
                      <a:pt x="172" y="248"/>
                    </a:lnTo>
                    <a:lnTo>
                      <a:pt x="174" y="295"/>
                    </a:lnTo>
                    <a:lnTo>
                      <a:pt x="178" y="347"/>
                    </a:lnTo>
                    <a:lnTo>
                      <a:pt x="184" y="403"/>
                    </a:lnTo>
                    <a:lnTo>
                      <a:pt x="191" y="462"/>
                    </a:lnTo>
                    <a:lnTo>
                      <a:pt x="201" y="523"/>
                    </a:lnTo>
                    <a:lnTo>
                      <a:pt x="213" y="586"/>
                    </a:lnTo>
                    <a:lnTo>
                      <a:pt x="229" y="651"/>
                    </a:lnTo>
                    <a:lnTo>
                      <a:pt x="247" y="715"/>
                    </a:lnTo>
                    <a:lnTo>
                      <a:pt x="270" y="778"/>
                    </a:lnTo>
                    <a:lnTo>
                      <a:pt x="295" y="841"/>
                    </a:lnTo>
                    <a:lnTo>
                      <a:pt x="325" y="903"/>
                    </a:lnTo>
                    <a:lnTo>
                      <a:pt x="359" y="961"/>
                    </a:lnTo>
                    <a:lnTo>
                      <a:pt x="397" y="1017"/>
                    </a:lnTo>
                    <a:lnTo>
                      <a:pt x="439" y="1071"/>
                    </a:lnTo>
                    <a:lnTo>
                      <a:pt x="487" y="1118"/>
                    </a:lnTo>
                    <a:lnTo>
                      <a:pt x="536" y="1157"/>
                    </a:lnTo>
                    <a:lnTo>
                      <a:pt x="588" y="1191"/>
                    </a:lnTo>
                    <a:lnTo>
                      <a:pt x="643" y="1219"/>
                    </a:lnTo>
                    <a:lnTo>
                      <a:pt x="701" y="1243"/>
                    </a:lnTo>
                    <a:lnTo>
                      <a:pt x="763" y="1259"/>
                    </a:lnTo>
                    <a:lnTo>
                      <a:pt x="828" y="1272"/>
                    </a:lnTo>
                    <a:lnTo>
                      <a:pt x="896" y="1279"/>
                    </a:lnTo>
                    <a:lnTo>
                      <a:pt x="968" y="1280"/>
                    </a:lnTo>
                    <a:lnTo>
                      <a:pt x="1043" y="1278"/>
                    </a:lnTo>
                    <a:lnTo>
                      <a:pt x="1003" y="1223"/>
                    </a:lnTo>
                    <a:lnTo>
                      <a:pt x="965" y="1167"/>
                    </a:lnTo>
                    <a:lnTo>
                      <a:pt x="929" y="1106"/>
                    </a:lnTo>
                    <a:lnTo>
                      <a:pt x="893" y="1043"/>
                    </a:lnTo>
                    <a:lnTo>
                      <a:pt x="859" y="974"/>
                    </a:lnTo>
                    <a:lnTo>
                      <a:pt x="830" y="901"/>
                    </a:lnTo>
                    <a:lnTo>
                      <a:pt x="801" y="826"/>
                    </a:lnTo>
                    <a:lnTo>
                      <a:pt x="776" y="745"/>
                    </a:lnTo>
                    <a:lnTo>
                      <a:pt x="756" y="659"/>
                    </a:lnTo>
                    <a:lnTo>
                      <a:pt x="741" y="568"/>
                    </a:lnTo>
                    <a:lnTo>
                      <a:pt x="622" y="568"/>
                    </a:lnTo>
                    <a:lnTo>
                      <a:pt x="622" y="502"/>
                    </a:lnTo>
                    <a:lnTo>
                      <a:pt x="589" y="491"/>
                    </a:lnTo>
                    <a:lnTo>
                      <a:pt x="554" y="477"/>
                    </a:lnTo>
                    <a:lnTo>
                      <a:pt x="517" y="459"/>
                    </a:lnTo>
                    <a:lnTo>
                      <a:pt x="479" y="438"/>
                    </a:lnTo>
                    <a:lnTo>
                      <a:pt x="441" y="413"/>
                    </a:lnTo>
                    <a:lnTo>
                      <a:pt x="405" y="384"/>
                    </a:lnTo>
                    <a:lnTo>
                      <a:pt x="372" y="350"/>
                    </a:lnTo>
                    <a:lnTo>
                      <a:pt x="343" y="311"/>
                    </a:lnTo>
                    <a:lnTo>
                      <a:pt x="319" y="266"/>
                    </a:lnTo>
                    <a:lnTo>
                      <a:pt x="304" y="218"/>
                    </a:lnTo>
                    <a:lnTo>
                      <a:pt x="295" y="168"/>
                    </a:lnTo>
                    <a:lnTo>
                      <a:pt x="169" y="168"/>
                    </a:lnTo>
                    <a:close/>
                    <a:moveTo>
                      <a:pt x="7" y="0"/>
                    </a:moveTo>
                    <a:lnTo>
                      <a:pt x="495" y="0"/>
                    </a:lnTo>
                    <a:lnTo>
                      <a:pt x="471" y="104"/>
                    </a:lnTo>
                    <a:lnTo>
                      <a:pt x="465" y="136"/>
                    </a:lnTo>
                    <a:lnTo>
                      <a:pt x="466" y="167"/>
                    </a:lnTo>
                    <a:lnTo>
                      <a:pt x="473" y="195"/>
                    </a:lnTo>
                    <a:lnTo>
                      <a:pt x="486" y="221"/>
                    </a:lnTo>
                    <a:lnTo>
                      <a:pt x="506" y="246"/>
                    </a:lnTo>
                    <a:lnTo>
                      <a:pt x="531" y="270"/>
                    </a:lnTo>
                    <a:lnTo>
                      <a:pt x="561" y="290"/>
                    </a:lnTo>
                    <a:lnTo>
                      <a:pt x="591" y="308"/>
                    </a:lnTo>
                    <a:lnTo>
                      <a:pt x="622" y="322"/>
                    </a:lnTo>
                    <a:lnTo>
                      <a:pt x="651" y="335"/>
                    </a:lnTo>
                    <a:lnTo>
                      <a:pt x="680" y="344"/>
                    </a:lnTo>
                    <a:lnTo>
                      <a:pt x="704" y="351"/>
                    </a:lnTo>
                    <a:lnTo>
                      <a:pt x="724" y="356"/>
                    </a:lnTo>
                    <a:lnTo>
                      <a:pt x="724" y="356"/>
                    </a:lnTo>
                    <a:lnTo>
                      <a:pt x="724" y="308"/>
                    </a:lnTo>
                    <a:lnTo>
                      <a:pt x="724" y="259"/>
                    </a:lnTo>
                    <a:lnTo>
                      <a:pt x="608" y="259"/>
                    </a:lnTo>
                    <a:lnTo>
                      <a:pt x="608" y="126"/>
                    </a:lnTo>
                    <a:lnTo>
                      <a:pt x="1435" y="126"/>
                    </a:lnTo>
                    <a:lnTo>
                      <a:pt x="1435" y="126"/>
                    </a:lnTo>
                    <a:lnTo>
                      <a:pt x="2262" y="126"/>
                    </a:lnTo>
                    <a:lnTo>
                      <a:pt x="2262" y="260"/>
                    </a:lnTo>
                    <a:lnTo>
                      <a:pt x="2146" y="260"/>
                    </a:lnTo>
                    <a:lnTo>
                      <a:pt x="2146" y="309"/>
                    </a:lnTo>
                    <a:lnTo>
                      <a:pt x="2146" y="357"/>
                    </a:lnTo>
                    <a:lnTo>
                      <a:pt x="2147" y="357"/>
                    </a:lnTo>
                    <a:lnTo>
                      <a:pt x="2165" y="351"/>
                    </a:lnTo>
                    <a:lnTo>
                      <a:pt x="2189" y="344"/>
                    </a:lnTo>
                    <a:lnTo>
                      <a:pt x="2218" y="336"/>
                    </a:lnTo>
                    <a:lnTo>
                      <a:pt x="2247" y="323"/>
                    </a:lnTo>
                    <a:lnTo>
                      <a:pt x="2279" y="308"/>
                    </a:lnTo>
                    <a:lnTo>
                      <a:pt x="2310" y="291"/>
                    </a:lnTo>
                    <a:lnTo>
                      <a:pt x="2338" y="270"/>
                    </a:lnTo>
                    <a:lnTo>
                      <a:pt x="2363" y="248"/>
                    </a:lnTo>
                    <a:lnTo>
                      <a:pt x="2383" y="221"/>
                    </a:lnTo>
                    <a:lnTo>
                      <a:pt x="2396" y="195"/>
                    </a:lnTo>
                    <a:lnTo>
                      <a:pt x="2403" y="167"/>
                    </a:lnTo>
                    <a:lnTo>
                      <a:pt x="2404" y="137"/>
                    </a:lnTo>
                    <a:lnTo>
                      <a:pt x="2400" y="105"/>
                    </a:lnTo>
                    <a:lnTo>
                      <a:pt x="2375" y="0"/>
                    </a:lnTo>
                    <a:lnTo>
                      <a:pt x="2862" y="0"/>
                    </a:lnTo>
                    <a:lnTo>
                      <a:pt x="2868" y="79"/>
                    </a:lnTo>
                    <a:lnTo>
                      <a:pt x="2868" y="88"/>
                    </a:lnTo>
                    <a:lnTo>
                      <a:pt x="2869" y="105"/>
                    </a:lnTo>
                    <a:lnTo>
                      <a:pt x="2869" y="129"/>
                    </a:lnTo>
                    <a:lnTo>
                      <a:pt x="2869" y="161"/>
                    </a:lnTo>
                    <a:lnTo>
                      <a:pt x="2869" y="200"/>
                    </a:lnTo>
                    <a:lnTo>
                      <a:pt x="2869" y="244"/>
                    </a:lnTo>
                    <a:lnTo>
                      <a:pt x="2867" y="294"/>
                    </a:lnTo>
                    <a:lnTo>
                      <a:pt x="2862" y="347"/>
                    </a:lnTo>
                    <a:lnTo>
                      <a:pt x="2858" y="406"/>
                    </a:lnTo>
                    <a:lnTo>
                      <a:pt x="2850" y="468"/>
                    </a:lnTo>
                    <a:lnTo>
                      <a:pt x="2840" y="532"/>
                    </a:lnTo>
                    <a:lnTo>
                      <a:pt x="2828" y="598"/>
                    </a:lnTo>
                    <a:lnTo>
                      <a:pt x="2813" y="666"/>
                    </a:lnTo>
                    <a:lnTo>
                      <a:pt x="2795" y="735"/>
                    </a:lnTo>
                    <a:lnTo>
                      <a:pt x="2772" y="803"/>
                    </a:lnTo>
                    <a:lnTo>
                      <a:pt x="2746" y="872"/>
                    </a:lnTo>
                    <a:lnTo>
                      <a:pt x="2717" y="940"/>
                    </a:lnTo>
                    <a:lnTo>
                      <a:pt x="2683" y="1006"/>
                    </a:lnTo>
                    <a:lnTo>
                      <a:pt x="2643" y="1071"/>
                    </a:lnTo>
                    <a:lnTo>
                      <a:pt x="2599" y="1132"/>
                    </a:lnTo>
                    <a:lnTo>
                      <a:pt x="2551" y="1190"/>
                    </a:lnTo>
                    <a:lnTo>
                      <a:pt x="2496" y="1243"/>
                    </a:lnTo>
                    <a:lnTo>
                      <a:pt x="2440" y="1290"/>
                    </a:lnTo>
                    <a:lnTo>
                      <a:pt x="2378" y="1332"/>
                    </a:lnTo>
                    <a:lnTo>
                      <a:pt x="2312" y="1367"/>
                    </a:lnTo>
                    <a:lnTo>
                      <a:pt x="2245" y="1397"/>
                    </a:lnTo>
                    <a:lnTo>
                      <a:pt x="2173" y="1419"/>
                    </a:lnTo>
                    <a:lnTo>
                      <a:pt x="2098" y="1436"/>
                    </a:lnTo>
                    <a:lnTo>
                      <a:pt x="2018" y="1446"/>
                    </a:lnTo>
                    <a:lnTo>
                      <a:pt x="1936" y="1450"/>
                    </a:lnTo>
                    <a:lnTo>
                      <a:pt x="1850" y="1448"/>
                    </a:lnTo>
                    <a:lnTo>
                      <a:pt x="1860" y="1475"/>
                    </a:lnTo>
                    <a:lnTo>
                      <a:pt x="1700" y="1532"/>
                    </a:lnTo>
                    <a:lnTo>
                      <a:pt x="1676" y="1465"/>
                    </a:lnTo>
                    <a:lnTo>
                      <a:pt x="1635" y="1514"/>
                    </a:lnTo>
                    <a:lnTo>
                      <a:pt x="1600" y="1559"/>
                    </a:lnTo>
                    <a:lnTo>
                      <a:pt x="1567" y="1601"/>
                    </a:lnTo>
                    <a:lnTo>
                      <a:pt x="1542" y="1640"/>
                    </a:lnTo>
                    <a:lnTo>
                      <a:pt x="1522" y="1678"/>
                    </a:lnTo>
                    <a:lnTo>
                      <a:pt x="1510" y="1714"/>
                    </a:lnTo>
                    <a:lnTo>
                      <a:pt x="1505" y="1749"/>
                    </a:lnTo>
                    <a:lnTo>
                      <a:pt x="1510" y="1786"/>
                    </a:lnTo>
                    <a:lnTo>
                      <a:pt x="1522" y="1819"/>
                    </a:lnTo>
                    <a:lnTo>
                      <a:pt x="1542" y="1851"/>
                    </a:lnTo>
                    <a:lnTo>
                      <a:pt x="1567" y="1881"/>
                    </a:lnTo>
                    <a:lnTo>
                      <a:pt x="1599" y="1909"/>
                    </a:lnTo>
                    <a:lnTo>
                      <a:pt x="1634" y="1935"/>
                    </a:lnTo>
                    <a:lnTo>
                      <a:pt x="1674" y="1959"/>
                    </a:lnTo>
                    <a:lnTo>
                      <a:pt x="1716" y="1981"/>
                    </a:lnTo>
                    <a:lnTo>
                      <a:pt x="1760" y="2001"/>
                    </a:lnTo>
                    <a:lnTo>
                      <a:pt x="1804" y="2019"/>
                    </a:lnTo>
                    <a:lnTo>
                      <a:pt x="1849" y="2036"/>
                    </a:lnTo>
                    <a:lnTo>
                      <a:pt x="1893" y="2051"/>
                    </a:lnTo>
                    <a:lnTo>
                      <a:pt x="1935" y="2064"/>
                    </a:lnTo>
                    <a:lnTo>
                      <a:pt x="1973" y="2075"/>
                    </a:lnTo>
                    <a:lnTo>
                      <a:pt x="2010" y="2084"/>
                    </a:lnTo>
                    <a:lnTo>
                      <a:pt x="2041" y="2092"/>
                    </a:lnTo>
                    <a:lnTo>
                      <a:pt x="2067" y="2098"/>
                    </a:lnTo>
                    <a:lnTo>
                      <a:pt x="2086" y="2102"/>
                    </a:lnTo>
                    <a:lnTo>
                      <a:pt x="2099" y="2105"/>
                    </a:lnTo>
                    <a:lnTo>
                      <a:pt x="2103" y="2106"/>
                    </a:lnTo>
                    <a:lnTo>
                      <a:pt x="2103" y="2190"/>
                    </a:lnTo>
                    <a:lnTo>
                      <a:pt x="2194" y="2190"/>
                    </a:lnTo>
                    <a:lnTo>
                      <a:pt x="2194" y="2310"/>
                    </a:lnTo>
                    <a:lnTo>
                      <a:pt x="2119" y="2310"/>
                    </a:lnTo>
                    <a:lnTo>
                      <a:pt x="2119" y="3136"/>
                    </a:lnTo>
                    <a:lnTo>
                      <a:pt x="2194" y="3136"/>
                    </a:lnTo>
                    <a:lnTo>
                      <a:pt x="2194" y="3272"/>
                    </a:lnTo>
                    <a:lnTo>
                      <a:pt x="2246" y="3272"/>
                    </a:lnTo>
                    <a:lnTo>
                      <a:pt x="2246" y="3477"/>
                    </a:lnTo>
                    <a:lnTo>
                      <a:pt x="1435" y="3477"/>
                    </a:lnTo>
                    <a:lnTo>
                      <a:pt x="1435" y="3476"/>
                    </a:lnTo>
                    <a:lnTo>
                      <a:pt x="623" y="3476"/>
                    </a:lnTo>
                    <a:lnTo>
                      <a:pt x="623" y="3272"/>
                    </a:lnTo>
                    <a:lnTo>
                      <a:pt x="675" y="3272"/>
                    </a:lnTo>
                    <a:lnTo>
                      <a:pt x="675" y="3134"/>
                    </a:lnTo>
                    <a:lnTo>
                      <a:pt x="750" y="3134"/>
                    </a:lnTo>
                    <a:lnTo>
                      <a:pt x="750" y="2309"/>
                    </a:lnTo>
                    <a:lnTo>
                      <a:pt x="675" y="2309"/>
                    </a:lnTo>
                    <a:lnTo>
                      <a:pt x="675" y="2189"/>
                    </a:lnTo>
                    <a:lnTo>
                      <a:pt x="766" y="2189"/>
                    </a:lnTo>
                    <a:lnTo>
                      <a:pt x="766" y="2105"/>
                    </a:lnTo>
                    <a:lnTo>
                      <a:pt x="770" y="2103"/>
                    </a:lnTo>
                    <a:lnTo>
                      <a:pt x="783" y="2100"/>
                    </a:lnTo>
                    <a:lnTo>
                      <a:pt x="803" y="2096"/>
                    </a:lnTo>
                    <a:lnTo>
                      <a:pt x="828" y="2091"/>
                    </a:lnTo>
                    <a:lnTo>
                      <a:pt x="859" y="2082"/>
                    </a:lnTo>
                    <a:lnTo>
                      <a:pt x="896" y="2074"/>
                    </a:lnTo>
                    <a:lnTo>
                      <a:pt x="936" y="2063"/>
                    </a:lnTo>
                    <a:lnTo>
                      <a:pt x="977" y="2050"/>
                    </a:lnTo>
                    <a:lnTo>
                      <a:pt x="1020" y="2035"/>
                    </a:lnTo>
                    <a:lnTo>
                      <a:pt x="1066" y="2018"/>
                    </a:lnTo>
                    <a:lnTo>
                      <a:pt x="1111" y="2000"/>
                    </a:lnTo>
                    <a:lnTo>
                      <a:pt x="1155" y="1980"/>
                    </a:lnTo>
                    <a:lnTo>
                      <a:pt x="1196" y="1958"/>
                    </a:lnTo>
                    <a:lnTo>
                      <a:pt x="1235" y="1934"/>
                    </a:lnTo>
                    <a:lnTo>
                      <a:pt x="1272" y="1907"/>
                    </a:lnTo>
                    <a:lnTo>
                      <a:pt x="1303" y="1879"/>
                    </a:lnTo>
                    <a:lnTo>
                      <a:pt x="1329" y="1850"/>
                    </a:lnTo>
                    <a:lnTo>
                      <a:pt x="1348" y="1818"/>
                    </a:lnTo>
                    <a:lnTo>
                      <a:pt x="1361" y="1784"/>
                    </a:lnTo>
                    <a:lnTo>
                      <a:pt x="1365" y="1748"/>
                    </a:lnTo>
                    <a:lnTo>
                      <a:pt x="1361" y="1713"/>
                    </a:lnTo>
                    <a:lnTo>
                      <a:pt x="1348" y="1678"/>
                    </a:lnTo>
                    <a:lnTo>
                      <a:pt x="1329" y="1640"/>
                    </a:lnTo>
                    <a:lnTo>
                      <a:pt x="1302" y="1600"/>
                    </a:lnTo>
                    <a:lnTo>
                      <a:pt x="1269" y="1558"/>
                    </a:lnTo>
                    <a:lnTo>
                      <a:pt x="1234" y="1513"/>
                    </a:lnTo>
                    <a:lnTo>
                      <a:pt x="1193" y="1464"/>
                    </a:lnTo>
                    <a:lnTo>
                      <a:pt x="1169" y="1532"/>
                    </a:lnTo>
                    <a:lnTo>
                      <a:pt x="1009" y="1475"/>
                    </a:lnTo>
                    <a:lnTo>
                      <a:pt x="1019" y="1448"/>
                    </a:lnTo>
                    <a:lnTo>
                      <a:pt x="934" y="1450"/>
                    </a:lnTo>
                    <a:lnTo>
                      <a:pt x="851" y="1446"/>
                    </a:lnTo>
                    <a:lnTo>
                      <a:pt x="773" y="1434"/>
                    </a:lnTo>
                    <a:lnTo>
                      <a:pt x="697" y="1418"/>
                    </a:lnTo>
                    <a:lnTo>
                      <a:pt x="625" y="1395"/>
                    </a:lnTo>
                    <a:lnTo>
                      <a:pt x="557" y="1366"/>
                    </a:lnTo>
                    <a:lnTo>
                      <a:pt x="492" y="1331"/>
                    </a:lnTo>
                    <a:lnTo>
                      <a:pt x="431" y="1290"/>
                    </a:lnTo>
                    <a:lnTo>
                      <a:pt x="373" y="1243"/>
                    </a:lnTo>
                    <a:lnTo>
                      <a:pt x="318" y="1188"/>
                    </a:lnTo>
                    <a:lnTo>
                      <a:pt x="270" y="1131"/>
                    </a:lnTo>
                    <a:lnTo>
                      <a:pt x="226" y="1069"/>
                    </a:lnTo>
                    <a:lnTo>
                      <a:pt x="186" y="1006"/>
                    </a:lnTo>
                    <a:lnTo>
                      <a:pt x="152" y="939"/>
                    </a:lnTo>
                    <a:lnTo>
                      <a:pt x="123" y="872"/>
                    </a:lnTo>
                    <a:lnTo>
                      <a:pt x="97" y="803"/>
                    </a:lnTo>
                    <a:lnTo>
                      <a:pt x="76" y="733"/>
                    </a:lnTo>
                    <a:lnTo>
                      <a:pt x="56" y="665"/>
                    </a:lnTo>
                    <a:lnTo>
                      <a:pt x="42" y="596"/>
                    </a:lnTo>
                    <a:lnTo>
                      <a:pt x="29" y="530"/>
                    </a:lnTo>
                    <a:lnTo>
                      <a:pt x="20" y="466"/>
                    </a:lnTo>
                    <a:lnTo>
                      <a:pt x="12" y="405"/>
                    </a:lnTo>
                    <a:lnTo>
                      <a:pt x="7" y="347"/>
                    </a:lnTo>
                    <a:lnTo>
                      <a:pt x="3" y="293"/>
                    </a:lnTo>
                    <a:lnTo>
                      <a:pt x="1" y="244"/>
                    </a:lnTo>
                    <a:lnTo>
                      <a:pt x="0" y="199"/>
                    </a:lnTo>
                    <a:lnTo>
                      <a:pt x="0" y="161"/>
                    </a:lnTo>
                    <a:lnTo>
                      <a:pt x="0" y="129"/>
                    </a:lnTo>
                    <a:lnTo>
                      <a:pt x="0" y="104"/>
                    </a:lnTo>
                    <a:lnTo>
                      <a:pt x="1" y="87"/>
                    </a:lnTo>
                    <a:lnTo>
                      <a:pt x="1" y="7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2ADBED40-E080-4E6B-B5CF-7062114F7A6F}"/>
                  </a:ext>
                </a:extLst>
              </p:cNvPr>
              <p:cNvGrpSpPr/>
              <p:nvPr/>
            </p:nvGrpSpPr>
            <p:grpSpPr>
              <a:xfrm>
                <a:off x="10234401" y="3745152"/>
                <a:ext cx="1500699" cy="2293584"/>
                <a:chOff x="10234401" y="3745152"/>
                <a:chExt cx="1500699" cy="2293584"/>
              </a:xfrm>
              <a:grpFill/>
            </p:grpSpPr>
            <p:sp>
              <p:nvSpPr>
                <p:cNvPr id="32" name="任意多边形: 形状 31">
                  <a:extLst>
                    <a:ext uri="{FF2B5EF4-FFF2-40B4-BE49-F238E27FC236}">
                      <a16:creationId xmlns="" xmlns:a16="http://schemas.microsoft.com/office/drawing/2014/main" id="{4CA4CF65-933B-426E-B0C7-20B6A3F7F6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77791" y="4197743"/>
                  <a:ext cx="340295" cy="479814"/>
                </a:xfrm>
                <a:custGeom>
                  <a:avLst/>
                  <a:gdLst>
                    <a:gd name="T0" fmla="*/ 277 w 300"/>
                    <a:gd name="T1" fmla="*/ 0 h 421"/>
                    <a:gd name="T2" fmla="*/ 278 w 300"/>
                    <a:gd name="T3" fmla="*/ 4 h 421"/>
                    <a:gd name="T4" fmla="*/ 283 w 300"/>
                    <a:gd name="T5" fmla="*/ 14 h 421"/>
                    <a:gd name="T6" fmla="*/ 287 w 300"/>
                    <a:gd name="T7" fmla="*/ 29 h 421"/>
                    <a:gd name="T8" fmla="*/ 293 w 300"/>
                    <a:gd name="T9" fmla="*/ 50 h 421"/>
                    <a:gd name="T10" fmla="*/ 297 w 300"/>
                    <a:gd name="T11" fmla="*/ 77 h 421"/>
                    <a:gd name="T12" fmla="*/ 300 w 300"/>
                    <a:gd name="T13" fmla="*/ 105 h 421"/>
                    <a:gd name="T14" fmla="*/ 300 w 300"/>
                    <a:gd name="T15" fmla="*/ 137 h 421"/>
                    <a:gd name="T16" fmla="*/ 297 w 300"/>
                    <a:gd name="T17" fmla="*/ 172 h 421"/>
                    <a:gd name="T18" fmla="*/ 288 w 300"/>
                    <a:gd name="T19" fmla="*/ 207 h 421"/>
                    <a:gd name="T20" fmla="*/ 274 w 300"/>
                    <a:gd name="T21" fmla="*/ 243 h 421"/>
                    <a:gd name="T22" fmla="*/ 254 w 300"/>
                    <a:gd name="T23" fmla="*/ 280 h 421"/>
                    <a:gd name="T24" fmla="*/ 226 w 300"/>
                    <a:gd name="T25" fmla="*/ 314 h 421"/>
                    <a:gd name="T26" fmla="*/ 196 w 300"/>
                    <a:gd name="T27" fmla="*/ 344 h 421"/>
                    <a:gd name="T28" fmla="*/ 165 w 300"/>
                    <a:gd name="T29" fmla="*/ 368 h 421"/>
                    <a:gd name="T30" fmla="*/ 134 w 300"/>
                    <a:gd name="T31" fmla="*/ 386 h 421"/>
                    <a:gd name="T32" fmla="*/ 105 w 300"/>
                    <a:gd name="T33" fmla="*/ 400 h 421"/>
                    <a:gd name="T34" fmla="*/ 76 w 300"/>
                    <a:gd name="T35" fmla="*/ 410 h 421"/>
                    <a:gd name="T36" fmla="*/ 52 w 300"/>
                    <a:gd name="T37" fmla="*/ 415 h 421"/>
                    <a:gd name="T38" fmla="*/ 34 w 300"/>
                    <a:gd name="T39" fmla="*/ 419 h 421"/>
                    <a:gd name="T40" fmla="*/ 23 w 300"/>
                    <a:gd name="T41" fmla="*/ 421 h 421"/>
                    <a:gd name="T42" fmla="*/ 18 w 300"/>
                    <a:gd name="T43" fmla="*/ 421 h 421"/>
                    <a:gd name="T44" fmla="*/ 17 w 300"/>
                    <a:gd name="T45" fmla="*/ 418 h 421"/>
                    <a:gd name="T46" fmla="*/ 13 w 300"/>
                    <a:gd name="T47" fmla="*/ 407 h 421"/>
                    <a:gd name="T48" fmla="*/ 8 w 300"/>
                    <a:gd name="T49" fmla="*/ 390 h 421"/>
                    <a:gd name="T50" fmla="*/ 3 w 300"/>
                    <a:gd name="T51" fmla="*/ 369 h 421"/>
                    <a:gd name="T52" fmla="*/ 0 w 300"/>
                    <a:gd name="T53" fmla="*/ 342 h 421"/>
                    <a:gd name="T54" fmla="*/ 0 w 300"/>
                    <a:gd name="T55" fmla="*/ 310 h 421"/>
                    <a:gd name="T56" fmla="*/ 3 w 300"/>
                    <a:gd name="T57" fmla="*/ 277 h 421"/>
                    <a:gd name="T58" fmla="*/ 11 w 300"/>
                    <a:gd name="T59" fmla="*/ 240 h 421"/>
                    <a:gd name="T60" fmla="*/ 27 w 300"/>
                    <a:gd name="T61" fmla="*/ 201 h 421"/>
                    <a:gd name="T62" fmla="*/ 49 w 300"/>
                    <a:gd name="T63" fmla="*/ 161 h 421"/>
                    <a:gd name="T64" fmla="*/ 78 w 300"/>
                    <a:gd name="T65" fmla="*/ 124 h 421"/>
                    <a:gd name="T66" fmla="*/ 107 w 300"/>
                    <a:gd name="T67" fmla="*/ 93 h 421"/>
                    <a:gd name="T68" fmla="*/ 137 w 300"/>
                    <a:gd name="T69" fmla="*/ 67 h 421"/>
                    <a:gd name="T70" fmla="*/ 168 w 300"/>
                    <a:gd name="T71" fmla="*/ 46 h 421"/>
                    <a:gd name="T72" fmla="*/ 196 w 300"/>
                    <a:gd name="T73" fmla="*/ 30 h 421"/>
                    <a:gd name="T74" fmla="*/ 223 w 300"/>
                    <a:gd name="T75" fmla="*/ 18 h 421"/>
                    <a:gd name="T76" fmla="*/ 245 w 300"/>
                    <a:gd name="T77" fmla="*/ 9 h 421"/>
                    <a:gd name="T78" fmla="*/ 263 w 300"/>
                    <a:gd name="T79" fmla="*/ 4 h 421"/>
                    <a:gd name="T80" fmla="*/ 274 w 300"/>
                    <a:gd name="T81" fmla="*/ 1 h 421"/>
                    <a:gd name="T82" fmla="*/ 277 w 300"/>
                    <a:gd name="T83" fmla="*/ 0 h 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00" h="421">
                      <a:moveTo>
                        <a:pt x="277" y="0"/>
                      </a:moveTo>
                      <a:lnTo>
                        <a:pt x="278" y="4"/>
                      </a:lnTo>
                      <a:lnTo>
                        <a:pt x="283" y="14"/>
                      </a:lnTo>
                      <a:lnTo>
                        <a:pt x="287" y="29"/>
                      </a:lnTo>
                      <a:lnTo>
                        <a:pt x="293" y="50"/>
                      </a:lnTo>
                      <a:lnTo>
                        <a:pt x="297" y="77"/>
                      </a:lnTo>
                      <a:lnTo>
                        <a:pt x="300" y="105"/>
                      </a:lnTo>
                      <a:lnTo>
                        <a:pt x="300" y="137"/>
                      </a:lnTo>
                      <a:lnTo>
                        <a:pt x="297" y="172"/>
                      </a:lnTo>
                      <a:lnTo>
                        <a:pt x="288" y="207"/>
                      </a:lnTo>
                      <a:lnTo>
                        <a:pt x="274" y="243"/>
                      </a:lnTo>
                      <a:lnTo>
                        <a:pt x="254" y="280"/>
                      </a:lnTo>
                      <a:lnTo>
                        <a:pt x="226" y="314"/>
                      </a:lnTo>
                      <a:lnTo>
                        <a:pt x="196" y="344"/>
                      </a:lnTo>
                      <a:lnTo>
                        <a:pt x="165" y="368"/>
                      </a:lnTo>
                      <a:lnTo>
                        <a:pt x="134" y="386"/>
                      </a:lnTo>
                      <a:lnTo>
                        <a:pt x="105" y="400"/>
                      </a:lnTo>
                      <a:lnTo>
                        <a:pt x="76" y="410"/>
                      </a:lnTo>
                      <a:lnTo>
                        <a:pt x="52" y="415"/>
                      </a:lnTo>
                      <a:lnTo>
                        <a:pt x="34" y="419"/>
                      </a:lnTo>
                      <a:lnTo>
                        <a:pt x="23" y="421"/>
                      </a:lnTo>
                      <a:lnTo>
                        <a:pt x="18" y="421"/>
                      </a:lnTo>
                      <a:lnTo>
                        <a:pt x="17" y="418"/>
                      </a:lnTo>
                      <a:lnTo>
                        <a:pt x="13" y="407"/>
                      </a:lnTo>
                      <a:lnTo>
                        <a:pt x="8" y="390"/>
                      </a:lnTo>
                      <a:lnTo>
                        <a:pt x="3" y="369"/>
                      </a:lnTo>
                      <a:lnTo>
                        <a:pt x="0" y="342"/>
                      </a:lnTo>
                      <a:lnTo>
                        <a:pt x="0" y="310"/>
                      </a:lnTo>
                      <a:lnTo>
                        <a:pt x="3" y="277"/>
                      </a:lnTo>
                      <a:lnTo>
                        <a:pt x="11" y="240"/>
                      </a:lnTo>
                      <a:lnTo>
                        <a:pt x="27" y="201"/>
                      </a:lnTo>
                      <a:lnTo>
                        <a:pt x="49" y="161"/>
                      </a:lnTo>
                      <a:lnTo>
                        <a:pt x="78" y="124"/>
                      </a:lnTo>
                      <a:lnTo>
                        <a:pt x="107" y="93"/>
                      </a:lnTo>
                      <a:lnTo>
                        <a:pt x="137" y="67"/>
                      </a:lnTo>
                      <a:lnTo>
                        <a:pt x="168" y="46"/>
                      </a:lnTo>
                      <a:lnTo>
                        <a:pt x="196" y="30"/>
                      </a:lnTo>
                      <a:lnTo>
                        <a:pt x="223" y="18"/>
                      </a:lnTo>
                      <a:lnTo>
                        <a:pt x="245" y="9"/>
                      </a:lnTo>
                      <a:lnTo>
                        <a:pt x="263" y="4"/>
                      </a:lnTo>
                      <a:lnTo>
                        <a:pt x="274" y="1"/>
                      </a:lnTo>
                      <a:lnTo>
                        <a:pt x="2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任意多边形: 形状 32">
                  <a:extLst>
                    <a:ext uri="{FF2B5EF4-FFF2-40B4-BE49-F238E27FC236}">
                      <a16:creationId xmlns="" xmlns:a16="http://schemas.microsoft.com/office/drawing/2014/main" id="{18FCFED6-8578-4404-8663-DE7D70DFD1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7557" y="4167118"/>
                  <a:ext cx="296055" cy="534262"/>
                </a:xfrm>
                <a:custGeom>
                  <a:avLst/>
                  <a:gdLst>
                    <a:gd name="T0" fmla="*/ 59 w 260"/>
                    <a:gd name="T1" fmla="*/ 0 h 470"/>
                    <a:gd name="T2" fmla="*/ 64 w 260"/>
                    <a:gd name="T3" fmla="*/ 1 h 470"/>
                    <a:gd name="T4" fmla="*/ 73 w 260"/>
                    <a:gd name="T5" fmla="*/ 7 h 470"/>
                    <a:gd name="T6" fmla="*/ 89 w 260"/>
                    <a:gd name="T7" fmla="*/ 17 h 470"/>
                    <a:gd name="T8" fmla="*/ 109 w 260"/>
                    <a:gd name="T9" fmla="*/ 29 h 470"/>
                    <a:gd name="T10" fmla="*/ 131 w 260"/>
                    <a:gd name="T11" fmla="*/ 48 h 470"/>
                    <a:gd name="T12" fmla="*/ 155 w 260"/>
                    <a:gd name="T13" fmla="*/ 70 h 470"/>
                    <a:gd name="T14" fmla="*/ 179 w 260"/>
                    <a:gd name="T15" fmla="*/ 98 h 470"/>
                    <a:gd name="T16" fmla="*/ 203 w 260"/>
                    <a:gd name="T17" fmla="*/ 130 h 470"/>
                    <a:gd name="T18" fmla="*/ 225 w 260"/>
                    <a:gd name="T19" fmla="*/ 167 h 470"/>
                    <a:gd name="T20" fmla="*/ 243 w 260"/>
                    <a:gd name="T21" fmla="*/ 210 h 470"/>
                    <a:gd name="T22" fmla="*/ 254 w 260"/>
                    <a:gd name="T23" fmla="*/ 251 h 470"/>
                    <a:gd name="T24" fmla="*/ 260 w 260"/>
                    <a:gd name="T25" fmla="*/ 288 h 470"/>
                    <a:gd name="T26" fmla="*/ 260 w 260"/>
                    <a:gd name="T27" fmla="*/ 323 h 470"/>
                    <a:gd name="T28" fmla="*/ 257 w 260"/>
                    <a:gd name="T29" fmla="*/ 355 h 470"/>
                    <a:gd name="T30" fmla="*/ 250 w 260"/>
                    <a:gd name="T31" fmla="*/ 383 h 470"/>
                    <a:gd name="T32" fmla="*/ 243 w 260"/>
                    <a:gd name="T33" fmla="*/ 409 h 470"/>
                    <a:gd name="T34" fmla="*/ 233 w 260"/>
                    <a:gd name="T35" fmla="*/ 430 h 470"/>
                    <a:gd name="T36" fmla="*/ 225 w 260"/>
                    <a:gd name="T37" fmla="*/ 448 h 470"/>
                    <a:gd name="T38" fmla="*/ 218 w 260"/>
                    <a:gd name="T39" fmla="*/ 459 h 470"/>
                    <a:gd name="T40" fmla="*/ 212 w 260"/>
                    <a:gd name="T41" fmla="*/ 467 h 470"/>
                    <a:gd name="T42" fmla="*/ 211 w 260"/>
                    <a:gd name="T43" fmla="*/ 470 h 470"/>
                    <a:gd name="T44" fmla="*/ 208 w 260"/>
                    <a:gd name="T45" fmla="*/ 469 h 470"/>
                    <a:gd name="T46" fmla="*/ 198 w 260"/>
                    <a:gd name="T47" fmla="*/ 465 h 470"/>
                    <a:gd name="T48" fmla="*/ 184 w 260"/>
                    <a:gd name="T49" fmla="*/ 459 h 470"/>
                    <a:gd name="T50" fmla="*/ 165 w 260"/>
                    <a:gd name="T51" fmla="*/ 449 h 470"/>
                    <a:gd name="T52" fmla="*/ 144 w 260"/>
                    <a:gd name="T53" fmla="*/ 437 h 470"/>
                    <a:gd name="T54" fmla="*/ 120 w 260"/>
                    <a:gd name="T55" fmla="*/ 420 h 470"/>
                    <a:gd name="T56" fmla="*/ 97 w 260"/>
                    <a:gd name="T57" fmla="*/ 400 h 470"/>
                    <a:gd name="T58" fmla="*/ 73 w 260"/>
                    <a:gd name="T59" fmla="*/ 376 h 470"/>
                    <a:gd name="T60" fmla="*/ 51 w 260"/>
                    <a:gd name="T61" fmla="*/ 347 h 470"/>
                    <a:gd name="T62" fmla="*/ 31 w 260"/>
                    <a:gd name="T63" fmla="*/ 315 h 470"/>
                    <a:gd name="T64" fmla="*/ 15 w 260"/>
                    <a:gd name="T65" fmla="*/ 276 h 470"/>
                    <a:gd name="T66" fmla="*/ 4 w 260"/>
                    <a:gd name="T67" fmla="*/ 237 h 470"/>
                    <a:gd name="T68" fmla="*/ 0 w 260"/>
                    <a:gd name="T69" fmla="*/ 199 h 470"/>
                    <a:gd name="T70" fmla="*/ 0 w 260"/>
                    <a:gd name="T71" fmla="*/ 162 h 470"/>
                    <a:gd name="T72" fmla="*/ 6 w 260"/>
                    <a:gd name="T73" fmla="*/ 127 h 470"/>
                    <a:gd name="T74" fmla="*/ 13 w 260"/>
                    <a:gd name="T75" fmla="*/ 97 h 470"/>
                    <a:gd name="T76" fmla="*/ 23 w 260"/>
                    <a:gd name="T77" fmla="*/ 69 h 470"/>
                    <a:gd name="T78" fmla="*/ 32 w 260"/>
                    <a:gd name="T79" fmla="*/ 45 h 470"/>
                    <a:gd name="T80" fmla="*/ 42 w 260"/>
                    <a:gd name="T81" fmla="*/ 27 h 470"/>
                    <a:gd name="T82" fmla="*/ 52 w 260"/>
                    <a:gd name="T83" fmla="*/ 11 h 470"/>
                    <a:gd name="T84" fmla="*/ 58 w 260"/>
                    <a:gd name="T85" fmla="*/ 3 h 470"/>
                    <a:gd name="T86" fmla="*/ 59 w 260"/>
                    <a:gd name="T87" fmla="*/ 0 h 4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60" h="470">
                      <a:moveTo>
                        <a:pt x="59" y="0"/>
                      </a:moveTo>
                      <a:lnTo>
                        <a:pt x="64" y="1"/>
                      </a:lnTo>
                      <a:lnTo>
                        <a:pt x="73" y="7"/>
                      </a:lnTo>
                      <a:lnTo>
                        <a:pt x="89" y="17"/>
                      </a:lnTo>
                      <a:lnTo>
                        <a:pt x="109" y="29"/>
                      </a:lnTo>
                      <a:lnTo>
                        <a:pt x="131" y="48"/>
                      </a:lnTo>
                      <a:lnTo>
                        <a:pt x="155" y="70"/>
                      </a:lnTo>
                      <a:lnTo>
                        <a:pt x="179" y="98"/>
                      </a:lnTo>
                      <a:lnTo>
                        <a:pt x="203" y="130"/>
                      </a:lnTo>
                      <a:lnTo>
                        <a:pt x="225" y="167"/>
                      </a:lnTo>
                      <a:lnTo>
                        <a:pt x="243" y="210"/>
                      </a:lnTo>
                      <a:lnTo>
                        <a:pt x="254" y="251"/>
                      </a:lnTo>
                      <a:lnTo>
                        <a:pt x="260" y="288"/>
                      </a:lnTo>
                      <a:lnTo>
                        <a:pt x="260" y="323"/>
                      </a:lnTo>
                      <a:lnTo>
                        <a:pt x="257" y="355"/>
                      </a:lnTo>
                      <a:lnTo>
                        <a:pt x="250" y="383"/>
                      </a:lnTo>
                      <a:lnTo>
                        <a:pt x="243" y="409"/>
                      </a:lnTo>
                      <a:lnTo>
                        <a:pt x="233" y="430"/>
                      </a:lnTo>
                      <a:lnTo>
                        <a:pt x="225" y="448"/>
                      </a:lnTo>
                      <a:lnTo>
                        <a:pt x="218" y="459"/>
                      </a:lnTo>
                      <a:lnTo>
                        <a:pt x="212" y="467"/>
                      </a:lnTo>
                      <a:lnTo>
                        <a:pt x="211" y="470"/>
                      </a:lnTo>
                      <a:lnTo>
                        <a:pt x="208" y="469"/>
                      </a:lnTo>
                      <a:lnTo>
                        <a:pt x="198" y="465"/>
                      </a:lnTo>
                      <a:lnTo>
                        <a:pt x="184" y="459"/>
                      </a:lnTo>
                      <a:lnTo>
                        <a:pt x="165" y="449"/>
                      </a:lnTo>
                      <a:lnTo>
                        <a:pt x="144" y="437"/>
                      </a:lnTo>
                      <a:lnTo>
                        <a:pt x="120" y="420"/>
                      </a:lnTo>
                      <a:lnTo>
                        <a:pt x="97" y="400"/>
                      </a:lnTo>
                      <a:lnTo>
                        <a:pt x="73" y="376"/>
                      </a:lnTo>
                      <a:lnTo>
                        <a:pt x="51" y="347"/>
                      </a:lnTo>
                      <a:lnTo>
                        <a:pt x="31" y="315"/>
                      </a:lnTo>
                      <a:lnTo>
                        <a:pt x="15" y="276"/>
                      </a:lnTo>
                      <a:lnTo>
                        <a:pt x="4" y="237"/>
                      </a:lnTo>
                      <a:lnTo>
                        <a:pt x="0" y="199"/>
                      </a:lnTo>
                      <a:lnTo>
                        <a:pt x="0" y="162"/>
                      </a:lnTo>
                      <a:lnTo>
                        <a:pt x="6" y="127"/>
                      </a:lnTo>
                      <a:lnTo>
                        <a:pt x="13" y="97"/>
                      </a:lnTo>
                      <a:lnTo>
                        <a:pt x="23" y="69"/>
                      </a:lnTo>
                      <a:lnTo>
                        <a:pt x="32" y="45"/>
                      </a:lnTo>
                      <a:lnTo>
                        <a:pt x="42" y="27"/>
                      </a:lnTo>
                      <a:lnTo>
                        <a:pt x="52" y="11"/>
                      </a:lnTo>
                      <a:lnTo>
                        <a:pt x="58" y="3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任意多边形: 形状 33">
                  <a:extLst>
                    <a:ext uri="{FF2B5EF4-FFF2-40B4-BE49-F238E27FC236}">
                      <a16:creationId xmlns="" xmlns:a16="http://schemas.microsoft.com/office/drawing/2014/main" id="{69C775D1-C5DD-47B5-A7F6-DC312C1B0B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82274" y="4626514"/>
                  <a:ext cx="279042" cy="551277"/>
                </a:xfrm>
                <a:custGeom>
                  <a:avLst/>
                  <a:gdLst>
                    <a:gd name="T0" fmla="*/ 86 w 246"/>
                    <a:gd name="T1" fmla="*/ 0 h 487"/>
                    <a:gd name="T2" fmla="*/ 89 w 246"/>
                    <a:gd name="T3" fmla="*/ 3 h 487"/>
                    <a:gd name="T4" fmla="*/ 98 w 246"/>
                    <a:gd name="T5" fmla="*/ 9 h 487"/>
                    <a:gd name="T6" fmla="*/ 109 w 246"/>
                    <a:gd name="T7" fmla="*/ 17 h 487"/>
                    <a:gd name="T8" fmla="*/ 125 w 246"/>
                    <a:gd name="T9" fmla="*/ 31 h 487"/>
                    <a:gd name="T10" fmla="*/ 141 w 246"/>
                    <a:gd name="T11" fmla="*/ 48 h 487"/>
                    <a:gd name="T12" fmla="*/ 160 w 246"/>
                    <a:gd name="T13" fmla="*/ 69 h 487"/>
                    <a:gd name="T14" fmla="*/ 180 w 246"/>
                    <a:gd name="T15" fmla="*/ 94 h 487"/>
                    <a:gd name="T16" fmla="*/ 198 w 246"/>
                    <a:gd name="T17" fmla="*/ 122 h 487"/>
                    <a:gd name="T18" fmla="*/ 215 w 246"/>
                    <a:gd name="T19" fmla="*/ 156 h 487"/>
                    <a:gd name="T20" fmla="*/ 229 w 246"/>
                    <a:gd name="T21" fmla="*/ 192 h 487"/>
                    <a:gd name="T22" fmla="*/ 240 w 246"/>
                    <a:gd name="T23" fmla="*/ 233 h 487"/>
                    <a:gd name="T24" fmla="*/ 246 w 246"/>
                    <a:gd name="T25" fmla="*/ 275 h 487"/>
                    <a:gd name="T26" fmla="*/ 246 w 246"/>
                    <a:gd name="T27" fmla="*/ 312 h 487"/>
                    <a:gd name="T28" fmla="*/ 242 w 246"/>
                    <a:gd name="T29" fmla="*/ 347 h 487"/>
                    <a:gd name="T30" fmla="*/ 235 w 246"/>
                    <a:gd name="T31" fmla="*/ 380 h 487"/>
                    <a:gd name="T32" fmla="*/ 225 w 246"/>
                    <a:gd name="T33" fmla="*/ 406 h 487"/>
                    <a:gd name="T34" fmla="*/ 214 w 246"/>
                    <a:gd name="T35" fmla="*/ 430 h 487"/>
                    <a:gd name="T36" fmla="*/ 202 w 246"/>
                    <a:gd name="T37" fmla="*/ 451 h 487"/>
                    <a:gd name="T38" fmla="*/ 191 w 246"/>
                    <a:gd name="T39" fmla="*/ 466 h 487"/>
                    <a:gd name="T40" fmla="*/ 182 w 246"/>
                    <a:gd name="T41" fmla="*/ 478 h 487"/>
                    <a:gd name="T42" fmla="*/ 175 w 246"/>
                    <a:gd name="T43" fmla="*/ 485 h 487"/>
                    <a:gd name="T44" fmla="*/ 174 w 246"/>
                    <a:gd name="T45" fmla="*/ 487 h 487"/>
                    <a:gd name="T46" fmla="*/ 170 w 246"/>
                    <a:gd name="T47" fmla="*/ 486 h 487"/>
                    <a:gd name="T48" fmla="*/ 161 w 246"/>
                    <a:gd name="T49" fmla="*/ 480 h 487"/>
                    <a:gd name="T50" fmla="*/ 149 w 246"/>
                    <a:gd name="T51" fmla="*/ 472 h 487"/>
                    <a:gd name="T52" fmla="*/ 132 w 246"/>
                    <a:gd name="T53" fmla="*/ 461 h 487"/>
                    <a:gd name="T54" fmla="*/ 112 w 246"/>
                    <a:gd name="T55" fmla="*/ 445 h 487"/>
                    <a:gd name="T56" fmla="*/ 91 w 246"/>
                    <a:gd name="T57" fmla="*/ 426 h 487"/>
                    <a:gd name="T58" fmla="*/ 71 w 246"/>
                    <a:gd name="T59" fmla="*/ 403 h 487"/>
                    <a:gd name="T60" fmla="*/ 50 w 246"/>
                    <a:gd name="T61" fmla="*/ 375 h 487"/>
                    <a:gd name="T62" fmla="*/ 31 w 246"/>
                    <a:gd name="T63" fmla="*/ 345 h 487"/>
                    <a:gd name="T64" fmla="*/ 17 w 246"/>
                    <a:gd name="T65" fmla="*/ 310 h 487"/>
                    <a:gd name="T66" fmla="*/ 6 w 246"/>
                    <a:gd name="T67" fmla="*/ 271 h 487"/>
                    <a:gd name="T68" fmla="*/ 0 w 246"/>
                    <a:gd name="T69" fmla="*/ 233 h 487"/>
                    <a:gd name="T70" fmla="*/ 0 w 246"/>
                    <a:gd name="T71" fmla="*/ 196 h 487"/>
                    <a:gd name="T72" fmla="*/ 4 w 246"/>
                    <a:gd name="T73" fmla="*/ 163 h 487"/>
                    <a:gd name="T74" fmla="*/ 11 w 246"/>
                    <a:gd name="T75" fmla="*/ 132 h 487"/>
                    <a:gd name="T76" fmla="*/ 23 w 246"/>
                    <a:gd name="T77" fmla="*/ 103 h 487"/>
                    <a:gd name="T78" fmla="*/ 34 w 246"/>
                    <a:gd name="T79" fmla="*/ 77 h 487"/>
                    <a:gd name="T80" fmla="*/ 47 w 246"/>
                    <a:gd name="T81" fmla="*/ 55 h 487"/>
                    <a:gd name="T82" fmla="*/ 58 w 246"/>
                    <a:gd name="T83" fmla="*/ 37 h 487"/>
                    <a:gd name="T84" fmla="*/ 69 w 246"/>
                    <a:gd name="T85" fmla="*/ 21 h 487"/>
                    <a:gd name="T86" fmla="*/ 78 w 246"/>
                    <a:gd name="T87" fmla="*/ 10 h 487"/>
                    <a:gd name="T88" fmla="*/ 85 w 246"/>
                    <a:gd name="T89" fmla="*/ 3 h 487"/>
                    <a:gd name="T90" fmla="*/ 86 w 246"/>
                    <a:gd name="T91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6" h="487">
                      <a:moveTo>
                        <a:pt x="86" y="0"/>
                      </a:moveTo>
                      <a:lnTo>
                        <a:pt x="89" y="3"/>
                      </a:lnTo>
                      <a:lnTo>
                        <a:pt x="98" y="9"/>
                      </a:lnTo>
                      <a:lnTo>
                        <a:pt x="109" y="17"/>
                      </a:lnTo>
                      <a:lnTo>
                        <a:pt x="125" y="31"/>
                      </a:lnTo>
                      <a:lnTo>
                        <a:pt x="141" y="48"/>
                      </a:lnTo>
                      <a:lnTo>
                        <a:pt x="160" y="69"/>
                      </a:lnTo>
                      <a:lnTo>
                        <a:pt x="180" y="94"/>
                      </a:lnTo>
                      <a:lnTo>
                        <a:pt x="198" y="122"/>
                      </a:lnTo>
                      <a:lnTo>
                        <a:pt x="215" y="156"/>
                      </a:lnTo>
                      <a:lnTo>
                        <a:pt x="229" y="192"/>
                      </a:lnTo>
                      <a:lnTo>
                        <a:pt x="240" y="233"/>
                      </a:lnTo>
                      <a:lnTo>
                        <a:pt x="246" y="275"/>
                      </a:lnTo>
                      <a:lnTo>
                        <a:pt x="246" y="312"/>
                      </a:lnTo>
                      <a:lnTo>
                        <a:pt x="242" y="347"/>
                      </a:lnTo>
                      <a:lnTo>
                        <a:pt x="235" y="380"/>
                      </a:lnTo>
                      <a:lnTo>
                        <a:pt x="225" y="406"/>
                      </a:lnTo>
                      <a:lnTo>
                        <a:pt x="214" y="430"/>
                      </a:lnTo>
                      <a:lnTo>
                        <a:pt x="202" y="451"/>
                      </a:lnTo>
                      <a:lnTo>
                        <a:pt x="191" y="466"/>
                      </a:lnTo>
                      <a:lnTo>
                        <a:pt x="182" y="478"/>
                      </a:lnTo>
                      <a:lnTo>
                        <a:pt x="175" y="485"/>
                      </a:lnTo>
                      <a:lnTo>
                        <a:pt x="174" y="487"/>
                      </a:lnTo>
                      <a:lnTo>
                        <a:pt x="170" y="486"/>
                      </a:lnTo>
                      <a:lnTo>
                        <a:pt x="161" y="480"/>
                      </a:lnTo>
                      <a:lnTo>
                        <a:pt x="149" y="472"/>
                      </a:lnTo>
                      <a:lnTo>
                        <a:pt x="132" y="461"/>
                      </a:lnTo>
                      <a:lnTo>
                        <a:pt x="112" y="445"/>
                      </a:lnTo>
                      <a:lnTo>
                        <a:pt x="91" y="426"/>
                      </a:lnTo>
                      <a:lnTo>
                        <a:pt x="71" y="403"/>
                      </a:lnTo>
                      <a:lnTo>
                        <a:pt x="50" y="375"/>
                      </a:lnTo>
                      <a:lnTo>
                        <a:pt x="31" y="345"/>
                      </a:lnTo>
                      <a:lnTo>
                        <a:pt x="17" y="310"/>
                      </a:lnTo>
                      <a:lnTo>
                        <a:pt x="6" y="271"/>
                      </a:lnTo>
                      <a:lnTo>
                        <a:pt x="0" y="233"/>
                      </a:lnTo>
                      <a:lnTo>
                        <a:pt x="0" y="196"/>
                      </a:lnTo>
                      <a:lnTo>
                        <a:pt x="4" y="163"/>
                      </a:lnTo>
                      <a:lnTo>
                        <a:pt x="11" y="132"/>
                      </a:lnTo>
                      <a:lnTo>
                        <a:pt x="23" y="103"/>
                      </a:lnTo>
                      <a:lnTo>
                        <a:pt x="34" y="77"/>
                      </a:lnTo>
                      <a:lnTo>
                        <a:pt x="47" y="55"/>
                      </a:lnTo>
                      <a:lnTo>
                        <a:pt x="58" y="37"/>
                      </a:lnTo>
                      <a:lnTo>
                        <a:pt x="69" y="21"/>
                      </a:lnTo>
                      <a:lnTo>
                        <a:pt x="78" y="10"/>
                      </a:lnTo>
                      <a:lnTo>
                        <a:pt x="85" y="3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任意多边形: 形状 34">
                  <a:extLst>
                    <a:ext uri="{FF2B5EF4-FFF2-40B4-BE49-F238E27FC236}">
                      <a16:creationId xmlns="" xmlns:a16="http://schemas.microsoft.com/office/drawing/2014/main" id="{27DFBF6C-A631-49E9-A13B-8DF11143FF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27054" y="4932779"/>
                  <a:ext cx="272236" cy="558083"/>
                </a:xfrm>
                <a:custGeom>
                  <a:avLst/>
                  <a:gdLst>
                    <a:gd name="T0" fmla="*/ 109 w 242"/>
                    <a:gd name="T1" fmla="*/ 0 h 492"/>
                    <a:gd name="T2" fmla="*/ 112 w 242"/>
                    <a:gd name="T3" fmla="*/ 2 h 492"/>
                    <a:gd name="T4" fmla="*/ 119 w 242"/>
                    <a:gd name="T5" fmla="*/ 8 h 492"/>
                    <a:gd name="T6" fmla="*/ 130 w 242"/>
                    <a:gd name="T7" fmla="*/ 19 h 492"/>
                    <a:gd name="T8" fmla="*/ 143 w 242"/>
                    <a:gd name="T9" fmla="*/ 33 h 492"/>
                    <a:gd name="T10" fmla="*/ 159 w 242"/>
                    <a:gd name="T11" fmla="*/ 51 h 492"/>
                    <a:gd name="T12" fmla="*/ 176 w 242"/>
                    <a:gd name="T13" fmla="*/ 75 h 492"/>
                    <a:gd name="T14" fmla="*/ 193 w 242"/>
                    <a:gd name="T15" fmla="*/ 102 h 492"/>
                    <a:gd name="T16" fmla="*/ 208 w 242"/>
                    <a:gd name="T17" fmla="*/ 131 h 492"/>
                    <a:gd name="T18" fmla="*/ 222 w 242"/>
                    <a:gd name="T19" fmla="*/ 166 h 492"/>
                    <a:gd name="T20" fmla="*/ 232 w 242"/>
                    <a:gd name="T21" fmla="*/ 204 h 492"/>
                    <a:gd name="T22" fmla="*/ 241 w 242"/>
                    <a:gd name="T23" fmla="*/ 246 h 492"/>
                    <a:gd name="T24" fmla="*/ 242 w 242"/>
                    <a:gd name="T25" fmla="*/ 288 h 492"/>
                    <a:gd name="T26" fmla="*/ 239 w 242"/>
                    <a:gd name="T27" fmla="*/ 326 h 492"/>
                    <a:gd name="T28" fmla="*/ 231 w 242"/>
                    <a:gd name="T29" fmla="*/ 361 h 492"/>
                    <a:gd name="T30" fmla="*/ 221 w 242"/>
                    <a:gd name="T31" fmla="*/ 390 h 492"/>
                    <a:gd name="T32" fmla="*/ 208 w 242"/>
                    <a:gd name="T33" fmla="*/ 416 h 492"/>
                    <a:gd name="T34" fmla="*/ 195 w 242"/>
                    <a:gd name="T35" fmla="*/ 440 h 492"/>
                    <a:gd name="T36" fmla="*/ 181 w 242"/>
                    <a:gd name="T37" fmla="*/ 458 h 492"/>
                    <a:gd name="T38" fmla="*/ 169 w 242"/>
                    <a:gd name="T39" fmla="*/ 472 h 492"/>
                    <a:gd name="T40" fmla="*/ 159 w 242"/>
                    <a:gd name="T41" fmla="*/ 484 h 492"/>
                    <a:gd name="T42" fmla="*/ 152 w 242"/>
                    <a:gd name="T43" fmla="*/ 491 h 492"/>
                    <a:gd name="T44" fmla="*/ 150 w 242"/>
                    <a:gd name="T45" fmla="*/ 492 h 492"/>
                    <a:gd name="T46" fmla="*/ 146 w 242"/>
                    <a:gd name="T47" fmla="*/ 491 h 492"/>
                    <a:gd name="T48" fmla="*/ 139 w 242"/>
                    <a:gd name="T49" fmla="*/ 485 h 492"/>
                    <a:gd name="T50" fmla="*/ 126 w 242"/>
                    <a:gd name="T51" fmla="*/ 475 h 492"/>
                    <a:gd name="T52" fmla="*/ 111 w 242"/>
                    <a:gd name="T53" fmla="*/ 461 h 492"/>
                    <a:gd name="T54" fmla="*/ 92 w 242"/>
                    <a:gd name="T55" fmla="*/ 444 h 492"/>
                    <a:gd name="T56" fmla="*/ 74 w 242"/>
                    <a:gd name="T57" fmla="*/ 423 h 492"/>
                    <a:gd name="T58" fmla="*/ 54 w 242"/>
                    <a:gd name="T59" fmla="*/ 398 h 492"/>
                    <a:gd name="T60" fmla="*/ 37 w 242"/>
                    <a:gd name="T61" fmla="*/ 370 h 492"/>
                    <a:gd name="T62" fmla="*/ 22 w 242"/>
                    <a:gd name="T63" fmla="*/ 337 h 492"/>
                    <a:gd name="T64" fmla="*/ 10 w 242"/>
                    <a:gd name="T65" fmla="*/ 300 h 492"/>
                    <a:gd name="T66" fmla="*/ 3 w 242"/>
                    <a:gd name="T67" fmla="*/ 260 h 492"/>
                    <a:gd name="T68" fmla="*/ 0 w 242"/>
                    <a:gd name="T69" fmla="*/ 222 h 492"/>
                    <a:gd name="T70" fmla="*/ 5 w 242"/>
                    <a:gd name="T71" fmla="*/ 187 h 492"/>
                    <a:gd name="T72" fmla="*/ 12 w 242"/>
                    <a:gd name="T73" fmla="*/ 153 h 492"/>
                    <a:gd name="T74" fmla="*/ 22 w 242"/>
                    <a:gd name="T75" fmla="*/ 124 h 492"/>
                    <a:gd name="T76" fmla="*/ 34 w 242"/>
                    <a:gd name="T77" fmla="*/ 96 h 492"/>
                    <a:gd name="T78" fmla="*/ 48 w 242"/>
                    <a:gd name="T79" fmla="*/ 71 h 492"/>
                    <a:gd name="T80" fmla="*/ 64 w 242"/>
                    <a:gd name="T81" fmla="*/ 50 h 492"/>
                    <a:gd name="T82" fmla="*/ 77 w 242"/>
                    <a:gd name="T83" fmla="*/ 33 h 492"/>
                    <a:gd name="T84" fmla="*/ 89 w 242"/>
                    <a:gd name="T85" fmla="*/ 18 h 492"/>
                    <a:gd name="T86" fmla="*/ 99 w 242"/>
                    <a:gd name="T87" fmla="*/ 8 h 492"/>
                    <a:gd name="T88" fmla="*/ 106 w 242"/>
                    <a:gd name="T89" fmla="*/ 2 h 492"/>
                    <a:gd name="T90" fmla="*/ 109 w 242"/>
                    <a:gd name="T91" fmla="*/ 0 h 4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2" h="492">
                      <a:moveTo>
                        <a:pt x="109" y="0"/>
                      </a:moveTo>
                      <a:lnTo>
                        <a:pt x="112" y="2"/>
                      </a:lnTo>
                      <a:lnTo>
                        <a:pt x="119" y="8"/>
                      </a:lnTo>
                      <a:lnTo>
                        <a:pt x="130" y="19"/>
                      </a:lnTo>
                      <a:lnTo>
                        <a:pt x="143" y="33"/>
                      </a:lnTo>
                      <a:lnTo>
                        <a:pt x="159" y="51"/>
                      </a:lnTo>
                      <a:lnTo>
                        <a:pt x="176" y="75"/>
                      </a:lnTo>
                      <a:lnTo>
                        <a:pt x="193" y="102"/>
                      </a:lnTo>
                      <a:lnTo>
                        <a:pt x="208" y="131"/>
                      </a:lnTo>
                      <a:lnTo>
                        <a:pt x="222" y="166"/>
                      </a:lnTo>
                      <a:lnTo>
                        <a:pt x="232" y="204"/>
                      </a:lnTo>
                      <a:lnTo>
                        <a:pt x="241" y="246"/>
                      </a:lnTo>
                      <a:lnTo>
                        <a:pt x="242" y="288"/>
                      </a:lnTo>
                      <a:lnTo>
                        <a:pt x="239" y="326"/>
                      </a:lnTo>
                      <a:lnTo>
                        <a:pt x="231" y="361"/>
                      </a:lnTo>
                      <a:lnTo>
                        <a:pt x="221" y="390"/>
                      </a:lnTo>
                      <a:lnTo>
                        <a:pt x="208" y="416"/>
                      </a:lnTo>
                      <a:lnTo>
                        <a:pt x="195" y="440"/>
                      </a:lnTo>
                      <a:lnTo>
                        <a:pt x="181" y="458"/>
                      </a:lnTo>
                      <a:lnTo>
                        <a:pt x="169" y="472"/>
                      </a:lnTo>
                      <a:lnTo>
                        <a:pt x="159" y="484"/>
                      </a:lnTo>
                      <a:lnTo>
                        <a:pt x="152" y="491"/>
                      </a:lnTo>
                      <a:lnTo>
                        <a:pt x="150" y="492"/>
                      </a:lnTo>
                      <a:lnTo>
                        <a:pt x="146" y="491"/>
                      </a:lnTo>
                      <a:lnTo>
                        <a:pt x="139" y="485"/>
                      </a:lnTo>
                      <a:lnTo>
                        <a:pt x="126" y="475"/>
                      </a:lnTo>
                      <a:lnTo>
                        <a:pt x="111" y="461"/>
                      </a:lnTo>
                      <a:lnTo>
                        <a:pt x="92" y="444"/>
                      </a:lnTo>
                      <a:lnTo>
                        <a:pt x="74" y="423"/>
                      </a:lnTo>
                      <a:lnTo>
                        <a:pt x="54" y="398"/>
                      </a:lnTo>
                      <a:lnTo>
                        <a:pt x="37" y="370"/>
                      </a:lnTo>
                      <a:lnTo>
                        <a:pt x="22" y="337"/>
                      </a:lnTo>
                      <a:lnTo>
                        <a:pt x="10" y="300"/>
                      </a:lnTo>
                      <a:lnTo>
                        <a:pt x="3" y="260"/>
                      </a:lnTo>
                      <a:lnTo>
                        <a:pt x="0" y="222"/>
                      </a:lnTo>
                      <a:lnTo>
                        <a:pt x="5" y="187"/>
                      </a:lnTo>
                      <a:lnTo>
                        <a:pt x="12" y="153"/>
                      </a:lnTo>
                      <a:lnTo>
                        <a:pt x="22" y="124"/>
                      </a:lnTo>
                      <a:lnTo>
                        <a:pt x="34" y="96"/>
                      </a:lnTo>
                      <a:lnTo>
                        <a:pt x="48" y="71"/>
                      </a:lnTo>
                      <a:lnTo>
                        <a:pt x="64" y="50"/>
                      </a:lnTo>
                      <a:lnTo>
                        <a:pt x="77" y="33"/>
                      </a:lnTo>
                      <a:lnTo>
                        <a:pt x="89" y="18"/>
                      </a:lnTo>
                      <a:lnTo>
                        <a:pt x="99" y="8"/>
                      </a:lnTo>
                      <a:lnTo>
                        <a:pt x="106" y="2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任意多边形: 形状 35">
                  <a:extLst>
                    <a:ext uri="{FF2B5EF4-FFF2-40B4-BE49-F238E27FC236}">
                      <a16:creationId xmlns="" xmlns:a16="http://schemas.microsoft.com/office/drawing/2014/main" id="{22BE1ED3-3AC7-4C2F-9A11-191B6EFB3C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4401" y="5239045"/>
                  <a:ext cx="272236" cy="547873"/>
                </a:xfrm>
                <a:custGeom>
                  <a:avLst/>
                  <a:gdLst>
                    <a:gd name="T0" fmla="*/ 182 w 241"/>
                    <a:gd name="T1" fmla="*/ 0 h 482"/>
                    <a:gd name="T2" fmla="*/ 183 w 241"/>
                    <a:gd name="T3" fmla="*/ 2 h 482"/>
                    <a:gd name="T4" fmla="*/ 189 w 241"/>
                    <a:gd name="T5" fmla="*/ 11 h 482"/>
                    <a:gd name="T6" fmla="*/ 196 w 241"/>
                    <a:gd name="T7" fmla="*/ 23 h 482"/>
                    <a:gd name="T8" fmla="*/ 206 w 241"/>
                    <a:gd name="T9" fmla="*/ 42 h 482"/>
                    <a:gd name="T10" fmla="*/ 215 w 241"/>
                    <a:gd name="T11" fmla="*/ 64 h 482"/>
                    <a:gd name="T12" fmla="*/ 224 w 241"/>
                    <a:gd name="T13" fmla="*/ 91 h 482"/>
                    <a:gd name="T14" fmla="*/ 233 w 241"/>
                    <a:gd name="T15" fmla="*/ 120 h 482"/>
                    <a:gd name="T16" fmla="*/ 239 w 241"/>
                    <a:gd name="T17" fmla="*/ 153 h 482"/>
                    <a:gd name="T18" fmla="*/ 241 w 241"/>
                    <a:gd name="T19" fmla="*/ 190 h 482"/>
                    <a:gd name="T20" fmla="*/ 241 w 241"/>
                    <a:gd name="T21" fmla="*/ 230 h 482"/>
                    <a:gd name="T22" fmla="*/ 236 w 241"/>
                    <a:gd name="T23" fmla="*/ 272 h 482"/>
                    <a:gd name="T24" fmla="*/ 226 w 241"/>
                    <a:gd name="T25" fmla="*/ 313 h 482"/>
                    <a:gd name="T26" fmla="*/ 212 w 241"/>
                    <a:gd name="T27" fmla="*/ 348 h 482"/>
                    <a:gd name="T28" fmla="*/ 195 w 241"/>
                    <a:gd name="T29" fmla="*/ 379 h 482"/>
                    <a:gd name="T30" fmla="*/ 175 w 241"/>
                    <a:gd name="T31" fmla="*/ 405 h 482"/>
                    <a:gd name="T32" fmla="*/ 155 w 241"/>
                    <a:gd name="T33" fmla="*/ 428 h 482"/>
                    <a:gd name="T34" fmla="*/ 137 w 241"/>
                    <a:gd name="T35" fmla="*/ 445 h 482"/>
                    <a:gd name="T36" fmla="*/ 118 w 241"/>
                    <a:gd name="T37" fmla="*/ 459 h 482"/>
                    <a:gd name="T38" fmla="*/ 101 w 241"/>
                    <a:gd name="T39" fmla="*/ 470 h 482"/>
                    <a:gd name="T40" fmla="*/ 89 w 241"/>
                    <a:gd name="T41" fmla="*/ 477 h 482"/>
                    <a:gd name="T42" fmla="*/ 80 w 241"/>
                    <a:gd name="T43" fmla="*/ 481 h 482"/>
                    <a:gd name="T44" fmla="*/ 77 w 241"/>
                    <a:gd name="T45" fmla="*/ 482 h 482"/>
                    <a:gd name="T46" fmla="*/ 75 w 241"/>
                    <a:gd name="T47" fmla="*/ 480 h 482"/>
                    <a:gd name="T48" fmla="*/ 69 w 241"/>
                    <a:gd name="T49" fmla="*/ 473 h 482"/>
                    <a:gd name="T50" fmla="*/ 59 w 241"/>
                    <a:gd name="T51" fmla="*/ 459 h 482"/>
                    <a:gd name="T52" fmla="*/ 48 w 241"/>
                    <a:gd name="T53" fmla="*/ 442 h 482"/>
                    <a:gd name="T54" fmla="*/ 36 w 241"/>
                    <a:gd name="T55" fmla="*/ 421 h 482"/>
                    <a:gd name="T56" fmla="*/ 25 w 241"/>
                    <a:gd name="T57" fmla="*/ 396 h 482"/>
                    <a:gd name="T58" fmla="*/ 14 w 241"/>
                    <a:gd name="T59" fmla="*/ 366 h 482"/>
                    <a:gd name="T60" fmla="*/ 5 w 241"/>
                    <a:gd name="T61" fmla="*/ 333 h 482"/>
                    <a:gd name="T62" fmla="*/ 1 w 241"/>
                    <a:gd name="T63" fmla="*/ 298 h 482"/>
                    <a:gd name="T64" fmla="*/ 0 w 241"/>
                    <a:gd name="T65" fmla="*/ 258 h 482"/>
                    <a:gd name="T66" fmla="*/ 5 w 241"/>
                    <a:gd name="T67" fmla="*/ 218 h 482"/>
                    <a:gd name="T68" fmla="*/ 15 w 241"/>
                    <a:gd name="T69" fmla="*/ 179 h 482"/>
                    <a:gd name="T70" fmla="*/ 31 w 241"/>
                    <a:gd name="T71" fmla="*/ 142 h 482"/>
                    <a:gd name="T72" fmla="*/ 49 w 241"/>
                    <a:gd name="T73" fmla="*/ 112 h 482"/>
                    <a:gd name="T74" fmla="*/ 70 w 241"/>
                    <a:gd name="T75" fmla="*/ 85 h 482"/>
                    <a:gd name="T76" fmla="*/ 93 w 241"/>
                    <a:gd name="T77" fmla="*/ 61 h 482"/>
                    <a:gd name="T78" fmla="*/ 114 w 241"/>
                    <a:gd name="T79" fmla="*/ 42 h 482"/>
                    <a:gd name="T80" fmla="*/ 135 w 241"/>
                    <a:gd name="T81" fmla="*/ 26 h 482"/>
                    <a:gd name="T82" fmla="*/ 154 w 241"/>
                    <a:gd name="T83" fmla="*/ 15 h 482"/>
                    <a:gd name="T84" fmla="*/ 169 w 241"/>
                    <a:gd name="T85" fmla="*/ 7 h 482"/>
                    <a:gd name="T86" fmla="*/ 178 w 241"/>
                    <a:gd name="T87" fmla="*/ 1 h 482"/>
                    <a:gd name="T88" fmla="*/ 182 w 241"/>
                    <a:gd name="T89" fmla="*/ 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1" h="482">
                      <a:moveTo>
                        <a:pt x="182" y="0"/>
                      </a:moveTo>
                      <a:lnTo>
                        <a:pt x="183" y="2"/>
                      </a:lnTo>
                      <a:lnTo>
                        <a:pt x="189" y="11"/>
                      </a:lnTo>
                      <a:lnTo>
                        <a:pt x="196" y="23"/>
                      </a:lnTo>
                      <a:lnTo>
                        <a:pt x="206" y="42"/>
                      </a:lnTo>
                      <a:lnTo>
                        <a:pt x="215" y="64"/>
                      </a:lnTo>
                      <a:lnTo>
                        <a:pt x="224" y="91"/>
                      </a:lnTo>
                      <a:lnTo>
                        <a:pt x="233" y="120"/>
                      </a:lnTo>
                      <a:lnTo>
                        <a:pt x="239" y="153"/>
                      </a:lnTo>
                      <a:lnTo>
                        <a:pt x="241" y="190"/>
                      </a:lnTo>
                      <a:lnTo>
                        <a:pt x="241" y="230"/>
                      </a:lnTo>
                      <a:lnTo>
                        <a:pt x="236" y="272"/>
                      </a:lnTo>
                      <a:lnTo>
                        <a:pt x="226" y="313"/>
                      </a:lnTo>
                      <a:lnTo>
                        <a:pt x="212" y="348"/>
                      </a:lnTo>
                      <a:lnTo>
                        <a:pt x="195" y="379"/>
                      </a:lnTo>
                      <a:lnTo>
                        <a:pt x="175" y="405"/>
                      </a:lnTo>
                      <a:lnTo>
                        <a:pt x="155" y="428"/>
                      </a:lnTo>
                      <a:lnTo>
                        <a:pt x="137" y="445"/>
                      </a:lnTo>
                      <a:lnTo>
                        <a:pt x="118" y="459"/>
                      </a:lnTo>
                      <a:lnTo>
                        <a:pt x="101" y="470"/>
                      </a:lnTo>
                      <a:lnTo>
                        <a:pt x="89" y="477"/>
                      </a:lnTo>
                      <a:lnTo>
                        <a:pt x="80" y="481"/>
                      </a:lnTo>
                      <a:lnTo>
                        <a:pt x="77" y="482"/>
                      </a:lnTo>
                      <a:lnTo>
                        <a:pt x="75" y="480"/>
                      </a:lnTo>
                      <a:lnTo>
                        <a:pt x="69" y="473"/>
                      </a:lnTo>
                      <a:lnTo>
                        <a:pt x="59" y="459"/>
                      </a:lnTo>
                      <a:lnTo>
                        <a:pt x="48" y="442"/>
                      </a:lnTo>
                      <a:lnTo>
                        <a:pt x="36" y="421"/>
                      </a:lnTo>
                      <a:lnTo>
                        <a:pt x="25" y="396"/>
                      </a:lnTo>
                      <a:lnTo>
                        <a:pt x="14" y="366"/>
                      </a:lnTo>
                      <a:lnTo>
                        <a:pt x="5" y="333"/>
                      </a:lnTo>
                      <a:lnTo>
                        <a:pt x="1" y="298"/>
                      </a:lnTo>
                      <a:lnTo>
                        <a:pt x="0" y="258"/>
                      </a:lnTo>
                      <a:lnTo>
                        <a:pt x="5" y="218"/>
                      </a:lnTo>
                      <a:lnTo>
                        <a:pt x="15" y="179"/>
                      </a:lnTo>
                      <a:lnTo>
                        <a:pt x="31" y="142"/>
                      </a:lnTo>
                      <a:lnTo>
                        <a:pt x="49" y="112"/>
                      </a:lnTo>
                      <a:lnTo>
                        <a:pt x="70" y="85"/>
                      </a:lnTo>
                      <a:lnTo>
                        <a:pt x="93" y="61"/>
                      </a:lnTo>
                      <a:lnTo>
                        <a:pt x="114" y="42"/>
                      </a:lnTo>
                      <a:lnTo>
                        <a:pt x="135" y="26"/>
                      </a:lnTo>
                      <a:lnTo>
                        <a:pt x="154" y="15"/>
                      </a:lnTo>
                      <a:lnTo>
                        <a:pt x="169" y="7"/>
                      </a:lnTo>
                      <a:lnTo>
                        <a:pt x="178" y="1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任意多边形: 形状 36">
                  <a:extLst>
                    <a:ext uri="{FF2B5EF4-FFF2-40B4-BE49-F238E27FC236}">
                      <a16:creationId xmlns="" xmlns:a16="http://schemas.microsoft.com/office/drawing/2014/main" id="{4270B07A-0D76-4A08-8A1D-F3907CCF0F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25973" y="3745152"/>
                  <a:ext cx="272236" cy="558083"/>
                </a:xfrm>
                <a:custGeom>
                  <a:avLst/>
                  <a:gdLst>
                    <a:gd name="T0" fmla="*/ 99 w 238"/>
                    <a:gd name="T1" fmla="*/ 0 h 492"/>
                    <a:gd name="T2" fmla="*/ 102 w 238"/>
                    <a:gd name="T3" fmla="*/ 1 h 492"/>
                    <a:gd name="T4" fmla="*/ 112 w 238"/>
                    <a:gd name="T5" fmla="*/ 8 h 492"/>
                    <a:gd name="T6" fmla="*/ 125 w 238"/>
                    <a:gd name="T7" fmla="*/ 19 h 492"/>
                    <a:gd name="T8" fmla="*/ 140 w 238"/>
                    <a:gd name="T9" fmla="*/ 33 h 492"/>
                    <a:gd name="T10" fmla="*/ 159 w 238"/>
                    <a:gd name="T11" fmla="*/ 53 h 492"/>
                    <a:gd name="T12" fmla="*/ 177 w 238"/>
                    <a:gd name="T13" fmla="*/ 75 h 492"/>
                    <a:gd name="T14" fmla="*/ 196 w 238"/>
                    <a:gd name="T15" fmla="*/ 102 h 492"/>
                    <a:gd name="T16" fmla="*/ 212 w 238"/>
                    <a:gd name="T17" fmla="*/ 133 h 492"/>
                    <a:gd name="T18" fmla="*/ 225 w 238"/>
                    <a:gd name="T19" fmla="*/ 166 h 492"/>
                    <a:gd name="T20" fmla="*/ 234 w 238"/>
                    <a:gd name="T21" fmla="*/ 204 h 492"/>
                    <a:gd name="T22" fmla="*/ 238 w 238"/>
                    <a:gd name="T23" fmla="*/ 245 h 492"/>
                    <a:gd name="T24" fmla="*/ 235 w 238"/>
                    <a:gd name="T25" fmla="*/ 287 h 492"/>
                    <a:gd name="T26" fmla="*/ 228 w 238"/>
                    <a:gd name="T27" fmla="*/ 325 h 492"/>
                    <a:gd name="T28" fmla="*/ 218 w 238"/>
                    <a:gd name="T29" fmla="*/ 358 h 492"/>
                    <a:gd name="T30" fmla="*/ 204 w 238"/>
                    <a:gd name="T31" fmla="*/ 389 h 492"/>
                    <a:gd name="T32" fmla="*/ 188 w 238"/>
                    <a:gd name="T33" fmla="*/ 415 h 492"/>
                    <a:gd name="T34" fmla="*/ 173 w 238"/>
                    <a:gd name="T35" fmla="*/ 439 h 492"/>
                    <a:gd name="T36" fmla="*/ 157 w 238"/>
                    <a:gd name="T37" fmla="*/ 457 h 492"/>
                    <a:gd name="T38" fmla="*/ 143 w 238"/>
                    <a:gd name="T39" fmla="*/ 473 h 492"/>
                    <a:gd name="T40" fmla="*/ 132 w 238"/>
                    <a:gd name="T41" fmla="*/ 484 h 492"/>
                    <a:gd name="T42" fmla="*/ 125 w 238"/>
                    <a:gd name="T43" fmla="*/ 491 h 492"/>
                    <a:gd name="T44" fmla="*/ 122 w 238"/>
                    <a:gd name="T45" fmla="*/ 492 h 492"/>
                    <a:gd name="T46" fmla="*/ 119 w 238"/>
                    <a:gd name="T47" fmla="*/ 491 h 492"/>
                    <a:gd name="T48" fmla="*/ 111 w 238"/>
                    <a:gd name="T49" fmla="*/ 485 h 492"/>
                    <a:gd name="T50" fmla="*/ 99 w 238"/>
                    <a:gd name="T51" fmla="*/ 477 h 492"/>
                    <a:gd name="T52" fmla="*/ 85 w 238"/>
                    <a:gd name="T53" fmla="*/ 463 h 492"/>
                    <a:gd name="T54" fmla="*/ 70 w 238"/>
                    <a:gd name="T55" fmla="*/ 446 h 492"/>
                    <a:gd name="T56" fmla="*/ 54 w 238"/>
                    <a:gd name="T57" fmla="*/ 425 h 492"/>
                    <a:gd name="T58" fmla="*/ 37 w 238"/>
                    <a:gd name="T59" fmla="*/ 401 h 492"/>
                    <a:gd name="T60" fmla="*/ 23 w 238"/>
                    <a:gd name="T61" fmla="*/ 372 h 492"/>
                    <a:gd name="T62" fmla="*/ 12 w 238"/>
                    <a:gd name="T63" fmla="*/ 338 h 492"/>
                    <a:gd name="T64" fmla="*/ 5 w 238"/>
                    <a:gd name="T65" fmla="*/ 302 h 492"/>
                    <a:gd name="T66" fmla="*/ 0 w 238"/>
                    <a:gd name="T67" fmla="*/ 260 h 492"/>
                    <a:gd name="T68" fmla="*/ 3 w 238"/>
                    <a:gd name="T69" fmla="*/ 217 h 492"/>
                    <a:gd name="T70" fmla="*/ 9 w 238"/>
                    <a:gd name="T71" fmla="*/ 178 h 492"/>
                    <a:gd name="T72" fmla="*/ 19 w 238"/>
                    <a:gd name="T73" fmla="*/ 143 h 492"/>
                    <a:gd name="T74" fmla="*/ 30 w 238"/>
                    <a:gd name="T75" fmla="*/ 110 h 492"/>
                    <a:gd name="T76" fmla="*/ 43 w 238"/>
                    <a:gd name="T77" fmla="*/ 82 h 492"/>
                    <a:gd name="T78" fmla="*/ 57 w 238"/>
                    <a:gd name="T79" fmla="*/ 57 h 492"/>
                    <a:gd name="T80" fmla="*/ 70 w 238"/>
                    <a:gd name="T81" fmla="*/ 38 h 492"/>
                    <a:gd name="T82" fmla="*/ 81 w 238"/>
                    <a:gd name="T83" fmla="*/ 21 h 492"/>
                    <a:gd name="T84" fmla="*/ 91 w 238"/>
                    <a:gd name="T85" fmla="*/ 10 h 492"/>
                    <a:gd name="T86" fmla="*/ 98 w 238"/>
                    <a:gd name="T87" fmla="*/ 3 h 492"/>
                    <a:gd name="T88" fmla="*/ 99 w 238"/>
                    <a:gd name="T89" fmla="*/ 0 h 4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8" h="492">
                      <a:moveTo>
                        <a:pt x="99" y="0"/>
                      </a:moveTo>
                      <a:lnTo>
                        <a:pt x="102" y="1"/>
                      </a:lnTo>
                      <a:lnTo>
                        <a:pt x="112" y="8"/>
                      </a:lnTo>
                      <a:lnTo>
                        <a:pt x="125" y="19"/>
                      </a:lnTo>
                      <a:lnTo>
                        <a:pt x="140" y="33"/>
                      </a:lnTo>
                      <a:lnTo>
                        <a:pt x="159" y="53"/>
                      </a:lnTo>
                      <a:lnTo>
                        <a:pt x="177" y="75"/>
                      </a:lnTo>
                      <a:lnTo>
                        <a:pt x="196" y="102"/>
                      </a:lnTo>
                      <a:lnTo>
                        <a:pt x="212" y="133"/>
                      </a:lnTo>
                      <a:lnTo>
                        <a:pt x="225" y="166"/>
                      </a:lnTo>
                      <a:lnTo>
                        <a:pt x="234" y="204"/>
                      </a:lnTo>
                      <a:lnTo>
                        <a:pt x="238" y="245"/>
                      </a:lnTo>
                      <a:lnTo>
                        <a:pt x="235" y="287"/>
                      </a:lnTo>
                      <a:lnTo>
                        <a:pt x="228" y="325"/>
                      </a:lnTo>
                      <a:lnTo>
                        <a:pt x="218" y="358"/>
                      </a:lnTo>
                      <a:lnTo>
                        <a:pt x="204" y="389"/>
                      </a:lnTo>
                      <a:lnTo>
                        <a:pt x="188" y="415"/>
                      </a:lnTo>
                      <a:lnTo>
                        <a:pt x="173" y="439"/>
                      </a:lnTo>
                      <a:lnTo>
                        <a:pt x="157" y="457"/>
                      </a:lnTo>
                      <a:lnTo>
                        <a:pt x="143" y="473"/>
                      </a:lnTo>
                      <a:lnTo>
                        <a:pt x="132" y="484"/>
                      </a:lnTo>
                      <a:lnTo>
                        <a:pt x="125" y="491"/>
                      </a:lnTo>
                      <a:lnTo>
                        <a:pt x="122" y="492"/>
                      </a:lnTo>
                      <a:lnTo>
                        <a:pt x="119" y="491"/>
                      </a:lnTo>
                      <a:lnTo>
                        <a:pt x="111" y="485"/>
                      </a:lnTo>
                      <a:lnTo>
                        <a:pt x="99" y="477"/>
                      </a:lnTo>
                      <a:lnTo>
                        <a:pt x="85" y="463"/>
                      </a:lnTo>
                      <a:lnTo>
                        <a:pt x="70" y="446"/>
                      </a:lnTo>
                      <a:lnTo>
                        <a:pt x="54" y="425"/>
                      </a:lnTo>
                      <a:lnTo>
                        <a:pt x="37" y="401"/>
                      </a:lnTo>
                      <a:lnTo>
                        <a:pt x="23" y="372"/>
                      </a:lnTo>
                      <a:lnTo>
                        <a:pt x="12" y="338"/>
                      </a:lnTo>
                      <a:lnTo>
                        <a:pt x="5" y="302"/>
                      </a:lnTo>
                      <a:lnTo>
                        <a:pt x="0" y="260"/>
                      </a:lnTo>
                      <a:lnTo>
                        <a:pt x="3" y="217"/>
                      </a:lnTo>
                      <a:lnTo>
                        <a:pt x="9" y="178"/>
                      </a:lnTo>
                      <a:lnTo>
                        <a:pt x="19" y="143"/>
                      </a:lnTo>
                      <a:lnTo>
                        <a:pt x="30" y="110"/>
                      </a:lnTo>
                      <a:lnTo>
                        <a:pt x="43" y="82"/>
                      </a:lnTo>
                      <a:lnTo>
                        <a:pt x="57" y="57"/>
                      </a:lnTo>
                      <a:lnTo>
                        <a:pt x="70" y="38"/>
                      </a:lnTo>
                      <a:lnTo>
                        <a:pt x="81" y="21"/>
                      </a:lnTo>
                      <a:lnTo>
                        <a:pt x="91" y="10"/>
                      </a:lnTo>
                      <a:lnTo>
                        <a:pt x="98" y="3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="" xmlns:a16="http://schemas.microsoft.com/office/drawing/2014/main" id="{118D70B5-B0C7-4ADA-87E5-93574B2A1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09732" y="4670754"/>
                  <a:ext cx="425368" cy="381130"/>
                </a:xfrm>
                <a:custGeom>
                  <a:avLst/>
                  <a:gdLst>
                    <a:gd name="T0" fmla="*/ 359 w 374"/>
                    <a:gd name="T1" fmla="*/ 0 h 334"/>
                    <a:gd name="T2" fmla="*/ 370 w 374"/>
                    <a:gd name="T3" fmla="*/ 1 h 334"/>
                    <a:gd name="T4" fmla="*/ 374 w 374"/>
                    <a:gd name="T5" fmla="*/ 1 h 334"/>
                    <a:gd name="T6" fmla="*/ 374 w 374"/>
                    <a:gd name="T7" fmla="*/ 5 h 334"/>
                    <a:gd name="T8" fmla="*/ 374 w 374"/>
                    <a:gd name="T9" fmla="*/ 15 h 334"/>
                    <a:gd name="T10" fmla="*/ 374 w 374"/>
                    <a:gd name="T11" fmla="*/ 32 h 334"/>
                    <a:gd name="T12" fmla="*/ 373 w 374"/>
                    <a:gd name="T13" fmla="*/ 54 h 334"/>
                    <a:gd name="T14" fmla="*/ 370 w 374"/>
                    <a:gd name="T15" fmla="*/ 79 h 334"/>
                    <a:gd name="T16" fmla="*/ 363 w 374"/>
                    <a:gd name="T17" fmla="*/ 109 h 334"/>
                    <a:gd name="T18" fmla="*/ 354 w 374"/>
                    <a:gd name="T19" fmla="*/ 140 h 334"/>
                    <a:gd name="T20" fmla="*/ 340 w 374"/>
                    <a:gd name="T21" fmla="*/ 170 h 334"/>
                    <a:gd name="T22" fmla="*/ 322 w 374"/>
                    <a:gd name="T23" fmla="*/ 203 h 334"/>
                    <a:gd name="T24" fmla="*/ 298 w 374"/>
                    <a:gd name="T25" fmla="*/ 233 h 334"/>
                    <a:gd name="T26" fmla="*/ 268 w 374"/>
                    <a:gd name="T27" fmla="*/ 261 h 334"/>
                    <a:gd name="T28" fmla="*/ 231 w 374"/>
                    <a:gd name="T29" fmla="*/ 288 h 334"/>
                    <a:gd name="T30" fmla="*/ 193 w 374"/>
                    <a:gd name="T31" fmla="*/ 307 h 334"/>
                    <a:gd name="T32" fmla="*/ 157 w 374"/>
                    <a:gd name="T33" fmla="*/ 320 h 334"/>
                    <a:gd name="T34" fmla="*/ 121 w 374"/>
                    <a:gd name="T35" fmla="*/ 328 h 334"/>
                    <a:gd name="T36" fmla="*/ 89 w 374"/>
                    <a:gd name="T37" fmla="*/ 333 h 334"/>
                    <a:gd name="T38" fmla="*/ 60 w 374"/>
                    <a:gd name="T39" fmla="*/ 334 h 334"/>
                    <a:gd name="T40" fmla="*/ 35 w 374"/>
                    <a:gd name="T41" fmla="*/ 333 h 334"/>
                    <a:gd name="T42" fmla="*/ 17 w 374"/>
                    <a:gd name="T43" fmla="*/ 331 h 334"/>
                    <a:gd name="T44" fmla="*/ 5 w 374"/>
                    <a:gd name="T45" fmla="*/ 330 h 334"/>
                    <a:gd name="T46" fmla="*/ 1 w 374"/>
                    <a:gd name="T47" fmla="*/ 328 h 334"/>
                    <a:gd name="T48" fmla="*/ 1 w 374"/>
                    <a:gd name="T49" fmla="*/ 324 h 334"/>
                    <a:gd name="T50" fmla="*/ 0 w 374"/>
                    <a:gd name="T51" fmla="*/ 313 h 334"/>
                    <a:gd name="T52" fmla="*/ 0 w 374"/>
                    <a:gd name="T53" fmla="*/ 296 h 334"/>
                    <a:gd name="T54" fmla="*/ 2 w 374"/>
                    <a:gd name="T55" fmla="*/ 274 h 334"/>
                    <a:gd name="T56" fmla="*/ 7 w 374"/>
                    <a:gd name="T57" fmla="*/ 247 h 334"/>
                    <a:gd name="T58" fmla="*/ 17 w 374"/>
                    <a:gd name="T59" fmla="*/ 218 h 334"/>
                    <a:gd name="T60" fmla="*/ 29 w 374"/>
                    <a:gd name="T61" fmla="*/ 186 h 334"/>
                    <a:gd name="T62" fmla="*/ 48 w 374"/>
                    <a:gd name="T63" fmla="*/ 154 h 334"/>
                    <a:gd name="T64" fmla="*/ 75 w 374"/>
                    <a:gd name="T65" fmla="*/ 120 h 334"/>
                    <a:gd name="T66" fmla="*/ 107 w 374"/>
                    <a:gd name="T67" fmla="*/ 88 h 334"/>
                    <a:gd name="T68" fmla="*/ 145 w 374"/>
                    <a:gd name="T69" fmla="*/ 61 h 334"/>
                    <a:gd name="T70" fmla="*/ 183 w 374"/>
                    <a:gd name="T71" fmla="*/ 40 h 334"/>
                    <a:gd name="T72" fmla="*/ 220 w 374"/>
                    <a:gd name="T73" fmla="*/ 25 h 334"/>
                    <a:gd name="T74" fmla="*/ 255 w 374"/>
                    <a:gd name="T75" fmla="*/ 14 h 334"/>
                    <a:gd name="T76" fmla="*/ 288 w 374"/>
                    <a:gd name="T77" fmla="*/ 7 h 334"/>
                    <a:gd name="T78" fmla="*/ 316 w 374"/>
                    <a:gd name="T79" fmla="*/ 2 h 334"/>
                    <a:gd name="T80" fmla="*/ 340 w 374"/>
                    <a:gd name="T81" fmla="*/ 1 h 334"/>
                    <a:gd name="T82" fmla="*/ 359 w 374"/>
                    <a:gd name="T83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4" h="334">
                      <a:moveTo>
                        <a:pt x="359" y="0"/>
                      </a:moveTo>
                      <a:lnTo>
                        <a:pt x="370" y="1"/>
                      </a:lnTo>
                      <a:lnTo>
                        <a:pt x="374" y="1"/>
                      </a:lnTo>
                      <a:lnTo>
                        <a:pt x="374" y="5"/>
                      </a:lnTo>
                      <a:lnTo>
                        <a:pt x="374" y="15"/>
                      </a:lnTo>
                      <a:lnTo>
                        <a:pt x="374" y="32"/>
                      </a:lnTo>
                      <a:lnTo>
                        <a:pt x="373" y="54"/>
                      </a:lnTo>
                      <a:lnTo>
                        <a:pt x="370" y="79"/>
                      </a:lnTo>
                      <a:lnTo>
                        <a:pt x="363" y="109"/>
                      </a:lnTo>
                      <a:lnTo>
                        <a:pt x="354" y="140"/>
                      </a:lnTo>
                      <a:lnTo>
                        <a:pt x="340" y="170"/>
                      </a:lnTo>
                      <a:lnTo>
                        <a:pt x="322" y="203"/>
                      </a:lnTo>
                      <a:lnTo>
                        <a:pt x="298" y="233"/>
                      </a:lnTo>
                      <a:lnTo>
                        <a:pt x="268" y="261"/>
                      </a:lnTo>
                      <a:lnTo>
                        <a:pt x="231" y="288"/>
                      </a:lnTo>
                      <a:lnTo>
                        <a:pt x="193" y="307"/>
                      </a:lnTo>
                      <a:lnTo>
                        <a:pt x="157" y="320"/>
                      </a:lnTo>
                      <a:lnTo>
                        <a:pt x="121" y="328"/>
                      </a:lnTo>
                      <a:lnTo>
                        <a:pt x="89" y="333"/>
                      </a:lnTo>
                      <a:lnTo>
                        <a:pt x="60" y="334"/>
                      </a:lnTo>
                      <a:lnTo>
                        <a:pt x="35" y="333"/>
                      </a:lnTo>
                      <a:lnTo>
                        <a:pt x="17" y="331"/>
                      </a:lnTo>
                      <a:lnTo>
                        <a:pt x="5" y="330"/>
                      </a:lnTo>
                      <a:lnTo>
                        <a:pt x="1" y="328"/>
                      </a:lnTo>
                      <a:lnTo>
                        <a:pt x="1" y="324"/>
                      </a:lnTo>
                      <a:lnTo>
                        <a:pt x="0" y="313"/>
                      </a:lnTo>
                      <a:lnTo>
                        <a:pt x="0" y="296"/>
                      </a:lnTo>
                      <a:lnTo>
                        <a:pt x="2" y="274"/>
                      </a:lnTo>
                      <a:lnTo>
                        <a:pt x="7" y="247"/>
                      </a:lnTo>
                      <a:lnTo>
                        <a:pt x="17" y="218"/>
                      </a:lnTo>
                      <a:lnTo>
                        <a:pt x="29" y="186"/>
                      </a:lnTo>
                      <a:lnTo>
                        <a:pt x="48" y="154"/>
                      </a:lnTo>
                      <a:lnTo>
                        <a:pt x="75" y="120"/>
                      </a:lnTo>
                      <a:lnTo>
                        <a:pt x="107" y="88"/>
                      </a:lnTo>
                      <a:lnTo>
                        <a:pt x="145" y="61"/>
                      </a:lnTo>
                      <a:lnTo>
                        <a:pt x="183" y="40"/>
                      </a:lnTo>
                      <a:lnTo>
                        <a:pt x="220" y="25"/>
                      </a:lnTo>
                      <a:lnTo>
                        <a:pt x="255" y="14"/>
                      </a:lnTo>
                      <a:lnTo>
                        <a:pt x="288" y="7"/>
                      </a:lnTo>
                      <a:lnTo>
                        <a:pt x="316" y="2"/>
                      </a:lnTo>
                      <a:lnTo>
                        <a:pt x="340" y="1"/>
                      </a:lnTo>
                      <a:lnTo>
                        <a:pt x="3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任意多边形: 形状 38">
                  <a:extLst>
                    <a:ext uri="{FF2B5EF4-FFF2-40B4-BE49-F238E27FC236}">
                      <a16:creationId xmlns="" xmlns:a16="http://schemas.microsoft.com/office/drawing/2014/main" id="{7A0BAAD0-450D-489A-9179-56995995A0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98750" y="5106331"/>
                  <a:ext cx="500232" cy="316473"/>
                </a:xfrm>
                <a:custGeom>
                  <a:avLst/>
                  <a:gdLst>
                    <a:gd name="T0" fmla="*/ 320 w 439"/>
                    <a:gd name="T1" fmla="*/ 0 h 279"/>
                    <a:gd name="T2" fmla="*/ 354 w 439"/>
                    <a:gd name="T3" fmla="*/ 0 h 279"/>
                    <a:gd name="T4" fmla="*/ 382 w 439"/>
                    <a:gd name="T5" fmla="*/ 3 h 279"/>
                    <a:gd name="T6" fmla="*/ 406 w 439"/>
                    <a:gd name="T7" fmla="*/ 6 h 279"/>
                    <a:gd name="T8" fmla="*/ 423 w 439"/>
                    <a:gd name="T9" fmla="*/ 10 h 279"/>
                    <a:gd name="T10" fmla="*/ 434 w 439"/>
                    <a:gd name="T11" fmla="*/ 13 h 279"/>
                    <a:gd name="T12" fmla="*/ 439 w 439"/>
                    <a:gd name="T13" fmla="*/ 14 h 279"/>
                    <a:gd name="T14" fmla="*/ 437 w 439"/>
                    <a:gd name="T15" fmla="*/ 17 h 279"/>
                    <a:gd name="T16" fmla="*/ 436 w 439"/>
                    <a:gd name="T17" fmla="*/ 28 h 279"/>
                    <a:gd name="T18" fmla="*/ 432 w 439"/>
                    <a:gd name="T19" fmla="*/ 44 h 279"/>
                    <a:gd name="T20" fmla="*/ 426 w 439"/>
                    <a:gd name="T21" fmla="*/ 65 h 279"/>
                    <a:gd name="T22" fmla="*/ 416 w 439"/>
                    <a:gd name="T23" fmla="*/ 90 h 279"/>
                    <a:gd name="T24" fmla="*/ 405 w 439"/>
                    <a:gd name="T25" fmla="*/ 117 h 279"/>
                    <a:gd name="T26" fmla="*/ 388 w 439"/>
                    <a:gd name="T27" fmla="*/ 145 h 279"/>
                    <a:gd name="T28" fmla="*/ 368 w 439"/>
                    <a:gd name="T29" fmla="*/ 173 h 279"/>
                    <a:gd name="T30" fmla="*/ 343 w 439"/>
                    <a:gd name="T31" fmla="*/ 199 h 279"/>
                    <a:gd name="T32" fmla="*/ 313 w 439"/>
                    <a:gd name="T33" fmla="*/ 224 h 279"/>
                    <a:gd name="T34" fmla="*/ 277 w 439"/>
                    <a:gd name="T35" fmla="*/ 245 h 279"/>
                    <a:gd name="T36" fmla="*/ 239 w 439"/>
                    <a:gd name="T37" fmla="*/ 262 h 279"/>
                    <a:gd name="T38" fmla="*/ 201 w 439"/>
                    <a:gd name="T39" fmla="*/ 272 h 279"/>
                    <a:gd name="T40" fmla="*/ 166 w 439"/>
                    <a:gd name="T41" fmla="*/ 277 h 279"/>
                    <a:gd name="T42" fmla="*/ 132 w 439"/>
                    <a:gd name="T43" fmla="*/ 279 h 279"/>
                    <a:gd name="T44" fmla="*/ 101 w 439"/>
                    <a:gd name="T45" fmla="*/ 277 h 279"/>
                    <a:gd name="T46" fmla="*/ 73 w 439"/>
                    <a:gd name="T47" fmla="*/ 273 h 279"/>
                    <a:gd name="T48" fmla="*/ 48 w 439"/>
                    <a:gd name="T49" fmla="*/ 268 h 279"/>
                    <a:gd name="T50" fmla="*/ 29 w 439"/>
                    <a:gd name="T51" fmla="*/ 262 h 279"/>
                    <a:gd name="T52" fmla="*/ 13 w 439"/>
                    <a:gd name="T53" fmla="*/ 257 h 279"/>
                    <a:gd name="T54" fmla="*/ 5 w 439"/>
                    <a:gd name="T55" fmla="*/ 254 h 279"/>
                    <a:gd name="T56" fmla="*/ 0 w 439"/>
                    <a:gd name="T57" fmla="*/ 252 h 279"/>
                    <a:gd name="T58" fmla="*/ 2 w 439"/>
                    <a:gd name="T59" fmla="*/ 248 h 279"/>
                    <a:gd name="T60" fmla="*/ 3 w 439"/>
                    <a:gd name="T61" fmla="*/ 240 h 279"/>
                    <a:gd name="T62" fmla="*/ 6 w 439"/>
                    <a:gd name="T63" fmla="*/ 226 h 279"/>
                    <a:gd name="T64" fmla="*/ 12 w 439"/>
                    <a:gd name="T65" fmla="*/ 208 h 279"/>
                    <a:gd name="T66" fmla="*/ 20 w 439"/>
                    <a:gd name="T67" fmla="*/ 185 h 279"/>
                    <a:gd name="T68" fmla="*/ 32 w 439"/>
                    <a:gd name="T69" fmla="*/ 161 h 279"/>
                    <a:gd name="T70" fmla="*/ 47 w 439"/>
                    <a:gd name="T71" fmla="*/ 138 h 279"/>
                    <a:gd name="T72" fmla="*/ 67 w 439"/>
                    <a:gd name="T73" fmla="*/ 111 h 279"/>
                    <a:gd name="T74" fmla="*/ 92 w 439"/>
                    <a:gd name="T75" fmla="*/ 86 h 279"/>
                    <a:gd name="T76" fmla="*/ 123 w 439"/>
                    <a:gd name="T77" fmla="*/ 63 h 279"/>
                    <a:gd name="T78" fmla="*/ 159 w 439"/>
                    <a:gd name="T79" fmla="*/ 41 h 279"/>
                    <a:gd name="T80" fmla="*/ 203 w 439"/>
                    <a:gd name="T81" fmla="*/ 23 h 279"/>
                    <a:gd name="T82" fmla="*/ 244 w 439"/>
                    <a:gd name="T83" fmla="*/ 10 h 279"/>
                    <a:gd name="T84" fmla="*/ 283 w 439"/>
                    <a:gd name="T85" fmla="*/ 3 h 279"/>
                    <a:gd name="T86" fmla="*/ 320 w 439"/>
                    <a:gd name="T87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39" h="279">
                      <a:moveTo>
                        <a:pt x="320" y="0"/>
                      </a:moveTo>
                      <a:lnTo>
                        <a:pt x="354" y="0"/>
                      </a:lnTo>
                      <a:lnTo>
                        <a:pt x="382" y="3"/>
                      </a:lnTo>
                      <a:lnTo>
                        <a:pt x="406" y="6"/>
                      </a:lnTo>
                      <a:lnTo>
                        <a:pt x="423" y="10"/>
                      </a:lnTo>
                      <a:lnTo>
                        <a:pt x="434" y="13"/>
                      </a:lnTo>
                      <a:lnTo>
                        <a:pt x="439" y="14"/>
                      </a:lnTo>
                      <a:lnTo>
                        <a:pt x="437" y="17"/>
                      </a:lnTo>
                      <a:lnTo>
                        <a:pt x="436" y="28"/>
                      </a:lnTo>
                      <a:lnTo>
                        <a:pt x="432" y="44"/>
                      </a:lnTo>
                      <a:lnTo>
                        <a:pt x="426" y="65"/>
                      </a:lnTo>
                      <a:lnTo>
                        <a:pt x="416" y="90"/>
                      </a:lnTo>
                      <a:lnTo>
                        <a:pt x="405" y="117"/>
                      </a:lnTo>
                      <a:lnTo>
                        <a:pt x="388" y="145"/>
                      </a:lnTo>
                      <a:lnTo>
                        <a:pt x="368" y="173"/>
                      </a:lnTo>
                      <a:lnTo>
                        <a:pt x="343" y="199"/>
                      </a:lnTo>
                      <a:lnTo>
                        <a:pt x="313" y="224"/>
                      </a:lnTo>
                      <a:lnTo>
                        <a:pt x="277" y="245"/>
                      </a:lnTo>
                      <a:lnTo>
                        <a:pt x="239" y="262"/>
                      </a:lnTo>
                      <a:lnTo>
                        <a:pt x="201" y="272"/>
                      </a:lnTo>
                      <a:lnTo>
                        <a:pt x="166" y="277"/>
                      </a:lnTo>
                      <a:lnTo>
                        <a:pt x="132" y="279"/>
                      </a:lnTo>
                      <a:lnTo>
                        <a:pt x="101" y="277"/>
                      </a:lnTo>
                      <a:lnTo>
                        <a:pt x="73" y="273"/>
                      </a:lnTo>
                      <a:lnTo>
                        <a:pt x="48" y="268"/>
                      </a:lnTo>
                      <a:lnTo>
                        <a:pt x="29" y="262"/>
                      </a:lnTo>
                      <a:lnTo>
                        <a:pt x="13" y="257"/>
                      </a:lnTo>
                      <a:lnTo>
                        <a:pt x="5" y="254"/>
                      </a:lnTo>
                      <a:lnTo>
                        <a:pt x="0" y="252"/>
                      </a:lnTo>
                      <a:lnTo>
                        <a:pt x="2" y="248"/>
                      </a:lnTo>
                      <a:lnTo>
                        <a:pt x="3" y="240"/>
                      </a:lnTo>
                      <a:lnTo>
                        <a:pt x="6" y="226"/>
                      </a:lnTo>
                      <a:lnTo>
                        <a:pt x="12" y="208"/>
                      </a:lnTo>
                      <a:lnTo>
                        <a:pt x="20" y="185"/>
                      </a:lnTo>
                      <a:lnTo>
                        <a:pt x="32" y="161"/>
                      </a:lnTo>
                      <a:lnTo>
                        <a:pt x="47" y="138"/>
                      </a:lnTo>
                      <a:lnTo>
                        <a:pt x="67" y="111"/>
                      </a:lnTo>
                      <a:lnTo>
                        <a:pt x="92" y="86"/>
                      </a:lnTo>
                      <a:lnTo>
                        <a:pt x="123" y="63"/>
                      </a:lnTo>
                      <a:lnTo>
                        <a:pt x="159" y="41"/>
                      </a:lnTo>
                      <a:lnTo>
                        <a:pt x="203" y="23"/>
                      </a:lnTo>
                      <a:lnTo>
                        <a:pt x="244" y="10"/>
                      </a:lnTo>
                      <a:lnTo>
                        <a:pt x="283" y="3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任意多边形: 形状 39">
                  <a:extLst>
                    <a:ext uri="{FF2B5EF4-FFF2-40B4-BE49-F238E27FC236}">
                      <a16:creationId xmlns="" xmlns:a16="http://schemas.microsoft.com/office/drawing/2014/main" id="{84BB56AC-2DC7-4815-869F-908DA8982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43527" y="5484057"/>
                  <a:ext cx="554680" cy="268832"/>
                </a:xfrm>
                <a:custGeom>
                  <a:avLst/>
                  <a:gdLst>
                    <a:gd name="T0" fmla="*/ 259 w 489"/>
                    <a:gd name="T1" fmla="*/ 0 h 238"/>
                    <a:gd name="T2" fmla="*/ 298 w 489"/>
                    <a:gd name="T3" fmla="*/ 0 h 238"/>
                    <a:gd name="T4" fmla="*/ 335 w 489"/>
                    <a:gd name="T5" fmla="*/ 4 h 238"/>
                    <a:gd name="T6" fmla="*/ 369 w 489"/>
                    <a:gd name="T7" fmla="*/ 11 h 238"/>
                    <a:gd name="T8" fmla="*/ 398 w 489"/>
                    <a:gd name="T9" fmla="*/ 19 h 238"/>
                    <a:gd name="T10" fmla="*/ 425 w 489"/>
                    <a:gd name="T11" fmla="*/ 29 h 238"/>
                    <a:gd name="T12" fmla="*/ 448 w 489"/>
                    <a:gd name="T13" fmla="*/ 39 h 238"/>
                    <a:gd name="T14" fmla="*/ 465 w 489"/>
                    <a:gd name="T15" fmla="*/ 47 h 238"/>
                    <a:gd name="T16" fmla="*/ 479 w 489"/>
                    <a:gd name="T17" fmla="*/ 56 h 238"/>
                    <a:gd name="T18" fmla="*/ 486 w 489"/>
                    <a:gd name="T19" fmla="*/ 60 h 238"/>
                    <a:gd name="T20" fmla="*/ 489 w 489"/>
                    <a:gd name="T21" fmla="*/ 63 h 238"/>
                    <a:gd name="T22" fmla="*/ 488 w 489"/>
                    <a:gd name="T23" fmla="*/ 65 h 238"/>
                    <a:gd name="T24" fmla="*/ 482 w 489"/>
                    <a:gd name="T25" fmla="*/ 75 h 238"/>
                    <a:gd name="T26" fmla="*/ 473 w 489"/>
                    <a:gd name="T27" fmla="*/ 89 h 238"/>
                    <a:gd name="T28" fmla="*/ 462 w 489"/>
                    <a:gd name="T29" fmla="*/ 107 h 238"/>
                    <a:gd name="T30" fmla="*/ 445 w 489"/>
                    <a:gd name="T31" fmla="*/ 128 h 238"/>
                    <a:gd name="T32" fmla="*/ 425 w 489"/>
                    <a:gd name="T33" fmla="*/ 149 h 238"/>
                    <a:gd name="T34" fmla="*/ 401 w 489"/>
                    <a:gd name="T35" fmla="*/ 172 h 238"/>
                    <a:gd name="T36" fmla="*/ 374 w 489"/>
                    <a:gd name="T37" fmla="*/ 191 h 238"/>
                    <a:gd name="T38" fmla="*/ 342 w 489"/>
                    <a:gd name="T39" fmla="*/ 210 h 238"/>
                    <a:gd name="T40" fmla="*/ 305 w 489"/>
                    <a:gd name="T41" fmla="*/ 225 h 238"/>
                    <a:gd name="T42" fmla="*/ 266 w 489"/>
                    <a:gd name="T43" fmla="*/ 235 h 238"/>
                    <a:gd name="T44" fmla="*/ 223 w 489"/>
                    <a:gd name="T45" fmla="*/ 238 h 238"/>
                    <a:gd name="T46" fmla="*/ 185 w 489"/>
                    <a:gd name="T47" fmla="*/ 236 h 238"/>
                    <a:gd name="T48" fmla="*/ 150 w 489"/>
                    <a:gd name="T49" fmla="*/ 231 h 238"/>
                    <a:gd name="T50" fmla="*/ 116 w 489"/>
                    <a:gd name="T51" fmla="*/ 222 h 238"/>
                    <a:gd name="T52" fmla="*/ 87 w 489"/>
                    <a:gd name="T53" fmla="*/ 211 h 238"/>
                    <a:gd name="T54" fmla="*/ 62 w 489"/>
                    <a:gd name="T55" fmla="*/ 198 h 238"/>
                    <a:gd name="T56" fmla="*/ 39 w 489"/>
                    <a:gd name="T57" fmla="*/ 187 h 238"/>
                    <a:gd name="T58" fmla="*/ 22 w 489"/>
                    <a:gd name="T59" fmla="*/ 176 h 238"/>
                    <a:gd name="T60" fmla="*/ 10 w 489"/>
                    <a:gd name="T61" fmla="*/ 166 h 238"/>
                    <a:gd name="T62" fmla="*/ 3 w 489"/>
                    <a:gd name="T63" fmla="*/ 159 h 238"/>
                    <a:gd name="T64" fmla="*/ 0 w 489"/>
                    <a:gd name="T65" fmla="*/ 158 h 238"/>
                    <a:gd name="T66" fmla="*/ 1 w 489"/>
                    <a:gd name="T67" fmla="*/ 155 h 238"/>
                    <a:gd name="T68" fmla="*/ 5 w 489"/>
                    <a:gd name="T69" fmla="*/ 147 h 238"/>
                    <a:gd name="T70" fmla="*/ 13 w 489"/>
                    <a:gd name="T71" fmla="*/ 134 h 238"/>
                    <a:gd name="T72" fmla="*/ 24 w 489"/>
                    <a:gd name="T73" fmla="*/ 119 h 238"/>
                    <a:gd name="T74" fmla="*/ 38 w 489"/>
                    <a:gd name="T75" fmla="*/ 100 h 238"/>
                    <a:gd name="T76" fmla="*/ 56 w 489"/>
                    <a:gd name="T77" fmla="*/ 81 h 238"/>
                    <a:gd name="T78" fmla="*/ 79 w 489"/>
                    <a:gd name="T79" fmla="*/ 61 h 238"/>
                    <a:gd name="T80" fmla="*/ 106 w 489"/>
                    <a:gd name="T81" fmla="*/ 43 h 238"/>
                    <a:gd name="T82" fmla="*/ 138 w 489"/>
                    <a:gd name="T83" fmla="*/ 26 h 238"/>
                    <a:gd name="T84" fmla="*/ 174 w 489"/>
                    <a:gd name="T85" fmla="*/ 14 h 238"/>
                    <a:gd name="T86" fmla="*/ 216 w 489"/>
                    <a:gd name="T87" fmla="*/ 4 h 238"/>
                    <a:gd name="T88" fmla="*/ 259 w 489"/>
                    <a:gd name="T89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89" h="238">
                      <a:moveTo>
                        <a:pt x="259" y="0"/>
                      </a:moveTo>
                      <a:lnTo>
                        <a:pt x="298" y="0"/>
                      </a:lnTo>
                      <a:lnTo>
                        <a:pt x="335" y="4"/>
                      </a:lnTo>
                      <a:lnTo>
                        <a:pt x="369" y="11"/>
                      </a:lnTo>
                      <a:lnTo>
                        <a:pt x="398" y="19"/>
                      </a:lnTo>
                      <a:lnTo>
                        <a:pt x="425" y="29"/>
                      </a:lnTo>
                      <a:lnTo>
                        <a:pt x="448" y="39"/>
                      </a:lnTo>
                      <a:lnTo>
                        <a:pt x="465" y="47"/>
                      </a:lnTo>
                      <a:lnTo>
                        <a:pt x="479" y="56"/>
                      </a:lnTo>
                      <a:lnTo>
                        <a:pt x="486" y="60"/>
                      </a:lnTo>
                      <a:lnTo>
                        <a:pt x="489" y="63"/>
                      </a:lnTo>
                      <a:lnTo>
                        <a:pt x="488" y="65"/>
                      </a:lnTo>
                      <a:lnTo>
                        <a:pt x="482" y="75"/>
                      </a:lnTo>
                      <a:lnTo>
                        <a:pt x="473" y="89"/>
                      </a:lnTo>
                      <a:lnTo>
                        <a:pt x="462" y="107"/>
                      </a:lnTo>
                      <a:lnTo>
                        <a:pt x="445" y="128"/>
                      </a:lnTo>
                      <a:lnTo>
                        <a:pt x="425" y="149"/>
                      </a:lnTo>
                      <a:lnTo>
                        <a:pt x="401" y="172"/>
                      </a:lnTo>
                      <a:lnTo>
                        <a:pt x="374" y="191"/>
                      </a:lnTo>
                      <a:lnTo>
                        <a:pt x="342" y="210"/>
                      </a:lnTo>
                      <a:lnTo>
                        <a:pt x="305" y="225"/>
                      </a:lnTo>
                      <a:lnTo>
                        <a:pt x="266" y="235"/>
                      </a:lnTo>
                      <a:lnTo>
                        <a:pt x="223" y="238"/>
                      </a:lnTo>
                      <a:lnTo>
                        <a:pt x="185" y="236"/>
                      </a:lnTo>
                      <a:lnTo>
                        <a:pt x="150" y="231"/>
                      </a:lnTo>
                      <a:lnTo>
                        <a:pt x="116" y="222"/>
                      </a:lnTo>
                      <a:lnTo>
                        <a:pt x="87" y="211"/>
                      </a:lnTo>
                      <a:lnTo>
                        <a:pt x="62" y="198"/>
                      </a:lnTo>
                      <a:lnTo>
                        <a:pt x="39" y="187"/>
                      </a:lnTo>
                      <a:lnTo>
                        <a:pt x="22" y="176"/>
                      </a:lnTo>
                      <a:lnTo>
                        <a:pt x="10" y="166"/>
                      </a:lnTo>
                      <a:lnTo>
                        <a:pt x="3" y="159"/>
                      </a:lnTo>
                      <a:lnTo>
                        <a:pt x="0" y="158"/>
                      </a:lnTo>
                      <a:lnTo>
                        <a:pt x="1" y="155"/>
                      </a:lnTo>
                      <a:lnTo>
                        <a:pt x="5" y="147"/>
                      </a:lnTo>
                      <a:lnTo>
                        <a:pt x="13" y="134"/>
                      </a:lnTo>
                      <a:lnTo>
                        <a:pt x="24" y="119"/>
                      </a:lnTo>
                      <a:lnTo>
                        <a:pt x="38" y="100"/>
                      </a:lnTo>
                      <a:lnTo>
                        <a:pt x="56" y="81"/>
                      </a:lnTo>
                      <a:lnTo>
                        <a:pt x="79" y="61"/>
                      </a:lnTo>
                      <a:lnTo>
                        <a:pt x="106" y="43"/>
                      </a:lnTo>
                      <a:lnTo>
                        <a:pt x="138" y="26"/>
                      </a:lnTo>
                      <a:lnTo>
                        <a:pt x="174" y="14"/>
                      </a:lnTo>
                      <a:lnTo>
                        <a:pt x="216" y="4"/>
                      </a:lnTo>
                      <a:lnTo>
                        <a:pt x="2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: 形状 40">
                  <a:extLst>
                    <a:ext uri="{FF2B5EF4-FFF2-40B4-BE49-F238E27FC236}">
                      <a16:creationId xmlns="" xmlns:a16="http://schemas.microsoft.com/office/drawing/2014/main" id="{E733FE49-239C-4507-919B-5164792FD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65801" y="5769904"/>
                  <a:ext cx="564889" cy="268832"/>
                </a:xfrm>
                <a:custGeom>
                  <a:avLst/>
                  <a:gdLst>
                    <a:gd name="T0" fmla="*/ 233 w 498"/>
                    <a:gd name="T1" fmla="*/ 0 h 235"/>
                    <a:gd name="T2" fmla="*/ 276 w 498"/>
                    <a:gd name="T3" fmla="*/ 2 h 235"/>
                    <a:gd name="T4" fmla="*/ 315 w 498"/>
                    <a:gd name="T5" fmla="*/ 6 h 235"/>
                    <a:gd name="T6" fmla="*/ 352 w 498"/>
                    <a:gd name="T7" fmla="*/ 14 h 235"/>
                    <a:gd name="T8" fmla="*/ 385 w 498"/>
                    <a:gd name="T9" fmla="*/ 24 h 235"/>
                    <a:gd name="T10" fmla="*/ 413 w 498"/>
                    <a:gd name="T11" fmla="*/ 37 h 235"/>
                    <a:gd name="T12" fmla="*/ 438 w 498"/>
                    <a:gd name="T13" fmla="*/ 49 h 235"/>
                    <a:gd name="T14" fmla="*/ 459 w 498"/>
                    <a:gd name="T15" fmla="*/ 62 h 235"/>
                    <a:gd name="T16" fmla="*/ 476 w 498"/>
                    <a:gd name="T17" fmla="*/ 73 h 235"/>
                    <a:gd name="T18" fmla="*/ 488 w 498"/>
                    <a:gd name="T19" fmla="*/ 81 h 235"/>
                    <a:gd name="T20" fmla="*/ 496 w 498"/>
                    <a:gd name="T21" fmla="*/ 88 h 235"/>
                    <a:gd name="T22" fmla="*/ 498 w 498"/>
                    <a:gd name="T23" fmla="*/ 90 h 235"/>
                    <a:gd name="T24" fmla="*/ 496 w 498"/>
                    <a:gd name="T25" fmla="*/ 94 h 235"/>
                    <a:gd name="T26" fmla="*/ 489 w 498"/>
                    <a:gd name="T27" fmla="*/ 102 h 235"/>
                    <a:gd name="T28" fmla="*/ 479 w 498"/>
                    <a:gd name="T29" fmla="*/ 116 h 235"/>
                    <a:gd name="T30" fmla="*/ 465 w 498"/>
                    <a:gd name="T31" fmla="*/ 132 h 235"/>
                    <a:gd name="T32" fmla="*/ 447 w 498"/>
                    <a:gd name="T33" fmla="*/ 151 h 235"/>
                    <a:gd name="T34" fmla="*/ 424 w 498"/>
                    <a:gd name="T35" fmla="*/ 170 h 235"/>
                    <a:gd name="T36" fmla="*/ 399 w 498"/>
                    <a:gd name="T37" fmla="*/ 189 h 235"/>
                    <a:gd name="T38" fmla="*/ 368 w 498"/>
                    <a:gd name="T39" fmla="*/ 206 h 235"/>
                    <a:gd name="T40" fmla="*/ 334 w 498"/>
                    <a:gd name="T41" fmla="*/ 220 h 235"/>
                    <a:gd name="T42" fmla="*/ 297 w 498"/>
                    <a:gd name="T43" fmla="*/ 230 h 235"/>
                    <a:gd name="T44" fmla="*/ 254 w 498"/>
                    <a:gd name="T45" fmla="*/ 235 h 235"/>
                    <a:gd name="T46" fmla="*/ 213 w 498"/>
                    <a:gd name="T47" fmla="*/ 234 h 235"/>
                    <a:gd name="T48" fmla="*/ 175 w 498"/>
                    <a:gd name="T49" fmla="*/ 228 h 235"/>
                    <a:gd name="T50" fmla="*/ 140 w 498"/>
                    <a:gd name="T51" fmla="*/ 219 h 235"/>
                    <a:gd name="T52" fmla="*/ 109 w 498"/>
                    <a:gd name="T53" fmla="*/ 206 h 235"/>
                    <a:gd name="T54" fmla="*/ 81 w 498"/>
                    <a:gd name="T55" fmla="*/ 191 h 235"/>
                    <a:gd name="T56" fmla="*/ 57 w 498"/>
                    <a:gd name="T57" fmla="*/ 177 h 235"/>
                    <a:gd name="T58" fmla="*/ 37 w 498"/>
                    <a:gd name="T59" fmla="*/ 161 h 235"/>
                    <a:gd name="T60" fmla="*/ 21 w 498"/>
                    <a:gd name="T61" fmla="*/ 149 h 235"/>
                    <a:gd name="T62" fmla="*/ 10 w 498"/>
                    <a:gd name="T63" fmla="*/ 137 h 235"/>
                    <a:gd name="T64" fmla="*/ 3 w 498"/>
                    <a:gd name="T65" fmla="*/ 130 h 235"/>
                    <a:gd name="T66" fmla="*/ 0 w 498"/>
                    <a:gd name="T67" fmla="*/ 128 h 235"/>
                    <a:gd name="T68" fmla="*/ 3 w 498"/>
                    <a:gd name="T69" fmla="*/ 125 h 235"/>
                    <a:gd name="T70" fmla="*/ 7 w 498"/>
                    <a:gd name="T71" fmla="*/ 116 h 235"/>
                    <a:gd name="T72" fmla="*/ 17 w 498"/>
                    <a:gd name="T73" fmla="*/ 105 h 235"/>
                    <a:gd name="T74" fmla="*/ 30 w 498"/>
                    <a:gd name="T75" fmla="*/ 91 h 235"/>
                    <a:gd name="T76" fmla="*/ 47 w 498"/>
                    <a:gd name="T77" fmla="*/ 74 h 235"/>
                    <a:gd name="T78" fmla="*/ 66 w 498"/>
                    <a:gd name="T79" fmla="*/ 58 h 235"/>
                    <a:gd name="T80" fmla="*/ 92 w 498"/>
                    <a:gd name="T81" fmla="*/ 42 h 235"/>
                    <a:gd name="T82" fmla="*/ 120 w 498"/>
                    <a:gd name="T83" fmla="*/ 27 h 235"/>
                    <a:gd name="T84" fmla="*/ 154 w 498"/>
                    <a:gd name="T85" fmla="*/ 14 h 235"/>
                    <a:gd name="T86" fmla="*/ 191 w 498"/>
                    <a:gd name="T87" fmla="*/ 5 h 235"/>
                    <a:gd name="T88" fmla="*/ 233 w 498"/>
                    <a:gd name="T89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98" h="235">
                      <a:moveTo>
                        <a:pt x="233" y="0"/>
                      </a:moveTo>
                      <a:lnTo>
                        <a:pt x="276" y="2"/>
                      </a:lnTo>
                      <a:lnTo>
                        <a:pt x="315" y="6"/>
                      </a:lnTo>
                      <a:lnTo>
                        <a:pt x="352" y="14"/>
                      </a:lnTo>
                      <a:lnTo>
                        <a:pt x="385" y="24"/>
                      </a:lnTo>
                      <a:lnTo>
                        <a:pt x="413" y="37"/>
                      </a:lnTo>
                      <a:lnTo>
                        <a:pt x="438" y="49"/>
                      </a:lnTo>
                      <a:lnTo>
                        <a:pt x="459" y="62"/>
                      </a:lnTo>
                      <a:lnTo>
                        <a:pt x="476" y="73"/>
                      </a:lnTo>
                      <a:lnTo>
                        <a:pt x="488" y="81"/>
                      </a:lnTo>
                      <a:lnTo>
                        <a:pt x="496" y="88"/>
                      </a:lnTo>
                      <a:lnTo>
                        <a:pt x="498" y="90"/>
                      </a:lnTo>
                      <a:lnTo>
                        <a:pt x="496" y="94"/>
                      </a:lnTo>
                      <a:lnTo>
                        <a:pt x="489" y="102"/>
                      </a:lnTo>
                      <a:lnTo>
                        <a:pt x="479" y="116"/>
                      </a:lnTo>
                      <a:lnTo>
                        <a:pt x="465" y="132"/>
                      </a:lnTo>
                      <a:lnTo>
                        <a:pt x="447" y="151"/>
                      </a:lnTo>
                      <a:lnTo>
                        <a:pt x="424" y="170"/>
                      </a:lnTo>
                      <a:lnTo>
                        <a:pt x="399" y="189"/>
                      </a:lnTo>
                      <a:lnTo>
                        <a:pt x="368" y="206"/>
                      </a:lnTo>
                      <a:lnTo>
                        <a:pt x="334" y="220"/>
                      </a:lnTo>
                      <a:lnTo>
                        <a:pt x="297" y="230"/>
                      </a:lnTo>
                      <a:lnTo>
                        <a:pt x="254" y="235"/>
                      </a:lnTo>
                      <a:lnTo>
                        <a:pt x="213" y="234"/>
                      </a:lnTo>
                      <a:lnTo>
                        <a:pt x="175" y="228"/>
                      </a:lnTo>
                      <a:lnTo>
                        <a:pt x="140" y="219"/>
                      </a:lnTo>
                      <a:lnTo>
                        <a:pt x="109" y="206"/>
                      </a:lnTo>
                      <a:lnTo>
                        <a:pt x="81" y="191"/>
                      </a:lnTo>
                      <a:lnTo>
                        <a:pt x="57" y="177"/>
                      </a:lnTo>
                      <a:lnTo>
                        <a:pt x="37" y="161"/>
                      </a:lnTo>
                      <a:lnTo>
                        <a:pt x="21" y="149"/>
                      </a:lnTo>
                      <a:lnTo>
                        <a:pt x="10" y="137"/>
                      </a:lnTo>
                      <a:lnTo>
                        <a:pt x="3" y="130"/>
                      </a:lnTo>
                      <a:lnTo>
                        <a:pt x="0" y="128"/>
                      </a:lnTo>
                      <a:lnTo>
                        <a:pt x="3" y="125"/>
                      </a:lnTo>
                      <a:lnTo>
                        <a:pt x="7" y="116"/>
                      </a:lnTo>
                      <a:lnTo>
                        <a:pt x="17" y="105"/>
                      </a:lnTo>
                      <a:lnTo>
                        <a:pt x="30" y="91"/>
                      </a:lnTo>
                      <a:lnTo>
                        <a:pt x="47" y="74"/>
                      </a:lnTo>
                      <a:lnTo>
                        <a:pt x="66" y="58"/>
                      </a:lnTo>
                      <a:lnTo>
                        <a:pt x="92" y="42"/>
                      </a:lnTo>
                      <a:lnTo>
                        <a:pt x="120" y="27"/>
                      </a:lnTo>
                      <a:lnTo>
                        <a:pt x="154" y="14"/>
                      </a:lnTo>
                      <a:lnTo>
                        <a:pt x="191" y="5"/>
                      </a:lnTo>
                      <a:lnTo>
                        <a:pt x="2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任意多边形: 形状 30">
                <a:extLst>
                  <a:ext uri="{FF2B5EF4-FFF2-40B4-BE49-F238E27FC236}">
                    <a16:creationId xmlns="" xmlns:a16="http://schemas.microsoft.com/office/drawing/2014/main" id="{19F3F208-0A07-45F4-BEA8-0FCA77746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312" y="4384906"/>
                <a:ext cx="1187628" cy="1616399"/>
              </a:xfrm>
              <a:custGeom>
                <a:avLst/>
                <a:gdLst>
                  <a:gd name="T0" fmla="*/ 1036 w 1047"/>
                  <a:gd name="T1" fmla="*/ 0 h 1423"/>
                  <a:gd name="T2" fmla="*/ 1037 w 1047"/>
                  <a:gd name="T3" fmla="*/ 3 h 1423"/>
                  <a:gd name="T4" fmla="*/ 1039 w 1047"/>
                  <a:gd name="T5" fmla="*/ 12 h 1423"/>
                  <a:gd name="T6" fmla="*/ 1041 w 1047"/>
                  <a:gd name="T7" fmla="*/ 26 h 1423"/>
                  <a:gd name="T8" fmla="*/ 1043 w 1047"/>
                  <a:gd name="T9" fmla="*/ 46 h 1423"/>
                  <a:gd name="T10" fmla="*/ 1044 w 1047"/>
                  <a:gd name="T11" fmla="*/ 70 h 1423"/>
                  <a:gd name="T12" fmla="*/ 1046 w 1047"/>
                  <a:gd name="T13" fmla="*/ 99 h 1423"/>
                  <a:gd name="T14" fmla="*/ 1047 w 1047"/>
                  <a:gd name="T15" fmla="*/ 131 h 1423"/>
                  <a:gd name="T16" fmla="*/ 1046 w 1047"/>
                  <a:gd name="T17" fmla="*/ 169 h 1423"/>
                  <a:gd name="T18" fmla="*/ 1043 w 1047"/>
                  <a:gd name="T19" fmla="*/ 210 h 1423"/>
                  <a:gd name="T20" fmla="*/ 1037 w 1047"/>
                  <a:gd name="T21" fmla="*/ 253 h 1423"/>
                  <a:gd name="T22" fmla="*/ 1030 w 1047"/>
                  <a:gd name="T23" fmla="*/ 301 h 1423"/>
                  <a:gd name="T24" fmla="*/ 1019 w 1047"/>
                  <a:gd name="T25" fmla="*/ 351 h 1423"/>
                  <a:gd name="T26" fmla="*/ 1006 w 1047"/>
                  <a:gd name="T27" fmla="*/ 404 h 1423"/>
                  <a:gd name="T28" fmla="*/ 988 w 1047"/>
                  <a:gd name="T29" fmla="*/ 460 h 1423"/>
                  <a:gd name="T30" fmla="*/ 967 w 1047"/>
                  <a:gd name="T31" fmla="*/ 519 h 1423"/>
                  <a:gd name="T32" fmla="*/ 941 w 1047"/>
                  <a:gd name="T33" fmla="*/ 578 h 1423"/>
                  <a:gd name="T34" fmla="*/ 910 w 1047"/>
                  <a:gd name="T35" fmla="*/ 639 h 1423"/>
                  <a:gd name="T36" fmla="*/ 875 w 1047"/>
                  <a:gd name="T37" fmla="*/ 704 h 1423"/>
                  <a:gd name="T38" fmla="*/ 834 w 1047"/>
                  <a:gd name="T39" fmla="*/ 767 h 1423"/>
                  <a:gd name="T40" fmla="*/ 787 w 1047"/>
                  <a:gd name="T41" fmla="*/ 832 h 1423"/>
                  <a:gd name="T42" fmla="*/ 733 w 1047"/>
                  <a:gd name="T43" fmla="*/ 898 h 1423"/>
                  <a:gd name="T44" fmla="*/ 674 w 1047"/>
                  <a:gd name="T45" fmla="*/ 965 h 1423"/>
                  <a:gd name="T46" fmla="*/ 606 w 1047"/>
                  <a:gd name="T47" fmla="*/ 1032 h 1423"/>
                  <a:gd name="T48" fmla="*/ 531 w 1047"/>
                  <a:gd name="T49" fmla="*/ 1098 h 1423"/>
                  <a:gd name="T50" fmla="*/ 449 w 1047"/>
                  <a:gd name="T51" fmla="*/ 1165 h 1423"/>
                  <a:gd name="T52" fmla="*/ 359 w 1047"/>
                  <a:gd name="T53" fmla="*/ 1231 h 1423"/>
                  <a:gd name="T54" fmla="*/ 260 w 1047"/>
                  <a:gd name="T55" fmla="*/ 1297 h 1423"/>
                  <a:gd name="T56" fmla="*/ 152 w 1047"/>
                  <a:gd name="T57" fmla="*/ 1360 h 1423"/>
                  <a:gd name="T58" fmla="*/ 35 w 1047"/>
                  <a:gd name="T59" fmla="*/ 1423 h 1423"/>
                  <a:gd name="T60" fmla="*/ 0 w 1047"/>
                  <a:gd name="T61" fmla="*/ 1356 h 1423"/>
                  <a:gd name="T62" fmla="*/ 116 w 1047"/>
                  <a:gd name="T63" fmla="*/ 1294 h 1423"/>
                  <a:gd name="T64" fmla="*/ 222 w 1047"/>
                  <a:gd name="T65" fmla="*/ 1231 h 1423"/>
                  <a:gd name="T66" fmla="*/ 318 w 1047"/>
                  <a:gd name="T67" fmla="*/ 1167 h 1423"/>
                  <a:gd name="T68" fmla="*/ 407 w 1047"/>
                  <a:gd name="T69" fmla="*/ 1102 h 1423"/>
                  <a:gd name="T70" fmla="*/ 487 w 1047"/>
                  <a:gd name="T71" fmla="*/ 1038 h 1423"/>
                  <a:gd name="T72" fmla="*/ 559 w 1047"/>
                  <a:gd name="T73" fmla="*/ 974 h 1423"/>
                  <a:gd name="T74" fmla="*/ 624 w 1047"/>
                  <a:gd name="T75" fmla="*/ 909 h 1423"/>
                  <a:gd name="T76" fmla="*/ 682 w 1047"/>
                  <a:gd name="T77" fmla="*/ 845 h 1423"/>
                  <a:gd name="T78" fmla="*/ 733 w 1047"/>
                  <a:gd name="T79" fmla="*/ 782 h 1423"/>
                  <a:gd name="T80" fmla="*/ 778 w 1047"/>
                  <a:gd name="T81" fmla="*/ 719 h 1423"/>
                  <a:gd name="T82" fmla="*/ 817 w 1047"/>
                  <a:gd name="T83" fmla="*/ 657 h 1423"/>
                  <a:gd name="T84" fmla="*/ 851 w 1047"/>
                  <a:gd name="T85" fmla="*/ 597 h 1423"/>
                  <a:gd name="T86" fmla="*/ 879 w 1047"/>
                  <a:gd name="T87" fmla="*/ 540 h 1423"/>
                  <a:gd name="T88" fmla="*/ 903 w 1047"/>
                  <a:gd name="T89" fmla="*/ 483 h 1423"/>
                  <a:gd name="T90" fmla="*/ 923 w 1047"/>
                  <a:gd name="T91" fmla="*/ 428 h 1423"/>
                  <a:gd name="T92" fmla="*/ 938 w 1047"/>
                  <a:gd name="T93" fmla="*/ 376 h 1423"/>
                  <a:gd name="T94" fmla="*/ 951 w 1047"/>
                  <a:gd name="T95" fmla="*/ 326 h 1423"/>
                  <a:gd name="T96" fmla="*/ 959 w 1047"/>
                  <a:gd name="T97" fmla="*/ 280 h 1423"/>
                  <a:gd name="T98" fmla="*/ 965 w 1047"/>
                  <a:gd name="T99" fmla="*/ 236 h 1423"/>
                  <a:gd name="T100" fmla="*/ 969 w 1047"/>
                  <a:gd name="T101" fmla="*/ 196 h 1423"/>
                  <a:gd name="T102" fmla="*/ 971 w 1047"/>
                  <a:gd name="T103" fmla="*/ 158 h 1423"/>
                  <a:gd name="T104" fmla="*/ 971 w 1047"/>
                  <a:gd name="T105" fmla="*/ 124 h 1423"/>
                  <a:gd name="T106" fmla="*/ 971 w 1047"/>
                  <a:gd name="T107" fmla="*/ 95 h 1423"/>
                  <a:gd name="T108" fmla="*/ 968 w 1047"/>
                  <a:gd name="T109" fmla="*/ 70 h 1423"/>
                  <a:gd name="T110" fmla="*/ 967 w 1047"/>
                  <a:gd name="T111" fmla="*/ 49 h 1423"/>
                  <a:gd name="T112" fmla="*/ 964 w 1047"/>
                  <a:gd name="T113" fmla="*/ 33 h 1423"/>
                  <a:gd name="T114" fmla="*/ 962 w 1047"/>
                  <a:gd name="T115" fmla="*/ 22 h 1423"/>
                  <a:gd name="T116" fmla="*/ 961 w 1047"/>
                  <a:gd name="T117" fmla="*/ 17 h 1423"/>
                  <a:gd name="T118" fmla="*/ 1036 w 1047"/>
                  <a:gd name="T119" fmla="*/ 0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47" h="1423">
                    <a:moveTo>
                      <a:pt x="1036" y="0"/>
                    </a:moveTo>
                    <a:lnTo>
                      <a:pt x="1037" y="3"/>
                    </a:lnTo>
                    <a:lnTo>
                      <a:pt x="1039" y="12"/>
                    </a:lnTo>
                    <a:lnTo>
                      <a:pt x="1041" y="26"/>
                    </a:lnTo>
                    <a:lnTo>
                      <a:pt x="1043" y="46"/>
                    </a:lnTo>
                    <a:lnTo>
                      <a:pt x="1044" y="70"/>
                    </a:lnTo>
                    <a:lnTo>
                      <a:pt x="1046" y="99"/>
                    </a:lnTo>
                    <a:lnTo>
                      <a:pt x="1047" y="131"/>
                    </a:lnTo>
                    <a:lnTo>
                      <a:pt x="1046" y="169"/>
                    </a:lnTo>
                    <a:lnTo>
                      <a:pt x="1043" y="210"/>
                    </a:lnTo>
                    <a:lnTo>
                      <a:pt x="1037" y="253"/>
                    </a:lnTo>
                    <a:lnTo>
                      <a:pt x="1030" y="301"/>
                    </a:lnTo>
                    <a:lnTo>
                      <a:pt x="1019" y="351"/>
                    </a:lnTo>
                    <a:lnTo>
                      <a:pt x="1006" y="404"/>
                    </a:lnTo>
                    <a:lnTo>
                      <a:pt x="988" y="460"/>
                    </a:lnTo>
                    <a:lnTo>
                      <a:pt x="967" y="519"/>
                    </a:lnTo>
                    <a:lnTo>
                      <a:pt x="941" y="578"/>
                    </a:lnTo>
                    <a:lnTo>
                      <a:pt x="910" y="639"/>
                    </a:lnTo>
                    <a:lnTo>
                      <a:pt x="875" y="704"/>
                    </a:lnTo>
                    <a:lnTo>
                      <a:pt x="834" y="767"/>
                    </a:lnTo>
                    <a:lnTo>
                      <a:pt x="787" y="832"/>
                    </a:lnTo>
                    <a:lnTo>
                      <a:pt x="733" y="898"/>
                    </a:lnTo>
                    <a:lnTo>
                      <a:pt x="674" y="965"/>
                    </a:lnTo>
                    <a:lnTo>
                      <a:pt x="606" y="1032"/>
                    </a:lnTo>
                    <a:lnTo>
                      <a:pt x="531" y="1098"/>
                    </a:lnTo>
                    <a:lnTo>
                      <a:pt x="449" y="1165"/>
                    </a:lnTo>
                    <a:lnTo>
                      <a:pt x="359" y="1231"/>
                    </a:lnTo>
                    <a:lnTo>
                      <a:pt x="260" y="1297"/>
                    </a:lnTo>
                    <a:lnTo>
                      <a:pt x="152" y="1360"/>
                    </a:lnTo>
                    <a:lnTo>
                      <a:pt x="35" y="1423"/>
                    </a:lnTo>
                    <a:lnTo>
                      <a:pt x="0" y="1356"/>
                    </a:lnTo>
                    <a:lnTo>
                      <a:pt x="116" y="1294"/>
                    </a:lnTo>
                    <a:lnTo>
                      <a:pt x="222" y="1231"/>
                    </a:lnTo>
                    <a:lnTo>
                      <a:pt x="318" y="1167"/>
                    </a:lnTo>
                    <a:lnTo>
                      <a:pt x="407" y="1102"/>
                    </a:lnTo>
                    <a:lnTo>
                      <a:pt x="487" y="1038"/>
                    </a:lnTo>
                    <a:lnTo>
                      <a:pt x="559" y="974"/>
                    </a:lnTo>
                    <a:lnTo>
                      <a:pt x="624" y="909"/>
                    </a:lnTo>
                    <a:lnTo>
                      <a:pt x="682" y="845"/>
                    </a:lnTo>
                    <a:lnTo>
                      <a:pt x="733" y="782"/>
                    </a:lnTo>
                    <a:lnTo>
                      <a:pt x="778" y="719"/>
                    </a:lnTo>
                    <a:lnTo>
                      <a:pt x="817" y="657"/>
                    </a:lnTo>
                    <a:lnTo>
                      <a:pt x="851" y="597"/>
                    </a:lnTo>
                    <a:lnTo>
                      <a:pt x="879" y="540"/>
                    </a:lnTo>
                    <a:lnTo>
                      <a:pt x="903" y="483"/>
                    </a:lnTo>
                    <a:lnTo>
                      <a:pt x="923" y="428"/>
                    </a:lnTo>
                    <a:lnTo>
                      <a:pt x="938" y="376"/>
                    </a:lnTo>
                    <a:lnTo>
                      <a:pt x="951" y="326"/>
                    </a:lnTo>
                    <a:lnTo>
                      <a:pt x="959" y="280"/>
                    </a:lnTo>
                    <a:lnTo>
                      <a:pt x="965" y="236"/>
                    </a:lnTo>
                    <a:lnTo>
                      <a:pt x="969" y="196"/>
                    </a:lnTo>
                    <a:lnTo>
                      <a:pt x="971" y="158"/>
                    </a:lnTo>
                    <a:lnTo>
                      <a:pt x="971" y="124"/>
                    </a:lnTo>
                    <a:lnTo>
                      <a:pt x="971" y="95"/>
                    </a:lnTo>
                    <a:lnTo>
                      <a:pt x="968" y="70"/>
                    </a:lnTo>
                    <a:lnTo>
                      <a:pt x="967" y="49"/>
                    </a:lnTo>
                    <a:lnTo>
                      <a:pt x="964" y="33"/>
                    </a:lnTo>
                    <a:lnTo>
                      <a:pt x="962" y="22"/>
                    </a:lnTo>
                    <a:lnTo>
                      <a:pt x="961" y="17"/>
                    </a:lnTo>
                    <a:lnTo>
                      <a:pt x="10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949C8F2-226D-4C09-A98E-92B83DEC6EA7}"/>
              </a:ext>
            </a:extLst>
          </p:cNvPr>
          <p:cNvGrpSpPr/>
          <p:nvPr/>
        </p:nvGrpSpPr>
        <p:grpSpPr>
          <a:xfrm>
            <a:off x="5429429" y="1322898"/>
            <a:ext cx="2825669" cy="3005987"/>
            <a:chOff x="7268222" y="2109365"/>
            <a:chExt cx="3767559" cy="400798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2F5FDD38-DCD8-4C81-8A55-0BA5092FE5CC}"/>
                </a:ext>
              </a:extLst>
            </p:cNvPr>
            <p:cNvGrpSpPr/>
            <p:nvPr/>
          </p:nvGrpSpPr>
          <p:grpSpPr>
            <a:xfrm>
              <a:off x="7268222" y="5273729"/>
              <a:ext cx="3767559" cy="843618"/>
              <a:chOff x="5871033" y="1810977"/>
              <a:chExt cx="3767559" cy="843618"/>
            </a:xfrm>
          </p:grpSpPr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2C9EB522-44D5-4724-A92A-18FC49E180AA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498598"/>
              </a:xfrm>
              <a:prstGeom prst="rect">
                <a:avLst/>
              </a:prstGeom>
            </p:spPr>
            <p:txBody>
              <a:bodyPr wrap="square">
                <a:normAutofit fontScale="85000" lnSpcReduction="200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21" name="矩形: 圆角 20">
                <a:extLst>
                  <a:ext uri="{FF2B5EF4-FFF2-40B4-BE49-F238E27FC236}">
                    <a16:creationId xmlns="" xmlns:a16="http://schemas.microsoft.com/office/drawing/2014/main" id="{1543349D-BFE1-4C5D-8422-40D07E9FC462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73FC5386-813D-4DE3-B817-D29221243DAA}"/>
                </a:ext>
              </a:extLst>
            </p:cNvPr>
            <p:cNvGrpSpPr/>
            <p:nvPr/>
          </p:nvGrpSpPr>
          <p:grpSpPr>
            <a:xfrm>
              <a:off x="7268222" y="4218941"/>
              <a:ext cx="3767559" cy="843618"/>
              <a:chOff x="5871033" y="1810977"/>
              <a:chExt cx="3767559" cy="843618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BF449891-9A1F-416C-9AB3-B681D379018D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498598"/>
              </a:xfrm>
              <a:prstGeom prst="rect">
                <a:avLst/>
              </a:prstGeom>
            </p:spPr>
            <p:txBody>
              <a:bodyPr wrap="square">
                <a:normAutofit fontScale="85000" lnSpcReduction="200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9" name="矩形: 圆角 18">
                <a:extLst>
                  <a:ext uri="{FF2B5EF4-FFF2-40B4-BE49-F238E27FC236}">
                    <a16:creationId xmlns="" xmlns:a16="http://schemas.microsoft.com/office/drawing/2014/main" id="{B45E8298-E0F9-4DEB-8551-58594B3558D5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FC8EE410-A425-4FBB-BAA7-6CA246A28785}"/>
                </a:ext>
              </a:extLst>
            </p:cNvPr>
            <p:cNvGrpSpPr/>
            <p:nvPr/>
          </p:nvGrpSpPr>
          <p:grpSpPr>
            <a:xfrm>
              <a:off x="7268222" y="3164153"/>
              <a:ext cx="3767559" cy="826114"/>
              <a:chOff x="5871033" y="1810977"/>
              <a:chExt cx="3767559" cy="826114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0CA091EE-42B2-4848-8704-7D3260916DDE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481094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7" name="矩形: 圆角 16">
                <a:extLst>
                  <a:ext uri="{FF2B5EF4-FFF2-40B4-BE49-F238E27FC236}">
                    <a16:creationId xmlns="" xmlns:a16="http://schemas.microsoft.com/office/drawing/2014/main" id="{259DA9BB-C9D9-4353-AA84-1A7D5DB0752A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1D49B2E5-C57A-401D-A9FD-E8B9C11A3D5A}"/>
                </a:ext>
              </a:extLst>
            </p:cNvPr>
            <p:cNvGrpSpPr/>
            <p:nvPr/>
          </p:nvGrpSpPr>
          <p:grpSpPr>
            <a:xfrm>
              <a:off x="7268222" y="2109365"/>
              <a:ext cx="3767559" cy="826114"/>
              <a:chOff x="5871033" y="1810977"/>
              <a:chExt cx="3767559" cy="826114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FB33CCC0-9E7D-4233-8F58-8FC8448BA704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481094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AD877DC5-B6D7-4099-A81A-9A1C2B936A64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5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241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E97198B-5A32-4B6B-8281-EF5EA6884F68}"/>
              </a:ext>
            </a:extLst>
          </p:cNvPr>
          <p:cNvGrpSpPr/>
          <p:nvPr/>
        </p:nvGrpSpPr>
        <p:grpSpPr>
          <a:xfrm>
            <a:off x="3254688" y="1386354"/>
            <a:ext cx="2633497" cy="2626544"/>
            <a:chOff x="4344856" y="1848472"/>
            <a:chExt cx="3511329" cy="3502058"/>
          </a:xfrm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9074EEBE-5736-4A1C-9069-72D17B850F41}"/>
                </a:ext>
              </a:extLst>
            </p:cNvPr>
            <p:cNvSpPr/>
            <p:nvPr/>
          </p:nvSpPr>
          <p:spPr>
            <a:xfrm rot="13446499">
              <a:off x="6397174" y="228148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FF7E93F3-E090-47E9-A912-ED1470699615}"/>
                </a:ext>
              </a:extLst>
            </p:cNvPr>
            <p:cNvSpPr/>
            <p:nvPr/>
          </p:nvSpPr>
          <p:spPr>
            <a:xfrm>
              <a:off x="6783676" y="1848472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 dirty="0">
                  <a:solidFill>
                    <a:schemeClr val="accent2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B3743FF1-7B34-47C5-9429-A0D61BFA3E77}"/>
                </a:ext>
              </a:extLst>
            </p:cNvPr>
            <p:cNvSpPr/>
            <p:nvPr/>
          </p:nvSpPr>
          <p:spPr>
            <a:xfrm rot="18846498" flipH="1">
              <a:off x="6427835" y="389706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23615AAC-7B51-4527-9E7C-AE35C504945C}"/>
                </a:ext>
              </a:extLst>
            </p:cNvPr>
            <p:cNvSpPr/>
            <p:nvPr/>
          </p:nvSpPr>
          <p:spPr>
            <a:xfrm flipH="1">
              <a:off x="6827130" y="428602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 dirty="0">
                  <a:solidFill>
                    <a:schemeClr val="accent4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="" xmlns:a16="http://schemas.microsoft.com/office/drawing/2014/main" id="{BD6DE915-E062-4340-BF41-FAB28B6351BB}"/>
                </a:ext>
              </a:extLst>
            </p:cNvPr>
            <p:cNvSpPr/>
            <p:nvPr/>
          </p:nvSpPr>
          <p:spPr>
            <a:xfrm rot="2646498">
              <a:off x="4798451" y="3924632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9162DF63-6FE8-4EC5-A773-1B32222E52DC}"/>
                </a:ext>
              </a:extLst>
            </p:cNvPr>
            <p:cNvSpPr/>
            <p:nvPr/>
          </p:nvSpPr>
          <p:spPr>
            <a:xfrm>
              <a:off x="4375774" y="4326383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3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7615A5DE-99BF-4E4C-AB53-9F2419D50295}"/>
                </a:ext>
              </a:extLst>
            </p:cNvPr>
            <p:cNvSpPr/>
            <p:nvPr/>
          </p:nvSpPr>
          <p:spPr>
            <a:xfrm rot="8046499" flipH="1">
              <a:off x="4780326" y="2300057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4BD0457B-7EA0-447B-A770-ECE05B8725AB}"/>
                </a:ext>
              </a:extLst>
            </p:cNvPr>
            <p:cNvSpPr/>
            <p:nvPr/>
          </p:nvSpPr>
          <p:spPr>
            <a:xfrm flipH="1">
              <a:off x="4344856" y="187983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1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6DAE9120-F8E4-484C-87AB-9BDD0CBF6881}"/>
                </a:ext>
              </a:extLst>
            </p:cNvPr>
            <p:cNvSpPr/>
            <p:nvPr/>
          </p:nvSpPr>
          <p:spPr>
            <a:xfrm>
              <a:off x="5171738" y="2668600"/>
              <a:ext cx="1848524" cy="184852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11260329-CF83-42A7-AB0B-14352B95DE1E}"/>
                </a:ext>
              </a:extLst>
            </p:cNvPr>
            <p:cNvSpPr/>
            <p:nvPr/>
          </p:nvSpPr>
          <p:spPr>
            <a:xfrm>
              <a:off x="5624213" y="3250916"/>
              <a:ext cx="921956" cy="683891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rgbClr val="2F303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B547DAF-6BCB-4F57-BC5A-9329AD5D0377}"/>
              </a:ext>
            </a:extLst>
          </p:cNvPr>
          <p:cNvGrpSpPr/>
          <p:nvPr/>
        </p:nvGrpSpPr>
        <p:grpSpPr>
          <a:xfrm>
            <a:off x="6407355" y="1325995"/>
            <a:ext cx="1741496" cy="3262110"/>
            <a:chOff x="8539431" y="1767993"/>
            <a:chExt cx="2321994" cy="4349480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05B7D566-01EF-4060-9982-EA06636ED8B1}"/>
                </a:ext>
              </a:extLst>
            </p:cNvPr>
            <p:cNvSpPr/>
            <p:nvPr/>
          </p:nvSpPr>
          <p:spPr>
            <a:xfrm>
              <a:off x="8539431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3E009738-FDAD-4DA2-B2C8-4DB03571C2F7}"/>
                </a:ext>
              </a:extLst>
            </p:cNvPr>
            <p:cNvSpPr/>
            <p:nvPr/>
          </p:nvSpPr>
          <p:spPr>
            <a:xfrm>
              <a:off x="8539431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D33C045-F2D7-40E4-B78F-E9EB0C3219B2}"/>
                </a:ext>
              </a:extLst>
            </p:cNvPr>
            <p:cNvSpPr/>
            <p:nvPr/>
          </p:nvSpPr>
          <p:spPr>
            <a:xfrm>
              <a:off x="8540934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5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8E346359-0D04-456E-9FF9-8F6617A9754E}"/>
                </a:ext>
              </a:extLst>
            </p:cNvPr>
            <p:cNvSpPr/>
            <p:nvPr/>
          </p:nvSpPr>
          <p:spPr>
            <a:xfrm>
              <a:off x="8540934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5DDEC8E-DDAF-41B0-95D6-A48A32A324C4}"/>
              </a:ext>
            </a:extLst>
          </p:cNvPr>
          <p:cNvGrpSpPr/>
          <p:nvPr/>
        </p:nvGrpSpPr>
        <p:grpSpPr>
          <a:xfrm>
            <a:off x="995150" y="1325995"/>
            <a:ext cx="1740368" cy="3262110"/>
            <a:chOff x="1323158" y="1767993"/>
            <a:chExt cx="2320491" cy="4349480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9935DB29-5062-48E2-8812-C221C9E3050B}"/>
                </a:ext>
              </a:extLst>
            </p:cNvPr>
            <p:cNvSpPr/>
            <p:nvPr/>
          </p:nvSpPr>
          <p:spPr>
            <a:xfrm>
              <a:off x="1323158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C0A0F90-547C-48C1-9B08-D5C0A12658EC}"/>
                </a:ext>
              </a:extLst>
            </p:cNvPr>
            <p:cNvSpPr/>
            <p:nvPr/>
          </p:nvSpPr>
          <p:spPr>
            <a:xfrm>
              <a:off x="1323158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F553D16-5E3F-479C-8935-ABDB2DA9F517}"/>
                </a:ext>
              </a:extLst>
            </p:cNvPr>
            <p:cNvSpPr/>
            <p:nvPr/>
          </p:nvSpPr>
          <p:spPr>
            <a:xfrm>
              <a:off x="1323158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5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D7E7E6F2-1999-4954-BD09-A76B9A70810E}"/>
                </a:ext>
              </a:extLst>
            </p:cNvPr>
            <p:cNvSpPr/>
            <p:nvPr/>
          </p:nvSpPr>
          <p:spPr>
            <a:xfrm>
              <a:off x="1323158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24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3"/>
          <p:cNvSpPr txBox="1"/>
          <p:nvPr/>
        </p:nvSpPr>
        <p:spPr>
          <a:xfrm>
            <a:off x="3819062" y="1909922"/>
            <a:ext cx="1460977" cy="308378"/>
          </a:xfrm>
          <a:prstGeom prst="rect">
            <a:avLst/>
          </a:prstGeom>
          <a:noFill/>
        </p:spPr>
        <p:txBody>
          <a:bodyPr wrap="none" anchor="b">
            <a:normAutofit fontScale="40000" lnSpcReduction="20000"/>
          </a:bodyPr>
          <a:lstStyle/>
          <a:p>
            <a:pPr algn="ctr"/>
            <a:r>
              <a:rPr lang="zh-CN" altLang="en-US" sz="2000" b="1">
                <a:solidFill>
                  <a:schemeClr val="accent6"/>
                </a:solidFill>
                <a:cs typeface="+mn-ea"/>
                <a:sym typeface="+mn-lt"/>
              </a:rPr>
              <a:t>标题文本预设</a:t>
            </a:r>
            <a:br>
              <a:rPr lang="zh-CN" altLang="en-US" sz="2000" b="1">
                <a:solidFill>
                  <a:schemeClr val="accent6"/>
                </a:solidFill>
                <a:cs typeface="+mn-ea"/>
                <a:sym typeface="+mn-lt"/>
              </a:rPr>
            </a:br>
            <a:endParaRPr lang="zh-CN" altLang="en-US" sz="2000" b="1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73132" y="1890798"/>
            <a:ext cx="660501" cy="1456880"/>
            <a:chOff x="5273132" y="1890798"/>
            <a:chExt cx="660501" cy="1456880"/>
          </a:xfrm>
        </p:grpSpPr>
        <p:sp>
          <p:nvSpPr>
            <p:cNvPr id="7" name="Freeform: Shape 6"/>
            <p:cNvSpPr/>
            <p:nvPr/>
          </p:nvSpPr>
          <p:spPr>
            <a:xfrm>
              <a:off x="5273132" y="1890798"/>
              <a:ext cx="660501" cy="1456880"/>
            </a:xfrm>
            <a:custGeom>
              <a:avLst/>
              <a:gdLst>
                <a:gd name="connsiteX0" fmla="*/ 806043 w 880668"/>
                <a:gd name="connsiteY0" fmla="*/ 0 h 1942506"/>
                <a:gd name="connsiteX1" fmla="*/ 843783 w 880668"/>
                <a:gd name="connsiteY1" fmla="*/ 146778 h 1942506"/>
                <a:gd name="connsiteX2" fmla="*/ 880668 w 880668"/>
                <a:gd name="connsiteY2" fmla="*/ 512666 h 1942506"/>
                <a:gd name="connsiteX3" fmla="*/ 219991 w 880668"/>
                <a:gd name="connsiteY3" fmla="*/ 1913602 h 1942506"/>
                <a:gd name="connsiteX4" fmla="*/ 181339 w 880668"/>
                <a:gd name="connsiteY4" fmla="*/ 1942506 h 1942506"/>
                <a:gd name="connsiteX5" fmla="*/ 0 w 880668"/>
                <a:gd name="connsiteY5" fmla="*/ 837071 h 1942506"/>
                <a:gd name="connsiteX6" fmla="*/ 766028 w 880668"/>
                <a:gd name="connsiteY6" fmla="*/ 53786 h 1942506"/>
                <a:gd name="connsiteX7" fmla="*/ 806043 w 880668"/>
                <a:gd name="connsiteY7" fmla="*/ 0 h 194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0668" h="1942506">
                  <a:moveTo>
                    <a:pt x="806043" y="0"/>
                  </a:moveTo>
                  <a:lnTo>
                    <a:pt x="843783" y="146778"/>
                  </a:lnTo>
                  <a:cubicBezTo>
                    <a:pt x="867968" y="264963"/>
                    <a:pt x="880668" y="387331"/>
                    <a:pt x="880668" y="512666"/>
                  </a:cubicBezTo>
                  <a:cubicBezTo>
                    <a:pt x="880668" y="1076673"/>
                    <a:pt x="623483" y="1580611"/>
                    <a:pt x="219991" y="1913602"/>
                  </a:cubicBezTo>
                  <a:lnTo>
                    <a:pt x="181339" y="1942506"/>
                  </a:lnTo>
                  <a:lnTo>
                    <a:pt x="0" y="837071"/>
                  </a:lnTo>
                  <a:lnTo>
                    <a:pt x="766028" y="53786"/>
                  </a:lnTo>
                  <a:lnTo>
                    <a:pt x="8060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19"/>
            <p:cNvSpPr>
              <a:spLocks noChangeAspect="1"/>
            </p:cNvSpPr>
            <p:nvPr/>
          </p:nvSpPr>
          <p:spPr bwMode="auto">
            <a:xfrm>
              <a:off x="5481359" y="2479350"/>
              <a:ext cx="175961" cy="212247"/>
            </a:xfrm>
            <a:custGeom>
              <a:avLst/>
              <a:gdLst>
                <a:gd name="connsiteX0" fmla="*/ 97409 w 421152"/>
                <a:gd name="connsiteY0" fmla="*/ 433798 h 508000"/>
                <a:gd name="connsiteX1" fmla="*/ 80219 w 421152"/>
                <a:gd name="connsiteY1" fmla="*/ 450922 h 508000"/>
                <a:gd name="connsiteX2" fmla="*/ 97409 w 421152"/>
                <a:gd name="connsiteY2" fmla="*/ 465191 h 508000"/>
                <a:gd name="connsiteX3" fmla="*/ 312283 w 421152"/>
                <a:gd name="connsiteY3" fmla="*/ 465191 h 508000"/>
                <a:gd name="connsiteX4" fmla="*/ 326608 w 421152"/>
                <a:gd name="connsiteY4" fmla="*/ 450922 h 508000"/>
                <a:gd name="connsiteX5" fmla="*/ 312283 w 421152"/>
                <a:gd name="connsiteY5" fmla="*/ 433798 h 508000"/>
                <a:gd name="connsiteX6" fmla="*/ 97409 w 421152"/>
                <a:gd name="connsiteY6" fmla="*/ 433798 h 508000"/>
                <a:gd name="connsiteX7" fmla="*/ 51570 w 421152"/>
                <a:gd name="connsiteY7" fmla="*/ 333910 h 508000"/>
                <a:gd name="connsiteX8" fmla="*/ 25785 w 421152"/>
                <a:gd name="connsiteY8" fmla="*/ 362450 h 508000"/>
                <a:gd name="connsiteX9" fmla="*/ 25785 w 421152"/>
                <a:gd name="connsiteY9" fmla="*/ 419528 h 508000"/>
                <a:gd name="connsiteX10" fmla="*/ 42975 w 421152"/>
                <a:gd name="connsiteY10" fmla="*/ 419528 h 508000"/>
                <a:gd name="connsiteX11" fmla="*/ 42975 w 421152"/>
                <a:gd name="connsiteY11" fmla="*/ 396697 h 508000"/>
                <a:gd name="connsiteX12" fmla="*/ 68760 w 421152"/>
                <a:gd name="connsiteY12" fmla="*/ 371011 h 508000"/>
                <a:gd name="connsiteX13" fmla="*/ 352393 w 421152"/>
                <a:gd name="connsiteY13" fmla="*/ 371011 h 508000"/>
                <a:gd name="connsiteX14" fmla="*/ 375312 w 421152"/>
                <a:gd name="connsiteY14" fmla="*/ 396697 h 508000"/>
                <a:gd name="connsiteX15" fmla="*/ 375312 w 421152"/>
                <a:gd name="connsiteY15" fmla="*/ 419528 h 508000"/>
                <a:gd name="connsiteX16" fmla="*/ 383907 w 421152"/>
                <a:gd name="connsiteY16" fmla="*/ 419528 h 508000"/>
                <a:gd name="connsiteX17" fmla="*/ 395367 w 421152"/>
                <a:gd name="connsiteY17" fmla="*/ 388135 h 508000"/>
                <a:gd name="connsiteX18" fmla="*/ 395367 w 421152"/>
                <a:gd name="connsiteY18" fmla="*/ 362450 h 508000"/>
                <a:gd name="connsiteX19" fmla="*/ 369582 w 421152"/>
                <a:gd name="connsiteY19" fmla="*/ 333910 h 508000"/>
                <a:gd name="connsiteX20" fmla="*/ 51570 w 421152"/>
                <a:gd name="connsiteY20" fmla="*/ 333910 h 508000"/>
                <a:gd name="connsiteX21" fmla="*/ 108332 w 421152"/>
                <a:gd name="connsiteY21" fmla="*/ 133246 h 508000"/>
                <a:gd name="connsiteX22" fmla="*/ 323527 w 421152"/>
                <a:gd name="connsiteY22" fmla="*/ 133246 h 508000"/>
                <a:gd name="connsiteX23" fmla="*/ 337873 w 421152"/>
                <a:gd name="connsiteY23" fmla="*/ 147523 h 508000"/>
                <a:gd name="connsiteX24" fmla="*/ 323527 w 421152"/>
                <a:gd name="connsiteY24" fmla="*/ 161799 h 508000"/>
                <a:gd name="connsiteX25" fmla="*/ 108332 w 421152"/>
                <a:gd name="connsiteY25" fmla="*/ 161799 h 508000"/>
                <a:gd name="connsiteX26" fmla="*/ 93986 w 421152"/>
                <a:gd name="connsiteY26" fmla="*/ 147523 h 508000"/>
                <a:gd name="connsiteX27" fmla="*/ 108332 w 421152"/>
                <a:gd name="connsiteY27" fmla="*/ 133246 h 508000"/>
                <a:gd name="connsiteX28" fmla="*/ 68760 w 421152"/>
                <a:gd name="connsiteY28" fmla="*/ 79910 h 508000"/>
                <a:gd name="connsiteX29" fmla="*/ 40110 w 421152"/>
                <a:gd name="connsiteY29" fmla="*/ 108450 h 508000"/>
                <a:gd name="connsiteX30" fmla="*/ 40110 w 421152"/>
                <a:gd name="connsiteY30" fmla="*/ 205483 h 508000"/>
                <a:gd name="connsiteX31" fmla="*/ 68760 w 421152"/>
                <a:gd name="connsiteY31" fmla="*/ 236877 h 508000"/>
                <a:gd name="connsiteX32" fmla="*/ 346663 w 421152"/>
                <a:gd name="connsiteY32" fmla="*/ 236877 h 508000"/>
                <a:gd name="connsiteX33" fmla="*/ 378177 w 421152"/>
                <a:gd name="connsiteY33" fmla="*/ 205483 h 508000"/>
                <a:gd name="connsiteX34" fmla="*/ 378177 w 421152"/>
                <a:gd name="connsiteY34" fmla="*/ 108450 h 508000"/>
                <a:gd name="connsiteX35" fmla="*/ 346663 w 421152"/>
                <a:gd name="connsiteY35" fmla="*/ 79910 h 508000"/>
                <a:gd name="connsiteX36" fmla="*/ 68760 w 421152"/>
                <a:gd name="connsiteY36" fmla="*/ 79910 h 508000"/>
                <a:gd name="connsiteX37" fmla="*/ 83084 w 421152"/>
                <a:gd name="connsiteY37" fmla="*/ 0 h 508000"/>
                <a:gd name="connsiteX38" fmla="*/ 332338 w 421152"/>
                <a:gd name="connsiteY38" fmla="*/ 0 h 508000"/>
                <a:gd name="connsiteX39" fmla="*/ 386772 w 421152"/>
                <a:gd name="connsiteY39" fmla="*/ 19978 h 508000"/>
                <a:gd name="connsiteX40" fmla="*/ 398232 w 421152"/>
                <a:gd name="connsiteY40" fmla="*/ 28540 h 508000"/>
                <a:gd name="connsiteX41" fmla="*/ 421152 w 421152"/>
                <a:gd name="connsiteY41" fmla="*/ 77056 h 508000"/>
                <a:gd name="connsiteX42" fmla="*/ 421152 w 421152"/>
                <a:gd name="connsiteY42" fmla="*/ 413820 h 508000"/>
                <a:gd name="connsiteX43" fmla="*/ 398232 w 421152"/>
                <a:gd name="connsiteY43" fmla="*/ 442360 h 508000"/>
                <a:gd name="connsiteX44" fmla="*/ 375312 w 421152"/>
                <a:gd name="connsiteY44" fmla="*/ 442360 h 508000"/>
                <a:gd name="connsiteX45" fmla="*/ 375312 w 421152"/>
                <a:gd name="connsiteY45" fmla="*/ 476607 h 508000"/>
                <a:gd name="connsiteX46" fmla="*/ 343798 w 421152"/>
                <a:gd name="connsiteY46" fmla="*/ 508000 h 508000"/>
                <a:gd name="connsiteX47" fmla="*/ 71625 w 421152"/>
                <a:gd name="connsiteY47" fmla="*/ 508000 h 508000"/>
                <a:gd name="connsiteX48" fmla="*/ 42975 w 421152"/>
                <a:gd name="connsiteY48" fmla="*/ 476607 h 508000"/>
                <a:gd name="connsiteX49" fmla="*/ 42975 w 421152"/>
                <a:gd name="connsiteY49" fmla="*/ 442360 h 508000"/>
                <a:gd name="connsiteX50" fmla="*/ 20055 w 421152"/>
                <a:gd name="connsiteY50" fmla="*/ 442360 h 508000"/>
                <a:gd name="connsiteX51" fmla="*/ 0 w 421152"/>
                <a:gd name="connsiteY51" fmla="*/ 413820 h 508000"/>
                <a:gd name="connsiteX52" fmla="*/ 0 w 421152"/>
                <a:gd name="connsiteY52" fmla="*/ 77056 h 508000"/>
                <a:gd name="connsiteX53" fmla="*/ 22920 w 421152"/>
                <a:gd name="connsiteY53" fmla="*/ 25686 h 508000"/>
                <a:gd name="connsiteX54" fmla="*/ 28650 w 421152"/>
                <a:gd name="connsiteY54" fmla="*/ 19978 h 508000"/>
                <a:gd name="connsiteX55" fmla="*/ 83084 w 421152"/>
                <a:gd name="connsiteY55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21152" h="508000">
                  <a:moveTo>
                    <a:pt x="97409" y="433798"/>
                  </a:moveTo>
                  <a:cubicBezTo>
                    <a:pt x="88814" y="433798"/>
                    <a:pt x="80219" y="442360"/>
                    <a:pt x="80219" y="450922"/>
                  </a:cubicBezTo>
                  <a:cubicBezTo>
                    <a:pt x="80219" y="459483"/>
                    <a:pt x="88814" y="465191"/>
                    <a:pt x="97409" y="465191"/>
                  </a:cubicBezTo>
                  <a:cubicBezTo>
                    <a:pt x="97409" y="465191"/>
                    <a:pt x="97409" y="465191"/>
                    <a:pt x="312283" y="465191"/>
                  </a:cubicBezTo>
                  <a:cubicBezTo>
                    <a:pt x="320878" y="465191"/>
                    <a:pt x="326608" y="459483"/>
                    <a:pt x="326608" y="450922"/>
                  </a:cubicBezTo>
                  <a:cubicBezTo>
                    <a:pt x="326608" y="442360"/>
                    <a:pt x="320878" y="433798"/>
                    <a:pt x="312283" y="433798"/>
                  </a:cubicBezTo>
                  <a:cubicBezTo>
                    <a:pt x="312283" y="433798"/>
                    <a:pt x="312283" y="433798"/>
                    <a:pt x="97409" y="433798"/>
                  </a:cubicBezTo>
                  <a:close/>
                  <a:moveTo>
                    <a:pt x="51570" y="333910"/>
                  </a:moveTo>
                  <a:cubicBezTo>
                    <a:pt x="37245" y="333910"/>
                    <a:pt x="25785" y="348180"/>
                    <a:pt x="25785" y="362450"/>
                  </a:cubicBezTo>
                  <a:cubicBezTo>
                    <a:pt x="25785" y="362450"/>
                    <a:pt x="25785" y="362450"/>
                    <a:pt x="25785" y="419528"/>
                  </a:cubicBezTo>
                  <a:cubicBezTo>
                    <a:pt x="25785" y="419528"/>
                    <a:pt x="25785" y="419528"/>
                    <a:pt x="42975" y="419528"/>
                  </a:cubicBezTo>
                  <a:cubicBezTo>
                    <a:pt x="42975" y="419528"/>
                    <a:pt x="42975" y="419528"/>
                    <a:pt x="42975" y="396697"/>
                  </a:cubicBezTo>
                  <a:cubicBezTo>
                    <a:pt x="42975" y="382427"/>
                    <a:pt x="54435" y="371011"/>
                    <a:pt x="68760" y="371011"/>
                  </a:cubicBezTo>
                  <a:cubicBezTo>
                    <a:pt x="68760" y="371011"/>
                    <a:pt x="68760" y="371011"/>
                    <a:pt x="352393" y="371011"/>
                  </a:cubicBezTo>
                  <a:cubicBezTo>
                    <a:pt x="363852" y="371011"/>
                    <a:pt x="375312" y="382427"/>
                    <a:pt x="375312" y="396697"/>
                  </a:cubicBezTo>
                  <a:cubicBezTo>
                    <a:pt x="375312" y="396697"/>
                    <a:pt x="375312" y="396697"/>
                    <a:pt x="375312" y="419528"/>
                  </a:cubicBezTo>
                  <a:cubicBezTo>
                    <a:pt x="375312" y="419528"/>
                    <a:pt x="375312" y="419528"/>
                    <a:pt x="383907" y="419528"/>
                  </a:cubicBezTo>
                  <a:cubicBezTo>
                    <a:pt x="389637" y="419528"/>
                    <a:pt x="395367" y="405259"/>
                    <a:pt x="395367" y="388135"/>
                  </a:cubicBezTo>
                  <a:lnTo>
                    <a:pt x="395367" y="362450"/>
                  </a:lnTo>
                  <a:cubicBezTo>
                    <a:pt x="395367" y="348180"/>
                    <a:pt x="383907" y="333910"/>
                    <a:pt x="369582" y="333910"/>
                  </a:cubicBezTo>
                  <a:cubicBezTo>
                    <a:pt x="369582" y="333910"/>
                    <a:pt x="369582" y="333910"/>
                    <a:pt x="51570" y="333910"/>
                  </a:cubicBezTo>
                  <a:close/>
                  <a:moveTo>
                    <a:pt x="108332" y="133246"/>
                  </a:moveTo>
                  <a:cubicBezTo>
                    <a:pt x="108332" y="133246"/>
                    <a:pt x="108332" y="133246"/>
                    <a:pt x="323527" y="133246"/>
                  </a:cubicBezTo>
                  <a:cubicBezTo>
                    <a:pt x="332135" y="133246"/>
                    <a:pt x="337873" y="138957"/>
                    <a:pt x="337873" y="147523"/>
                  </a:cubicBezTo>
                  <a:cubicBezTo>
                    <a:pt x="337873" y="156089"/>
                    <a:pt x="332135" y="161799"/>
                    <a:pt x="323527" y="161799"/>
                  </a:cubicBezTo>
                  <a:cubicBezTo>
                    <a:pt x="323527" y="161799"/>
                    <a:pt x="323527" y="161799"/>
                    <a:pt x="108332" y="161799"/>
                  </a:cubicBezTo>
                  <a:cubicBezTo>
                    <a:pt x="99725" y="161799"/>
                    <a:pt x="93986" y="156089"/>
                    <a:pt x="93986" y="147523"/>
                  </a:cubicBezTo>
                  <a:cubicBezTo>
                    <a:pt x="93986" y="138957"/>
                    <a:pt x="99725" y="133246"/>
                    <a:pt x="108332" y="133246"/>
                  </a:cubicBezTo>
                  <a:close/>
                  <a:moveTo>
                    <a:pt x="68760" y="79910"/>
                  </a:moveTo>
                  <a:cubicBezTo>
                    <a:pt x="51570" y="79910"/>
                    <a:pt x="40110" y="91326"/>
                    <a:pt x="40110" y="108450"/>
                  </a:cubicBezTo>
                  <a:lnTo>
                    <a:pt x="40110" y="205483"/>
                  </a:lnTo>
                  <a:cubicBezTo>
                    <a:pt x="40110" y="222607"/>
                    <a:pt x="51570" y="236877"/>
                    <a:pt x="68760" y="236877"/>
                  </a:cubicBezTo>
                  <a:cubicBezTo>
                    <a:pt x="68760" y="236877"/>
                    <a:pt x="68760" y="236877"/>
                    <a:pt x="346663" y="236877"/>
                  </a:cubicBezTo>
                  <a:cubicBezTo>
                    <a:pt x="363852" y="236877"/>
                    <a:pt x="378177" y="222607"/>
                    <a:pt x="378177" y="205483"/>
                  </a:cubicBezTo>
                  <a:cubicBezTo>
                    <a:pt x="378177" y="205483"/>
                    <a:pt x="378177" y="205483"/>
                    <a:pt x="378177" y="108450"/>
                  </a:cubicBezTo>
                  <a:cubicBezTo>
                    <a:pt x="378177" y="91326"/>
                    <a:pt x="363852" y="79910"/>
                    <a:pt x="346663" y="79910"/>
                  </a:cubicBezTo>
                  <a:cubicBezTo>
                    <a:pt x="346663" y="79910"/>
                    <a:pt x="346663" y="79910"/>
                    <a:pt x="68760" y="79910"/>
                  </a:cubicBezTo>
                  <a:close/>
                  <a:moveTo>
                    <a:pt x="83084" y="0"/>
                  </a:moveTo>
                  <a:cubicBezTo>
                    <a:pt x="83084" y="0"/>
                    <a:pt x="83084" y="0"/>
                    <a:pt x="332338" y="0"/>
                  </a:cubicBezTo>
                  <a:cubicBezTo>
                    <a:pt x="349528" y="0"/>
                    <a:pt x="375312" y="8562"/>
                    <a:pt x="386772" y="19978"/>
                  </a:cubicBezTo>
                  <a:cubicBezTo>
                    <a:pt x="386772" y="19978"/>
                    <a:pt x="386772" y="19978"/>
                    <a:pt x="398232" y="28540"/>
                  </a:cubicBezTo>
                  <a:cubicBezTo>
                    <a:pt x="409692" y="39955"/>
                    <a:pt x="421152" y="59933"/>
                    <a:pt x="421152" y="77056"/>
                  </a:cubicBezTo>
                  <a:cubicBezTo>
                    <a:pt x="421152" y="77056"/>
                    <a:pt x="421152" y="77056"/>
                    <a:pt x="421152" y="413820"/>
                  </a:cubicBezTo>
                  <a:cubicBezTo>
                    <a:pt x="421152" y="428090"/>
                    <a:pt x="409692" y="442360"/>
                    <a:pt x="398232" y="442360"/>
                  </a:cubicBezTo>
                  <a:cubicBezTo>
                    <a:pt x="398232" y="442360"/>
                    <a:pt x="398232" y="442360"/>
                    <a:pt x="375312" y="442360"/>
                  </a:cubicBezTo>
                  <a:cubicBezTo>
                    <a:pt x="375312" y="442360"/>
                    <a:pt x="375312" y="442360"/>
                    <a:pt x="375312" y="476607"/>
                  </a:cubicBezTo>
                  <a:cubicBezTo>
                    <a:pt x="375312" y="493731"/>
                    <a:pt x="360987" y="508000"/>
                    <a:pt x="343798" y="508000"/>
                  </a:cubicBezTo>
                  <a:cubicBezTo>
                    <a:pt x="343798" y="508000"/>
                    <a:pt x="343798" y="508000"/>
                    <a:pt x="71625" y="508000"/>
                  </a:cubicBezTo>
                  <a:cubicBezTo>
                    <a:pt x="54435" y="508000"/>
                    <a:pt x="42975" y="493731"/>
                    <a:pt x="42975" y="476607"/>
                  </a:cubicBezTo>
                  <a:cubicBezTo>
                    <a:pt x="42975" y="476607"/>
                    <a:pt x="42975" y="476607"/>
                    <a:pt x="42975" y="442360"/>
                  </a:cubicBezTo>
                  <a:cubicBezTo>
                    <a:pt x="42975" y="442360"/>
                    <a:pt x="42975" y="442360"/>
                    <a:pt x="20055" y="442360"/>
                  </a:cubicBezTo>
                  <a:cubicBezTo>
                    <a:pt x="8595" y="442360"/>
                    <a:pt x="0" y="428090"/>
                    <a:pt x="0" y="413820"/>
                  </a:cubicBezTo>
                  <a:cubicBezTo>
                    <a:pt x="0" y="413820"/>
                    <a:pt x="0" y="413820"/>
                    <a:pt x="0" y="77056"/>
                  </a:cubicBezTo>
                  <a:cubicBezTo>
                    <a:pt x="0" y="59933"/>
                    <a:pt x="11460" y="37101"/>
                    <a:pt x="22920" y="25686"/>
                  </a:cubicBezTo>
                  <a:cubicBezTo>
                    <a:pt x="22920" y="25686"/>
                    <a:pt x="22920" y="25686"/>
                    <a:pt x="28650" y="19978"/>
                  </a:cubicBezTo>
                  <a:cubicBezTo>
                    <a:pt x="42975" y="8562"/>
                    <a:pt x="65895" y="0"/>
                    <a:pt x="830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33831" y="927156"/>
            <a:ext cx="1183449" cy="869270"/>
            <a:chOff x="4658558" y="898907"/>
            <a:chExt cx="1183449" cy="869270"/>
          </a:xfrm>
        </p:grpSpPr>
        <p:sp>
          <p:nvSpPr>
            <p:cNvPr id="9" name="Freeform: Shape 24"/>
            <p:cNvSpPr/>
            <p:nvPr/>
          </p:nvSpPr>
          <p:spPr>
            <a:xfrm>
              <a:off x="4658558" y="898907"/>
              <a:ext cx="1183449" cy="869270"/>
            </a:xfrm>
            <a:custGeom>
              <a:avLst/>
              <a:gdLst>
                <a:gd name="connsiteX0" fmla="*/ 0 w 1577932"/>
                <a:gd name="connsiteY0" fmla="*/ 0 h 1159027"/>
                <a:gd name="connsiteX1" fmla="*/ 70214 w 1577932"/>
                <a:gd name="connsiteY1" fmla="*/ 3545 h 1159027"/>
                <a:gd name="connsiteX2" fmla="*/ 1557427 w 1577932"/>
                <a:gd name="connsiteY2" fmla="*/ 1103004 h 1159027"/>
                <a:gd name="connsiteX3" fmla="*/ 1577932 w 1577932"/>
                <a:gd name="connsiteY3" fmla="*/ 1159027 h 1159027"/>
                <a:gd name="connsiteX4" fmla="*/ 1573850 w 1577932"/>
                <a:gd name="connsiteY4" fmla="*/ 1156643 h 1159027"/>
                <a:gd name="connsiteX5" fmla="*/ 1522151 w 1577932"/>
                <a:gd name="connsiteY5" fmla="*/ 1142818 h 1159027"/>
                <a:gd name="connsiteX6" fmla="*/ 462794 w 1577932"/>
                <a:gd name="connsiteY6" fmla="*/ 981301 h 1159027"/>
                <a:gd name="connsiteX7" fmla="*/ 0 w 1577932"/>
                <a:gd name="connsiteY7" fmla="*/ 0 h 115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7932" h="1159027">
                  <a:moveTo>
                    <a:pt x="0" y="0"/>
                  </a:moveTo>
                  <a:lnTo>
                    <a:pt x="70214" y="3545"/>
                  </a:lnTo>
                  <a:cubicBezTo>
                    <a:pt x="741568" y="71725"/>
                    <a:pt x="1304785" y="505691"/>
                    <a:pt x="1557427" y="1103004"/>
                  </a:cubicBezTo>
                  <a:lnTo>
                    <a:pt x="1577932" y="1159027"/>
                  </a:lnTo>
                  <a:lnTo>
                    <a:pt x="1573850" y="1156643"/>
                  </a:lnTo>
                  <a:cubicBezTo>
                    <a:pt x="1559078" y="1150744"/>
                    <a:pt x="1541845" y="1146135"/>
                    <a:pt x="1522151" y="1142818"/>
                  </a:cubicBezTo>
                  <a:lnTo>
                    <a:pt x="462794" y="981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20"/>
            <p:cNvSpPr>
              <a:spLocks noChangeAspect="1"/>
            </p:cNvSpPr>
            <p:nvPr/>
          </p:nvSpPr>
          <p:spPr bwMode="auto">
            <a:xfrm>
              <a:off x="5060885" y="1300300"/>
              <a:ext cx="212247" cy="211659"/>
            </a:xfrm>
            <a:custGeom>
              <a:avLst/>
              <a:gdLst>
                <a:gd name="connsiteX0" fmla="*/ 84666 w 508000"/>
                <a:gd name="connsiteY0" fmla="*/ 303955 h 506592"/>
                <a:gd name="connsiteX1" fmla="*/ 233680 w 508000"/>
                <a:gd name="connsiteY1" fmla="*/ 428915 h 506592"/>
                <a:gd name="connsiteX2" fmla="*/ 233680 w 508000"/>
                <a:gd name="connsiteY2" fmla="*/ 408651 h 506592"/>
                <a:gd name="connsiteX3" fmla="*/ 254000 w 508000"/>
                <a:gd name="connsiteY3" fmla="*/ 391765 h 506592"/>
                <a:gd name="connsiteX4" fmla="*/ 274320 w 508000"/>
                <a:gd name="connsiteY4" fmla="*/ 408651 h 506592"/>
                <a:gd name="connsiteX5" fmla="*/ 274320 w 508000"/>
                <a:gd name="connsiteY5" fmla="*/ 428915 h 506592"/>
                <a:gd name="connsiteX6" fmla="*/ 423334 w 508000"/>
                <a:gd name="connsiteY6" fmla="*/ 303955 h 506592"/>
                <a:gd name="connsiteX7" fmla="*/ 254000 w 508000"/>
                <a:gd name="connsiteY7" fmla="*/ 371501 h 506592"/>
                <a:gd name="connsiteX8" fmla="*/ 84666 w 508000"/>
                <a:gd name="connsiteY8" fmla="*/ 303955 h 506592"/>
                <a:gd name="connsiteX9" fmla="*/ 362374 w 508000"/>
                <a:gd name="connsiteY9" fmla="*/ 209392 h 506592"/>
                <a:gd name="connsiteX10" fmla="*/ 372534 w 508000"/>
                <a:gd name="connsiteY10" fmla="*/ 253296 h 506592"/>
                <a:gd name="connsiteX11" fmla="*/ 362374 w 508000"/>
                <a:gd name="connsiteY11" fmla="*/ 297201 h 506592"/>
                <a:gd name="connsiteX12" fmla="*/ 423334 w 508000"/>
                <a:gd name="connsiteY12" fmla="*/ 253296 h 506592"/>
                <a:gd name="connsiteX13" fmla="*/ 362374 w 508000"/>
                <a:gd name="connsiteY13" fmla="*/ 209392 h 506592"/>
                <a:gd name="connsiteX14" fmla="*/ 145626 w 508000"/>
                <a:gd name="connsiteY14" fmla="*/ 209392 h 506592"/>
                <a:gd name="connsiteX15" fmla="*/ 88053 w 508000"/>
                <a:gd name="connsiteY15" fmla="*/ 253296 h 506592"/>
                <a:gd name="connsiteX16" fmla="*/ 145626 w 508000"/>
                <a:gd name="connsiteY16" fmla="*/ 297201 h 506592"/>
                <a:gd name="connsiteX17" fmla="*/ 138853 w 508000"/>
                <a:gd name="connsiteY17" fmla="*/ 253296 h 506592"/>
                <a:gd name="connsiteX18" fmla="*/ 145626 w 508000"/>
                <a:gd name="connsiteY18" fmla="*/ 209392 h 506592"/>
                <a:gd name="connsiteX19" fmla="*/ 254413 w 508000"/>
                <a:gd name="connsiteY19" fmla="*/ 205451 h 506592"/>
                <a:gd name="connsiteX20" fmla="*/ 305363 w 508000"/>
                <a:gd name="connsiteY20" fmla="*/ 253005 h 506592"/>
                <a:gd name="connsiteX21" fmla="*/ 254413 w 508000"/>
                <a:gd name="connsiteY21" fmla="*/ 303955 h 506592"/>
                <a:gd name="connsiteX22" fmla="*/ 206859 w 508000"/>
                <a:gd name="connsiteY22" fmla="*/ 253005 h 506592"/>
                <a:gd name="connsiteX23" fmla="*/ 254413 w 508000"/>
                <a:gd name="connsiteY23" fmla="*/ 205451 h 506592"/>
                <a:gd name="connsiteX24" fmla="*/ 254000 w 508000"/>
                <a:gd name="connsiteY24" fmla="*/ 175618 h 506592"/>
                <a:gd name="connsiteX25" fmla="*/ 176106 w 508000"/>
                <a:gd name="connsiteY25" fmla="*/ 253296 h 506592"/>
                <a:gd name="connsiteX26" fmla="*/ 254000 w 508000"/>
                <a:gd name="connsiteY26" fmla="*/ 330974 h 506592"/>
                <a:gd name="connsiteX27" fmla="*/ 331894 w 508000"/>
                <a:gd name="connsiteY27" fmla="*/ 253296 h 506592"/>
                <a:gd name="connsiteX28" fmla="*/ 254000 w 508000"/>
                <a:gd name="connsiteY28" fmla="*/ 175618 h 506592"/>
                <a:gd name="connsiteX29" fmla="*/ 233680 w 508000"/>
                <a:gd name="connsiteY29" fmla="*/ 77677 h 506592"/>
                <a:gd name="connsiteX30" fmla="*/ 84666 w 508000"/>
                <a:gd name="connsiteY30" fmla="*/ 202637 h 506592"/>
                <a:gd name="connsiteX31" fmla="*/ 254000 w 508000"/>
                <a:gd name="connsiteY31" fmla="*/ 138468 h 506592"/>
                <a:gd name="connsiteX32" fmla="*/ 423334 w 508000"/>
                <a:gd name="connsiteY32" fmla="*/ 202637 h 506592"/>
                <a:gd name="connsiteX33" fmla="*/ 274320 w 508000"/>
                <a:gd name="connsiteY33" fmla="*/ 77677 h 506592"/>
                <a:gd name="connsiteX34" fmla="*/ 274320 w 508000"/>
                <a:gd name="connsiteY34" fmla="*/ 97941 h 506592"/>
                <a:gd name="connsiteX35" fmla="*/ 254000 w 508000"/>
                <a:gd name="connsiteY35" fmla="*/ 118205 h 506592"/>
                <a:gd name="connsiteX36" fmla="*/ 233680 w 508000"/>
                <a:gd name="connsiteY36" fmla="*/ 97941 h 506592"/>
                <a:gd name="connsiteX37" fmla="*/ 233680 w 508000"/>
                <a:gd name="connsiteY37" fmla="*/ 77677 h 506592"/>
                <a:gd name="connsiteX38" fmla="*/ 254000 w 508000"/>
                <a:gd name="connsiteY38" fmla="*/ 0 h 506592"/>
                <a:gd name="connsiteX39" fmla="*/ 274320 w 508000"/>
                <a:gd name="connsiteY39" fmla="*/ 20264 h 506592"/>
                <a:gd name="connsiteX40" fmla="*/ 274320 w 508000"/>
                <a:gd name="connsiteY40" fmla="*/ 40527 h 506592"/>
                <a:gd name="connsiteX41" fmla="*/ 470747 w 508000"/>
                <a:gd name="connsiteY41" fmla="*/ 233033 h 506592"/>
                <a:gd name="connsiteX42" fmla="*/ 491067 w 508000"/>
                <a:gd name="connsiteY42" fmla="*/ 233033 h 506592"/>
                <a:gd name="connsiteX43" fmla="*/ 508000 w 508000"/>
                <a:gd name="connsiteY43" fmla="*/ 253296 h 506592"/>
                <a:gd name="connsiteX44" fmla="*/ 491067 w 508000"/>
                <a:gd name="connsiteY44" fmla="*/ 273560 h 506592"/>
                <a:gd name="connsiteX45" fmla="*/ 470747 w 508000"/>
                <a:gd name="connsiteY45" fmla="*/ 273560 h 506592"/>
                <a:gd name="connsiteX46" fmla="*/ 274320 w 508000"/>
                <a:gd name="connsiteY46" fmla="*/ 469442 h 506592"/>
                <a:gd name="connsiteX47" fmla="*/ 274320 w 508000"/>
                <a:gd name="connsiteY47" fmla="*/ 489706 h 506592"/>
                <a:gd name="connsiteX48" fmla="*/ 254000 w 508000"/>
                <a:gd name="connsiteY48" fmla="*/ 506592 h 506592"/>
                <a:gd name="connsiteX49" fmla="*/ 233680 w 508000"/>
                <a:gd name="connsiteY49" fmla="*/ 489706 h 506592"/>
                <a:gd name="connsiteX50" fmla="*/ 233680 w 508000"/>
                <a:gd name="connsiteY50" fmla="*/ 469442 h 506592"/>
                <a:gd name="connsiteX51" fmla="*/ 40640 w 508000"/>
                <a:gd name="connsiteY51" fmla="*/ 273560 h 506592"/>
                <a:gd name="connsiteX52" fmla="*/ 20320 w 508000"/>
                <a:gd name="connsiteY52" fmla="*/ 273560 h 506592"/>
                <a:gd name="connsiteX53" fmla="*/ 0 w 508000"/>
                <a:gd name="connsiteY53" fmla="*/ 253296 h 506592"/>
                <a:gd name="connsiteX54" fmla="*/ 20320 w 508000"/>
                <a:gd name="connsiteY54" fmla="*/ 233033 h 506592"/>
                <a:gd name="connsiteX55" fmla="*/ 40640 w 508000"/>
                <a:gd name="connsiteY55" fmla="*/ 233033 h 506592"/>
                <a:gd name="connsiteX56" fmla="*/ 233680 w 508000"/>
                <a:gd name="connsiteY56" fmla="*/ 40527 h 506592"/>
                <a:gd name="connsiteX57" fmla="*/ 233680 w 508000"/>
                <a:gd name="connsiteY57" fmla="*/ 20264 h 506592"/>
                <a:gd name="connsiteX58" fmla="*/ 254000 w 508000"/>
                <a:gd name="connsiteY58" fmla="*/ 0 h 50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08000" h="506592">
                  <a:moveTo>
                    <a:pt x="84666" y="303955"/>
                  </a:moveTo>
                  <a:cubicBezTo>
                    <a:pt x="104986" y="371501"/>
                    <a:pt x="165946" y="422160"/>
                    <a:pt x="233680" y="428915"/>
                  </a:cubicBezTo>
                  <a:cubicBezTo>
                    <a:pt x="233680" y="428915"/>
                    <a:pt x="233680" y="428915"/>
                    <a:pt x="233680" y="408651"/>
                  </a:cubicBezTo>
                  <a:cubicBezTo>
                    <a:pt x="233680" y="398519"/>
                    <a:pt x="243840" y="391765"/>
                    <a:pt x="254000" y="391765"/>
                  </a:cubicBezTo>
                  <a:cubicBezTo>
                    <a:pt x="264160" y="391765"/>
                    <a:pt x="274320" y="398519"/>
                    <a:pt x="274320" y="408651"/>
                  </a:cubicBezTo>
                  <a:cubicBezTo>
                    <a:pt x="274320" y="408651"/>
                    <a:pt x="274320" y="408651"/>
                    <a:pt x="274320" y="428915"/>
                  </a:cubicBezTo>
                  <a:cubicBezTo>
                    <a:pt x="345440" y="422160"/>
                    <a:pt x="403014" y="371501"/>
                    <a:pt x="423334" y="303955"/>
                  </a:cubicBezTo>
                  <a:cubicBezTo>
                    <a:pt x="386080" y="334351"/>
                    <a:pt x="325120" y="371501"/>
                    <a:pt x="254000" y="371501"/>
                  </a:cubicBezTo>
                  <a:cubicBezTo>
                    <a:pt x="186266" y="371501"/>
                    <a:pt x="125306" y="334351"/>
                    <a:pt x="84666" y="303955"/>
                  </a:cubicBezTo>
                  <a:close/>
                  <a:moveTo>
                    <a:pt x="362374" y="209392"/>
                  </a:moveTo>
                  <a:cubicBezTo>
                    <a:pt x="369147" y="222901"/>
                    <a:pt x="372534" y="239787"/>
                    <a:pt x="372534" y="253296"/>
                  </a:cubicBezTo>
                  <a:cubicBezTo>
                    <a:pt x="372534" y="270183"/>
                    <a:pt x="369147" y="283692"/>
                    <a:pt x="362374" y="297201"/>
                  </a:cubicBezTo>
                  <a:cubicBezTo>
                    <a:pt x="389467" y="283692"/>
                    <a:pt x="409787" y="266805"/>
                    <a:pt x="423334" y="253296"/>
                  </a:cubicBezTo>
                  <a:cubicBezTo>
                    <a:pt x="409787" y="243164"/>
                    <a:pt x="389467" y="226278"/>
                    <a:pt x="362374" y="209392"/>
                  </a:cubicBezTo>
                  <a:close/>
                  <a:moveTo>
                    <a:pt x="145626" y="209392"/>
                  </a:moveTo>
                  <a:cubicBezTo>
                    <a:pt x="118533" y="226278"/>
                    <a:pt x="98213" y="243164"/>
                    <a:pt x="88053" y="253296"/>
                  </a:cubicBezTo>
                  <a:cubicBezTo>
                    <a:pt x="98213" y="266805"/>
                    <a:pt x="118533" y="283692"/>
                    <a:pt x="145626" y="297201"/>
                  </a:cubicBezTo>
                  <a:cubicBezTo>
                    <a:pt x="138853" y="283692"/>
                    <a:pt x="138853" y="270183"/>
                    <a:pt x="138853" y="253296"/>
                  </a:cubicBezTo>
                  <a:cubicBezTo>
                    <a:pt x="138853" y="239787"/>
                    <a:pt x="138853" y="222901"/>
                    <a:pt x="145626" y="209392"/>
                  </a:cubicBezTo>
                  <a:close/>
                  <a:moveTo>
                    <a:pt x="254413" y="205451"/>
                  </a:moveTo>
                  <a:cubicBezTo>
                    <a:pt x="281586" y="205451"/>
                    <a:pt x="305363" y="225831"/>
                    <a:pt x="305363" y="253005"/>
                  </a:cubicBezTo>
                  <a:cubicBezTo>
                    <a:pt x="305363" y="280178"/>
                    <a:pt x="281586" y="303955"/>
                    <a:pt x="254413" y="303955"/>
                  </a:cubicBezTo>
                  <a:cubicBezTo>
                    <a:pt x="227239" y="303955"/>
                    <a:pt x="206859" y="280178"/>
                    <a:pt x="206859" y="253005"/>
                  </a:cubicBezTo>
                  <a:cubicBezTo>
                    <a:pt x="206859" y="225831"/>
                    <a:pt x="227239" y="205451"/>
                    <a:pt x="254413" y="205451"/>
                  </a:cubicBezTo>
                  <a:close/>
                  <a:moveTo>
                    <a:pt x="254000" y="175618"/>
                  </a:moveTo>
                  <a:cubicBezTo>
                    <a:pt x="209974" y="175618"/>
                    <a:pt x="176106" y="209392"/>
                    <a:pt x="176106" y="253296"/>
                  </a:cubicBezTo>
                  <a:cubicBezTo>
                    <a:pt x="176106" y="297201"/>
                    <a:pt x="209974" y="330974"/>
                    <a:pt x="254000" y="330974"/>
                  </a:cubicBezTo>
                  <a:cubicBezTo>
                    <a:pt x="298027" y="330974"/>
                    <a:pt x="331894" y="297201"/>
                    <a:pt x="331894" y="253296"/>
                  </a:cubicBezTo>
                  <a:cubicBezTo>
                    <a:pt x="331894" y="209392"/>
                    <a:pt x="298027" y="175618"/>
                    <a:pt x="254000" y="175618"/>
                  </a:cubicBezTo>
                  <a:close/>
                  <a:moveTo>
                    <a:pt x="233680" y="77677"/>
                  </a:moveTo>
                  <a:cubicBezTo>
                    <a:pt x="165946" y="87809"/>
                    <a:pt x="104986" y="138468"/>
                    <a:pt x="84666" y="202637"/>
                  </a:cubicBezTo>
                  <a:cubicBezTo>
                    <a:pt x="125306" y="172241"/>
                    <a:pt x="186266" y="138468"/>
                    <a:pt x="254000" y="138468"/>
                  </a:cubicBezTo>
                  <a:cubicBezTo>
                    <a:pt x="325120" y="138468"/>
                    <a:pt x="386080" y="172241"/>
                    <a:pt x="423334" y="202637"/>
                  </a:cubicBezTo>
                  <a:cubicBezTo>
                    <a:pt x="403014" y="138468"/>
                    <a:pt x="345440" y="87809"/>
                    <a:pt x="274320" y="77677"/>
                  </a:cubicBezTo>
                  <a:cubicBezTo>
                    <a:pt x="274320" y="77677"/>
                    <a:pt x="274320" y="77677"/>
                    <a:pt x="274320" y="97941"/>
                  </a:cubicBezTo>
                  <a:cubicBezTo>
                    <a:pt x="274320" y="108073"/>
                    <a:pt x="264160" y="118205"/>
                    <a:pt x="254000" y="118205"/>
                  </a:cubicBezTo>
                  <a:cubicBezTo>
                    <a:pt x="243840" y="118205"/>
                    <a:pt x="233680" y="108073"/>
                    <a:pt x="233680" y="97941"/>
                  </a:cubicBezTo>
                  <a:cubicBezTo>
                    <a:pt x="233680" y="97941"/>
                    <a:pt x="233680" y="97941"/>
                    <a:pt x="233680" y="77677"/>
                  </a:cubicBezTo>
                  <a:close/>
                  <a:moveTo>
                    <a:pt x="254000" y="0"/>
                  </a:moveTo>
                  <a:cubicBezTo>
                    <a:pt x="264160" y="0"/>
                    <a:pt x="274320" y="10132"/>
                    <a:pt x="274320" y="20264"/>
                  </a:cubicBezTo>
                  <a:cubicBezTo>
                    <a:pt x="274320" y="20264"/>
                    <a:pt x="274320" y="20264"/>
                    <a:pt x="274320" y="40527"/>
                  </a:cubicBezTo>
                  <a:cubicBezTo>
                    <a:pt x="375920" y="50659"/>
                    <a:pt x="460587" y="131714"/>
                    <a:pt x="470747" y="233033"/>
                  </a:cubicBezTo>
                  <a:cubicBezTo>
                    <a:pt x="470747" y="233033"/>
                    <a:pt x="470747" y="233033"/>
                    <a:pt x="491067" y="233033"/>
                  </a:cubicBezTo>
                  <a:cubicBezTo>
                    <a:pt x="501227" y="233033"/>
                    <a:pt x="508000" y="243164"/>
                    <a:pt x="508000" y="253296"/>
                  </a:cubicBezTo>
                  <a:cubicBezTo>
                    <a:pt x="508000" y="263428"/>
                    <a:pt x="501227" y="273560"/>
                    <a:pt x="491067" y="273560"/>
                  </a:cubicBezTo>
                  <a:cubicBezTo>
                    <a:pt x="491067" y="273560"/>
                    <a:pt x="491067" y="273560"/>
                    <a:pt x="470747" y="273560"/>
                  </a:cubicBezTo>
                  <a:cubicBezTo>
                    <a:pt x="460587" y="374878"/>
                    <a:pt x="375920" y="459310"/>
                    <a:pt x="274320" y="469442"/>
                  </a:cubicBezTo>
                  <a:cubicBezTo>
                    <a:pt x="274320" y="469442"/>
                    <a:pt x="274320" y="469442"/>
                    <a:pt x="274320" y="489706"/>
                  </a:cubicBezTo>
                  <a:cubicBezTo>
                    <a:pt x="274320" y="499838"/>
                    <a:pt x="264160" y="506592"/>
                    <a:pt x="254000" y="506592"/>
                  </a:cubicBezTo>
                  <a:cubicBezTo>
                    <a:pt x="243840" y="506592"/>
                    <a:pt x="233680" y="499838"/>
                    <a:pt x="233680" y="489706"/>
                  </a:cubicBezTo>
                  <a:cubicBezTo>
                    <a:pt x="233680" y="489706"/>
                    <a:pt x="233680" y="489706"/>
                    <a:pt x="233680" y="469442"/>
                  </a:cubicBezTo>
                  <a:cubicBezTo>
                    <a:pt x="132080" y="459310"/>
                    <a:pt x="50800" y="374878"/>
                    <a:pt x="40640" y="273560"/>
                  </a:cubicBezTo>
                  <a:cubicBezTo>
                    <a:pt x="40640" y="273560"/>
                    <a:pt x="40640" y="273560"/>
                    <a:pt x="20320" y="273560"/>
                  </a:cubicBezTo>
                  <a:cubicBezTo>
                    <a:pt x="10160" y="273560"/>
                    <a:pt x="0" y="263428"/>
                    <a:pt x="0" y="253296"/>
                  </a:cubicBezTo>
                  <a:cubicBezTo>
                    <a:pt x="0" y="243164"/>
                    <a:pt x="10160" y="233033"/>
                    <a:pt x="20320" y="233033"/>
                  </a:cubicBezTo>
                  <a:cubicBezTo>
                    <a:pt x="20320" y="233033"/>
                    <a:pt x="20320" y="233033"/>
                    <a:pt x="40640" y="233033"/>
                  </a:cubicBezTo>
                  <a:cubicBezTo>
                    <a:pt x="50800" y="131714"/>
                    <a:pt x="132080" y="50659"/>
                    <a:pt x="233680" y="40527"/>
                  </a:cubicBezTo>
                  <a:cubicBezTo>
                    <a:pt x="233680" y="40527"/>
                    <a:pt x="233680" y="40527"/>
                    <a:pt x="233680" y="20264"/>
                  </a:cubicBezTo>
                  <a:cubicBezTo>
                    <a:pt x="233680" y="10132"/>
                    <a:pt x="243840" y="0"/>
                    <a:pt x="254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69500" y="3052963"/>
            <a:ext cx="1404993" cy="583967"/>
            <a:chOff x="3869500" y="3052963"/>
            <a:chExt cx="1404993" cy="583967"/>
          </a:xfrm>
        </p:grpSpPr>
        <p:sp>
          <p:nvSpPr>
            <p:cNvPr id="8" name="Freeform: Shape 7"/>
            <p:cNvSpPr/>
            <p:nvPr/>
          </p:nvSpPr>
          <p:spPr>
            <a:xfrm>
              <a:off x="3869500" y="3052963"/>
              <a:ext cx="1404993" cy="583967"/>
            </a:xfrm>
            <a:custGeom>
              <a:avLst/>
              <a:gdLst>
                <a:gd name="connsiteX0" fmla="*/ 936665 w 1873324"/>
                <a:gd name="connsiteY0" fmla="*/ 0 h 778623"/>
                <a:gd name="connsiteX1" fmla="*/ 1873324 w 1873324"/>
                <a:gd name="connsiteY1" fmla="*/ 516199 h 778623"/>
                <a:gd name="connsiteX2" fmla="*/ 1802046 w 1873324"/>
                <a:gd name="connsiteY2" fmla="*/ 559501 h 778623"/>
                <a:gd name="connsiteX3" fmla="*/ 936666 w 1873324"/>
                <a:gd name="connsiteY3" fmla="*/ 778623 h 778623"/>
                <a:gd name="connsiteX4" fmla="*/ 71286 w 1873324"/>
                <a:gd name="connsiteY4" fmla="*/ 559501 h 778623"/>
                <a:gd name="connsiteX5" fmla="*/ 0 w 1873324"/>
                <a:gd name="connsiteY5" fmla="*/ 516193 h 778623"/>
                <a:gd name="connsiteX6" fmla="*/ 936665 w 1873324"/>
                <a:gd name="connsiteY6" fmla="*/ 0 h 77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324" h="778623">
                  <a:moveTo>
                    <a:pt x="936665" y="0"/>
                  </a:moveTo>
                  <a:lnTo>
                    <a:pt x="1873324" y="516199"/>
                  </a:lnTo>
                  <a:lnTo>
                    <a:pt x="1802046" y="559501"/>
                  </a:lnTo>
                  <a:cubicBezTo>
                    <a:pt x="1544800" y="699245"/>
                    <a:pt x="1250003" y="778623"/>
                    <a:pt x="936666" y="778623"/>
                  </a:cubicBezTo>
                  <a:cubicBezTo>
                    <a:pt x="623329" y="778623"/>
                    <a:pt x="328532" y="699245"/>
                    <a:pt x="71286" y="559501"/>
                  </a:cubicBezTo>
                  <a:lnTo>
                    <a:pt x="0" y="516193"/>
                  </a:lnTo>
                  <a:lnTo>
                    <a:pt x="93666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21"/>
            <p:cNvSpPr>
              <a:spLocks noChangeAspect="1"/>
            </p:cNvSpPr>
            <p:nvPr/>
          </p:nvSpPr>
          <p:spPr bwMode="auto">
            <a:xfrm>
              <a:off x="4495424" y="3238823"/>
              <a:ext cx="171509" cy="212246"/>
            </a:xfrm>
            <a:custGeom>
              <a:avLst/>
              <a:gdLst>
                <a:gd name="connsiteX0" fmla="*/ 206056 w 410498"/>
                <a:gd name="connsiteY0" fmla="*/ 251527 h 508000"/>
                <a:gd name="connsiteX1" fmla="*/ 216200 w 410498"/>
                <a:gd name="connsiteY1" fmla="*/ 253219 h 508000"/>
                <a:gd name="connsiteX2" fmla="*/ 211128 w 410498"/>
                <a:gd name="connsiteY2" fmla="*/ 283675 h 508000"/>
                <a:gd name="connsiteX3" fmla="*/ 184078 w 410498"/>
                <a:gd name="connsiteY3" fmla="*/ 315822 h 508000"/>
                <a:gd name="connsiteX4" fmla="*/ 168862 w 410498"/>
                <a:gd name="connsiteY4" fmla="*/ 297210 h 508000"/>
                <a:gd name="connsiteX5" fmla="*/ 206056 w 410498"/>
                <a:gd name="connsiteY5" fmla="*/ 251527 h 508000"/>
                <a:gd name="connsiteX6" fmla="*/ 206094 w 410498"/>
                <a:gd name="connsiteY6" fmla="*/ 175521 h 508000"/>
                <a:gd name="connsiteX7" fmla="*/ 87843 w 410498"/>
                <a:gd name="connsiteY7" fmla="*/ 295349 h 508000"/>
                <a:gd name="connsiteX8" fmla="*/ 185822 w 410498"/>
                <a:gd name="connsiteY8" fmla="*/ 394924 h 508000"/>
                <a:gd name="connsiteX9" fmla="*/ 244947 w 410498"/>
                <a:gd name="connsiteY9" fmla="*/ 383110 h 508000"/>
                <a:gd name="connsiteX10" fmla="*/ 238190 w 410498"/>
                <a:gd name="connsiteY10" fmla="*/ 364545 h 508000"/>
                <a:gd name="connsiteX11" fmla="*/ 192579 w 410498"/>
                <a:gd name="connsiteY11" fmla="*/ 374671 h 508000"/>
                <a:gd name="connsiteX12" fmla="*/ 111493 w 410498"/>
                <a:gd name="connsiteY12" fmla="*/ 291974 h 508000"/>
                <a:gd name="connsiteX13" fmla="*/ 202715 w 410498"/>
                <a:gd name="connsiteY13" fmla="*/ 194086 h 508000"/>
                <a:gd name="connsiteX14" fmla="*/ 278733 w 410498"/>
                <a:gd name="connsiteY14" fmla="*/ 266658 h 508000"/>
                <a:gd name="connsiteX15" fmla="*/ 246637 w 410498"/>
                <a:gd name="connsiteY15" fmla="*/ 320665 h 508000"/>
                <a:gd name="connsiteX16" fmla="*/ 239879 w 410498"/>
                <a:gd name="connsiteY16" fmla="*/ 293661 h 508000"/>
                <a:gd name="connsiteX17" fmla="*/ 248326 w 410498"/>
                <a:gd name="connsiteY17" fmla="*/ 234591 h 508000"/>
                <a:gd name="connsiteX18" fmla="*/ 211162 w 410498"/>
                <a:gd name="connsiteY18" fmla="*/ 226153 h 508000"/>
                <a:gd name="connsiteX19" fmla="*/ 136833 w 410498"/>
                <a:gd name="connsiteY19" fmla="*/ 300412 h 508000"/>
                <a:gd name="connsiteX20" fmla="*/ 172308 w 410498"/>
                <a:gd name="connsiteY20" fmla="*/ 340917 h 508000"/>
                <a:gd name="connsiteX21" fmla="*/ 212851 w 410498"/>
                <a:gd name="connsiteY21" fmla="*/ 317289 h 508000"/>
                <a:gd name="connsiteX22" fmla="*/ 214540 w 410498"/>
                <a:gd name="connsiteY22" fmla="*/ 317289 h 508000"/>
                <a:gd name="connsiteX23" fmla="*/ 241569 w 410498"/>
                <a:gd name="connsiteY23" fmla="*/ 340917 h 508000"/>
                <a:gd name="connsiteX24" fmla="*/ 300694 w 410498"/>
                <a:gd name="connsiteY24" fmla="*/ 266658 h 508000"/>
                <a:gd name="connsiteX25" fmla="*/ 206094 w 410498"/>
                <a:gd name="connsiteY25" fmla="*/ 175521 h 508000"/>
                <a:gd name="connsiteX26" fmla="*/ 59125 w 410498"/>
                <a:gd name="connsiteY26" fmla="*/ 21940 h 508000"/>
                <a:gd name="connsiteX27" fmla="*/ 25339 w 410498"/>
                <a:gd name="connsiteY27" fmla="*/ 47256 h 508000"/>
                <a:gd name="connsiteX28" fmla="*/ 363198 w 410498"/>
                <a:gd name="connsiteY28" fmla="*/ 47256 h 508000"/>
                <a:gd name="connsiteX29" fmla="*/ 363198 w 410498"/>
                <a:gd name="connsiteY29" fmla="*/ 475934 h 508000"/>
                <a:gd name="connsiteX30" fmla="*/ 388537 w 410498"/>
                <a:gd name="connsiteY30" fmla="*/ 455681 h 508000"/>
                <a:gd name="connsiteX31" fmla="*/ 388537 w 410498"/>
                <a:gd name="connsiteY31" fmla="*/ 21940 h 508000"/>
                <a:gd name="connsiteX32" fmla="*/ 59125 w 410498"/>
                <a:gd name="connsiteY32" fmla="*/ 21940 h 508000"/>
                <a:gd name="connsiteX33" fmla="*/ 48989 w 410498"/>
                <a:gd name="connsiteY33" fmla="*/ 0 h 508000"/>
                <a:gd name="connsiteX34" fmla="*/ 402052 w 410498"/>
                <a:gd name="connsiteY34" fmla="*/ 0 h 508000"/>
                <a:gd name="connsiteX35" fmla="*/ 410498 w 410498"/>
                <a:gd name="connsiteY35" fmla="*/ 8438 h 508000"/>
                <a:gd name="connsiteX36" fmla="*/ 410498 w 410498"/>
                <a:gd name="connsiteY36" fmla="*/ 462432 h 508000"/>
                <a:gd name="connsiteX37" fmla="*/ 405430 w 410498"/>
                <a:gd name="connsiteY37" fmla="*/ 477621 h 508000"/>
                <a:gd name="connsiteX38" fmla="*/ 363198 w 410498"/>
                <a:gd name="connsiteY38" fmla="*/ 508000 h 508000"/>
                <a:gd name="connsiteX39" fmla="*/ 0 w 410498"/>
                <a:gd name="connsiteY39" fmla="*/ 508000 h 508000"/>
                <a:gd name="connsiteX40" fmla="*/ 0 w 410498"/>
                <a:gd name="connsiteY40" fmla="*/ 55694 h 508000"/>
                <a:gd name="connsiteX41" fmla="*/ 48989 w 410498"/>
                <a:gd name="connsiteY41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0498" h="508000">
                  <a:moveTo>
                    <a:pt x="206056" y="251527"/>
                  </a:moveTo>
                  <a:cubicBezTo>
                    <a:pt x="211128" y="251527"/>
                    <a:pt x="212819" y="251527"/>
                    <a:pt x="216200" y="253219"/>
                  </a:cubicBezTo>
                  <a:cubicBezTo>
                    <a:pt x="216200" y="253219"/>
                    <a:pt x="216200" y="253219"/>
                    <a:pt x="211128" y="283675"/>
                  </a:cubicBezTo>
                  <a:cubicBezTo>
                    <a:pt x="209437" y="300594"/>
                    <a:pt x="195912" y="315822"/>
                    <a:pt x="184078" y="315822"/>
                  </a:cubicBezTo>
                  <a:cubicBezTo>
                    <a:pt x="173934" y="315822"/>
                    <a:pt x="168862" y="309054"/>
                    <a:pt x="168862" y="297210"/>
                  </a:cubicBezTo>
                  <a:cubicBezTo>
                    <a:pt x="168862" y="271831"/>
                    <a:pt x="185768" y="251527"/>
                    <a:pt x="206056" y="251527"/>
                  </a:cubicBezTo>
                  <a:close/>
                  <a:moveTo>
                    <a:pt x="206094" y="175521"/>
                  </a:moveTo>
                  <a:cubicBezTo>
                    <a:pt x="135143" y="175521"/>
                    <a:pt x="87843" y="231216"/>
                    <a:pt x="87843" y="295349"/>
                  </a:cubicBezTo>
                  <a:cubicBezTo>
                    <a:pt x="87843" y="357794"/>
                    <a:pt x="133454" y="394924"/>
                    <a:pt x="185822" y="394924"/>
                  </a:cubicBezTo>
                  <a:cubicBezTo>
                    <a:pt x="209472" y="394924"/>
                    <a:pt x="224676" y="391548"/>
                    <a:pt x="244947" y="383110"/>
                  </a:cubicBezTo>
                  <a:cubicBezTo>
                    <a:pt x="244947" y="383110"/>
                    <a:pt x="244947" y="383110"/>
                    <a:pt x="238190" y="364545"/>
                  </a:cubicBezTo>
                  <a:cubicBezTo>
                    <a:pt x="226365" y="371296"/>
                    <a:pt x="209472" y="374671"/>
                    <a:pt x="192579" y="374671"/>
                  </a:cubicBezTo>
                  <a:cubicBezTo>
                    <a:pt x="145279" y="374671"/>
                    <a:pt x="111493" y="344292"/>
                    <a:pt x="111493" y="291974"/>
                  </a:cubicBezTo>
                  <a:cubicBezTo>
                    <a:pt x="111493" y="231216"/>
                    <a:pt x="153726" y="194086"/>
                    <a:pt x="202715" y="194086"/>
                  </a:cubicBezTo>
                  <a:cubicBezTo>
                    <a:pt x="251705" y="194086"/>
                    <a:pt x="278733" y="226153"/>
                    <a:pt x="278733" y="266658"/>
                  </a:cubicBezTo>
                  <a:cubicBezTo>
                    <a:pt x="278733" y="303788"/>
                    <a:pt x="260151" y="320665"/>
                    <a:pt x="246637" y="320665"/>
                  </a:cubicBezTo>
                  <a:cubicBezTo>
                    <a:pt x="238190" y="320665"/>
                    <a:pt x="236501" y="312226"/>
                    <a:pt x="239879" y="293661"/>
                  </a:cubicBezTo>
                  <a:cubicBezTo>
                    <a:pt x="239879" y="293661"/>
                    <a:pt x="239879" y="293661"/>
                    <a:pt x="248326" y="234591"/>
                  </a:cubicBezTo>
                  <a:cubicBezTo>
                    <a:pt x="241569" y="229528"/>
                    <a:pt x="224676" y="226153"/>
                    <a:pt x="211162" y="226153"/>
                  </a:cubicBezTo>
                  <a:cubicBezTo>
                    <a:pt x="165551" y="226153"/>
                    <a:pt x="136833" y="261595"/>
                    <a:pt x="136833" y="300412"/>
                  </a:cubicBezTo>
                  <a:cubicBezTo>
                    <a:pt x="136833" y="325728"/>
                    <a:pt x="152036" y="340917"/>
                    <a:pt x="172308" y="340917"/>
                  </a:cubicBezTo>
                  <a:cubicBezTo>
                    <a:pt x="189201" y="340917"/>
                    <a:pt x="204404" y="332479"/>
                    <a:pt x="212851" y="317289"/>
                  </a:cubicBezTo>
                  <a:cubicBezTo>
                    <a:pt x="212851" y="317289"/>
                    <a:pt x="212851" y="317289"/>
                    <a:pt x="214540" y="317289"/>
                  </a:cubicBezTo>
                  <a:cubicBezTo>
                    <a:pt x="216229" y="334166"/>
                    <a:pt x="226365" y="340917"/>
                    <a:pt x="241569" y="340917"/>
                  </a:cubicBezTo>
                  <a:cubicBezTo>
                    <a:pt x="275355" y="340917"/>
                    <a:pt x="300694" y="312226"/>
                    <a:pt x="300694" y="266658"/>
                  </a:cubicBezTo>
                  <a:cubicBezTo>
                    <a:pt x="300694" y="212651"/>
                    <a:pt x="261840" y="175521"/>
                    <a:pt x="206094" y="175521"/>
                  </a:cubicBezTo>
                  <a:close/>
                  <a:moveTo>
                    <a:pt x="59125" y="21940"/>
                  </a:moveTo>
                  <a:cubicBezTo>
                    <a:pt x="40543" y="21940"/>
                    <a:pt x="27029" y="30379"/>
                    <a:pt x="25339" y="47256"/>
                  </a:cubicBezTo>
                  <a:cubicBezTo>
                    <a:pt x="25339" y="47256"/>
                    <a:pt x="25339" y="47256"/>
                    <a:pt x="363198" y="47256"/>
                  </a:cubicBezTo>
                  <a:cubicBezTo>
                    <a:pt x="363198" y="47256"/>
                    <a:pt x="363198" y="47256"/>
                    <a:pt x="363198" y="475934"/>
                  </a:cubicBezTo>
                  <a:lnTo>
                    <a:pt x="388537" y="455681"/>
                  </a:lnTo>
                  <a:cubicBezTo>
                    <a:pt x="388537" y="455681"/>
                    <a:pt x="388537" y="455681"/>
                    <a:pt x="388537" y="21940"/>
                  </a:cubicBezTo>
                  <a:cubicBezTo>
                    <a:pt x="388537" y="21940"/>
                    <a:pt x="388537" y="21940"/>
                    <a:pt x="59125" y="21940"/>
                  </a:cubicBezTo>
                  <a:close/>
                  <a:moveTo>
                    <a:pt x="48989" y="0"/>
                  </a:moveTo>
                  <a:cubicBezTo>
                    <a:pt x="48989" y="0"/>
                    <a:pt x="48989" y="0"/>
                    <a:pt x="402052" y="0"/>
                  </a:cubicBezTo>
                  <a:cubicBezTo>
                    <a:pt x="407119" y="0"/>
                    <a:pt x="410498" y="3375"/>
                    <a:pt x="410498" y="8438"/>
                  </a:cubicBezTo>
                  <a:lnTo>
                    <a:pt x="410498" y="462432"/>
                  </a:lnTo>
                  <a:cubicBezTo>
                    <a:pt x="410498" y="462432"/>
                    <a:pt x="410498" y="472558"/>
                    <a:pt x="405430" y="477621"/>
                  </a:cubicBezTo>
                  <a:cubicBezTo>
                    <a:pt x="400362" y="482685"/>
                    <a:pt x="363198" y="508000"/>
                    <a:pt x="363198" y="508000"/>
                  </a:cubicBezTo>
                  <a:cubicBezTo>
                    <a:pt x="363198" y="508000"/>
                    <a:pt x="363198" y="508000"/>
                    <a:pt x="0" y="508000"/>
                  </a:cubicBezTo>
                  <a:cubicBezTo>
                    <a:pt x="0" y="508000"/>
                    <a:pt x="0" y="508000"/>
                    <a:pt x="0" y="55694"/>
                  </a:cubicBezTo>
                  <a:cubicBezTo>
                    <a:pt x="0" y="20252"/>
                    <a:pt x="21961" y="0"/>
                    <a:pt x="489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51463" y="927160"/>
            <a:ext cx="1183445" cy="869266"/>
            <a:chOff x="3301995" y="918036"/>
            <a:chExt cx="1183445" cy="869266"/>
          </a:xfrm>
        </p:grpSpPr>
        <p:sp>
          <p:nvSpPr>
            <p:cNvPr id="5" name="Freeform: Shape 4"/>
            <p:cNvSpPr/>
            <p:nvPr/>
          </p:nvSpPr>
          <p:spPr>
            <a:xfrm>
              <a:off x="3301995" y="918036"/>
              <a:ext cx="1183445" cy="869266"/>
            </a:xfrm>
            <a:custGeom>
              <a:avLst/>
              <a:gdLst>
                <a:gd name="connsiteX0" fmla="*/ 1577927 w 1577927"/>
                <a:gd name="connsiteY0" fmla="*/ 0 h 1159021"/>
                <a:gd name="connsiteX1" fmla="*/ 1115133 w 1577927"/>
                <a:gd name="connsiteY1" fmla="*/ 981301 h 1159021"/>
                <a:gd name="connsiteX2" fmla="*/ 55775 w 1577927"/>
                <a:gd name="connsiteY2" fmla="*/ 1142818 h 1159021"/>
                <a:gd name="connsiteX3" fmla="*/ 4070 w 1577927"/>
                <a:gd name="connsiteY3" fmla="*/ 1156643 h 1159021"/>
                <a:gd name="connsiteX4" fmla="*/ 0 w 1577927"/>
                <a:gd name="connsiteY4" fmla="*/ 1159021 h 1159021"/>
                <a:gd name="connsiteX5" fmla="*/ 20502 w 1577927"/>
                <a:gd name="connsiteY5" fmla="*/ 1103004 h 1159021"/>
                <a:gd name="connsiteX6" fmla="*/ 1507715 w 1577927"/>
                <a:gd name="connsiteY6" fmla="*/ 3545 h 1159021"/>
                <a:gd name="connsiteX7" fmla="*/ 1577927 w 1577927"/>
                <a:gd name="connsiteY7" fmla="*/ 0 h 11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7927" h="1159021">
                  <a:moveTo>
                    <a:pt x="1577927" y="0"/>
                  </a:moveTo>
                  <a:lnTo>
                    <a:pt x="1115133" y="981301"/>
                  </a:lnTo>
                  <a:lnTo>
                    <a:pt x="55775" y="1142818"/>
                  </a:lnTo>
                  <a:cubicBezTo>
                    <a:pt x="36077" y="1146135"/>
                    <a:pt x="18842" y="1150744"/>
                    <a:pt x="4070" y="1156643"/>
                  </a:cubicBezTo>
                  <a:lnTo>
                    <a:pt x="0" y="1159021"/>
                  </a:lnTo>
                  <a:lnTo>
                    <a:pt x="20502" y="1103004"/>
                  </a:lnTo>
                  <a:cubicBezTo>
                    <a:pt x="273144" y="505691"/>
                    <a:pt x="836362" y="71725"/>
                    <a:pt x="1507715" y="3545"/>
                  </a:cubicBezTo>
                  <a:lnTo>
                    <a:pt x="15779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25"/>
            <p:cNvSpPr>
              <a:spLocks noChangeAspect="1"/>
            </p:cNvSpPr>
            <p:nvPr/>
          </p:nvSpPr>
          <p:spPr bwMode="auto">
            <a:xfrm>
              <a:off x="3805428" y="1300300"/>
              <a:ext cx="212160" cy="212247"/>
            </a:xfrm>
            <a:custGeom>
              <a:avLst/>
              <a:gdLst>
                <a:gd name="connsiteX0" fmla="*/ 185778 w 502142"/>
                <a:gd name="connsiteY0" fmla="*/ 245107 h 502347"/>
                <a:gd name="connsiteX1" fmla="*/ 181850 w 502142"/>
                <a:gd name="connsiteY1" fmla="*/ 247726 h 502347"/>
                <a:gd name="connsiteX2" fmla="*/ 196252 w 502142"/>
                <a:gd name="connsiteY2" fmla="*/ 262134 h 502347"/>
                <a:gd name="connsiteX3" fmla="*/ 198871 w 502142"/>
                <a:gd name="connsiteY3" fmla="*/ 259515 h 502347"/>
                <a:gd name="connsiteX4" fmla="*/ 198871 w 502142"/>
                <a:gd name="connsiteY4" fmla="*/ 258205 h 502347"/>
                <a:gd name="connsiteX5" fmla="*/ 197562 w 502142"/>
                <a:gd name="connsiteY5" fmla="*/ 256895 h 502347"/>
                <a:gd name="connsiteX6" fmla="*/ 196252 w 502142"/>
                <a:gd name="connsiteY6" fmla="*/ 255585 h 502347"/>
                <a:gd name="connsiteX7" fmla="*/ 187087 w 502142"/>
                <a:gd name="connsiteY7" fmla="*/ 245107 h 502347"/>
                <a:gd name="connsiteX8" fmla="*/ 185778 w 502142"/>
                <a:gd name="connsiteY8" fmla="*/ 245107 h 502347"/>
                <a:gd name="connsiteX9" fmla="*/ 300657 w 502142"/>
                <a:gd name="connsiteY9" fmla="*/ 124890 h 502347"/>
                <a:gd name="connsiteX10" fmla="*/ 333369 w 502142"/>
                <a:gd name="connsiteY10" fmla="*/ 157500 h 502347"/>
                <a:gd name="connsiteX11" fmla="*/ 300657 w 502142"/>
                <a:gd name="connsiteY11" fmla="*/ 191414 h 502347"/>
                <a:gd name="connsiteX12" fmla="*/ 267945 w 502142"/>
                <a:gd name="connsiteY12" fmla="*/ 157500 h 502347"/>
                <a:gd name="connsiteX13" fmla="*/ 300657 w 502142"/>
                <a:gd name="connsiteY13" fmla="*/ 124890 h 502347"/>
                <a:gd name="connsiteX14" fmla="*/ 251242 w 502142"/>
                <a:gd name="connsiteY14" fmla="*/ 83999 h 502347"/>
                <a:gd name="connsiteX15" fmla="*/ 180541 w 502142"/>
                <a:gd name="connsiteY15" fmla="*/ 99717 h 502347"/>
                <a:gd name="connsiteX16" fmla="*/ 99366 w 502142"/>
                <a:gd name="connsiteY16" fmla="*/ 321076 h 502347"/>
                <a:gd name="connsiteX17" fmla="*/ 251242 w 502142"/>
                <a:gd name="connsiteY17" fmla="*/ 419313 h 502347"/>
                <a:gd name="connsiteX18" fmla="*/ 268263 w 502142"/>
                <a:gd name="connsiteY18" fmla="*/ 418003 h 502347"/>
                <a:gd name="connsiteX19" fmla="*/ 264335 w 502142"/>
                <a:gd name="connsiteY19" fmla="*/ 418003 h 502347"/>
                <a:gd name="connsiteX20" fmla="*/ 253861 w 502142"/>
                <a:gd name="connsiteY20" fmla="*/ 399665 h 502347"/>
                <a:gd name="connsiteX21" fmla="*/ 270881 w 502142"/>
                <a:gd name="connsiteY21" fmla="*/ 336794 h 502347"/>
                <a:gd name="connsiteX22" fmla="*/ 251242 w 502142"/>
                <a:gd name="connsiteY22" fmla="*/ 307978 h 502347"/>
                <a:gd name="connsiteX23" fmla="*/ 247314 w 502142"/>
                <a:gd name="connsiteY23" fmla="*/ 306668 h 502347"/>
                <a:gd name="connsiteX24" fmla="*/ 236840 w 502142"/>
                <a:gd name="connsiteY24" fmla="*/ 335484 h 502347"/>
                <a:gd name="connsiteX25" fmla="*/ 222438 w 502142"/>
                <a:gd name="connsiteY25" fmla="*/ 345963 h 502347"/>
                <a:gd name="connsiteX26" fmla="*/ 173995 w 502142"/>
                <a:gd name="connsiteY26" fmla="*/ 348582 h 502347"/>
                <a:gd name="connsiteX27" fmla="*/ 158283 w 502142"/>
                <a:gd name="connsiteY27" fmla="*/ 334174 h 502347"/>
                <a:gd name="connsiteX28" fmla="*/ 172685 w 502142"/>
                <a:gd name="connsiteY28" fmla="*/ 318457 h 502347"/>
                <a:gd name="connsiteX29" fmla="*/ 211964 w 502142"/>
                <a:gd name="connsiteY29" fmla="*/ 315837 h 502347"/>
                <a:gd name="connsiteX30" fmla="*/ 223747 w 502142"/>
                <a:gd name="connsiteY30" fmla="*/ 283092 h 502347"/>
                <a:gd name="connsiteX31" fmla="*/ 225056 w 502142"/>
                <a:gd name="connsiteY31" fmla="*/ 272613 h 502347"/>
                <a:gd name="connsiteX32" fmla="*/ 242077 w 502142"/>
                <a:gd name="connsiteY32" fmla="*/ 217601 h 502347"/>
                <a:gd name="connsiteX33" fmla="*/ 234221 w 502142"/>
                <a:gd name="connsiteY33" fmla="*/ 221530 h 502347"/>
                <a:gd name="connsiteX34" fmla="*/ 211964 w 502142"/>
                <a:gd name="connsiteY34" fmla="*/ 247726 h 502347"/>
                <a:gd name="connsiteX35" fmla="*/ 201489 w 502142"/>
                <a:gd name="connsiteY35" fmla="*/ 256895 h 502347"/>
                <a:gd name="connsiteX36" fmla="*/ 201489 w 502142"/>
                <a:gd name="connsiteY36" fmla="*/ 262134 h 502347"/>
                <a:gd name="connsiteX37" fmla="*/ 197562 w 502142"/>
                <a:gd name="connsiteY37" fmla="*/ 264754 h 502347"/>
                <a:gd name="connsiteX38" fmla="*/ 211964 w 502142"/>
                <a:gd name="connsiteY38" fmla="*/ 279162 h 502347"/>
                <a:gd name="connsiteX39" fmla="*/ 175304 w 502142"/>
                <a:gd name="connsiteY39" fmla="*/ 311908 h 502347"/>
                <a:gd name="connsiteX40" fmla="*/ 130788 w 502142"/>
                <a:gd name="connsiteY40" fmla="*/ 264754 h 502347"/>
                <a:gd name="connsiteX41" fmla="*/ 166139 w 502142"/>
                <a:gd name="connsiteY41" fmla="*/ 230699 h 502347"/>
                <a:gd name="connsiteX42" fmla="*/ 179232 w 502142"/>
                <a:gd name="connsiteY42" fmla="*/ 245107 h 502347"/>
                <a:gd name="connsiteX43" fmla="*/ 183159 w 502142"/>
                <a:gd name="connsiteY43" fmla="*/ 242487 h 502347"/>
                <a:gd name="connsiteX44" fmla="*/ 187087 w 502142"/>
                <a:gd name="connsiteY44" fmla="*/ 241177 h 502347"/>
                <a:gd name="connsiteX45" fmla="*/ 187087 w 502142"/>
                <a:gd name="connsiteY45" fmla="*/ 239867 h 502347"/>
                <a:gd name="connsiteX46" fmla="*/ 222438 w 502142"/>
                <a:gd name="connsiteY46" fmla="*/ 199263 h 502347"/>
                <a:gd name="connsiteX47" fmla="*/ 270881 w 502142"/>
                <a:gd name="connsiteY47" fmla="*/ 186165 h 502347"/>
                <a:gd name="connsiteX48" fmla="*/ 276118 w 502142"/>
                <a:gd name="connsiteY48" fmla="*/ 186165 h 502347"/>
                <a:gd name="connsiteX49" fmla="*/ 283974 w 502142"/>
                <a:gd name="connsiteY49" fmla="*/ 187475 h 502347"/>
                <a:gd name="connsiteX50" fmla="*/ 286592 w 502142"/>
                <a:gd name="connsiteY50" fmla="*/ 188785 h 502347"/>
                <a:gd name="connsiteX51" fmla="*/ 291830 w 502142"/>
                <a:gd name="connsiteY51" fmla="*/ 191404 h 502347"/>
                <a:gd name="connsiteX52" fmla="*/ 304922 w 502142"/>
                <a:gd name="connsiteY52" fmla="*/ 208432 h 502347"/>
                <a:gd name="connsiteX53" fmla="*/ 304922 w 502142"/>
                <a:gd name="connsiteY53" fmla="*/ 209742 h 502347"/>
                <a:gd name="connsiteX54" fmla="*/ 321943 w 502142"/>
                <a:gd name="connsiteY54" fmla="*/ 222840 h 502347"/>
                <a:gd name="connsiteX55" fmla="*/ 350747 w 502142"/>
                <a:gd name="connsiteY55" fmla="*/ 218910 h 502347"/>
                <a:gd name="connsiteX56" fmla="*/ 367768 w 502142"/>
                <a:gd name="connsiteY56" fmla="*/ 220220 h 502347"/>
                <a:gd name="connsiteX57" fmla="*/ 366458 w 502142"/>
                <a:gd name="connsiteY57" fmla="*/ 238558 h 502347"/>
                <a:gd name="connsiteX58" fmla="*/ 332417 w 502142"/>
                <a:gd name="connsiteY58" fmla="*/ 250346 h 502347"/>
                <a:gd name="connsiteX59" fmla="*/ 315397 w 502142"/>
                <a:gd name="connsiteY59" fmla="*/ 247726 h 502347"/>
                <a:gd name="connsiteX60" fmla="*/ 298376 w 502142"/>
                <a:gd name="connsiteY60" fmla="*/ 239867 h 502347"/>
                <a:gd name="connsiteX61" fmla="*/ 282665 w 502142"/>
                <a:gd name="connsiteY61" fmla="*/ 290950 h 502347"/>
                <a:gd name="connsiteX62" fmla="*/ 280046 w 502142"/>
                <a:gd name="connsiteY62" fmla="*/ 296190 h 502347"/>
                <a:gd name="connsiteX63" fmla="*/ 299685 w 502142"/>
                <a:gd name="connsiteY63" fmla="*/ 325006 h 502347"/>
                <a:gd name="connsiteX64" fmla="*/ 302304 w 502142"/>
                <a:gd name="connsiteY64" fmla="*/ 336794 h 502347"/>
                <a:gd name="connsiteX65" fmla="*/ 282665 w 502142"/>
                <a:gd name="connsiteY65" fmla="*/ 407524 h 502347"/>
                <a:gd name="connsiteX66" fmla="*/ 272190 w 502142"/>
                <a:gd name="connsiteY66" fmla="*/ 418003 h 502347"/>
                <a:gd name="connsiteX67" fmla="*/ 320634 w 502142"/>
                <a:gd name="connsiteY67" fmla="*/ 403595 h 502347"/>
                <a:gd name="connsiteX68" fmla="*/ 403118 w 502142"/>
                <a:gd name="connsiteY68" fmla="*/ 180926 h 502347"/>
                <a:gd name="connsiteX69" fmla="*/ 251242 w 502142"/>
                <a:gd name="connsiteY69" fmla="*/ 83999 h 502347"/>
                <a:gd name="connsiteX70" fmla="*/ 324562 w 502142"/>
                <a:gd name="connsiteY70" fmla="*/ 1480 h 502347"/>
                <a:gd name="connsiteX71" fmla="*/ 357294 w 502142"/>
                <a:gd name="connsiteY71" fmla="*/ 14579 h 502347"/>
                <a:gd name="connsiteX72" fmla="*/ 376933 w 502142"/>
                <a:gd name="connsiteY72" fmla="*/ 56493 h 502347"/>
                <a:gd name="connsiteX73" fmla="*/ 366458 w 502142"/>
                <a:gd name="connsiteY73" fmla="*/ 82689 h 502347"/>
                <a:gd name="connsiteX74" fmla="*/ 410974 w 502142"/>
                <a:gd name="connsiteY74" fmla="*/ 123294 h 502347"/>
                <a:gd name="connsiteX75" fmla="*/ 435850 w 502142"/>
                <a:gd name="connsiteY75" fmla="*/ 110195 h 502347"/>
                <a:gd name="connsiteX76" fmla="*/ 479056 w 502142"/>
                <a:gd name="connsiteY76" fmla="*/ 127223 h 502347"/>
                <a:gd name="connsiteX77" fmla="*/ 493458 w 502142"/>
                <a:gd name="connsiteY77" fmla="*/ 159969 h 502347"/>
                <a:gd name="connsiteX78" fmla="*/ 477747 w 502142"/>
                <a:gd name="connsiteY78" fmla="*/ 201883 h 502347"/>
                <a:gd name="connsiteX79" fmla="*/ 452871 w 502142"/>
                <a:gd name="connsiteY79" fmla="*/ 213671 h 502347"/>
                <a:gd name="connsiteX80" fmla="*/ 454180 w 502142"/>
                <a:gd name="connsiteY80" fmla="*/ 272613 h 502347"/>
                <a:gd name="connsiteX81" fmla="*/ 481675 w 502142"/>
                <a:gd name="connsiteY81" fmla="*/ 283092 h 502347"/>
                <a:gd name="connsiteX82" fmla="*/ 500005 w 502142"/>
                <a:gd name="connsiteY82" fmla="*/ 323696 h 502347"/>
                <a:gd name="connsiteX83" fmla="*/ 488221 w 502142"/>
                <a:gd name="connsiteY83" fmla="*/ 357751 h 502347"/>
                <a:gd name="connsiteX84" fmla="*/ 471201 w 502142"/>
                <a:gd name="connsiteY84" fmla="*/ 376089 h 502347"/>
                <a:gd name="connsiteX85" fmla="*/ 446324 w 502142"/>
                <a:gd name="connsiteY85" fmla="*/ 377399 h 502347"/>
                <a:gd name="connsiteX86" fmla="*/ 420139 w 502142"/>
                <a:gd name="connsiteY86" fmla="*/ 366920 h 502347"/>
                <a:gd name="connsiteX87" fmla="*/ 379551 w 502142"/>
                <a:gd name="connsiteY87" fmla="*/ 410144 h 502347"/>
                <a:gd name="connsiteX88" fmla="*/ 391335 w 502142"/>
                <a:gd name="connsiteY88" fmla="*/ 436340 h 502347"/>
                <a:gd name="connsiteX89" fmla="*/ 375623 w 502142"/>
                <a:gd name="connsiteY89" fmla="*/ 479564 h 502347"/>
                <a:gd name="connsiteX90" fmla="*/ 342891 w 502142"/>
                <a:gd name="connsiteY90" fmla="*/ 493972 h 502347"/>
                <a:gd name="connsiteX91" fmla="*/ 300995 w 502142"/>
                <a:gd name="connsiteY91" fmla="*/ 478255 h 502347"/>
                <a:gd name="connsiteX92" fmla="*/ 289211 w 502142"/>
                <a:gd name="connsiteY92" fmla="*/ 453368 h 502347"/>
                <a:gd name="connsiteX93" fmla="*/ 228984 w 502142"/>
                <a:gd name="connsiteY93" fmla="*/ 454678 h 502347"/>
                <a:gd name="connsiteX94" fmla="*/ 219819 w 502142"/>
                <a:gd name="connsiteY94" fmla="*/ 482184 h 502347"/>
                <a:gd name="connsiteX95" fmla="*/ 202799 w 502142"/>
                <a:gd name="connsiteY95" fmla="*/ 499212 h 502347"/>
                <a:gd name="connsiteX96" fmla="*/ 177922 w 502142"/>
                <a:gd name="connsiteY96" fmla="*/ 500522 h 502347"/>
                <a:gd name="connsiteX97" fmla="*/ 143881 w 502142"/>
                <a:gd name="connsiteY97" fmla="*/ 488733 h 502347"/>
                <a:gd name="connsiteX98" fmla="*/ 126861 w 502142"/>
                <a:gd name="connsiteY98" fmla="*/ 471705 h 502347"/>
                <a:gd name="connsiteX99" fmla="*/ 125551 w 502142"/>
                <a:gd name="connsiteY99" fmla="*/ 446819 h 502347"/>
                <a:gd name="connsiteX100" fmla="*/ 134716 w 502142"/>
                <a:gd name="connsiteY100" fmla="*/ 420623 h 502347"/>
                <a:gd name="connsiteX101" fmla="*/ 91510 w 502142"/>
                <a:gd name="connsiteY101" fmla="*/ 380018 h 502347"/>
                <a:gd name="connsiteX102" fmla="*/ 66634 w 502142"/>
                <a:gd name="connsiteY102" fmla="*/ 391807 h 502347"/>
                <a:gd name="connsiteX103" fmla="*/ 23428 w 502142"/>
                <a:gd name="connsiteY103" fmla="*/ 376089 h 502347"/>
                <a:gd name="connsiteX104" fmla="*/ 7716 w 502142"/>
                <a:gd name="connsiteY104" fmla="*/ 343343 h 502347"/>
                <a:gd name="connsiteX105" fmla="*/ 23428 w 502142"/>
                <a:gd name="connsiteY105" fmla="*/ 300119 h 502347"/>
                <a:gd name="connsiteX106" fmla="*/ 49613 w 502142"/>
                <a:gd name="connsiteY106" fmla="*/ 288331 h 502347"/>
                <a:gd name="connsiteX107" fmla="*/ 48304 w 502142"/>
                <a:gd name="connsiteY107" fmla="*/ 229389 h 502347"/>
                <a:gd name="connsiteX108" fmla="*/ 20809 w 502142"/>
                <a:gd name="connsiteY108" fmla="*/ 220220 h 502347"/>
                <a:gd name="connsiteX109" fmla="*/ 2479 w 502142"/>
                <a:gd name="connsiteY109" fmla="*/ 203193 h 502347"/>
                <a:gd name="connsiteX110" fmla="*/ 2479 w 502142"/>
                <a:gd name="connsiteY110" fmla="*/ 178306 h 502347"/>
                <a:gd name="connsiteX111" fmla="*/ 14263 w 502142"/>
                <a:gd name="connsiteY111" fmla="*/ 144251 h 502347"/>
                <a:gd name="connsiteX112" fmla="*/ 56159 w 502142"/>
                <a:gd name="connsiteY112" fmla="*/ 125913 h 502347"/>
                <a:gd name="connsiteX113" fmla="*/ 82345 w 502142"/>
                <a:gd name="connsiteY113" fmla="*/ 135082 h 502347"/>
                <a:gd name="connsiteX114" fmla="*/ 122933 w 502142"/>
                <a:gd name="connsiteY114" fmla="*/ 91858 h 502347"/>
                <a:gd name="connsiteX115" fmla="*/ 111149 w 502142"/>
                <a:gd name="connsiteY115" fmla="*/ 65662 h 502347"/>
                <a:gd name="connsiteX116" fmla="*/ 126861 w 502142"/>
                <a:gd name="connsiteY116" fmla="*/ 23747 h 502347"/>
                <a:gd name="connsiteX117" fmla="*/ 159592 w 502142"/>
                <a:gd name="connsiteY117" fmla="*/ 8029 h 502347"/>
                <a:gd name="connsiteX118" fmla="*/ 201489 w 502142"/>
                <a:gd name="connsiteY118" fmla="*/ 23747 h 502347"/>
                <a:gd name="connsiteX119" fmla="*/ 213273 w 502142"/>
                <a:gd name="connsiteY119" fmla="*/ 49944 h 502347"/>
                <a:gd name="connsiteX120" fmla="*/ 272190 w 502142"/>
                <a:gd name="connsiteY120" fmla="*/ 47324 h 502347"/>
                <a:gd name="connsiteX121" fmla="*/ 282665 w 502142"/>
                <a:gd name="connsiteY121" fmla="*/ 21128 h 502347"/>
                <a:gd name="connsiteX122" fmla="*/ 324562 w 502142"/>
                <a:gd name="connsiteY122" fmla="*/ 1480 h 50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502142" h="502347">
                  <a:moveTo>
                    <a:pt x="185778" y="245107"/>
                  </a:moveTo>
                  <a:cubicBezTo>
                    <a:pt x="185778" y="245107"/>
                    <a:pt x="185778" y="245107"/>
                    <a:pt x="181850" y="247726"/>
                  </a:cubicBezTo>
                  <a:cubicBezTo>
                    <a:pt x="181850" y="247726"/>
                    <a:pt x="181850" y="247726"/>
                    <a:pt x="196252" y="262134"/>
                  </a:cubicBezTo>
                  <a:cubicBezTo>
                    <a:pt x="196252" y="262134"/>
                    <a:pt x="196252" y="262134"/>
                    <a:pt x="198871" y="259515"/>
                  </a:cubicBezTo>
                  <a:cubicBezTo>
                    <a:pt x="198871" y="259515"/>
                    <a:pt x="198871" y="258205"/>
                    <a:pt x="198871" y="258205"/>
                  </a:cubicBezTo>
                  <a:cubicBezTo>
                    <a:pt x="198871" y="258205"/>
                    <a:pt x="198871" y="258205"/>
                    <a:pt x="197562" y="256895"/>
                  </a:cubicBezTo>
                  <a:cubicBezTo>
                    <a:pt x="197562" y="256895"/>
                    <a:pt x="196252" y="256895"/>
                    <a:pt x="196252" y="255585"/>
                  </a:cubicBezTo>
                  <a:cubicBezTo>
                    <a:pt x="191015" y="254275"/>
                    <a:pt x="187087" y="250346"/>
                    <a:pt x="187087" y="245107"/>
                  </a:cubicBezTo>
                  <a:cubicBezTo>
                    <a:pt x="187087" y="245107"/>
                    <a:pt x="187087" y="245107"/>
                    <a:pt x="185778" y="245107"/>
                  </a:cubicBezTo>
                  <a:close/>
                  <a:moveTo>
                    <a:pt x="300657" y="124890"/>
                  </a:moveTo>
                  <a:cubicBezTo>
                    <a:pt x="318976" y="124890"/>
                    <a:pt x="333369" y="140543"/>
                    <a:pt x="333369" y="157500"/>
                  </a:cubicBezTo>
                  <a:cubicBezTo>
                    <a:pt x="333369" y="175761"/>
                    <a:pt x="318976" y="191414"/>
                    <a:pt x="300657" y="191414"/>
                  </a:cubicBezTo>
                  <a:cubicBezTo>
                    <a:pt x="282339" y="191414"/>
                    <a:pt x="267945" y="175761"/>
                    <a:pt x="267945" y="157500"/>
                  </a:cubicBezTo>
                  <a:cubicBezTo>
                    <a:pt x="267945" y="140543"/>
                    <a:pt x="282339" y="124890"/>
                    <a:pt x="300657" y="124890"/>
                  </a:cubicBezTo>
                  <a:close/>
                  <a:moveTo>
                    <a:pt x="251242" y="83999"/>
                  </a:moveTo>
                  <a:cubicBezTo>
                    <a:pt x="226366" y="83999"/>
                    <a:pt x="202799" y="89238"/>
                    <a:pt x="180541" y="99717"/>
                  </a:cubicBezTo>
                  <a:cubicBezTo>
                    <a:pt x="96747" y="137702"/>
                    <a:pt x="60087" y="237248"/>
                    <a:pt x="99366" y="321076"/>
                  </a:cubicBezTo>
                  <a:cubicBezTo>
                    <a:pt x="125551" y="381328"/>
                    <a:pt x="185778" y="419313"/>
                    <a:pt x="251242" y="419313"/>
                  </a:cubicBezTo>
                  <a:cubicBezTo>
                    <a:pt x="256479" y="419313"/>
                    <a:pt x="263025" y="419313"/>
                    <a:pt x="268263" y="418003"/>
                  </a:cubicBezTo>
                  <a:cubicBezTo>
                    <a:pt x="266953" y="418003"/>
                    <a:pt x="265644" y="418003"/>
                    <a:pt x="264335" y="418003"/>
                  </a:cubicBezTo>
                  <a:cubicBezTo>
                    <a:pt x="256479" y="415383"/>
                    <a:pt x="252551" y="407524"/>
                    <a:pt x="253861" y="399665"/>
                  </a:cubicBezTo>
                  <a:cubicBezTo>
                    <a:pt x="253861" y="399665"/>
                    <a:pt x="253861" y="399665"/>
                    <a:pt x="270881" y="336794"/>
                  </a:cubicBezTo>
                  <a:cubicBezTo>
                    <a:pt x="270881" y="336794"/>
                    <a:pt x="270881" y="336794"/>
                    <a:pt x="251242" y="307978"/>
                  </a:cubicBezTo>
                  <a:cubicBezTo>
                    <a:pt x="249933" y="307978"/>
                    <a:pt x="248623" y="306668"/>
                    <a:pt x="247314" y="306668"/>
                  </a:cubicBezTo>
                  <a:cubicBezTo>
                    <a:pt x="247314" y="306668"/>
                    <a:pt x="247314" y="306668"/>
                    <a:pt x="236840" y="335484"/>
                  </a:cubicBezTo>
                  <a:cubicBezTo>
                    <a:pt x="234221" y="342033"/>
                    <a:pt x="228984" y="345963"/>
                    <a:pt x="222438" y="345963"/>
                  </a:cubicBezTo>
                  <a:cubicBezTo>
                    <a:pt x="222438" y="345963"/>
                    <a:pt x="222438" y="345963"/>
                    <a:pt x="173995" y="348582"/>
                  </a:cubicBezTo>
                  <a:cubicBezTo>
                    <a:pt x="166139" y="348582"/>
                    <a:pt x="159592" y="342033"/>
                    <a:pt x="158283" y="334174"/>
                  </a:cubicBezTo>
                  <a:cubicBezTo>
                    <a:pt x="158283" y="325006"/>
                    <a:pt x="164830" y="318457"/>
                    <a:pt x="172685" y="318457"/>
                  </a:cubicBezTo>
                  <a:cubicBezTo>
                    <a:pt x="172685" y="318457"/>
                    <a:pt x="172685" y="318457"/>
                    <a:pt x="211964" y="315837"/>
                  </a:cubicBezTo>
                  <a:cubicBezTo>
                    <a:pt x="211964" y="315837"/>
                    <a:pt x="211964" y="315837"/>
                    <a:pt x="223747" y="283092"/>
                  </a:cubicBezTo>
                  <a:cubicBezTo>
                    <a:pt x="223747" y="279162"/>
                    <a:pt x="223747" y="276542"/>
                    <a:pt x="225056" y="272613"/>
                  </a:cubicBezTo>
                  <a:cubicBezTo>
                    <a:pt x="225056" y="272613"/>
                    <a:pt x="225056" y="272613"/>
                    <a:pt x="242077" y="217601"/>
                  </a:cubicBezTo>
                  <a:cubicBezTo>
                    <a:pt x="239458" y="218910"/>
                    <a:pt x="236840" y="220220"/>
                    <a:pt x="234221" y="221530"/>
                  </a:cubicBezTo>
                  <a:cubicBezTo>
                    <a:pt x="222438" y="228079"/>
                    <a:pt x="214582" y="237248"/>
                    <a:pt x="211964" y="247726"/>
                  </a:cubicBezTo>
                  <a:cubicBezTo>
                    <a:pt x="210654" y="251656"/>
                    <a:pt x="206726" y="255585"/>
                    <a:pt x="201489" y="256895"/>
                  </a:cubicBezTo>
                  <a:cubicBezTo>
                    <a:pt x="202799" y="258205"/>
                    <a:pt x="202799" y="260825"/>
                    <a:pt x="201489" y="262134"/>
                  </a:cubicBezTo>
                  <a:cubicBezTo>
                    <a:pt x="201489" y="262134"/>
                    <a:pt x="201489" y="262134"/>
                    <a:pt x="197562" y="264754"/>
                  </a:cubicBezTo>
                  <a:cubicBezTo>
                    <a:pt x="197562" y="264754"/>
                    <a:pt x="197562" y="264754"/>
                    <a:pt x="211964" y="279162"/>
                  </a:cubicBezTo>
                  <a:cubicBezTo>
                    <a:pt x="211964" y="279162"/>
                    <a:pt x="211964" y="279162"/>
                    <a:pt x="175304" y="311908"/>
                  </a:cubicBezTo>
                  <a:cubicBezTo>
                    <a:pt x="175304" y="311908"/>
                    <a:pt x="175304" y="311908"/>
                    <a:pt x="130788" y="264754"/>
                  </a:cubicBezTo>
                  <a:cubicBezTo>
                    <a:pt x="130788" y="264754"/>
                    <a:pt x="130788" y="264754"/>
                    <a:pt x="166139" y="230699"/>
                  </a:cubicBezTo>
                  <a:cubicBezTo>
                    <a:pt x="166139" y="230699"/>
                    <a:pt x="166139" y="230699"/>
                    <a:pt x="179232" y="245107"/>
                  </a:cubicBezTo>
                  <a:cubicBezTo>
                    <a:pt x="179232" y="245107"/>
                    <a:pt x="179232" y="245107"/>
                    <a:pt x="183159" y="242487"/>
                  </a:cubicBezTo>
                  <a:cubicBezTo>
                    <a:pt x="184469" y="241177"/>
                    <a:pt x="185778" y="241177"/>
                    <a:pt x="187087" y="241177"/>
                  </a:cubicBezTo>
                  <a:cubicBezTo>
                    <a:pt x="187087" y="241177"/>
                    <a:pt x="187087" y="241177"/>
                    <a:pt x="187087" y="239867"/>
                  </a:cubicBezTo>
                  <a:cubicBezTo>
                    <a:pt x="191015" y="224150"/>
                    <a:pt x="204108" y="209742"/>
                    <a:pt x="222438" y="199263"/>
                  </a:cubicBezTo>
                  <a:cubicBezTo>
                    <a:pt x="238149" y="190094"/>
                    <a:pt x="255170" y="186165"/>
                    <a:pt x="270881" y="186165"/>
                  </a:cubicBezTo>
                  <a:cubicBezTo>
                    <a:pt x="273500" y="186165"/>
                    <a:pt x="274809" y="186165"/>
                    <a:pt x="276118" y="186165"/>
                  </a:cubicBezTo>
                  <a:cubicBezTo>
                    <a:pt x="276118" y="186165"/>
                    <a:pt x="280046" y="187475"/>
                    <a:pt x="283974" y="187475"/>
                  </a:cubicBezTo>
                  <a:cubicBezTo>
                    <a:pt x="285283" y="188785"/>
                    <a:pt x="285283" y="188785"/>
                    <a:pt x="286592" y="188785"/>
                  </a:cubicBezTo>
                  <a:cubicBezTo>
                    <a:pt x="287902" y="190094"/>
                    <a:pt x="289211" y="190094"/>
                    <a:pt x="291830" y="191404"/>
                  </a:cubicBezTo>
                  <a:cubicBezTo>
                    <a:pt x="297067" y="195334"/>
                    <a:pt x="302304" y="201883"/>
                    <a:pt x="304922" y="208432"/>
                  </a:cubicBezTo>
                  <a:cubicBezTo>
                    <a:pt x="304922" y="208432"/>
                    <a:pt x="304922" y="209742"/>
                    <a:pt x="304922" y="209742"/>
                  </a:cubicBezTo>
                  <a:cubicBezTo>
                    <a:pt x="307541" y="214981"/>
                    <a:pt x="312778" y="220220"/>
                    <a:pt x="321943" y="222840"/>
                  </a:cubicBezTo>
                  <a:cubicBezTo>
                    <a:pt x="332417" y="225459"/>
                    <a:pt x="344201" y="224150"/>
                    <a:pt x="350747" y="218910"/>
                  </a:cubicBezTo>
                  <a:cubicBezTo>
                    <a:pt x="355984" y="214981"/>
                    <a:pt x="363840" y="214981"/>
                    <a:pt x="367768" y="220220"/>
                  </a:cubicBezTo>
                  <a:cubicBezTo>
                    <a:pt x="373005" y="225459"/>
                    <a:pt x="371696" y="233318"/>
                    <a:pt x="366458" y="238558"/>
                  </a:cubicBezTo>
                  <a:cubicBezTo>
                    <a:pt x="358603" y="246417"/>
                    <a:pt x="345510" y="250346"/>
                    <a:pt x="332417" y="250346"/>
                  </a:cubicBezTo>
                  <a:cubicBezTo>
                    <a:pt x="327180" y="250346"/>
                    <a:pt x="320634" y="249036"/>
                    <a:pt x="315397" y="247726"/>
                  </a:cubicBezTo>
                  <a:cubicBezTo>
                    <a:pt x="308850" y="245107"/>
                    <a:pt x="303613" y="243797"/>
                    <a:pt x="298376" y="239867"/>
                  </a:cubicBezTo>
                  <a:cubicBezTo>
                    <a:pt x="298376" y="239867"/>
                    <a:pt x="298376" y="239867"/>
                    <a:pt x="282665" y="290950"/>
                  </a:cubicBezTo>
                  <a:cubicBezTo>
                    <a:pt x="281355" y="293570"/>
                    <a:pt x="281355" y="294880"/>
                    <a:pt x="280046" y="296190"/>
                  </a:cubicBezTo>
                  <a:cubicBezTo>
                    <a:pt x="280046" y="296190"/>
                    <a:pt x="280046" y="296190"/>
                    <a:pt x="299685" y="325006"/>
                  </a:cubicBezTo>
                  <a:cubicBezTo>
                    <a:pt x="302304" y="328935"/>
                    <a:pt x="303613" y="332865"/>
                    <a:pt x="302304" y="336794"/>
                  </a:cubicBezTo>
                  <a:cubicBezTo>
                    <a:pt x="302304" y="336794"/>
                    <a:pt x="302304" y="336794"/>
                    <a:pt x="282665" y="407524"/>
                  </a:cubicBezTo>
                  <a:cubicBezTo>
                    <a:pt x="281355" y="412764"/>
                    <a:pt x="277428" y="416693"/>
                    <a:pt x="272190" y="418003"/>
                  </a:cubicBezTo>
                  <a:cubicBezTo>
                    <a:pt x="289211" y="415383"/>
                    <a:pt x="304922" y="411454"/>
                    <a:pt x="320634" y="403595"/>
                  </a:cubicBezTo>
                  <a:cubicBezTo>
                    <a:pt x="405737" y="365610"/>
                    <a:pt x="442397" y="264754"/>
                    <a:pt x="403118" y="180926"/>
                  </a:cubicBezTo>
                  <a:cubicBezTo>
                    <a:pt x="375623" y="121984"/>
                    <a:pt x="316706" y="83999"/>
                    <a:pt x="251242" y="83999"/>
                  </a:cubicBezTo>
                  <a:close/>
                  <a:moveTo>
                    <a:pt x="324562" y="1480"/>
                  </a:moveTo>
                  <a:cubicBezTo>
                    <a:pt x="324562" y="1480"/>
                    <a:pt x="324562" y="1480"/>
                    <a:pt x="357294" y="14579"/>
                  </a:cubicBezTo>
                  <a:cubicBezTo>
                    <a:pt x="374314" y="21128"/>
                    <a:pt x="383479" y="39465"/>
                    <a:pt x="376933" y="56493"/>
                  </a:cubicBezTo>
                  <a:cubicBezTo>
                    <a:pt x="376933" y="56493"/>
                    <a:pt x="376933" y="56493"/>
                    <a:pt x="366458" y="82689"/>
                  </a:cubicBezTo>
                  <a:cubicBezTo>
                    <a:pt x="383479" y="93168"/>
                    <a:pt x="397881" y="107576"/>
                    <a:pt x="410974" y="123294"/>
                  </a:cubicBezTo>
                  <a:cubicBezTo>
                    <a:pt x="410974" y="123294"/>
                    <a:pt x="410974" y="123294"/>
                    <a:pt x="435850" y="110195"/>
                  </a:cubicBezTo>
                  <a:cubicBezTo>
                    <a:pt x="452871" y="103646"/>
                    <a:pt x="471201" y="110195"/>
                    <a:pt x="479056" y="127223"/>
                  </a:cubicBezTo>
                  <a:cubicBezTo>
                    <a:pt x="479056" y="127223"/>
                    <a:pt x="479056" y="127223"/>
                    <a:pt x="493458" y="159969"/>
                  </a:cubicBezTo>
                  <a:cubicBezTo>
                    <a:pt x="501314" y="175686"/>
                    <a:pt x="494768" y="194024"/>
                    <a:pt x="477747" y="201883"/>
                  </a:cubicBezTo>
                  <a:cubicBezTo>
                    <a:pt x="477747" y="201883"/>
                    <a:pt x="477747" y="201883"/>
                    <a:pt x="452871" y="213671"/>
                  </a:cubicBezTo>
                  <a:cubicBezTo>
                    <a:pt x="455489" y="233318"/>
                    <a:pt x="456799" y="252966"/>
                    <a:pt x="454180" y="272613"/>
                  </a:cubicBezTo>
                  <a:cubicBezTo>
                    <a:pt x="454180" y="272613"/>
                    <a:pt x="454180" y="272613"/>
                    <a:pt x="481675" y="283092"/>
                  </a:cubicBezTo>
                  <a:cubicBezTo>
                    <a:pt x="497386" y="289641"/>
                    <a:pt x="506551" y="307978"/>
                    <a:pt x="500005" y="323696"/>
                  </a:cubicBezTo>
                  <a:cubicBezTo>
                    <a:pt x="500005" y="323696"/>
                    <a:pt x="500005" y="323696"/>
                    <a:pt x="488221" y="357751"/>
                  </a:cubicBezTo>
                  <a:cubicBezTo>
                    <a:pt x="485603" y="365610"/>
                    <a:pt x="479056" y="372159"/>
                    <a:pt x="471201" y="376089"/>
                  </a:cubicBezTo>
                  <a:cubicBezTo>
                    <a:pt x="463345" y="380018"/>
                    <a:pt x="454180" y="380018"/>
                    <a:pt x="446324" y="377399"/>
                  </a:cubicBezTo>
                  <a:cubicBezTo>
                    <a:pt x="446324" y="377399"/>
                    <a:pt x="446324" y="377399"/>
                    <a:pt x="420139" y="366920"/>
                  </a:cubicBezTo>
                  <a:cubicBezTo>
                    <a:pt x="408355" y="383948"/>
                    <a:pt x="395263" y="398356"/>
                    <a:pt x="379551" y="410144"/>
                  </a:cubicBezTo>
                  <a:cubicBezTo>
                    <a:pt x="379551" y="410144"/>
                    <a:pt x="379551" y="410144"/>
                    <a:pt x="391335" y="436340"/>
                  </a:cubicBezTo>
                  <a:cubicBezTo>
                    <a:pt x="399190" y="452058"/>
                    <a:pt x="392644" y="471705"/>
                    <a:pt x="375623" y="479564"/>
                  </a:cubicBezTo>
                  <a:cubicBezTo>
                    <a:pt x="375623" y="479564"/>
                    <a:pt x="375623" y="479564"/>
                    <a:pt x="342891" y="493972"/>
                  </a:cubicBezTo>
                  <a:cubicBezTo>
                    <a:pt x="327180" y="501831"/>
                    <a:pt x="307541" y="495282"/>
                    <a:pt x="300995" y="478255"/>
                  </a:cubicBezTo>
                  <a:cubicBezTo>
                    <a:pt x="300995" y="478255"/>
                    <a:pt x="300995" y="478255"/>
                    <a:pt x="289211" y="453368"/>
                  </a:cubicBezTo>
                  <a:cubicBezTo>
                    <a:pt x="268263" y="455988"/>
                    <a:pt x="248623" y="457297"/>
                    <a:pt x="228984" y="454678"/>
                  </a:cubicBezTo>
                  <a:cubicBezTo>
                    <a:pt x="228984" y="454678"/>
                    <a:pt x="228984" y="454678"/>
                    <a:pt x="219819" y="482184"/>
                  </a:cubicBezTo>
                  <a:cubicBezTo>
                    <a:pt x="217201" y="490043"/>
                    <a:pt x="210654" y="496592"/>
                    <a:pt x="202799" y="499212"/>
                  </a:cubicBezTo>
                  <a:cubicBezTo>
                    <a:pt x="194943" y="503141"/>
                    <a:pt x="185778" y="503141"/>
                    <a:pt x="177922" y="500522"/>
                  </a:cubicBezTo>
                  <a:cubicBezTo>
                    <a:pt x="177922" y="500522"/>
                    <a:pt x="177922" y="500522"/>
                    <a:pt x="143881" y="488733"/>
                  </a:cubicBezTo>
                  <a:cubicBezTo>
                    <a:pt x="136025" y="484804"/>
                    <a:pt x="129479" y="479564"/>
                    <a:pt x="126861" y="471705"/>
                  </a:cubicBezTo>
                  <a:cubicBezTo>
                    <a:pt x="122933" y="463847"/>
                    <a:pt x="122933" y="454678"/>
                    <a:pt x="125551" y="446819"/>
                  </a:cubicBezTo>
                  <a:cubicBezTo>
                    <a:pt x="125551" y="446819"/>
                    <a:pt x="125551" y="446819"/>
                    <a:pt x="134716" y="420623"/>
                  </a:cubicBezTo>
                  <a:cubicBezTo>
                    <a:pt x="119005" y="408834"/>
                    <a:pt x="104603" y="395736"/>
                    <a:pt x="91510" y="380018"/>
                  </a:cubicBezTo>
                  <a:cubicBezTo>
                    <a:pt x="91510" y="380018"/>
                    <a:pt x="91510" y="380018"/>
                    <a:pt x="66634" y="391807"/>
                  </a:cubicBezTo>
                  <a:cubicBezTo>
                    <a:pt x="49613" y="399665"/>
                    <a:pt x="31283" y="391807"/>
                    <a:pt x="23428" y="376089"/>
                  </a:cubicBezTo>
                  <a:cubicBezTo>
                    <a:pt x="23428" y="376089"/>
                    <a:pt x="23428" y="376089"/>
                    <a:pt x="7716" y="343343"/>
                  </a:cubicBezTo>
                  <a:cubicBezTo>
                    <a:pt x="1170" y="327625"/>
                    <a:pt x="7716" y="307978"/>
                    <a:pt x="23428" y="300119"/>
                  </a:cubicBezTo>
                  <a:cubicBezTo>
                    <a:pt x="23428" y="300119"/>
                    <a:pt x="23428" y="300119"/>
                    <a:pt x="49613" y="288331"/>
                  </a:cubicBezTo>
                  <a:cubicBezTo>
                    <a:pt x="45685" y="268684"/>
                    <a:pt x="45685" y="249036"/>
                    <a:pt x="48304" y="229389"/>
                  </a:cubicBezTo>
                  <a:cubicBezTo>
                    <a:pt x="48304" y="229389"/>
                    <a:pt x="48304" y="229389"/>
                    <a:pt x="20809" y="220220"/>
                  </a:cubicBezTo>
                  <a:cubicBezTo>
                    <a:pt x="12953" y="216291"/>
                    <a:pt x="6407" y="211051"/>
                    <a:pt x="2479" y="203193"/>
                  </a:cubicBezTo>
                  <a:cubicBezTo>
                    <a:pt x="-139" y="195334"/>
                    <a:pt x="-1449" y="186165"/>
                    <a:pt x="2479" y="178306"/>
                  </a:cubicBezTo>
                  <a:cubicBezTo>
                    <a:pt x="2479" y="178306"/>
                    <a:pt x="2479" y="178306"/>
                    <a:pt x="14263" y="144251"/>
                  </a:cubicBezTo>
                  <a:cubicBezTo>
                    <a:pt x="20809" y="128533"/>
                    <a:pt x="39139" y="119364"/>
                    <a:pt x="56159" y="125913"/>
                  </a:cubicBezTo>
                  <a:cubicBezTo>
                    <a:pt x="56159" y="125913"/>
                    <a:pt x="56159" y="125913"/>
                    <a:pt x="82345" y="135082"/>
                  </a:cubicBezTo>
                  <a:cubicBezTo>
                    <a:pt x="92819" y="119364"/>
                    <a:pt x="107221" y="104956"/>
                    <a:pt x="122933" y="91858"/>
                  </a:cubicBezTo>
                  <a:cubicBezTo>
                    <a:pt x="122933" y="91858"/>
                    <a:pt x="122933" y="91858"/>
                    <a:pt x="111149" y="65662"/>
                  </a:cubicBezTo>
                  <a:cubicBezTo>
                    <a:pt x="103294" y="49944"/>
                    <a:pt x="109840" y="30296"/>
                    <a:pt x="126861" y="23747"/>
                  </a:cubicBezTo>
                  <a:cubicBezTo>
                    <a:pt x="126861" y="23747"/>
                    <a:pt x="126861" y="23747"/>
                    <a:pt x="159592" y="8029"/>
                  </a:cubicBezTo>
                  <a:cubicBezTo>
                    <a:pt x="175304" y="1480"/>
                    <a:pt x="194943" y="8029"/>
                    <a:pt x="201489" y="23747"/>
                  </a:cubicBezTo>
                  <a:cubicBezTo>
                    <a:pt x="201489" y="23747"/>
                    <a:pt x="201489" y="23747"/>
                    <a:pt x="213273" y="49944"/>
                  </a:cubicBezTo>
                  <a:cubicBezTo>
                    <a:pt x="232912" y="46014"/>
                    <a:pt x="253861" y="46014"/>
                    <a:pt x="272190" y="47324"/>
                  </a:cubicBezTo>
                  <a:cubicBezTo>
                    <a:pt x="272190" y="47324"/>
                    <a:pt x="272190" y="47324"/>
                    <a:pt x="282665" y="21128"/>
                  </a:cubicBezTo>
                  <a:cubicBezTo>
                    <a:pt x="289211" y="5410"/>
                    <a:pt x="307541" y="-3759"/>
                    <a:pt x="324562" y="14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10367" y="1890660"/>
            <a:ext cx="660499" cy="1457016"/>
            <a:chOff x="3210367" y="1890660"/>
            <a:chExt cx="660499" cy="1457016"/>
          </a:xfrm>
        </p:grpSpPr>
        <p:sp>
          <p:nvSpPr>
            <p:cNvPr id="6" name="Freeform: Shape 5"/>
            <p:cNvSpPr/>
            <p:nvPr/>
          </p:nvSpPr>
          <p:spPr>
            <a:xfrm>
              <a:off x="3210367" y="1890660"/>
              <a:ext cx="660499" cy="1457016"/>
            </a:xfrm>
            <a:custGeom>
              <a:avLst/>
              <a:gdLst>
                <a:gd name="connsiteX0" fmla="*/ 74673 w 880665"/>
                <a:gd name="connsiteY0" fmla="*/ 0 h 1942688"/>
                <a:gd name="connsiteX1" fmla="*/ 112520 w 880665"/>
                <a:gd name="connsiteY1" fmla="*/ 53970 h 1942688"/>
                <a:gd name="connsiteX2" fmla="*/ 880665 w 880665"/>
                <a:gd name="connsiteY2" fmla="*/ 837255 h 1942688"/>
                <a:gd name="connsiteX3" fmla="*/ 699327 w 880665"/>
                <a:gd name="connsiteY3" fmla="*/ 1942688 h 1942688"/>
                <a:gd name="connsiteX4" fmla="*/ 660677 w 880665"/>
                <a:gd name="connsiteY4" fmla="*/ 1913786 h 1942688"/>
                <a:gd name="connsiteX5" fmla="*/ 0 w 880665"/>
                <a:gd name="connsiteY5" fmla="*/ 512850 h 1942688"/>
                <a:gd name="connsiteX6" fmla="*/ 36885 w 880665"/>
                <a:gd name="connsiteY6" fmla="*/ 146962 h 1942688"/>
                <a:gd name="connsiteX7" fmla="*/ 74673 w 880665"/>
                <a:gd name="connsiteY7" fmla="*/ 0 h 194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0665" h="1942688">
                  <a:moveTo>
                    <a:pt x="74673" y="0"/>
                  </a:moveTo>
                  <a:lnTo>
                    <a:pt x="112520" y="53970"/>
                  </a:lnTo>
                  <a:lnTo>
                    <a:pt x="880665" y="837255"/>
                  </a:lnTo>
                  <a:lnTo>
                    <a:pt x="699327" y="1942688"/>
                  </a:lnTo>
                  <a:lnTo>
                    <a:pt x="660677" y="1913786"/>
                  </a:lnTo>
                  <a:cubicBezTo>
                    <a:pt x="257185" y="1580795"/>
                    <a:pt x="0" y="1076857"/>
                    <a:pt x="0" y="512850"/>
                  </a:cubicBezTo>
                  <a:cubicBezTo>
                    <a:pt x="0" y="387515"/>
                    <a:pt x="12701" y="265147"/>
                    <a:pt x="36885" y="146962"/>
                  </a:cubicBezTo>
                  <a:lnTo>
                    <a:pt x="746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26"/>
            <p:cNvSpPr>
              <a:spLocks noChangeAspect="1"/>
            </p:cNvSpPr>
            <p:nvPr/>
          </p:nvSpPr>
          <p:spPr bwMode="auto">
            <a:xfrm>
              <a:off x="3463437" y="2479350"/>
              <a:ext cx="158202" cy="212247"/>
            </a:xfrm>
            <a:custGeom>
              <a:avLst/>
              <a:gdLst>
                <a:gd name="T0" fmla="*/ 0 w 1224"/>
                <a:gd name="T1" fmla="*/ 0 h 1643"/>
                <a:gd name="T2" fmla="*/ 0 w 1224"/>
                <a:gd name="T3" fmla="*/ 1643 h 1643"/>
                <a:gd name="T4" fmla="*/ 1224 w 1224"/>
                <a:gd name="T5" fmla="*/ 1643 h 1643"/>
                <a:gd name="T6" fmla="*/ 1224 w 1224"/>
                <a:gd name="T7" fmla="*/ 0 h 1643"/>
                <a:gd name="T8" fmla="*/ 0 w 1224"/>
                <a:gd name="T9" fmla="*/ 0 h 1643"/>
                <a:gd name="T10" fmla="*/ 1126 w 1224"/>
                <a:gd name="T11" fmla="*/ 1515 h 1643"/>
                <a:gd name="T12" fmla="*/ 98 w 1224"/>
                <a:gd name="T13" fmla="*/ 1515 h 1643"/>
                <a:gd name="T14" fmla="*/ 98 w 1224"/>
                <a:gd name="T15" fmla="*/ 935 h 1643"/>
                <a:gd name="T16" fmla="*/ 1126 w 1224"/>
                <a:gd name="T17" fmla="*/ 935 h 1643"/>
                <a:gd name="T18" fmla="*/ 1126 w 1224"/>
                <a:gd name="T19" fmla="*/ 1515 h 1643"/>
                <a:gd name="T20" fmla="*/ 1126 w 1224"/>
                <a:gd name="T21" fmla="*/ 838 h 1643"/>
                <a:gd name="T22" fmla="*/ 98 w 1224"/>
                <a:gd name="T23" fmla="*/ 838 h 1643"/>
                <a:gd name="T24" fmla="*/ 98 w 1224"/>
                <a:gd name="T25" fmla="*/ 258 h 1643"/>
                <a:gd name="T26" fmla="*/ 1126 w 1224"/>
                <a:gd name="T27" fmla="*/ 258 h 1643"/>
                <a:gd name="T28" fmla="*/ 1126 w 1224"/>
                <a:gd name="T29" fmla="*/ 838 h 1643"/>
                <a:gd name="T30" fmla="*/ 1113 w 1224"/>
                <a:gd name="T31" fmla="*/ 164 h 1643"/>
                <a:gd name="T32" fmla="*/ 1080 w 1224"/>
                <a:gd name="T33" fmla="*/ 178 h 1643"/>
                <a:gd name="T34" fmla="*/ 1045 w 1224"/>
                <a:gd name="T35" fmla="*/ 164 h 1643"/>
                <a:gd name="T36" fmla="*/ 1031 w 1224"/>
                <a:gd name="T37" fmla="*/ 129 h 1643"/>
                <a:gd name="T38" fmla="*/ 1045 w 1224"/>
                <a:gd name="T39" fmla="*/ 96 h 1643"/>
                <a:gd name="T40" fmla="*/ 1080 w 1224"/>
                <a:gd name="T41" fmla="*/ 82 h 1643"/>
                <a:gd name="T42" fmla="*/ 1113 w 1224"/>
                <a:gd name="T43" fmla="*/ 96 h 1643"/>
                <a:gd name="T44" fmla="*/ 1126 w 1224"/>
                <a:gd name="T45" fmla="*/ 129 h 1643"/>
                <a:gd name="T46" fmla="*/ 1113 w 1224"/>
                <a:gd name="T47" fmla="*/ 164 h 1643"/>
                <a:gd name="T48" fmla="*/ 1063 w 1224"/>
                <a:gd name="T49" fmla="*/ 323 h 1643"/>
                <a:gd name="T50" fmla="*/ 161 w 1224"/>
                <a:gd name="T51" fmla="*/ 323 h 1643"/>
                <a:gd name="T52" fmla="*/ 161 w 1224"/>
                <a:gd name="T53" fmla="*/ 775 h 1643"/>
                <a:gd name="T54" fmla="*/ 1063 w 1224"/>
                <a:gd name="T55" fmla="*/ 775 h 1643"/>
                <a:gd name="T56" fmla="*/ 1063 w 1224"/>
                <a:gd name="T57" fmla="*/ 323 h 1643"/>
                <a:gd name="T58" fmla="*/ 773 w 1224"/>
                <a:gd name="T59" fmla="*/ 581 h 1643"/>
                <a:gd name="T60" fmla="*/ 763 w 1224"/>
                <a:gd name="T61" fmla="*/ 604 h 1643"/>
                <a:gd name="T62" fmla="*/ 740 w 1224"/>
                <a:gd name="T63" fmla="*/ 614 h 1643"/>
                <a:gd name="T64" fmla="*/ 484 w 1224"/>
                <a:gd name="T65" fmla="*/ 614 h 1643"/>
                <a:gd name="T66" fmla="*/ 461 w 1224"/>
                <a:gd name="T67" fmla="*/ 604 h 1643"/>
                <a:gd name="T68" fmla="*/ 451 w 1224"/>
                <a:gd name="T69" fmla="*/ 581 h 1643"/>
                <a:gd name="T70" fmla="*/ 451 w 1224"/>
                <a:gd name="T71" fmla="*/ 451 h 1643"/>
                <a:gd name="T72" fmla="*/ 461 w 1224"/>
                <a:gd name="T73" fmla="*/ 428 h 1643"/>
                <a:gd name="T74" fmla="*/ 484 w 1224"/>
                <a:gd name="T75" fmla="*/ 419 h 1643"/>
                <a:gd name="T76" fmla="*/ 740 w 1224"/>
                <a:gd name="T77" fmla="*/ 419 h 1643"/>
                <a:gd name="T78" fmla="*/ 763 w 1224"/>
                <a:gd name="T79" fmla="*/ 428 h 1643"/>
                <a:gd name="T80" fmla="*/ 773 w 1224"/>
                <a:gd name="T81" fmla="*/ 451 h 1643"/>
                <a:gd name="T82" fmla="*/ 773 w 1224"/>
                <a:gd name="T83" fmla="*/ 581 h 1643"/>
                <a:gd name="T84" fmla="*/ 1063 w 1224"/>
                <a:gd name="T85" fmla="*/ 1000 h 1643"/>
                <a:gd name="T86" fmla="*/ 161 w 1224"/>
                <a:gd name="T87" fmla="*/ 1000 h 1643"/>
                <a:gd name="T88" fmla="*/ 161 w 1224"/>
                <a:gd name="T89" fmla="*/ 1450 h 1643"/>
                <a:gd name="T90" fmla="*/ 1063 w 1224"/>
                <a:gd name="T91" fmla="*/ 1450 h 1643"/>
                <a:gd name="T92" fmla="*/ 1063 w 1224"/>
                <a:gd name="T93" fmla="*/ 1000 h 1643"/>
                <a:gd name="T94" fmla="*/ 773 w 1224"/>
                <a:gd name="T95" fmla="*/ 1257 h 1643"/>
                <a:gd name="T96" fmla="*/ 763 w 1224"/>
                <a:gd name="T97" fmla="*/ 1279 h 1643"/>
                <a:gd name="T98" fmla="*/ 740 w 1224"/>
                <a:gd name="T99" fmla="*/ 1289 h 1643"/>
                <a:gd name="T100" fmla="*/ 484 w 1224"/>
                <a:gd name="T101" fmla="*/ 1289 h 1643"/>
                <a:gd name="T102" fmla="*/ 461 w 1224"/>
                <a:gd name="T103" fmla="*/ 1279 h 1643"/>
                <a:gd name="T104" fmla="*/ 451 w 1224"/>
                <a:gd name="T105" fmla="*/ 1257 h 1643"/>
                <a:gd name="T106" fmla="*/ 451 w 1224"/>
                <a:gd name="T107" fmla="*/ 1128 h 1643"/>
                <a:gd name="T108" fmla="*/ 461 w 1224"/>
                <a:gd name="T109" fmla="*/ 1105 h 1643"/>
                <a:gd name="T110" fmla="*/ 484 w 1224"/>
                <a:gd name="T111" fmla="*/ 1096 h 1643"/>
                <a:gd name="T112" fmla="*/ 740 w 1224"/>
                <a:gd name="T113" fmla="*/ 1096 h 1643"/>
                <a:gd name="T114" fmla="*/ 763 w 1224"/>
                <a:gd name="T115" fmla="*/ 1105 h 1643"/>
                <a:gd name="T116" fmla="*/ 773 w 1224"/>
                <a:gd name="T117" fmla="*/ 1128 h 1643"/>
                <a:gd name="T118" fmla="*/ 773 w 1224"/>
                <a:gd name="T119" fmla="*/ 1257 h 1643"/>
                <a:gd name="T120" fmla="*/ 773 w 1224"/>
                <a:gd name="T121" fmla="*/ 1257 h 1643"/>
                <a:gd name="T122" fmla="*/ 773 w 1224"/>
                <a:gd name="T123" fmla="*/ 1257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4" h="1643">
                  <a:moveTo>
                    <a:pt x="0" y="0"/>
                  </a:moveTo>
                  <a:cubicBezTo>
                    <a:pt x="0" y="1643"/>
                    <a:pt x="0" y="1643"/>
                    <a:pt x="0" y="1643"/>
                  </a:cubicBezTo>
                  <a:cubicBezTo>
                    <a:pt x="1224" y="1643"/>
                    <a:pt x="1224" y="1643"/>
                    <a:pt x="1224" y="1643"/>
                  </a:cubicBezTo>
                  <a:cubicBezTo>
                    <a:pt x="1224" y="0"/>
                    <a:pt x="1224" y="0"/>
                    <a:pt x="1224" y="0"/>
                  </a:cubicBezTo>
                  <a:lnTo>
                    <a:pt x="0" y="0"/>
                  </a:lnTo>
                  <a:close/>
                  <a:moveTo>
                    <a:pt x="1126" y="1515"/>
                  </a:moveTo>
                  <a:cubicBezTo>
                    <a:pt x="98" y="1515"/>
                    <a:pt x="98" y="1515"/>
                    <a:pt x="98" y="1515"/>
                  </a:cubicBezTo>
                  <a:cubicBezTo>
                    <a:pt x="98" y="935"/>
                    <a:pt x="98" y="935"/>
                    <a:pt x="98" y="935"/>
                  </a:cubicBezTo>
                  <a:cubicBezTo>
                    <a:pt x="1126" y="935"/>
                    <a:pt x="1126" y="935"/>
                    <a:pt x="1126" y="935"/>
                  </a:cubicBezTo>
                  <a:lnTo>
                    <a:pt x="1126" y="1515"/>
                  </a:lnTo>
                  <a:close/>
                  <a:moveTo>
                    <a:pt x="1126" y="838"/>
                  </a:moveTo>
                  <a:cubicBezTo>
                    <a:pt x="98" y="838"/>
                    <a:pt x="98" y="838"/>
                    <a:pt x="98" y="838"/>
                  </a:cubicBezTo>
                  <a:cubicBezTo>
                    <a:pt x="98" y="258"/>
                    <a:pt x="98" y="258"/>
                    <a:pt x="98" y="258"/>
                  </a:cubicBezTo>
                  <a:cubicBezTo>
                    <a:pt x="1126" y="258"/>
                    <a:pt x="1126" y="258"/>
                    <a:pt x="1126" y="258"/>
                  </a:cubicBezTo>
                  <a:lnTo>
                    <a:pt x="1126" y="838"/>
                  </a:lnTo>
                  <a:close/>
                  <a:moveTo>
                    <a:pt x="1113" y="164"/>
                  </a:moveTo>
                  <a:cubicBezTo>
                    <a:pt x="1104" y="173"/>
                    <a:pt x="1093" y="178"/>
                    <a:pt x="1080" y="178"/>
                  </a:cubicBezTo>
                  <a:cubicBezTo>
                    <a:pt x="1066" y="178"/>
                    <a:pt x="1055" y="173"/>
                    <a:pt x="1045" y="164"/>
                  </a:cubicBezTo>
                  <a:cubicBezTo>
                    <a:pt x="1036" y="154"/>
                    <a:pt x="1031" y="142"/>
                    <a:pt x="1031" y="129"/>
                  </a:cubicBezTo>
                  <a:cubicBezTo>
                    <a:pt x="1031" y="116"/>
                    <a:pt x="1036" y="105"/>
                    <a:pt x="1045" y="96"/>
                  </a:cubicBezTo>
                  <a:cubicBezTo>
                    <a:pt x="1055" y="87"/>
                    <a:pt x="1066" y="82"/>
                    <a:pt x="1080" y="82"/>
                  </a:cubicBezTo>
                  <a:cubicBezTo>
                    <a:pt x="1093" y="82"/>
                    <a:pt x="1104" y="87"/>
                    <a:pt x="1113" y="96"/>
                  </a:cubicBezTo>
                  <a:cubicBezTo>
                    <a:pt x="1122" y="105"/>
                    <a:pt x="1126" y="116"/>
                    <a:pt x="1126" y="129"/>
                  </a:cubicBezTo>
                  <a:cubicBezTo>
                    <a:pt x="1126" y="142"/>
                    <a:pt x="1122" y="154"/>
                    <a:pt x="1113" y="164"/>
                  </a:cubicBezTo>
                  <a:close/>
                  <a:moveTo>
                    <a:pt x="1063" y="323"/>
                  </a:moveTo>
                  <a:cubicBezTo>
                    <a:pt x="161" y="323"/>
                    <a:pt x="161" y="323"/>
                    <a:pt x="161" y="323"/>
                  </a:cubicBezTo>
                  <a:cubicBezTo>
                    <a:pt x="161" y="775"/>
                    <a:pt x="161" y="775"/>
                    <a:pt x="161" y="775"/>
                  </a:cubicBezTo>
                  <a:cubicBezTo>
                    <a:pt x="1063" y="775"/>
                    <a:pt x="1063" y="775"/>
                    <a:pt x="1063" y="775"/>
                  </a:cubicBezTo>
                  <a:lnTo>
                    <a:pt x="1063" y="323"/>
                  </a:lnTo>
                  <a:close/>
                  <a:moveTo>
                    <a:pt x="773" y="581"/>
                  </a:moveTo>
                  <a:cubicBezTo>
                    <a:pt x="773" y="590"/>
                    <a:pt x="769" y="598"/>
                    <a:pt x="763" y="604"/>
                  </a:cubicBezTo>
                  <a:cubicBezTo>
                    <a:pt x="757" y="611"/>
                    <a:pt x="749" y="614"/>
                    <a:pt x="740" y="614"/>
                  </a:cubicBezTo>
                  <a:cubicBezTo>
                    <a:pt x="484" y="614"/>
                    <a:pt x="484" y="614"/>
                    <a:pt x="484" y="614"/>
                  </a:cubicBezTo>
                  <a:cubicBezTo>
                    <a:pt x="475" y="614"/>
                    <a:pt x="467" y="611"/>
                    <a:pt x="461" y="604"/>
                  </a:cubicBezTo>
                  <a:cubicBezTo>
                    <a:pt x="455" y="598"/>
                    <a:pt x="451" y="590"/>
                    <a:pt x="451" y="581"/>
                  </a:cubicBezTo>
                  <a:cubicBezTo>
                    <a:pt x="451" y="451"/>
                    <a:pt x="451" y="451"/>
                    <a:pt x="451" y="451"/>
                  </a:cubicBezTo>
                  <a:cubicBezTo>
                    <a:pt x="451" y="442"/>
                    <a:pt x="455" y="435"/>
                    <a:pt x="461" y="428"/>
                  </a:cubicBezTo>
                  <a:cubicBezTo>
                    <a:pt x="467" y="422"/>
                    <a:pt x="475" y="419"/>
                    <a:pt x="484" y="419"/>
                  </a:cubicBezTo>
                  <a:cubicBezTo>
                    <a:pt x="740" y="419"/>
                    <a:pt x="740" y="419"/>
                    <a:pt x="740" y="419"/>
                  </a:cubicBezTo>
                  <a:cubicBezTo>
                    <a:pt x="749" y="419"/>
                    <a:pt x="757" y="422"/>
                    <a:pt x="763" y="428"/>
                  </a:cubicBezTo>
                  <a:cubicBezTo>
                    <a:pt x="769" y="435"/>
                    <a:pt x="773" y="442"/>
                    <a:pt x="773" y="451"/>
                  </a:cubicBezTo>
                  <a:lnTo>
                    <a:pt x="773" y="581"/>
                  </a:lnTo>
                  <a:close/>
                  <a:moveTo>
                    <a:pt x="1063" y="1000"/>
                  </a:moveTo>
                  <a:cubicBezTo>
                    <a:pt x="161" y="1000"/>
                    <a:pt x="161" y="1000"/>
                    <a:pt x="161" y="1000"/>
                  </a:cubicBezTo>
                  <a:cubicBezTo>
                    <a:pt x="161" y="1450"/>
                    <a:pt x="161" y="1450"/>
                    <a:pt x="161" y="1450"/>
                  </a:cubicBezTo>
                  <a:cubicBezTo>
                    <a:pt x="1063" y="1450"/>
                    <a:pt x="1063" y="1450"/>
                    <a:pt x="1063" y="1450"/>
                  </a:cubicBezTo>
                  <a:lnTo>
                    <a:pt x="1063" y="1000"/>
                  </a:lnTo>
                  <a:close/>
                  <a:moveTo>
                    <a:pt x="773" y="1257"/>
                  </a:moveTo>
                  <a:cubicBezTo>
                    <a:pt x="773" y="1265"/>
                    <a:pt x="769" y="1273"/>
                    <a:pt x="763" y="1279"/>
                  </a:cubicBezTo>
                  <a:cubicBezTo>
                    <a:pt x="757" y="1286"/>
                    <a:pt x="749" y="1289"/>
                    <a:pt x="740" y="1289"/>
                  </a:cubicBezTo>
                  <a:cubicBezTo>
                    <a:pt x="484" y="1289"/>
                    <a:pt x="484" y="1289"/>
                    <a:pt x="484" y="1289"/>
                  </a:cubicBezTo>
                  <a:cubicBezTo>
                    <a:pt x="475" y="1289"/>
                    <a:pt x="467" y="1286"/>
                    <a:pt x="461" y="1279"/>
                  </a:cubicBezTo>
                  <a:cubicBezTo>
                    <a:pt x="455" y="1273"/>
                    <a:pt x="451" y="1265"/>
                    <a:pt x="451" y="1257"/>
                  </a:cubicBezTo>
                  <a:cubicBezTo>
                    <a:pt x="451" y="1128"/>
                    <a:pt x="451" y="1128"/>
                    <a:pt x="451" y="1128"/>
                  </a:cubicBezTo>
                  <a:cubicBezTo>
                    <a:pt x="451" y="1119"/>
                    <a:pt x="455" y="1112"/>
                    <a:pt x="461" y="1105"/>
                  </a:cubicBezTo>
                  <a:cubicBezTo>
                    <a:pt x="467" y="1099"/>
                    <a:pt x="475" y="1096"/>
                    <a:pt x="484" y="1096"/>
                  </a:cubicBezTo>
                  <a:cubicBezTo>
                    <a:pt x="740" y="1096"/>
                    <a:pt x="740" y="1096"/>
                    <a:pt x="740" y="1096"/>
                  </a:cubicBezTo>
                  <a:cubicBezTo>
                    <a:pt x="749" y="1096"/>
                    <a:pt x="757" y="1099"/>
                    <a:pt x="763" y="1105"/>
                  </a:cubicBezTo>
                  <a:cubicBezTo>
                    <a:pt x="769" y="1112"/>
                    <a:pt x="773" y="1119"/>
                    <a:pt x="773" y="1128"/>
                  </a:cubicBezTo>
                  <a:lnTo>
                    <a:pt x="773" y="1257"/>
                  </a:lnTo>
                  <a:close/>
                  <a:moveTo>
                    <a:pt x="773" y="1257"/>
                  </a:moveTo>
                  <a:cubicBezTo>
                    <a:pt x="773" y="1257"/>
                    <a:pt x="773" y="1257"/>
                    <a:pt x="773" y="125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Group 1"/>
          <p:cNvGrpSpPr/>
          <p:nvPr/>
        </p:nvGrpSpPr>
        <p:grpSpPr>
          <a:xfrm>
            <a:off x="1250975" y="937274"/>
            <a:ext cx="1913435" cy="917559"/>
            <a:chOff x="1667967" y="1249699"/>
            <a:chExt cx="2551246" cy="1223412"/>
          </a:xfrm>
        </p:grpSpPr>
        <p:sp>
          <p:nvSpPr>
            <p:cNvPr id="28" name="TextBox 23"/>
            <p:cNvSpPr txBox="1"/>
            <p:nvPr/>
          </p:nvSpPr>
          <p:spPr>
            <a:xfrm>
              <a:off x="1667967" y="1849863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9" name="Rectangle 27"/>
            <p:cNvSpPr/>
            <p:nvPr/>
          </p:nvSpPr>
          <p:spPr>
            <a:xfrm>
              <a:off x="1667967" y="1249699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algn="r"/>
              <a:r>
                <a:rPr lang="en-US" altLang="zh-CN" sz="2600" b="1">
                  <a:solidFill>
                    <a:schemeClr val="accent1"/>
                  </a:solidFill>
                  <a:cs typeface="+mn-ea"/>
                  <a:sym typeface="+mn-lt"/>
                </a:rPr>
                <a:t>01 </a:t>
              </a:r>
              <a:r>
                <a:rPr lang="zh-CN" altLang="en-US" sz="2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8" name="Group 9"/>
          <p:cNvGrpSpPr/>
          <p:nvPr/>
        </p:nvGrpSpPr>
        <p:grpSpPr>
          <a:xfrm>
            <a:off x="1250975" y="2241474"/>
            <a:ext cx="1913435" cy="917559"/>
            <a:chOff x="1667967" y="2988632"/>
            <a:chExt cx="2551246" cy="1223412"/>
          </a:xfrm>
        </p:grpSpPr>
        <p:sp>
          <p:nvSpPr>
            <p:cNvPr id="26" name="TextBox 28"/>
            <p:cNvSpPr txBox="1"/>
            <p:nvPr/>
          </p:nvSpPr>
          <p:spPr>
            <a:xfrm>
              <a:off x="1667967" y="3588796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667967" y="2988632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algn="r"/>
              <a:r>
                <a:rPr lang="en-US" altLang="zh-CN" sz="2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05 </a:t>
              </a:r>
              <a:r>
                <a:rPr lang="zh-CN" altLang="en-US" sz="2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9" name="TextBox 30"/>
          <p:cNvSpPr txBox="1"/>
          <p:nvPr/>
        </p:nvSpPr>
        <p:spPr>
          <a:xfrm>
            <a:off x="6015125" y="1387397"/>
            <a:ext cx="1913435" cy="467436"/>
          </a:xfrm>
          <a:prstGeom prst="rect">
            <a:avLst/>
          </a:prstGeom>
          <a:noFill/>
        </p:spPr>
        <p:txBody>
          <a:bodyPr wrap="square" lIns="0" tIns="0" rIns="0" bIns="0" anchor="ctr"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sz="900"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20" name="Rectangle 31"/>
          <p:cNvSpPr/>
          <p:nvPr/>
        </p:nvSpPr>
        <p:spPr>
          <a:xfrm>
            <a:off x="6015125" y="937274"/>
            <a:ext cx="1913435" cy="450123"/>
          </a:xfrm>
          <a:prstGeom prst="rect">
            <a:avLst/>
          </a:prstGeom>
        </p:spPr>
        <p:txBody>
          <a:bodyPr wrap="square" lIns="0" tIns="0" rIns="0" bIns="0" anchor="ctr" anchorCtr="0">
            <a:normAutofit fontScale="70000" lnSpcReduction="20000"/>
          </a:bodyPr>
          <a:lstStyle/>
          <a:p>
            <a:r>
              <a:rPr lang="en-US" altLang="zh-CN" sz="2600" b="1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2600" b="1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1" name="TextBox 32"/>
          <p:cNvSpPr txBox="1"/>
          <p:nvPr/>
        </p:nvSpPr>
        <p:spPr>
          <a:xfrm>
            <a:off x="6015125" y="2691597"/>
            <a:ext cx="1913435" cy="467436"/>
          </a:xfrm>
          <a:prstGeom prst="rect">
            <a:avLst/>
          </a:prstGeom>
          <a:noFill/>
        </p:spPr>
        <p:txBody>
          <a:bodyPr wrap="square" lIns="0" tIns="0" rIns="0" bIns="0" anchor="ctr"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sz="900"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22" name="Rectangle 33"/>
          <p:cNvSpPr/>
          <p:nvPr/>
        </p:nvSpPr>
        <p:spPr>
          <a:xfrm>
            <a:off x="6015125" y="2241474"/>
            <a:ext cx="1913435" cy="450123"/>
          </a:xfrm>
          <a:prstGeom prst="rect">
            <a:avLst/>
          </a:prstGeom>
        </p:spPr>
        <p:txBody>
          <a:bodyPr wrap="square" lIns="0" tIns="0" rIns="0" bIns="0" anchor="ctr" anchorCtr="0">
            <a:normAutofit fontScale="70000" lnSpcReduction="20000"/>
          </a:bodyPr>
          <a:lstStyle/>
          <a:p>
            <a:r>
              <a:rPr lang="en-US" altLang="zh-CN" sz="2600" b="1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2600" b="1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3" name="TextBox 34"/>
          <p:cNvSpPr txBox="1"/>
          <p:nvPr/>
        </p:nvSpPr>
        <p:spPr>
          <a:xfrm>
            <a:off x="3615283" y="4120043"/>
            <a:ext cx="1913435" cy="467436"/>
          </a:xfrm>
          <a:prstGeom prst="rect">
            <a:avLst/>
          </a:prstGeom>
          <a:noFill/>
        </p:spPr>
        <p:txBody>
          <a:bodyPr wrap="square" lIns="0" tIns="0" rIns="0" bIns="0" anchor="ctr">
            <a:normAutofit fontScale="925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24" name="Rectangle 35"/>
          <p:cNvSpPr/>
          <p:nvPr/>
        </p:nvSpPr>
        <p:spPr>
          <a:xfrm>
            <a:off x="3615283" y="3669920"/>
            <a:ext cx="1913435" cy="450123"/>
          </a:xfrm>
          <a:prstGeom prst="rect">
            <a:avLst/>
          </a:prstGeom>
        </p:spPr>
        <p:txBody>
          <a:bodyPr wrap="square" lIns="0" tIns="0" rIns="0" bIns="0" anchor="ctr" anchorCtr="0">
            <a:normAutofit fontScale="70000" lnSpcReduction="20000"/>
          </a:bodyPr>
          <a:lstStyle/>
          <a:p>
            <a:pPr algn="ctr"/>
            <a:r>
              <a:rPr lang="en-US" altLang="zh-CN" sz="2600" b="1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2600" b="1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5" name="TextBox 36"/>
          <p:cNvSpPr txBox="1"/>
          <p:nvPr/>
        </p:nvSpPr>
        <p:spPr>
          <a:xfrm>
            <a:off x="3825969" y="2296061"/>
            <a:ext cx="1447163" cy="358223"/>
          </a:xfrm>
          <a:prstGeom prst="rect">
            <a:avLst/>
          </a:prstGeom>
          <a:noFill/>
        </p:spPr>
        <p:txBody>
          <a:bodyPr wrap="square" lIns="0" tIns="0" rIns="0" bIns="0">
            <a:normAutofit fontScale="62500" lnSpcReduction="20000"/>
          </a:bodyPr>
          <a:lstStyle/>
          <a:p>
            <a:pPr algn="ctr" defTabSz="121917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651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10804" y="1470850"/>
            <a:ext cx="3907265" cy="2209051"/>
            <a:chOff x="2410804" y="1470850"/>
            <a:chExt cx="3907265" cy="2209051"/>
          </a:xfrm>
        </p:grpSpPr>
        <p:sp>
          <p:nvSpPr>
            <p:cNvPr id="12" name="Arrow: Chevron 63"/>
            <p:cNvSpPr/>
            <p:nvPr/>
          </p:nvSpPr>
          <p:spPr>
            <a:xfrm>
              <a:off x="4209078" y="1470850"/>
              <a:ext cx="289435" cy="289434"/>
            </a:xfrm>
            <a:prstGeom prst="chevron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Arrow: Chevron 64"/>
            <p:cNvSpPr/>
            <p:nvPr/>
          </p:nvSpPr>
          <p:spPr>
            <a:xfrm flipH="1">
              <a:off x="4209078" y="3390467"/>
              <a:ext cx="289435" cy="289434"/>
            </a:xfrm>
            <a:prstGeom prst="chevron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Arrow: Chevron 65"/>
            <p:cNvSpPr/>
            <p:nvPr/>
          </p:nvSpPr>
          <p:spPr>
            <a:xfrm rot="16200000" flipH="1" flipV="1">
              <a:off x="6028634" y="2426369"/>
              <a:ext cx="289435" cy="289434"/>
            </a:xfrm>
            <a:prstGeom prst="chevron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Arrow: Chevron 66"/>
            <p:cNvSpPr/>
            <p:nvPr/>
          </p:nvSpPr>
          <p:spPr>
            <a:xfrm rot="5400000" flipH="1">
              <a:off x="2410803" y="2426369"/>
              <a:ext cx="289435" cy="289434"/>
            </a:xfrm>
            <a:prstGeom prst="chevron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74666" y="2853943"/>
            <a:ext cx="1949232" cy="1362482"/>
            <a:chOff x="1574666" y="2853943"/>
            <a:chExt cx="1949232" cy="1362482"/>
          </a:xfrm>
        </p:grpSpPr>
        <p:sp>
          <p:nvSpPr>
            <p:cNvPr id="8" name="Freeform: Shape 59"/>
            <p:cNvSpPr/>
            <p:nvPr/>
          </p:nvSpPr>
          <p:spPr>
            <a:xfrm>
              <a:off x="1574667" y="2853943"/>
              <a:ext cx="1949231" cy="1362482"/>
            </a:xfrm>
            <a:custGeom>
              <a:avLst/>
              <a:gdLst>
                <a:gd name="connsiteX0" fmla="*/ 452455 w 5867139"/>
                <a:gd name="connsiteY0" fmla="*/ 0 h 4678308"/>
                <a:gd name="connsiteX1" fmla="*/ 2204838 w 5867139"/>
                <a:gd name="connsiteY1" fmla="*/ 0 h 4678308"/>
                <a:gd name="connsiteX2" fmla="*/ 2553973 w 5867139"/>
                <a:gd name="connsiteY2" fmla="*/ 177619 h 4678308"/>
                <a:gd name="connsiteX3" fmla="*/ 2573676 w 5867139"/>
                <a:gd name="connsiteY3" fmla="*/ 212652 h 4678308"/>
                <a:gd name="connsiteX4" fmla="*/ 2575413 w 5867139"/>
                <a:gd name="connsiteY4" fmla="*/ 212652 h 4678308"/>
                <a:gd name="connsiteX5" fmla="*/ 2599727 w 5867139"/>
                <a:gd name="connsiteY5" fmla="*/ 257448 h 4678308"/>
                <a:gd name="connsiteX6" fmla="*/ 2822014 w 5867139"/>
                <a:gd name="connsiteY6" fmla="*/ 406389 h 4678308"/>
                <a:gd name="connsiteX7" fmla="*/ 2876745 w 5867139"/>
                <a:gd name="connsiteY7" fmla="*/ 411907 h 4678308"/>
                <a:gd name="connsiteX8" fmla="*/ 5287549 w 5867139"/>
                <a:gd name="connsiteY8" fmla="*/ 411907 h 4678308"/>
                <a:gd name="connsiteX9" fmla="*/ 5867139 w 5867139"/>
                <a:gd name="connsiteY9" fmla="*/ 991497 h 4678308"/>
                <a:gd name="connsiteX10" fmla="*/ 5867139 w 5867139"/>
                <a:gd name="connsiteY10" fmla="*/ 4098718 h 4678308"/>
                <a:gd name="connsiteX11" fmla="*/ 5287549 w 5867139"/>
                <a:gd name="connsiteY11" fmla="*/ 4678308 h 4678308"/>
                <a:gd name="connsiteX12" fmla="*/ 579590 w 5867139"/>
                <a:gd name="connsiteY12" fmla="*/ 4678308 h 4678308"/>
                <a:gd name="connsiteX13" fmla="*/ 0 w 5867139"/>
                <a:gd name="connsiteY13" fmla="*/ 4098718 h 4678308"/>
                <a:gd name="connsiteX14" fmla="*/ 0 w 5867139"/>
                <a:gd name="connsiteY14" fmla="*/ 991497 h 4678308"/>
                <a:gd name="connsiteX15" fmla="*/ 2 w 5867139"/>
                <a:gd name="connsiteY15" fmla="*/ 991476 h 4678308"/>
                <a:gd name="connsiteX16" fmla="*/ 2 w 5867139"/>
                <a:gd name="connsiteY16" fmla="*/ 488091 h 4678308"/>
                <a:gd name="connsiteX17" fmla="*/ 2 w 5867139"/>
                <a:gd name="connsiteY17" fmla="*/ 473012 h 4678308"/>
                <a:gd name="connsiteX18" fmla="*/ 24092 w 5867139"/>
                <a:gd name="connsiteY18" fmla="*/ 344295 h 4678308"/>
                <a:gd name="connsiteX19" fmla="*/ 28119 w 5867139"/>
                <a:gd name="connsiteY19" fmla="*/ 337849 h 4678308"/>
                <a:gd name="connsiteX20" fmla="*/ 35560 w 5867139"/>
                <a:gd name="connsiteY20" fmla="*/ 298103 h 4678308"/>
                <a:gd name="connsiteX21" fmla="*/ 452455 w 5867139"/>
                <a:gd name="connsiteY21" fmla="*/ 0 h 467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67139" h="4678308">
                  <a:moveTo>
                    <a:pt x="452455" y="0"/>
                  </a:moveTo>
                  <a:lnTo>
                    <a:pt x="2204838" y="0"/>
                  </a:lnTo>
                  <a:cubicBezTo>
                    <a:pt x="2345397" y="0"/>
                    <a:pt x="2470986" y="69143"/>
                    <a:pt x="2553973" y="177619"/>
                  </a:cubicBezTo>
                  <a:lnTo>
                    <a:pt x="2573676" y="212652"/>
                  </a:lnTo>
                  <a:lnTo>
                    <a:pt x="2575413" y="212652"/>
                  </a:lnTo>
                  <a:lnTo>
                    <a:pt x="2599727" y="257448"/>
                  </a:lnTo>
                  <a:cubicBezTo>
                    <a:pt x="2650641" y="332809"/>
                    <a:pt x="2729799" y="387519"/>
                    <a:pt x="2822014" y="406389"/>
                  </a:cubicBezTo>
                  <a:lnTo>
                    <a:pt x="2876745" y="411907"/>
                  </a:lnTo>
                  <a:lnTo>
                    <a:pt x="5287549" y="411907"/>
                  </a:lnTo>
                  <a:cubicBezTo>
                    <a:pt x="5607648" y="411907"/>
                    <a:pt x="5867139" y="671398"/>
                    <a:pt x="5867139" y="991497"/>
                  </a:cubicBezTo>
                  <a:lnTo>
                    <a:pt x="5867139" y="4098718"/>
                  </a:lnTo>
                  <a:cubicBezTo>
                    <a:pt x="5867139" y="4418817"/>
                    <a:pt x="5607648" y="4678308"/>
                    <a:pt x="5287549" y="4678308"/>
                  </a:cubicBezTo>
                  <a:lnTo>
                    <a:pt x="579590" y="4678308"/>
                  </a:lnTo>
                  <a:cubicBezTo>
                    <a:pt x="259491" y="4678308"/>
                    <a:pt x="0" y="4418817"/>
                    <a:pt x="0" y="4098718"/>
                  </a:cubicBezTo>
                  <a:lnTo>
                    <a:pt x="0" y="991497"/>
                  </a:lnTo>
                  <a:lnTo>
                    <a:pt x="2" y="991476"/>
                  </a:lnTo>
                  <a:lnTo>
                    <a:pt x="2" y="488091"/>
                  </a:lnTo>
                  <a:lnTo>
                    <a:pt x="2" y="473012"/>
                  </a:lnTo>
                  <a:cubicBezTo>
                    <a:pt x="2" y="427354"/>
                    <a:pt x="8581" y="383857"/>
                    <a:pt x="24092" y="344295"/>
                  </a:cubicBezTo>
                  <a:lnTo>
                    <a:pt x="28119" y="337849"/>
                  </a:lnTo>
                  <a:lnTo>
                    <a:pt x="35560" y="298103"/>
                  </a:lnTo>
                  <a:cubicBezTo>
                    <a:pt x="104245" y="122920"/>
                    <a:pt x="265043" y="0"/>
                    <a:pt x="4524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tIns="144000" anchor="t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9" name="Group 60"/>
            <p:cNvGrpSpPr/>
            <p:nvPr/>
          </p:nvGrpSpPr>
          <p:grpSpPr>
            <a:xfrm>
              <a:off x="1574667" y="3019743"/>
              <a:ext cx="1949231" cy="1196682"/>
              <a:chOff x="4131798" y="2120910"/>
              <a:chExt cx="5867141" cy="4109008"/>
            </a:xfrm>
            <a:solidFill>
              <a:schemeClr val="accent6"/>
            </a:solidFill>
          </p:grpSpPr>
          <p:sp>
            <p:nvSpPr>
              <p:cNvPr id="30" name="Freeform: Shape 81"/>
              <p:cNvSpPr/>
              <p:nvPr/>
            </p:nvSpPr>
            <p:spPr>
              <a:xfrm>
                <a:off x="4131798" y="2120910"/>
                <a:ext cx="5867141" cy="4109008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82"/>
              <p:cNvSpPr/>
              <p:nvPr/>
            </p:nvSpPr>
            <p:spPr>
              <a:xfrm>
                <a:off x="5864817" y="2390775"/>
                <a:ext cx="666158" cy="625475"/>
              </a:xfrm>
              <a:custGeom>
                <a:avLst/>
                <a:gdLst>
                  <a:gd name="connsiteX0" fmla="*/ 318728 w 666158"/>
                  <a:gd name="connsiteY0" fmla="*/ 0 h 625475"/>
                  <a:gd name="connsiteX1" fmla="*/ 666158 w 666158"/>
                  <a:gd name="connsiteY1" fmla="*/ 0 h 625475"/>
                  <a:gd name="connsiteX2" fmla="*/ 666158 w 666158"/>
                  <a:gd name="connsiteY2" fmla="*/ 625475 h 625475"/>
                  <a:gd name="connsiteX3" fmla="*/ 0 w 666158"/>
                  <a:gd name="connsiteY3" fmla="*/ 625475 h 625475"/>
                  <a:gd name="connsiteX4" fmla="*/ 0 w 666158"/>
                  <a:gd name="connsiteY4" fmla="*/ 202325 h 625475"/>
                  <a:gd name="connsiteX5" fmla="*/ 293658 w 666158"/>
                  <a:gd name="connsiteY5" fmla="*/ 46189 h 625475"/>
                  <a:gd name="connsiteX6" fmla="*/ 318728 w 666158"/>
                  <a:gd name="connsiteY6" fmla="*/ 0 h 62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158" h="625475">
                    <a:moveTo>
                      <a:pt x="318728" y="0"/>
                    </a:moveTo>
                    <a:lnTo>
                      <a:pt x="666158" y="0"/>
                    </a:lnTo>
                    <a:lnTo>
                      <a:pt x="666158" y="625475"/>
                    </a:lnTo>
                    <a:lnTo>
                      <a:pt x="0" y="625475"/>
                    </a:lnTo>
                    <a:lnTo>
                      <a:pt x="0" y="202325"/>
                    </a:lnTo>
                    <a:cubicBezTo>
                      <a:pt x="122241" y="202325"/>
                      <a:pt x="230017" y="140390"/>
                      <a:pt x="293658" y="46189"/>
                    </a:cubicBezTo>
                    <a:lnTo>
                      <a:pt x="318728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67"/>
            <p:cNvSpPr txBox="1"/>
            <p:nvPr/>
          </p:nvSpPr>
          <p:spPr>
            <a:xfrm>
              <a:off x="1574666" y="3770726"/>
              <a:ext cx="1949232" cy="41832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Rectangle 68"/>
            <p:cNvSpPr/>
            <p:nvPr/>
          </p:nvSpPr>
          <p:spPr>
            <a:xfrm>
              <a:off x="1780303" y="3534337"/>
              <a:ext cx="1537957" cy="236389"/>
            </a:xfrm>
            <a:prstGeom prst="rect">
              <a:avLst/>
            </a:prstGeom>
          </p:spPr>
          <p:txBody>
            <a:bodyPr wrap="none" lIns="72000" tIns="0" rIns="72000" bIns="0" anchor="ctr" anchorCtr="1">
              <a:normAutofit fontScale="925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Freeform: Shape 75"/>
            <p:cNvSpPr>
              <a:spLocks/>
            </p:cNvSpPr>
            <p:nvPr/>
          </p:nvSpPr>
          <p:spPr bwMode="auto">
            <a:xfrm>
              <a:off x="2468895" y="3131266"/>
              <a:ext cx="239467" cy="376051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74666" y="919053"/>
            <a:ext cx="1949232" cy="1362482"/>
            <a:chOff x="1574666" y="919053"/>
            <a:chExt cx="1949232" cy="1362482"/>
          </a:xfrm>
        </p:grpSpPr>
        <p:sp>
          <p:nvSpPr>
            <p:cNvPr id="4" name="Freeform: Shape 55"/>
            <p:cNvSpPr/>
            <p:nvPr/>
          </p:nvSpPr>
          <p:spPr>
            <a:xfrm>
              <a:off x="1574667" y="919053"/>
              <a:ext cx="1949231" cy="1362482"/>
            </a:xfrm>
            <a:custGeom>
              <a:avLst/>
              <a:gdLst>
                <a:gd name="connsiteX0" fmla="*/ 452455 w 5867139"/>
                <a:gd name="connsiteY0" fmla="*/ 0 h 4678308"/>
                <a:gd name="connsiteX1" fmla="*/ 2204838 w 5867139"/>
                <a:gd name="connsiteY1" fmla="*/ 0 h 4678308"/>
                <a:gd name="connsiteX2" fmla="*/ 2553973 w 5867139"/>
                <a:gd name="connsiteY2" fmla="*/ 177619 h 4678308"/>
                <a:gd name="connsiteX3" fmla="*/ 2573676 w 5867139"/>
                <a:gd name="connsiteY3" fmla="*/ 212652 h 4678308"/>
                <a:gd name="connsiteX4" fmla="*/ 2575413 w 5867139"/>
                <a:gd name="connsiteY4" fmla="*/ 212652 h 4678308"/>
                <a:gd name="connsiteX5" fmla="*/ 2599727 w 5867139"/>
                <a:gd name="connsiteY5" fmla="*/ 257448 h 4678308"/>
                <a:gd name="connsiteX6" fmla="*/ 2822014 w 5867139"/>
                <a:gd name="connsiteY6" fmla="*/ 406389 h 4678308"/>
                <a:gd name="connsiteX7" fmla="*/ 2876745 w 5867139"/>
                <a:gd name="connsiteY7" fmla="*/ 411907 h 4678308"/>
                <a:gd name="connsiteX8" fmla="*/ 5287549 w 5867139"/>
                <a:gd name="connsiteY8" fmla="*/ 411907 h 4678308"/>
                <a:gd name="connsiteX9" fmla="*/ 5867139 w 5867139"/>
                <a:gd name="connsiteY9" fmla="*/ 991497 h 4678308"/>
                <a:gd name="connsiteX10" fmla="*/ 5867139 w 5867139"/>
                <a:gd name="connsiteY10" fmla="*/ 4098718 h 4678308"/>
                <a:gd name="connsiteX11" fmla="*/ 5287549 w 5867139"/>
                <a:gd name="connsiteY11" fmla="*/ 4678308 h 4678308"/>
                <a:gd name="connsiteX12" fmla="*/ 579590 w 5867139"/>
                <a:gd name="connsiteY12" fmla="*/ 4678308 h 4678308"/>
                <a:gd name="connsiteX13" fmla="*/ 0 w 5867139"/>
                <a:gd name="connsiteY13" fmla="*/ 4098718 h 4678308"/>
                <a:gd name="connsiteX14" fmla="*/ 0 w 5867139"/>
                <a:gd name="connsiteY14" fmla="*/ 991497 h 4678308"/>
                <a:gd name="connsiteX15" fmla="*/ 2 w 5867139"/>
                <a:gd name="connsiteY15" fmla="*/ 991476 h 4678308"/>
                <a:gd name="connsiteX16" fmla="*/ 2 w 5867139"/>
                <a:gd name="connsiteY16" fmla="*/ 488091 h 4678308"/>
                <a:gd name="connsiteX17" fmla="*/ 2 w 5867139"/>
                <a:gd name="connsiteY17" fmla="*/ 473012 h 4678308"/>
                <a:gd name="connsiteX18" fmla="*/ 24092 w 5867139"/>
                <a:gd name="connsiteY18" fmla="*/ 344295 h 4678308"/>
                <a:gd name="connsiteX19" fmla="*/ 28119 w 5867139"/>
                <a:gd name="connsiteY19" fmla="*/ 337849 h 4678308"/>
                <a:gd name="connsiteX20" fmla="*/ 35560 w 5867139"/>
                <a:gd name="connsiteY20" fmla="*/ 298103 h 4678308"/>
                <a:gd name="connsiteX21" fmla="*/ 452455 w 5867139"/>
                <a:gd name="connsiteY21" fmla="*/ 0 h 467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67139" h="4678308">
                  <a:moveTo>
                    <a:pt x="452455" y="0"/>
                  </a:moveTo>
                  <a:lnTo>
                    <a:pt x="2204838" y="0"/>
                  </a:lnTo>
                  <a:cubicBezTo>
                    <a:pt x="2345397" y="0"/>
                    <a:pt x="2470986" y="69143"/>
                    <a:pt x="2553973" y="177619"/>
                  </a:cubicBezTo>
                  <a:lnTo>
                    <a:pt x="2573676" y="212652"/>
                  </a:lnTo>
                  <a:lnTo>
                    <a:pt x="2575413" y="212652"/>
                  </a:lnTo>
                  <a:lnTo>
                    <a:pt x="2599727" y="257448"/>
                  </a:lnTo>
                  <a:cubicBezTo>
                    <a:pt x="2650641" y="332809"/>
                    <a:pt x="2729799" y="387519"/>
                    <a:pt x="2822014" y="406389"/>
                  </a:cubicBezTo>
                  <a:lnTo>
                    <a:pt x="2876745" y="411907"/>
                  </a:lnTo>
                  <a:lnTo>
                    <a:pt x="5287549" y="411907"/>
                  </a:lnTo>
                  <a:cubicBezTo>
                    <a:pt x="5607648" y="411907"/>
                    <a:pt x="5867139" y="671398"/>
                    <a:pt x="5867139" y="991497"/>
                  </a:cubicBezTo>
                  <a:lnTo>
                    <a:pt x="5867139" y="4098718"/>
                  </a:lnTo>
                  <a:cubicBezTo>
                    <a:pt x="5867139" y="4418817"/>
                    <a:pt x="5607648" y="4678308"/>
                    <a:pt x="5287549" y="4678308"/>
                  </a:cubicBezTo>
                  <a:lnTo>
                    <a:pt x="579590" y="4678308"/>
                  </a:lnTo>
                  <a:cubicBezTo>
                    <a:pt x="259491" y="4678308"/>
                    <a:pt x="0" y="4418817"/>
                    <a:pt x="0" y="4098718"/>
                  </a:cubicBezTo>
                  <a:lnTo>
                    <a:pt x="0" y="991497"/>
                  </a:lnTo>
                  <a:lnTo>
                    <a:pt x="2" y="991476"/>
                  </a:lnTo>
                  <a:lnTo>
                    <a:pt x="2" y="488091"/>
                  </a:lnTo>
                  <a:lnTo>
                    <a:pt x="2" y="473012"/>
                  </a:lnTo>
                  <a:cubicBezTo>
                    <a:pt x="2" y="427354"/>
                    <a:pt x="8581" y="383857"/>
                    <a:pt x="24092" y="344295"/>
                  </a:cubicBezTo>
                  <a:lnTo>
                    <a:pt x="28119" y="337849"/>
                  </a:lnTo>
                  <a:lnTo>
                    <a:pt x="35560" y="298103"/>
                  </a:lnTo>
                  <a:cubicBezTo>
                    <a:pt x="104245" y="122920"/>
                    <a:pt x="265043" y="0"/>
                    <a:pt x="4524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tIns="144000" anchor="t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01</a:t>
              </a:r>
              <a:b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2A465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" name="Group 56"/>
            <p:cNvGrpSpPr/>
            <p:nvPr/>
          </p:nvGrpSpPr>
          <p:grpSpPr>
            <a:xfrm>
              <a:off x="1574667" y="1084852"/>
              <a:ext cx="1949231" cy="1196682"/>
              <a:chOff x="4131798" y="2120910"/>
              <a:chExt cx="5867141" cy="4109008"/>
            </a:xfrm>
          </p:grpSpPr>
          <p:sp>
            <p:nvSpPr>
              <p:cNvPr id="34" name="Freeform: Shape 85"/>
              <p:cNvSpPr/>
              <p:nvPr/>
            </p:nvSpPr>
            <p:spPr>
              <a:xfrm>
                <a:off x="4131798" y="2120910"/>
                <a:ext cx="5867141" cy="4109008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86"/>
              <p:cNvSpPr/>
              <p:nvPr/>
            </p:nvSpPr>
            <p:spPr>
              <a:xfrm>
                <a:off x="5864817" y="2390775"/>
                <a:ext cx="666158" cy="625475"/>
              </a:xfrm>
              <a:custGeom>
                <a:avLst/>
                <a:gdLst>
                  <a:gd name="connsiteX0" fmla="*/ 318728 w 666158"/>
                  <a:gd name="connsiteY0" fmla="*/ 0 h 625475"/>
                  <a:gd name="connsiteX1" fmla="*/ 666158 w 666158"/>
                  <a:gd name="connsiteY1" fmla="*/ 0 h 625475"/>
                  <a:gd name="connsiteX2" fmla="*/ 666158 w 666158"/>
                  <a:gd name="connsiteY2" fmla="*/ 625475 h 625475"/>
                  <a:gd name="connsiteX3" fmla="*/ 0 w 666158"/>
                  <a:gd name="connsiteY3" fmla="*/ 625475 h 625475"/>
                  <a:gd name="connsiteX4" fmla="*/ 0 w 666158"/>
                  <a:gd name="connsiteY4" fmla="*/ 202325 h 625475"/>
                  <a:gd name="connsiteX5" fmla="*/ 293658 w 666158"/>
                  <a:gd name="connsiteY5" fmla="*/ 46189 h 625475"/>
                  <a:gd name="connsiteX6" fmla="*/ 318728 w 666158"/>
                  <a:gd name="connsiteY6" fmla="*/ 0 h 62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158" h="625475">
                    <a:moveTo>
                      <a:pt x="318728" y="0"/>
                    </a:moveTo>
                    <a:lnTo>
                      <a:pt x="666158" y="0"/>
                    </a:lnTo>
                    <a:lnTo>
                      <a:pt x="666158" y="625475"/>
                    </a:lnTo>
                    <a:lnTo>
                      <a:pt x="0" y="625475"/>
                    </a:lnTo>
                    <a:lnTo>
                      <a:pt x="0" y="202325"/>
                    </a:lnTo>
                    <a:cubicBezTo>
                      <a:pt x="122241" y="202325"/>
                      <a:pt x="230017" y="140390"/>
                      <a:pt x="293658" y="46189"/>
                    </a:cubicBezTo>
                    <a:lnTo>
                      <a:pt x="31872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0" name="TextBox 71"/>
            <p:cNvSpPr txBox="1"/>
            <p:nvPr/>
          </p:nvSpPr>
          <p:spPr>
            <a:xfrm>
              <a:off x="1574666" y="1838878"/>
              <a:ext cx="1949232" cy="41832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Rectangle 72"/>
            <p:cNvSpPr/>
            <p:nvPr/>
          </p:nvSpPr>
          <p:spPr>
            <a:xfrm>
              <a:off x="1780303" y="1602489"/>
              <a:ext cx="1537957" cy="236389"/>
            </a:xfrm>
            <a:prstGeom prst="rect">
              <a:avLst/>
            </a:prstGeom>
          </p:spPr>
          <p:txBody>
            <a:bodyPr wrap="none" lIns="72000" tIns="0" rIns="72000" bIns="0" anchor="ctr" anchorCtr="1">
              <a:normAutofit fontScale="925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Freeform: Shape 76"/>
            <p:cNvSpPr>
              <a:spLocks/>
            </p:cNvSpPr>
            <p:nvPr/>
          </p:nvSpPr>
          <p:spPr bwMode="auto">
            <a:xfrm>
              <a:off x="2468896" y="1191913"/>
              <a:ext cx="239467" cy="376051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62689" y="2853943"/>
            <a:ext cx="1949232" cy="1362482"/>
            <a:chOff x="5162689" y="2853943"/>
            <a:chExt cx="1949232" cy="1362482"/>
          </a:xfrm>
        </p:grpSpPr>
        <p:sp>
          <p:nvSpPr>
            <p:cNvPr id="10" name="Freeform: Shape 61"/>
            <p:cNvSpPr/>
            <p:nvPr/>
          </p:nvSpPr>
          <p:spPr>
            <a:xfrm>
              <a:off x="5162690" y="2853943"/>
              <a:ext cx="1949231" cy="1362482"/>
            </a:xfrm>
            <a:custGeom>
              <a:avLst/>
              <a:gdLst>
                <a:gd name="connsiteX0" fmla="*/ 452455 w 5867139"/>
                <a:gd name="connsiteY0" fmla="*/ 0 h 4678308"/>
                <a:gd name="connsiteX1" fmla="*/ 2204838 w 5867139"/>
                <a:gd name="connsiteY1" fmla="*/ 0 h 4678308"/>
                <a:gd name="connsiteX2" fmla="*/ 2553973 w 5867139"/>
                <a:gd name="connsiteY2" fmla="*/ 177619 h 4678308"/>
                <a:gd name="connsiteX3" fmla="*/ 2573676 w 5867139"/>
                <a:gd name="connsiteY3" fmla="*/ 212652 h 4678308"/>
                <a:gd name="connsiteX4" fmla="*/ 2575413 w 5867139"/>
                <a:gd name="connsiteY4" fmla="*/ 212652 h 4678308"/>
                <a:gd name="connsiteX5" fmla="*/ 2599727 w 5867139"/>
                <a:gd name="connsiteY5" fmla="*/ 257448 h 4678308"/>
                <a:gd name="connsiteX6" fmla="*/ 2822014 w 5867139"/>
                <a:gd name="connsiteY6" fmla="*/ 406389 h 4678308"/>
                <a:gd name="connsiteX7" fmla="*/ 2876745 w 5867139"/>
                <a:gd name="connsiteY7" fmla="*/ 411907 h 4678308"/>
                <a:gd name="connsiteX8" fmla="*/ 5287549 w 5867139"/>
                <a:gd name="connsiteY8" fmla="*/ 411907 h 4678308"/>
                <a:gd name="connsiteX9" fmla="*/ 5867139 w 5867139"/>
                <a:gd name="connsiteY9" fmla="*/ 991497 h 4678308"/>
                <a:gd name="connsiteX10" fmla="*/ 5867139 w 5867139"/>
                <a:gd name="connsiteY10" fmla="*/ 4098718 h 4678308"/>
                <a:gd name="connsiteX11" fmla="*/ 5287549 w 5867139"/>
                <a:gd name="connsiteY11" fmla="*/ 4678308 h 4678308"/>
                <a:gd name="connsiteX12" fmla="*/ 579590 w 5867139"/>
                <a:gd name="connsiteY12" fmla="*/ 4678308 h 4678308"/>
                <a:gd name="connsiteX13" fmla="*/ 0 w 5867139"/>
                <a:gd name="connsiteY13" fmla="*/ 4098718 h 4678308"/>
                <a:gd name="connsiteX14" fmla="*/ 0 w 5867139"/>
                <a:gd name="connsiteY14" fmla="*/ 991497 h 4678308"/>
                <a:gd name="connsiteX15" fmla="*/ 2 w 5867139"/>
                <a:gd name="connsiteY15" fmla="*/ 991476 h 4678308"/>
                <a:gd name="connsiteX16" fmla="*/ 2 w 5867139"/>
                <a:gd name="connsiteY16" fmla="*/ 488091 h 4678308"/>
                <a:gd name="connsiteX17" fmla="*/ 2 w 5867139"/>
                <a:gd name="connsiteY17" fmla="*/ 473012 h 4678308"/>
                <a:gd name="connsiteX18" fmla="*/ 24092 w 5867139"/>
                <a:gd name="connsiteY18" fmla="*/ 344295 h 4678308"/>
                <a:gd name="connsiteX19" fmla="*/ 28119 w 5867139"/>
                <a:gd name="connsiteY19" fmla="*/ 337849 h 4678308"/>
                <a:gd name="connsiteX20" fmla="*/ 35560 w 5867139"/>
                <a:gd name="connsiteY20" fmla="*/ 298103 h 4678308"/>
                <a:gd name="connsiteX21" fmla="*/ 452455 w 5867139"/>
                <a:gd name="connsiteY21" fmla="*/ 0 h 467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67139" h="4678308">
                  <a:moveTo>
                    <a:pt x="452455" y="0"/>
                  </a:moveTo>
                  <a:lnTo>
                    <a:pt x="2204838" y="0"/>
                  </a:lnTo>
                  <a:cubicBezTo>
                    <a:pt x="2345397" y="0"/>
                    <a:pt x="2470986" y="69143"/>
                    <a:pt x="2553973" y="177619"/>
                  </a:cubicBezTo>
                  <a:lnTo>
                    <a:pt x="2573676" y="212652"/>
                  </a:lnTo>
                  <a:lnTo>
                    <a:pt x="2575413" y="212652"/>
                  </a:lnTo>
                  <a:lnTo>
                    <a:pt x="2599727" y="257448"/>
                  </a:lnTo>
                  <a:cubicBezTo>
                    <a:pt x="2650641" y="332809"/>
                    <a:pt x="2729799" y="387519"/>
                    <a:pt x="2822014" y="406389"/>
                  </a:cubicBezTo>
                  <a:lnTo>
                    <a:pt x="2876745" y="411907"/>
                  </a:lnTo>
                  <a:lnTo>
                    <a:pt x="5287549" y="411907"/>
                  </a:lnTo>
                  <a:cubicBezTo>
                    <a:pt x="5607648" y="411907"/>
                    <a:pt x="5867139" y="671398"/>
                    <a:pt x="5867139" y="991497"/>
                  </a:cubicBezTo>
                  <a:lnTo>
                    <a:pt x="5867139" y="4098718"/>
                  </a:lnTo>
                  <a:cubicBezTo>
                    <a:pt x="5867139" y="4418817"/>
                    <a:pt x="5607648" y="4678308"/>
                    <a:pt x="5287549" y="4678308"/>
                  </a:cubicBezTo>
                  <a:lnTo>
                    <a:pt x="579590" y="4678308"/>
                  </a:lnTo>
                  <a:cubicBezTo>
                    <a:pt x="259491" y="4678308"/>
                    <a:pt x="0" y="4418817"/>
                    <a:pt x="0" y="4098718"/>
                  </a:cubicBezTo>
                  <a:lnTo>
                    <a:pt x="0" y="991497"/>
                  </a:lnTo>
                  <a:lnTo>
                    <a:pt x="2" y="991476"/>
                  </a:lnTo>
                  <a:lnTo>
                    <a:pt x="2" y="488091"/>
                  </a:lnTo>
                  <a:lnTo>
                    <a:pt x="2" y="473012"/>
                  </a:lnTo>
                  <a:cubicBezTo>
                    <a:pt x="2" y="427354"/>
                    <a:pt x="8581" y="383857"/>
                    <a:pt x="24092" y="344295"/>
                  </a:cubicBezTo>
                  <a:lnTo>
                    <a:pt x="28119" y="337849"/>
                  </a:lnTo>
                  <a:lnTo>
                    <a:pt x="35560" y="298103"/>
                  </a:lnTo>
                  <a:cubicBezTo>
                    <a:pt x="104245" y="122920"/>
                    <a:pt x="265043" y="0"/>
                    <a:pt x="4524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tIns="144000" anchor="t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1" name="Group 62"/>
            <p:cNvGrpSpPr/>
            <p:nvPr/>
          </p:nvGrpSpPr>
          <p:grpSpPr>
            <a:xfrm>
              <a:off x="5162690" y="3019743"/>
              <a:ext cx="1949231" cy="1196682"/>
              <a:chOff x="4131798" y="2120910"/>
              <a:chExt cx="5867141" cy="4109008"/>
            </a:xfrm>
            <a:solidFill>
              <a:schemeClr val="accent4"/>
            </a:solidFill>
          </p:grpSpPr>
          <p:sp>
            <p:nvSpPr>
              <p:cNvPr id="28" name="Freeform: Shape 79"/>
              <p:cNvSpPr/>
              <p:nvPr/>
            </p:nvSpPr>
            <p:spPr>
              <a:xfrm>
                <a:off x="4131798" y="2120910"/>
                <a:ext cx="5867141" cy="4109008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80"/>
              <p:cNvSpPr/>
              <p:nvPr/>
            </p:nvSpPr>
            <p:spPr>
              <a:xfrm>
                <a:off x="5864817" y="2390775"/>
                <a:ext cx="666158" cy="625475"/>
              </a:xfrm>
              <a:custGeom>
                <a:avLst/>
                <a:gdLst>
                  <a:gd name="connsiteX0" fmla="*/ 318728 w 666158"/>
                  <a:gd name="connsiteY0" fmla="*/ 0 h 625475"/>
                  <a:gd name="connsiteX1" fmla="*/ 666158 w 666158"/>
                  <a:gd name="connsiteY1" fmla="*/ 0 h 625475"/>
                  <a:gd name="connsiteX2" fmla="*/ 666158 w 666158"/>
                  <a:gd name="connsiteY2" fmla="*/ 625475 h 625475"/>
                  <a:gd name="connsiteX3" fmla="*/ 0 w 666158"/>
                  <a:gd name="connsiteY3" fmla="*/ 625475 h 625475"/>
                  <a:gd name="connsiteX4" fmla="*/ 0 w 666158"/>
                  <a:gd name="connsiteY4" fmla="*/ 202325 h 625475"/>
                  <a:gd name="connsiteX5" fmla="*/ 293658 w 666158"/>
                  <a:gd name="connsiteY5" fmla="*/ 46189 h 625475"/>
                  <a:gd name="connsiteX6" fmla="*/ 318728 w 666158"/>
                  <a:gd name="connsiteY6" fmla="*/ 0 h 62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158" h="625475">
                    <a:moveTo>
                      <a:pt x="318728" y="0"/>
                    </a:moveTo>
                    <a:lnTo>
                      <a:pt x="666158" y="0"/>
                    </a:lnTo>
                    <a:lnTo>
                      <a:pt x="666158" y="625475"/>
                    </a:lnTo>
                    <a:lnTo>
                      <a:pt x="0" y="625475"/>
                    </a:lnTo>
                    <a:lnTo>
                      <a:pt x="0" y="202325"/>
                    </a:lnTo>
                    <a:cubicBezTo>
                      <a:pt x="122241" y="202325"/>
                      <a:pt x="230017" y="140390"/>
                      <a:pt x="293658" y="46189"/>
                    </a:cubicBezTo>
                    <a:lnTo>
                      <a:pt x="318728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Box 69"/>
            <p:cNvSpPr txBox="1"/>
            <p:nvPr/>
          </p:nvSpPr>
          <p:spPr>
            <a:xfrm>
              <a:off x="5162689" y="3770726"/>
              <a:ext cx="1949232" cy="41832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Rectangle 70"/>
            <p:cNvSpPr/>
            <p:nvPr/>
          </p:nvSpPr>
          <p:spPr>
            <a:xfrm>
              <a:off x="5368326" y="3534337"/>
              <a:ext cx="1537957" cy="236389"/>
            </a:xfrm>
            <a:prstGeom prst="rect">
              <a:avLst/>
            </a:prstGeom>
          </p:spPr>
          <p:txBody>
            <a:bodyPr wrap="none" lIns="72000" tIns="0" rIns="72000" bIns="0" anchor="ctr" anchorCtr="1">
              <a:normAutofit fontScale="925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Freeform: Shape 77"/>
            <p:cNvSpPr>
              <a:spLocks/>
            </p:cNvSpPr>
            <p:nvPr/>
          </p:nvSpPr>
          <p:spPr bwMode="auto">
            <a:xfrm>
              <a:off x="6087205" y="3158031"/>
              <a:ext cx="205380" cy="322522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62689" y="919053"/>
            <a:ext cx="1949232" cy="1362482"/>
            <a:chOff x="5162689" y="919053"/>
            <a:chExt cx="1949232" cy="1362482"/>
          </a:xfrm>
        </p:grpSpPr>
        <p:sp>
          <p:nvSpPr>
            <p:cNvPr id="6" name="Freeform: Shape 57"/>
            <p:cNvSpPr/>
            <p:nvPr/>
          </p:nvSpPr>
          <p:spPr>
            <a:xfrm>
              <a:off x="5162690" y="919053"/>
              <a:ext cx="1949231" cy="1362482"/>
            </a:xfrm>
            <a:custGeom>
              <a:avLst/>
              <a:gdLst>
                <a:gd name="connsiteX0" fmla="*/ 452455 w 5867139"/>
                <a:gd name="connsiteY0" fmla="*/ 0 h 4678308"/>
                <a:gd name="connsiteX1" fmla="*/ 2204838 w 5867139"/>
                <a:gd name="connsiteY1" fmla="*/ 0 h 4678308"/>
                <a:gd name="connsiteX2" fmla="*/ 2553973 w 5867139"/>
                <a:gd name="connsiteY2" fmla="*/ 177619 h 4678308"/>
                <a:gd name="connsiteX3" fmla="*/ 2573676 w 5867139"/>
                <a:gd name="connsiteY3" fmla="*/ 212652 h 4678308"/>
                <a:gd name="connsiteX4" fmla="*/ 2575413 w 5867139"/>
                <a:gd name="connsiteY4" fmla="*/ 212652 h 4678308"/>
                <a:gd name="connsiteX5" fmla="*/ 2599727 w 5867139"/>
                <a:gd name="connsiteY5" fmla="*/ 257448 h 4678308"/>
                <a:gd name="connsiteX6" fmla="*/ 2822014 w 5867139"/>
                <a:gd name="connsiteY6" fmla="*/ 406389 h 4678308"/>
                <a:gd name="connsiteX7" fmla="*/ 2876745 w 5867139"/>
                <a:gd name="connsiteY7" fmla="*/ 411907 h 4678308"/>
                <a:gd name="connsiteX8" fmla="*/ 5287549 w 5867139"/>
                <a:gd name="connsiteY8" fmla="*/ 411907 h 4678308"/>
                <a:gd name="connsiteX9" fmla="*/ 5867139 w 5867139"/>
                <a:gd name="connsiteY9" fmla="*/ 991497 h 4678308"/>
                <a:gd name="connsiteX10" fmla="*/ 5867139 w 5867139"/>
                <a:gd name="connsiteY10" fmla="*/ 4098718 h 4678308"/>
                <a:gd name="connsiteX11" fmla="*/ 5287549 w 5867139"/>
                <a:gd name="connsiteY11" fmla="*/ 4678308 h 4678308"/>
                <a:gd name="connsiteX12" fmla="*/ 579590 w 5867139"/>
                <a:gd name="connsiteY12" fmla="*/ 4678308 h 4678308"/>
                <a:gd name="connsiteX13" fmla="*/ 0 w 5867139"/>
                <a:gd name="connsiteY13" fmla="*/ 4098718 h 4678308"/>
                <a:gd name="connsiteX14" fmla="*/ 0 w 5867139"/>
                <a:gd name="connsiteY14" fmla="*/ 991497 h 4678308"/>
                <a:gd name="connsiteX15" fmla="*/ 2 w 5867139"/>
                <a:gd name="connsiteY15" fmla="*/ 991476 h 4678308"/>
                <a:gd name="connsiteX16" fmla="*/ 2 w 5867139"/>
                <a:gd name="connsiteY16" fmla="*/ 488091 h 4678308"/>
                <a:gd name="connsiteX17" fmla="*/ 2 w 5867139"/>
                <a:gd name="connsiteY17" fmla="*/ 473012 h 4678308"/>
                <a:gd name="connsiteX18" fmla="*/ 24092 w 5867139"/>
                <a:gd name="connsiteY18" fmla="*/ 344295 h 4678308"/>
                <a:gd name="connsiteX19" fmla="*/ 28119 w 5867139"/>
                <a:gd name="connsiteY19" fmla="*/ 337849 h 4678308"/>
                <a:gd name="connsiteX20" fmla="*/ 35560 w 5867139"/>
                <a:gd name="connsiteY20" fmla="*/ 298103 h 4678308"/>
                <a:gd name="connsiteX21" fmla="*/ 452455 w 5867139"/>
                <a:gd name="connsiteY21" fmla="*/ 0 h 467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67139" h="4678308">
                  <a:moveTo>
                    <a:pt x="452455" y="0"/>
                  </a:moveTo>
                  <a:lnTo>
                    <a:pt x="2204838" y="0"/>
                  </a:lnTo>
                  <a:cubicBezTo>
                    <a:pt x="2345397" y="0"/>
                    <a:pt x="2470986" y="69143"/>
                    <a:pt x="2553973" y="177619"/>
                  </a:cubicBezTo>
                  <a:lnTo>
                    <a:pt x="2573676" y="212652"/>
                  </a:lnTo>
                  <a:lnTo>
                    <a:pt x="2575413" y="212652"/>
                  </a:lnTo>
                  <a:lnTo>
                    <a:pt x="2599727" y="257448"/>
                  </a:lnTo>
                  <a:cubicBezTo>
                    <a:pt x="2650641" y="332809"/>
                    <a:pt x="2729799" y="387519"/>
                    <a:pt x="2822014" y="406389"/>
                  </a:cubicBezTo>
                  <a:lnTo>
                    <a:pt x="2876745" y="411907"/>
                  </a:lnTo>
                  <a:lnTo>
                    <a:pt x="5287549" y="411907"/>
                  </a:lnTo>
                  <a:cubicBezTo>
                    <a:pt x="5607648" y="411907"/>
                    <a:pt x="5867139" y="671398"/>
                    <a:pt x="5867139" y="991497"/>
                  </a:cubicBezTo>
                  <a:lnTo>
                    <a:pt x="5867139" y="4098718"/>
                  </a:lnTo>
                  <a:cubicBezTo>
                    <a:pt x="5867139" y="4418817"/>
                    <a:pt x="5607648" y="4678308"/>
                    <a:pt x="5287549" y="4678308"/>
                  </a:cubicBezTo>
                  <a:lnTo>
                    <a:pt x="579590" y="4678308"/>
                  </a:lnTo>
                  <a:cubicBezTo>
                    <a:pt x="259491" y="4678308"/>
                    <a:pt x="0" y="4418817"/>
                    <a:pt x="0" y="4098718"/>
                  </a:cubicBezTo>
                  <a:lnTo>
                    <a:pt x="0" y="991497"/>
                  </a:lnTo>
                  <a:lnTo>
                    <a:pt x="2" y="991476"/>
                  </a:lnTo>
                  <a:lnTo>
                    <a:pt x="2" y="488091"/>
                  </a:lnTo>
                  <a:lnTo>
                    <a:pt x="2" y="473012"/>
                  </a:lnTo>
                  <a:cubicBezTo>
                    <a:pt x="2" y="427354"/>
                    <a:pt x="8581" y="383857"/>
                    <a:pt x="24092" y="344295"/>
                  </a:cubicBezTo>
                  <a:lnTo>
                    <a:pt x="28119" y="337849"/>
                  </a:lnTo>
                  <a:lnTo>
                    <a:pt x="35560" y="298103"/>
                  </a:lnTo>
                  <a:cubicBezTo>
                    <a:pt x="104245" y="122920"/>
                    <a:pt x="265043" y="0"/>
                    <a:pt x="4524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tIns="144000" anchor="t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7" name="Group 58"/>
            <p:cNvGrpSpPr/>
            <p:nvPr/>
          </p:nvGrpSpPr>
          <p:grpSpPr>
            <a:xfrm>
              <a:off x="5162690" y="1084852"/>
              <a:ext cx="1949231" cy="1196682"/>
              <a:chOff x="4131798" y="2120910"/>
              <a:chExt cx="5867141" cy="4109008"/>
            </a:xfrm>
            <a:solidFill>
              <a:schemeClr val="accent2"/>
            </a:solidFill>
          </p:grpSpPr>
          <p:sp>
            <p:nvSpPr>
              <p:cNvPr id="32" name="Freeform: Shape 83"/>
              <p:cNvSpPr/>
              <p:nvPr/>
            </p:nvSpPr>
            <p:spPr>
              <a:xfrm>
                <a:off x="4131798" y="2120910"/>
                <a:ext cx="5867141" cy="4109008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84"/>
              <p:cNvSpPr/>
              <p:nvPr/>
            </p:nvSpPr>
            <p:spPr>
              <a:xfrm>
                <a:off x="5864817" y="2390775"/>
                <a:ext cx="666158" cy="625475"/>
              </a:xfrm>
              <a:custGeom>
                <a:avLst/>
                <a:gdLst>
                  <a:gd name="connsiteX0" fmla="*/ 318728 w 666158"/>
                  <a:gd name="connsiteY0" fmla="*/ 0 h 625475"/>
                  <a:gd name="connsiteX1" fmla="*/ 666158 w 666158"/>
                  <a:gd name="connsiteY1" fmla="*/ 0 h 625475"/>
                  <a:gd name="connsiteX2" fmla="*/ 666158 w 666158"/>
                  <a:gd name="connsiteY2" fmla="*/ 625475 h 625475"/>
                  <a:gd name="connsiteX3" fmla="*/ 0 w 666158"/>
                  <a:gd name="connsiteY3" fmla="*/ 625475 h 625475"/>
                  <a:gd name="connsiteX4" fmla="*/ 0 w 666158"/>
                  <a:gd name="connsiteY4" fmla="*/ 202325 h 625475"/>
                  <a:gd name="connsiteX5" fmla="*/ 293658 w 666158"/>
                  <a:gd name="connsiteY5" fmla="*/ 46189 h 625475"/>
                  <a:gd name="connsiteX6" fmla="*/ 318728 w 666158"/>
                  <a:gd name="connsiteY6" fmla="*/ 0 h 62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158" h="625475">
                    <a:moveTo>
                      <a:pt x="318728" y="0"/>
                    </a:moveTo>
                    <a:lnTo>
                      <a:pt x="666158" y="0"/>
                    </a:lnTo>
                    <a:lnTo>
                      <a:pt x="666158" y="625475"/>
                    </a:lnTo>
                    <a:lnTo>
                      <a:pt x="0" y="625475"/>
                    </a:lnTo>
                    <a:lnTo>
                      <a:pt x="0" y="202325"/>
                    </a:lnTo>
                    <a:cubicBezTo>
                      <a:pt x="122241" y="202325"/>
                      <a:pt x="230017" y="140390"/>
                      <a:pt x="293658" y="46189"/>
                    </a:cubicBezTo>
                    <a:lnTo>
                      <a:pt x="318728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73"/>
            <p:cNvSpPr txBox="1"/>
            <p:nvPr/>
          </p:nvSpPr>
          <p:spPr>
            <a:xfrm>
              <a:off x="5162689" y="1838878"/>
              <a:ext cx="1949232" cy="41832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Rectangle 74"/>
            <p:cNvSpPr/>
            <p:nvPr/>
          </p:nvSpPr>
          <p:spPr>
            <a:xfrm>
              <a:off x="5368326" y="1602489"/>
              <a:ext cx="1537957" cy="236389"/>
            </a:xfrm>
            <a:prstGeom prst="rect">
              <a:avLst/>
            </a:prstGeom>
          </p:spPr>
          <p:txBody>
            <a:bodyPr wrap="none" lIns="72000" tIns="0" rIns="72000" bIns="0" anchor="ctr" anchorCtr="1">
              <a:normAutofit fontScale="92500" lnSpcReduction="1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Freeform: Shape 78"/>
            <p:cNvSpPr>
              <a:spLocks/>
            </p:cNvSpPr>
            <p:nvPr/>
          </p:nvSpPr>
          <p:spPr bwMode="auto">
            <a:xfrm>
              <a:off x="6086609" y="1181968"/>
              <a:ext cx="223609" cy="351149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642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9"/>
          <p:cNvCxnSpPr>
            <a:cxnSpLocks/>
          </p:cNvCxnSpPr>
          <p:nvPr/>
        </p:nvCxnSpPr>
        <p:spPr>
          <a:xfrm>
            <a:off x="4572000" y="0"/>
            <a:ext cx="0" cy="51435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490991" y="1597071"/>
            <a:ext cx="2102433" cy="704984"/>
            <a:chOff x="4490991" y="1597071"/>
            <a:chExt cx="2102433" cy="704984"/>
          </a:xfrm>
        </p:grpSpPr>
        <p:sp>
          <p:nvSpPr>
            <p:cNvPr id="23" name="Oval 11"/>
            <p:cNvSpPr/>
            <p:nvPr/>
          </p:nvSpPr>
          <p:spPr bwMode="auto">
            <a:xfrm>
              <a:off x="4490991" y="1597071"/>
              <a:ext cx="162018" cy="16201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Group 19"/>
            <p:cNvGrpSpPr/>
            <p:nvPr/>
          </p:nvGrpSpPr>
          <p:grpSpPr>
            <a:xfrm>
              <a:off x="4653009" y="1597071"/>
              <a:ext cx="1940415" cy="704984"/>
              <a:chOff x="6204012" y="2167144"/>
              <a:chExt cx="2587220" cy="939978"/>
            </a:xfrm>
          </p:grpSpPr>
          <p:sp>
            <p:nvSpPr>
              <p:cNvPr id="25" name="Rectangle 1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Rectangle 1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490991" y="2826993"/>
            <a:ext cx="2102433" cy="704984"/>
            <a:chOff x="4490991" y="2826993"/>
            <a:chExt cx="2102433" cy="704984"/>
          </a:xfrm>
        </p:grpSpPr>
        <p:sp>
          <p:nvSpPr>
            <p:cNvPr id="28" name="Oval 13"/>
            <p:cNvSpPr/>
            <p:nvPr/>
          </p:nvSpPr>
          <p:spPr bwMode="auto">
            <a:xfrm>
              <a:off x="4490991" y="2826993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20"/>
            <p:cNvGrpSpPr/>
            <p:nvPr/>
          </p:nvGrpSpPr>
          <p:grpSpPr>
            <a:xfrm>
              <a:off x="4653009" y="2826993"/>
              <a:ext cx="1940415" cy="704984"/>
              <a:chOff x="6204012" y="2167144"/>
              <a:chExt cx="2587220" cy="939978"/>
            </a:xfrm>
          </p:grpSpPr>
          <p:sp>
            <p:nvSpPr>
              <p:cNvPr id="30" name="Rectangle 21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Rectangle 22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490991" y="4056915"/>
            <a:ext cx="2102433" cy="704984"/>
            <a:chOff x="4490991" y="4056915"/>
            <a:chExt cx="2102433" cy="704984"/>
          </a:xfrm>
        </p:grpSpPr>
        <p:sp>
          <p:nvSpPr>
            <p:cNvPr id="33" name="Oval 15"/>
            <p:cNvSpPr/>
            <p:nvPr/>
          </p:nvSpPr>
          <p:spPr bwMode="auto">
            <a:xfrm>
              <a:off x="4490991" y="4056915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Group 23"/>
            <p:cNvGrpSpPr/>
            <p:nvPr/>
          </p:nvGrpSpPr>
          <p:grpSpPr>
            <a:xfrm>
              <a:off x="4653009" y="4056915"/>
              <a:ext cx="1940415" cy="704984"/>
              <a:chOff x="6204012" y="2167144"/>
              <a:chExt cx="2587220" cy="939978"/>
            </a:xfrm>
          </p:grpSpPr>
          <p:sp>
            <p:nvSpPr>
              <p:cNvPr id="35" name="Rectangle 24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Rectangle 25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2550576" y="2183745"/>
            <a:ext cx="2102433" cy="704984"/>
            <a:chOff x="2550576" y="2183745"/>
            <a:chExt cx="2102433" cy="704984"/>
          </a:xfrm>
        </p:grpSpPr>
        <p:sp>
          <p:nvSpPr>
            <p:cNvPr id="38" name="Oval 12"/>
            <p:cNvSpPr/>
            <p:nvPr/>
          </p:nvSpPr>
          <p:spPr bwMode="auto">
            <a:xfrm>
              <a:off x="4490991" y="2212032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26"/>
            <p:cNvGrpSpPr/>
            <p:nvPr/>
          </p:nvGrpSpPr>
          <p:grpSpPr>
            <a:xfrm>
              <a:off x="2550576" y="2183745"/>
              <a:ext cx="1940415" cy="704984"/>
              <a:chOff x="6204012" y="2167144"/>
              <a:chExt cx="2587220" cy="939978"/>
            </a:xfrm>
          </p:grpSpPr>
          <p:sp>
            <p:nvSpPr>
              <p:cNvPr id="40" name="Rectangle 2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2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550576" y="3413667"/>
            <a:ext cx="2102433" cy="704984"/>
            <a:chOff x="2550576" y="3413667"/>
            <a:chExt cx="2102433" cy="704984"/>
          </a:xfrm>
        </p:grpSpPr>
        <p:sp>
          <p:nvSpPr>
            <p:cNvPr id="43" name="Oval 14"/>
            <p:cNvSpPr/>
            <p:nvPr/>
          </p:nvSpPr>
          <p:spPr bwMode="auto">
            <a:xfrm>
              <a:off x="4490991" y="3441954"/>
              <a:ext cx="162018" cy="162018"/>
            </a:xfrm>
            <a:prstGeom prst="ellipse">
              <a:avLst/>
            </a:prstGeom>
            <a:solidFill>
              <a:srgbClr val="39425D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solidFill>
                  <a:srgbClr val="39425D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Group 29"/>
            <p:cNvGrpSpPr/>
            <p:nvPr/>
          </p:nvGrpSpPr>
          <p:grpSpPr>
            <a:xfrm>
              <a:off x="2550576" y="3413667"/>
              <a:ext cx="1940415" cy="704984"/>
              <a:chOff x="6204012" y="2167144"/>
              <a:chExt cx="2587220" cy="939978"/>
            </a:xfrm>
          </p:grpSpPr>
          <p:sp>
            <p:nvSpPr>
              <p:cNvPr id="45" name="Rectangle 30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rgbClr val="39425D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6" name="Rectangle 31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DFE23174-8F7B-48FD-BD4A-D0EFBD05DF33}"/>
              </a:ext>
            </a:extLst>
          </p:cNvPr>
          <p:cNvSpPr/>
          <p:nvPr/>
        </p:nvSpPr>
        <p:spPr>
          <a:xfrm rot="2675650">
            <a:off x="-3422855" y="2090189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A73EBB6-F199-408E-A9C5-12528FD9A877}"/>
              </a:ext>
            </a:extLst>
          </p:cNvPr>
          <p:cNvSpPr/>
          <p:nvPr/>
        </p:nvSpPr>
        <p:spPr>
          <a:xfrm rot="2675650">
            <a:off x="8507581" y="277663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09FD8AB3-C43C-4CF6-8073-FCD84FF24F3B}"/>
              </a:ext>
            </a:extLst>
          </p:cNvPr>
          <p:cNvSpPr/>
          <p:nvPr/>
        </p:nvSpPr>
        <p:spPr>
          <a:xfrm rot="2675650">
            <a:off x="8939627" y="-1684674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: 圆角 28">
            <a:extLst>
              <a:ext uri="{FF2B5EF4-FFF2-40B4-BE49-F238E27FC236}">
                <a16:creationId xmlns="" xmlns:a16="http://schemas.microsoft.com/office/drawing/2014/main" id="{47AA868A-BD43-4C3F-A307-9E4FCBF46C19}"/>
              </a:ext>
            </a:extLst>
          </p:cNvPr>
          <p:cNvSpPr/>
          <p:nvPr/>
        </p:nvSpPr>
        <p:spPr>
          <a:xfrm rot="2753278">
            <a:off x="-3189303" y="-52164"/>
            <a:ext cx="6624736" cy="873314"/>
          </a:xfrm>
          <a:prstGeom prst="roundRect">
            <a:avLst>
              <a:gd name="adj" fmla="val 50000"/>
            </a:avLst>
          </a:pr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="" xmlns:a16="http://schemas.microsoft.com/office/drawing/2014/main" id="{65246A2C-D020-4915-BFD1-7FC3CBDF1785}"/>
              </a:ext>
            </a:extLst>
          </p:cNvPr>
          <p:cNvSpPr/>
          <p:nvPr/>
        </p:nvSpPr>
        <p:spPr>
          <a:xfrm rot="18846722" flipV="1">
            <a:off x="-3189303" y="4092900"/>
            <a:ext cx="6624736" cy="873314"/>
          </a:xfrm>
          <a:prstGeom prst="roundRect">
            <a:avLst>
              <a:gd name="adj" fmla="val 50000"/>
            </a:avLst>
          </a:pr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3" name="Group 9"/>
          <p:cNvGrpSpPr/>
          <p:nvPr/>
        </p:nvGrpSpPr>
        <p:grpSpPr>
          <a:xfrm>
            <a:off x="107894" y="2252893"/>
            <a:ext cx="1156588" cy="637713"/>
            <a:chOff x="2345143" y="2365645"/>
            <a:chExt cx="1800200" cy="992584"/>
          </a:xfrm>
        </p:grpSpPr>
        <p:sp>
          <p:nvSpPr>
            <p:cNvPr id="24" name="TextBox 7"/>
            <p:cNvSpPr txBox="1"/>
            <p:nvPr/>
          </p:nvSpPr>
          <p:spPr>
            <a:xfrm>
              <a:off x="2345143" y="2365645"/>
              <a:ext cx="1800200" cy="67710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2345143" y="3142785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CONTENTS</a:t>
              </a:r>
            </a:p>
          </p:txBody>
        </p:sp>
      </p:grpSp>
      <p:sp>
        <p:nvSpPr>
          <p:cNvPr id="6" name="Diamond 11"/>
          <p:cNvSpPr/>
          <p:nvPr/>
        </p:nvSpPr>
        <p:spPr bwMode="auto">
          <a:xfrm>
            <a:off x="1879174" y="771550"/>
            <a:ext cx="739798" cy="739797"/>
          </a:xfrm>
          <a:prstGeom prst="diamond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01</a:t>
            </a:r>
          </a:p>
        </p:txBody>
      </p:sp>
      <p:sp>
        <p:nvSpPr>
          <p:cNvPr id="7" name="Diamond 12"/>
          <p:cNvSpPr/>
          <p:nvPr/>
        </p:nvSpPr>
        <p:spPr bwMode="auto">
          <a:xfrm>
            <a:off x="2707062" y="1582508"/>
            <a:ext cx="739798" cy="739797"/>
          </a:xfrm>
          <a:prstGeom prst="diamond">
            <a:avLst/>
          </a:prstGeom>
          <a:solidFill>
            <a:srgbClr val="39425D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02</a:t>
            </a:r>
          </a:p>
        </p:txBody>
      </p:sp>
      <p:sp>
        <p:nvSpPr>
          <p:cNvPr id="8" name="Diamond 13"/>
          <p:cNvSpPr/>
          <p:nvPr/>
        </p:nvSpPr>
        <p:spPr bwMode="auto">
          <a:xfrm>
            <a:off x="2707062" y="2727520"/>
            <a:ext cx="739798" cy="739797"/>
          </a:xfrm>
          <a:prstGeom prst="diamond">
            <a:avLst/>
          </a:prstGeom>
          <a:solidFill>
            <a:schemeClr val="accent4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03</a:t>
            </a:r>
          </a:p>
        </p:txBody>
      </p:sp>
      <p:sp>
        <p:nvSpPr>
          <p:cNvPr id="9" name="Diamond 14"/>
          <p:cNvSpPr/>
          <p:nvPr/>
        </p:nvSpPr>
        <p:spPr bwMode="auto">
          <a:xfrm>
            <a:off x="1879174" y="3588307"/>
            <a:ext cx="739798" cy="739797"/>
          </a:xfrm>
          <a:prstGeom prst="diamond">
            <a:avLst/>
          </a:prstGeom>
          <a:solidFill>
            <a:srgbClr val="39425D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04</a:t>
            </a:r>
          </a:p>
        </p:txBody>
      </p:sp>
      <p:grpSp>
        <p:nvGrpSpPr>
          <p:cNvPr id="10" name="Group 21"/>
          <p:cNvGrpSpPr/>
          <p:nvPr/>
        </p:nvGrpSpPr>
        <p:grpSpPr>
          <a:xfrm>
            <a:off x="2618972" y="955184"/>
            <a:ext cx="2545865" cy="361864"/>
            <a:chOff x="3943834" y="704409"/>
            <a:chExt cx="3962574" cy="563232"/>
          </a:xfrm>
        </p:grpSpPr>
        <p:sp>
          <p:nvSpPr>
            <p:cNvPr id="20" name="TextBox 19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2A465C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20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3446860" y="1750126"/>
            <a:ext cx="2545865" cy="361864"/>
            <a:chOff x="3943834" y="704409"/>
            <a:chExt cx="3962574" cy="563232"/>
          </a:xfrm>
        </p:grpSpPr>
        <p:sp>
          <p:nvSpPr>
            <p:cNvPr id="18" name="TextBox 23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838383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24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3446860" y="2968905"/>
            <a:ext cx="2545865" cy="361864"/>
            <a:chOff x="3943834" y="704409"/>
            <a:chExt cx="3962574" cy="563232"/>
          </a:xfrm>
        </p:grpSpPr>
        <p:sp>
          <p:nvSpPr>
            <p:cNvPr id="16" name="TextBox 26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2A465C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27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28"/>
          <p:cNvGrpSpPr/>
          <p:nvPr/>
        </p:nvGrpSpPr>
        <p:grpSpPr>
          <a:xfrm>
            <a:off x="2618972" y="3844429"/>
            <a:ext cx="2545865" cy="361864"/>
            <a:chOff x="3943834" y="704409"/>
            <a:chExt cx="3962574" cy="563232"/>
          </a:xfrm>
        </p:grpSpPr>
        <p:sp>
          <p:nvSpPr>
            <p:cNvPr id="14" name="TextBox 29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838383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TextBox 30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0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fade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>
          <a:xfrm>
            <a:off x="1378825" y="1027389"/>
            <a:ext cx="3061674" cy="437398"/>
            <a:chOff x="1838434" y="1562260"/>
            <a:chExt cx="4082232" cy="583197"/>
          </a:xfrm>
        </p:grpSpPr>
        <p:sp>
          <p:nvSpPr>
            <p:cNvPr id="38" name="TextBox 2"/>
            <p:cNvSpPr txBox="1">
              <a:spLocks/>
            </p:cNvSpPr>
            <p:nvPr/>
          </p:nvSpPr>
          <p:spPr bwMode="auto">
            <a:xfrm>
              <a:off x="1838434" y="1820857"/>
              <a:ext cx="4082232" cy="32460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39" name="TextBox 3"/>
            <p:cNvSpPr txBox="1">
              <a:spLocks/>
            </p:cNvSpPr>
            <p:nvPr/>
          </p:nvSpPr>
          <p:spPr bwMode="auto">
            <a:xfrm>
              <a:off x="1838434" y="1562260"/>
              <a:ext cx="1433085" cy="25859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867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7"/>
          <p:cNvGrpSpPr/>
          <p:nvPr/>
        </p:nvGrpSpPr>
        <p:grpSpPr>
          <a:xfrm>
            <a:off x="1378825" y="1752549"/>
            <a:ext cx="3061674" cy="437398"/>
            <a:chOff x="1838434" y="2485763"/>
            <a:chExt cx="4082232" cy="583197"/>
          </a:xfrm>
        </p:grpSpPr>
        <p:sp>
          <p:nvSpPr>
            <p:cNvPr id="36" name="TextBox 55"/>
            <p:cNvSpPr txBox="1">
              <a:spLocks/>
            </p:cNvSpPr>
            <p:nvPr/>
          </p:nvSpPr>
          <p:spPr bwMode="auto">
            <a:xfrm>
              <a:off x="1838434" y="2744360"/>
              <a:ext cx="4082232" cy="32460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37" name="TextBox 6"/>
            <p:cNvSpPr txBox="1">
              <a:spLocks/>
            </p:cNvSpPr>
            <p:nvPr/>
          </p:nvSpPr>
          <p:spPr bwMode="auto">
            <a:xfrm>
              <a:off x="1838434" y="2485763"/>
              <a:ext cx="1433085" cy="25859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867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9" name="Oval 34"/>
          <p:cNvSpPr/>
          <p:nvPr/>
        </p:nvSpPr>
        <p:spPr>
          <a:xfrm>
            <a:off x="4788024" y="1685223"/>
            <a:ext cx="572048" cy="57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Oval 39"/>
          <p:cNvSpPr/>
          <p:nvPr/>
        </p:nvSpPr>
        <p:spPr>
          <a:xfrm>
            <a:off x="4788024" y="960064"/>
            <a:ext cx="572048" cy="57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Oval 44"/>
          <p:cNvSpPr/>
          <p:nvPr/>
        </p:nvSpPr>
        <p:spPr>
          <a:xfrm>
            <a:off x="673059" y="960064"/>
            <a:ext cx="572048" cy="572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Oval 49"/>
          <p:cNvSpPr/>
          <p:nvPr/>
        </p:nvSpPr>
        <p:spPr>
          <a:xfrm>
            <a:off x="673059" y="1685223"/>
            <a:ext cx="572048" cy="57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Freeform: Shape 51"/>
          <p:cNvSpPr>
            <a:spLocks/>
          </p:cNvSpPr>
          <p:nvPr/>
        </p:nvSpPr>
        <p:spPr bwMode="auto">
          <a:xfrm>
            <a:off x="4883954" y="1061141"/>
            <a:ext cx="369894" cy="369894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Freeform: Shape 52"/>
          <p:cNvSpPr>
            <a:spLocks/>
          </p:cNvSpPr>
          <p:nvPr/>
        </p:nvSpPr>
        <p:spPr bwMode="auto">
          <a:xfrm>
            <a:off x="790937" y="1786300"/>
            <a:ext cx="369894" cy="369894"/>
          </a:xfrm>
          <a:custGeom>
            <a:avLst/>
            <a:gdLst>
              <a:gd name="T0" fmla="*/ 187 w 228"/>
              <a:gd name="T1" fmla="*/ 114 h 240"/>
              <a:gd name="T2" fmla="*/ 114 w 228"/>
              <a:gd name="T3" fmla="*/ 40 h 240"/>
              <a:gd name="T4" fmla="*/ 40 w 228"/>
              <a:gd name="T5" fmla="*/ 114 h 240"/>
              <a:gd name="T6" fmla="*/ 68 w 228"/>
              <a:gd name="T7" fmla="*/ 171 h 240"/>
              <a:gd name="T8" fmla="*/ 74 w 228"/>
              <a:gd name="T9" fmla="*/ 173 h 240"/>
              <a:gd name="T10" fmla="*/ 81 w 228"/>
              <a:gd name="T11" fmla="*/ 169 h 240"/>
              <a:gd name="T12" fmla="*/ 79 w 228"/>
              <a:gd name="T13" fmla="*/ 156 h 240"/>
              <a:gd name="T14" fmla="*/ 59 w 228"/>
              <a:gd name="T15" fmla="*/ 114 h 240"/>
              <a:gd name="T16" fmla="*/ 114 w 228"/>
              <a:gd name="T17" fmla="*/ 59 h 240"/>
              <a:gd name="T18" fmla="*/ 169 w 228"/>
              <a:gd name="T19" fmla="*/ 114 h 240"/>
              <a:gd name="T20" fmla="*/ 152 w 228"/>
              <a:gd name="T21" fmla="*/ 153 h 240"/>
              <a:gd name="T22" fmla="*/ 151 w 228"/>
              <a:gd name="T23" fmla="*/ 166 h 240"/>
              <a:gd name="T24" fmla="*/ 165 w 228"/>
              <a:gd name="T25" fmla="*/ 167 h 240"/>
              <a:gd name="T26" fmla="*/ 187 w 228"/>
              <a:gd name="T27" fmla="*/ 114 h 240"/>
              <a:gd name="T28" fmla="*/ 116 w 228"/>
              <a:gd name="T29" fmla="*/ 79 h 240"/>
              <a:gd name="T30" fmla="*/ 81 w 228"/>
              <a:gd name="T31" fmla="*/ 114 h 240"/>
              <a:gd name="T32" fmla="*/ 101 w 228"/>
              <a:gd name="T33" fmla="*/ 144 h 240"/>
              <a:gd name="T34" fmla="*/ 101 w 228"/>
              <a:gd name="T35" fmla="*/ 226 h 240"/>
              <a:gd name="T36" fmla="*/ 115 w 228"/>
              <a:gd name="T37" fmla="*/ 240 h 240"/>
              <a:gd name="T38" fmla="*/ 129 w 228"/>
              <a:gd name="T39" fmla="*/ 226 h 240"/>
              <a:gd name="T40" fmla="*/ 129 w 228"/>
              <a:gd name="T41" fmla="*/ 145 h 240"/>
              <a:gd name="T42" fmla="*/ 150 w 228"/>
              <a:gd name="T43" fmla="*/ 114 h 240"/>
              <a:gd name="T44" fmla="*/ 116 w 228"/>
              <a:gd name="T45" fmla="*/ 79 h 240"/>
              <a:gd name="T46" fmla="*/ 114 w 228"/>
              <a:gd name="T47" fmla="*/ 0 h 240"/>
              <a:gd name="T48" fmla="*/ 0 w 228"/>
              <a:gd name="T49" fmla="*/ 114 h 240"/>
              <a:gd name="T50" fmla="*/ 52 w 228"/>
              <a:gd name="T51" fmla="*/ 209 h 240"/>
              <a:gd name="T52" fmla="*/ 57 w 228"/>
              <a:gd name="T53" fmla="*/ 211 h 240"/>
              <a:gd name="T54" fmla="*/ 65 w 228"/>
              <a:gd name="T55" fmla="*/ 206 h 240"/>
              <a:gd name="T56" fmla="*/ 62 w 228"/>
              <a:gd name="T57" fmla="*/ 193 h 240"/>
              <a:gd name="T58" fmla="*/ 19 w 228"/>
              <a:gd name="T59" fmla="*/ 114 h 240"/>
              <a:gd name="T60" fmla="*/ 114 w 228"/>
              <a:gd name="T61" fmla="*/ 18 h 240"/>
              <a:gd name="T62" fmla="*/ 209 w 228"/>
              <a:gd name="T63" fmla="*/ 114 h 240"/>
              <a:gd name="T64" fmla="*/ 168 w 228"/>
              <a:gd name="T65" fmla="*/ 192 h 240"/>
              <a:gd name="T66" fmla="*/ 165 w 228"/>
              <a:gd name="T67" fmla="*/ 205 h 240"/>
              <a:gd name="T68" fmla="*/ 178 w 228"/>
              <a:gd name="T69" fmla="*/ 208 h 240"/>
              <a:gd name="T70" fmla="*/ 228 w 228"/>
              <a:gd name="T71" fmla="*/ 114 h 240"/>
              <a:gd name="T72" fmla="*/ 114 w 228"/>
              <a:gd name="T7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8" h="240">
                <a:moveTo>
                  <a:pt x="187" y="114"/>
                </a:moveTo>
                <a:cubicBezTo>
                  <a:pt x="187" y="73"/>
                  <a:pt x="154" y="40"/>
                  <a:pt x="114" y="40"/>
                </a:cubicBezTo>
                <a:cubicBezTo>
                  <a:pt x="73" y="40"/>
                  <a:pt x="40" y="73"/>
                  <a:pt x="40" y="114"/>
                </a:cubicBezTo>
                <a:cubicBezTo>
                  <a:pt x="40" y="136"/>
                  <a:pt x="50" y="157"/>
                  <a:pt x="68" y="171"/>
                </a:cubicBezTo>
                <a:cubicBezTo>
                  <a:pt x="69" y="172"/>
                  <a:pt x="71" y="173"/>
                  <a:pt x="74" y="173"/>
                </a:cubicBezTo>
                <a:cubicBezTo>
                  <a:pt x="76" y="173"/>
                  <a:pt x="79" y="171"/>
                  <a:pt x="81" y="169"/>
                </a:cubicBezTo>
                <a:cubicBezTo>
                  <a:pt x="84" y="165"/>
                  <a:pt x="83" y="159"/>
                  <a:pt x="79" y="156"/>
                </a:cubicBezTo>
                <a:cubicBezTo>
                  <a:pt x="67" y="146"/>
                  <a:pt x="59" y="130"/>
                  <a:pt x="59" y="114"/>
                </a:cubicBezTo>
                <a:cubicBezTo>
                  <a:pt x="59" y="83"/>
                  <a:pt x="84" y="59"/>
                  <a:pt x="114" y="59"/>
                </a:cubicBezTo>
                <a:cubicBezTo>
                  <a:pt x="144" y="59"/>
                  <a:pt x="169" y="83"/>
                  <a:pt x="169" y="114"/>
                </a:cubicBezTo>
                <a:cubicBezTo>
                  <a:pt x="169" y="129"/>
                  <a:pt x="163" y="143"/>
                  <a:pt x="152" y="153"/>
                </a:cubicBezTo>
                <a:cubicBezTo>
                  <a:pt x="148" y="157"/>
                  <a:pt x="148" y="163"/>
                  <a:pt x="151" y="166"/>
                </a:cubicBezTo>
                <a:cubicBezTo>
                  <a:pt x="155" y="170"/>
                  <a:pt x="161" y="170"/>
                  <a:pt x="165" y="167"/>
                </a:cubicBezTo>
                <a:cubicBezTo>
                  <a:pt x="179" y="153"/>
                  <a:pt x="187" y="134"/>
                  <a:pt x="187" y="114"/>
                </a:cubicBezTo>
                <a:close/>
                <a:moveTo>
                  <a:pt x="116" y="79"/>
                </a:moveTo>
                <a:cubicBezTo>
                  <a:pt x="97" y="79"/>
                  <a:pt x="81" y="95"/>
                  <a:pt x="81" y="114"/>
                </a:cubicBezTo>
                <a:cubicBezTo>
                  <a:pt x="81" y="127"/>
                  <a:pt x="89" y="139"/>
                  <a:pt x="101" y="144"/>
                </a:cubicBezTo>
                <a:cubicBezTo>
                  <a:pt x="101" y="226"/>
                  <a:pt x="101" y="226"/>
                  <a:pt x="101" y="226"/>
                </a:cubicBezTo>
                <a:cubicBezTo>
                  <a:pt x="101" y="233"/>
                  <a:pt x="107" y="240"/>
                  <a:pt x="115" y="240"/>
                </a:cubicBezTo>
                <a:cubicBezTo>
                  <a:pt x="123" y="240"/>
                  <a:pt x="129" y="233"/>
                  <a:pt x="129" y="226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41" y="140"/>
                  <a:pt x="150" y="128"/>
                  <a:pt x="150" y="114"/>
                </a:cubicBezTo>
                <a:cubicBezTo>
                  <a:pt x="150" y="95"/>
                  <a:pt x="134" y="79"/>
                  <a:pt x="116" y="79"/>
                </a:cubicBezTo>
                <a:close/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52"/>
                  <a:pt x="19" y="188"/>
                  <a:pt x="52" y="209"/>
                </a:cubicBezTo>
                <a:cubicBezTo>
                  <a:pt x="54" y="210"/>
                  <a:pt x="55" y="211"/>
                  <a:pt x="57" y="211"/>
                </a:cubicBezTo>
                <a:cubicBezTo>
                  <a:pt x="60" y="211"/>
                  <a:pt x="63" y="209"/>
                  <a:pt x="65" y="206"/>
                </a:cubicBezTo>
                <a:cubicBezTo>
                  <a:pt x="68" y="202"/>
                  <a:pt x="67" y="196"/>
                  <a:pt x="62" y="193"/>
                </a:cubicBezTo>
                <a:cubicBezTo>
                  <a:pt x="35" y="176"/>
                  <a:pt x="19" y="146"/>
                  <a:pt x="19" y="114"/>
                </a:cubicBezTo>
                <a:cubicBezTo>
                  <a:pt x="19" y="61"/>
                  <a:pt x="61" y="18"/>
                  <a:pt x="114" y="18"/>
                </a:cubicBezTo>
                <a:cubicBezTo>
                  <a:pt x="166" y="18"/>
                  <a:pt x="209" y="61"/>
                  <a:pt x="209" y="114"/>
                </a:cubicBezTo>
                <a:cubicBezTo>
                  <a:pt x="209" y="145"/>
                  <a:pt x="194" y="174"/>
                  <a:pt x="168" y="192"/>
                </a:cubicBezTo>
                <a:cubicBezTo>
                  <a:pt x="163" y="195"/>
                  <a:pt x="162" y="201"/>
                  <a:pt x="165" y="205"/>
                </a:cubicBezTo>
                <a:cubicBezTo>
                  <a:pt x="168" y="209"/>
                  <a:pt x="174" y="211"/>
                  <a:pt x="178" y="208"/>
                </a:cubicBezTo>
                <a:cubicBezTo>
                  <a:pt x="209" y="186"/>
                  <a:pt x="228" y="151"/>
                  <a:pt x="228" y="114"/>
                </a:cubicBezTo>
                <a:cubicBezTo>
                  <a:pt x="228" y="51"/>
                  <a:pt x="177" y="0"/>
                  <a:pt x="11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Freeform: Shape 53"/>
          <p:cNvSpPr>
            <a:spLocks/>
          </p:cNvSpPr>
          <p:nvPr/>
        </p:nvSpPr>
        <p:spPr bwMode="auto">
          <a:xfrm>
            <a:off x="4879208" y="1786300"/>
            <a:ext cx="369894" cy="369894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Freeform: Shape 54"/>
          <p:cNvSpPr>
            <a:spLocks/>
          </p:cNvSpPr>
          <p:nvPr/>
        </p:nvSpPr>
        <p:spPr bwMode="auto">
          <a:xfrm>
            <a:off x="777602" y="1061141"/>
            <a:ext cx="369894" cy="369894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59993" y="2616759"/>
            <a:ext cx="7824015" cy="1795161"/>
            <a:chOff x="659993" y="2616759"/>
            <a:chExt cx="7824015" cy="1795161"/>
          </a:xfrm>
        </p:grpSpPr>
        <p:sp>
          <p:nvSpPr>
            <p:cNvPr id="6" name="Rectangle: Rounded Corners 14"/>
            <p:cNvSpPr/>
            <p:nvPr/>
          </p:nvSpPr>
          <p:spPr>
            <a:xfrm>
              <a:off x="659994" y="2833876"/>
              <a:ext cx="7824014" cy="1563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Rectangle: Rounded Corners 15"/>
            <p:cNvSpPr/>
            <p:nvPr/>
          </p:nvSpPr>
          <p:spPr>
            <a:xfrm>
              <a:off x="659993" y="2833876"/>
              <a:ext cx="6735252" cy="1563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16"/>
            <p:cNvSpPr txBox="1">
              <a:spLocks/>
            </p:cNvSpPr>
            <p:nvPr/>
          </p:nvSpPr>
          <p:spPr bwMode="auto">
            <a:xfrm>
              <a:off x="790937" y="2616759"/>
              <a:ext cx="2665560" cy="21711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TextBox 17"/>
            <p:cNvSpPr txBox="1">
              <a:spLocks/>
            </p:cNvSpPr>
            <p:nvPr/>
          </p:nvSpPr>
          <p:spPr bwMode="auto">
            <a:xfrm>
              <a:off x="7465782" y="2836263"/>
              <a:ext cx="170720" cy="1565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en-US" altLang="ko-KR" sz="1600">
                  <a:cs typeface="+mn-ea"/>
                  <a:sym typeface="+mn-lt"/>
                </a:rPr>
                <a:t>80</a:t>
              </a:r>
            </a:p>
          </p:txBody>
        </p:sp>
        <p:sp>
          <p:nvSpPr>
            <p:cNvPr id="10" name="Rectangle: Rounded Corners 19"/>
            <p:cNvSpPr/>
            <p:nvPr/>
          </p:nvSpPr>
          <p:spPr>
            <a:xfrm>
              <a:off x="659994" y="3307552"/>
              <a:ext cx="7824013" cy="15634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Rectangle: Rounded Corners 20"/>
            <p:cNvSpPr/>
            <p:nvPr/>
          </p:nvSpPr>
          <p:spPr>
            <a:xfrm>
              <a:off x="659994" y="3307552"/>
              <a:ext cx="4175307" cy="15634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22"/>
            <p:cNvSpPr txBox="1">
              <a:spLocks/>
            </p:cNvSpPr>
            <p:nvPr/>
          </p:nvSpPr>
          <p:spPr bwMode="auto">
            <a:xfrm>
              <a:off x="4922495" y="3309064"/>
              <a:ext cx="170720" cy="1565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en-US" altLang="ko-KR" sz="1600">
                  <a:cs typeface="+mn-ea"/>
                  <a:sym typeface="+mn-lt"/>
                </a:rPr>
                <a:t>55</a:t>
              </a:r>
            </a:p>
          </p:txBody>
        </p:sp>
        <p:sp>
          <p:nvSpPr>
            <p:cNvPr id="13" name="Rectangle: Rounded Corners 24"/>
            <p:cNvSpPr/>
            <p:nvPr/>
          </p:nvSpPr>
          <p:spPr>
            <a:xfrm>
              <a:off x="659994" y="3781449"/>
              <a:ext cx="7824013" cy="1563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Rectangle: Rounded Corners 25"/>
            <p:cNvSpPr/>
            <p:nvPr/>
          </p:nvSpPr>
          <p:spPr>
            <a:xfrm>
              <a:off x="659994" y="3781449"/>
              <a:ext cx="4650644" cy="15634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TextBox 27"/>
            <p:cNvSpPr txBox="1">
              <a:spLocks/>
            </p:cNvSpPr>
            <p:nvPr/>
          </p:nvSpPr>
          <p:spPr bwMode="auto">
            <a:xfrm>
              <a:off x="5366840" y="3782086"/>
              <a:ext cx="170720" cy="1565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en-US" altLang="ko-KR" sz="1600">
                  <a:cs typeface="+mn-ea"/>
                  <a:sym typeface="+mn-lt"/>
                </a:rPr>
                <a:t>60</a:t>
              </a:r>
            </a:p>
          </p:txBody>
        </p:sp>
        <p:sp>
          <p:nvSpPr>
            <p:cNvPr id="16" name="Rectangle: Rounded Corners 29"/>
            <p:cNvSpPr/>
            <p:nvPr/>
          </p:nvSpPr>
          <p:spPr>
            <a:xfrm>
              <a:off x="659994" y="4255573"/>
              <a:ext cx="7824013" cy="1563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Rectangle: Rounded Corners 30"/>
            <p:cNvSpPr/>
            <p:nvPr/>
          </p:nvSpPr>
          <p:spPr>
            <a:xfrm>
              <a:off x="659994" y="4255573"/>
              <a:ext cx="2803450" cy="1563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TextBox 32"/>
            <p:cNvSpPr txBox="1">
              <a:spLocks/>
            </p:cNvSpPr>
            <p:nvPr/>
          </p:nvSpPr>
          <p:spPr bwMode="auto">
            <a:xfrm>
              <a:off x="3542690" y="4255333"/>
              <a:ext cx="170720" cy="1565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en-US" altLang="ko-KR" sz="1600">
                  <a:cs typeface="+mn-ea"/>
                  <a:sym typeface="+mn-lt"/>
                </a:rPr>
                <a:t>37</a:t>
              </a:r>
            </a:p>
          </p:txBody>
        </p:sp>
        <p:sp>
          <p:nvSpPr>
            <p:cNvPr id="27" name="TextBox 58"/>
            <p:cNvSpPr txBox="1">
              <a:spLocks/>
            </p:cNvSpPr>
            <p:nvPr/>
          </p:nvSpPr>
          <p:spPr bwMode="auto">
            <a:xfrm>
              <a:off x="790937" y="3090436"/>
              <a:ext cx="2665560" cy="21711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59"/>
            <p:cNvSpPr txBox="1">
              <a:spLocks/>
            </p:cNvSpPr>
            <p:nvPr/>
          </p:nvSpPr>
          <p:spPr bwMode="auto">
            <a:xfrm>
              <a:off x="790937" y="3564332"/>
              <a:ext cx="2665560" cy="21711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TextBox 60"/>
            <p:cNvSpPr txBox="1">
              <a:spLocks/>
            </p:cNvSpPr>
            <p:nvPr/>
          </p:nvSpPr>
          <p:spPr bwMode="auto">
            <a:xfrm>
              <a:off x="797884" y="4038456"/>
              <a:ext cx="2665560" cy="21711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0" name="Group 4"/>
          <p:cNvGrpSpPr/>
          <p:nvPr/>
        </p:nvGrpSpPr>
        <p:grpSpPr>
          <a:xfrm>
            <a:off x="5493791" y="1027389"/>
            <a:ext cx="3061674" cy="437398"/>
            <a:chOff x="7325054" y="1523738"/>
            <a:chExt cx="4082232" cy="583197"/>
          </a:xfrm>
        </p:grpSpPr>
        <p:sp>
          <p:nvSpPr>
            <p:cNvPr id="34" name="TextBox 9"/>
            <p:cNvSpPr txBox="1">
              <a:spLocks/>
            </p:cNvSpPr>
            <p:nvPr/>
          </p:nvSpPr>
          <p:spPr bwMode="auto">
            <a:xfrm>
              <a:off x="7325054" y="1523738"/>
              <a:ext cx="1433085" cy="25859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867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5" name="TextBox 33"/>
            <p:cNvSpPr txBox="1">
              <a:spLocks/>
            </p:cNvSpPr>
            <p:nvPr/>
          </p:nvSpPr>
          <p:spPr bwMode="auto">
            <a:xfrm>
              <a:off x="7325054" y="1782335"/>
              <a:ext cx="4082232" cy="32460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1" name="Group 5"/>
          <p:cNvGrpSpPr/>
          <p:nvPr/>
        </p:nvGrpSpPr>
        <p:grpSpPr>
          <a:xfrm>
            <a:off x="5493791" y="1752549"/>
            <a:ext cx="3061674" cy="437398"/>
            <a:chOff x="7325054" y="2496601"/>
            <a:chExt cx="4082232" cy="583197"/>
          </a:xfrm>
        </p:grpSpPr>
        <p:sp>
          <p:nvSpPr>
            <p:cNvPr id="32" name="TextBox 12"/>
            <p:cNvSpPr txBox="1">
              <a:spLocks/>
            </p:cNvSpPr>
            <p:nvPr/>
          </p:nvSpPr>
          <p:spPr bwMode="auto">
            <a:xfrm>
              <a:off x="7325054" y="2496601"/>
              <a:ext cx="1433085" cy="25859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867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TextBox 35"/>
            <p:cNvSpPr txBox="1">
              <a:spLocks/>
            </p:cNvSpPr>
            <p:nvPr/>
          </p:nvSpPr>
          <p:spPr bwMode="auto">
            <a:xfrm>
              <a:off x="7325054" y="2755198"/>
              <a:ext cx="4082232" cy="32460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132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 rot="5400000">
            <a:off x="4516308" y="-1087363"/>
            <a:ext cx="138219" cy="7371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751214" y="2070977"/>
            <a:ext cx="1667990" cy="1726403"/>
            <a:chOff x="751214" y="2070977"/>
            <a:chExt cx="1667990" cy="1726403"/>
          </a:xfrm>
        </p:grpSpPr>
        <p:grpSp>
          <p:nvGrpSpPr>
            <p:cNvPr id="5" name="Group 7"/>
            <p:cNvGrpSpPr/>
            <p:nvPr/>
          </p:nvGrpSpPr>
          <p:grpSpPr>
            <a:xfrm>
              <a:off x="1277901" y="2410049"/>
              <a:ext cx="1140866" cy="495282"/>
              <a:chOff x="1785938" y="1587962"/>
              <a:chExt cx="1217700" cy="528638"/>
            </a:xfrm>
          </p:grpSpPr>
          <p:sp>
            <p:nvSpPr>
              <p:cNvPr id="38" name="Right Triangle 6"/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Parallelogram 3"/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Oval 8"/>
            <p:cNvSpPr/>
            <p:nvPr/>
          </p:nvSpPr>
          <p:spPr>
            <a:xfrm>
              <a:off x="1719483" y="2070977"/>
              <a:ext cx="430013" cy="430013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ar-SA" b="1"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15" name="Group 1"/>
            <p:cNvGrpSpPr/>
            <p:nvPr/>
          </p:nvGrpSpPr>
          <p:grpSpPr>
            <a:xfrm>
              <a:off x="751214" y="3159320"/>
              <a:ext cx="1667990" cy="638060"/>
              <a:chOff x="1001619" y="4224642"/>
              <a:chExt cx="2223986" cy="850747"/>
            </a:xfrm>
          </p:grpSpPr>
          <p:sp>
            <p:nvSpPr>
              <p:cNvPr id="28" name="TextBox 57"/>
              <p:cNvSpPr txBox="1">
                <a:spLocks/>
              </p:cNvSpPr>
              <p:nvPr/>
            </p:nvSpPr>
            <p:spPr bwMode="auto">
              <a:xfrm>
                <a:off x="1001619" y="4224642"/>
                <a:ext cx="2223986" cy="340735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 fontScale="77500" lnSpcReduction="20000"/>
              </a:bodyPr>
              <a:lstStyle/>
              <a:p>
                <a:pPr algn="ctr" latinLnBrk="0"/>
                <a:r>
                  <a:rPr lang="zh-CN" altLang="en-US" sz="1600">
                    <a:solidFill>
                      <a:schemeClr val="accent1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58"/>
              <p:cNvSpPr txBox="1">
                <a:spLocks/>
              </p:cNvSpPr>
              <p:nvPr/>
            </p:nvSpPr>
            <p:spPr bwMode="auto">
              <a:xfrm>
                <a:off x="1001619" y="4565377"/>
                <a:ext cx="2223986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 fontScale="77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212510" y="1346119"/>
            <a:ext cx="1667990" cy="1778660"/>
            <a:chOff x="2212510" y="1346119"/>
            <a:chExt cx="1667990" cy="1778660"/>
          </a:xfrm>
        </p:grpSpPr>
        <p:grpSp>
          <p:nvGrpSpPr>
            <p:cNvPr id="7" name="Group 15"/>
            <p:cNvGrpSpPr/>
            <p:nvPr/>
          </p:nvGrpSpPr>
          <p:grpSpPr>
            <a:xfrm flipV="1">
              <a:off x="2612044" y="2295192"/>
              <a:ext cx="1140866" cy="495282"/>
              <a:chOff x="1785938" y="1587962"/>
              <a:chExt cx="1217700" cy="528638"/>
            </a:xfrm>
          </p:grpSpPr>
          <p:sp>
            <p:nvSpPr>
              <p:cNvPr id="36" name="Right Triangle 19"/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Parallelogram 18"/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Oval 16"/>
            <p:cNvSpPr/>
            <p:nvPr/>
          </p:nvSpPr>
          <p:spPr>
            <a:xfrm>
              <a:off x="3053626" y="2694766"/>
              <a:ext cx="430013" cy="430013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ar-SA" b="1">
                  <a:cs typeface="+mn-ea"/>
                  <a:sym typeface="+mn-lt"/>
                </a:rPr>
                <a:t>2</a:t>
              </a:r>
            </a:p>
          </p:txBody>
        </p:sp>
        <p:grpSp>
          <p:nvGrpSpPr>
            <p:cNvPr id="16" name="Group 2"/>
            <p:cNvGrpSpPr/>
            <p:nvPr/>
          </p:nvGrpSpPr>
          <p:grpSpPr>
            <a:xfrm>
              <a:off x="2212510" y="1346119"/>
              <a:ext cx="1667990" cy="638060"/>
              <a:chOff x="2950013" y="2468164"/>
              <a:chExt cx="2223986" cy="850747"/>
            </a:xfrm>
          </p:grpSpPr>
          <p:sp>
            <p:nvSpPr>
              <p:cNvPr id="26" name="TextBox 61"/>
              <p:cNvSpPr txBox="1">
                <a:spLocks/>
              </p:cNvSpPr>
              <p:nvPr/>
            </p:nvSpPr>
            <p:spPr bwMode="auto">
              <a:xfrm>
                <a:off x="2950013" y="2468164"/>
                <a:ext cx="2223986" cy="340735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 fontScale="77500" lnSpcReduction="20000"/>
              </a:bodyPr>
              <a:lstStyle/>
              <a:p>
                <a:pPr algn="ctr" latinLnBrk="0"/>
                <a:r>
                  <a:rPr lang="zh-CN" altLang="en-US" sz="1600">
                    <a:solidFill>
                      <a:schemeClr val="accent2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62"/>
              <p:cNvSpPr txBox="1">
                <a:spLocks/>
              </p:cNvSpPr>
              <p:nvPr/>
            </p:nvSpPr>
            <p:spPr bwMode="auto">
              <a:xfrm>
                <a:off x="2950013" y="2808899"/>
                <a:ext cx="2223986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 fontScale="77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054041" y="1346119"/>
            <a:ext cx="1667990" cy="1778660"/>
            <a:chOff x="5054041" y="1346119"/>
            <a:chExt cx="1667990" cy="1778660"/>
          </a:xfrm>
        </p:grpSpPr>
        <p:grpSp>
          <p:nvGrpSpPr>
            <p:cNvPr id="11" name="Group 27"/>
            <p:cNvGrpSpPr/>
            <p:nvPr/>
          </p:nvGrpSpPr>
          <p:grpSpPr>
            <a:xfrm flipV="1">
              <a:off x="5448741" y="2295192"/>
              <a:ext cx="1140866" cy="495282"/>
              <a:chOff x="1785938" y="1587962"/>
              <a:chExt cx="1217700" cy="528638"/>
            </a:xfrm>
          </p:grpSpPr>
          <p:sp>
            <p:nvSpPr>
              <p:cNvPr id="32" name="Right Triangle 31"/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Parallelogram 30"/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Oval 28"/>
            <p:cNvSpPr/>
            <p:nvPr/>
          </p:nvSpPr>
          <p:spPr>
            <a:xfrm>
              <a:off x="5871475" y="2694766"/>
              <a:ext cx="430013" cy="430013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ar-SA" b="1">
                  <a:cs typeface="+mn-ea"/>
                  <a:sym typeface="+mn-lt"/>
                </a:rPr>
                <a:t>4</a:t>
              </a:r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5054041" y="1346119"/>
              <a:ext cx="1667990" cy="638060"/>
              <a:chOff x="6738721" y="2468164"/>
              <a:chExt cx="2223986" cy="850747"/>
            </a:xfrm>
          </p:grpSpPr>
          <p:sp>
            <p:nvSpPr>
              <p:cNvPr id="24" name="TextBox 63"/>
              <p:cNvSpPr txBox="1">
                <a:spLocks/>
              </p:cNvSpPr>
              <p:nvPr/>
            </p:nvSpPr>
            <p:spPr bwMode="auto">
              <a:xfrm>
                <a:off x="6738721" y="2468164"/>
                <a:ext cx="2223986" cy="340735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 fontScale="77500" lnSpcReduction="20000"/>
              </a:bodyPr>
              <a:lstStyle/>
              <a:p>
                <a:pPr algn="ctr" latinLnBrk="0"/>
                <a:r>
                  <a:rPr lang="zh-CN" altLang="en-US" sz="1600">
                    <a:solidFill>
                      <a:schemeClr val="accent4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64"/>
              <p:cNvSpPr txBox="1">
                <a:spLocks/>
              </p:cNvSpPr>
              <p:nvPr/>
            </p:nvSpPr>
            <p:spPr bwMode="auto">
              <a:xfrm>
                <a:off x="6738721" y="2808899"/>
                <a:ext cx="2223986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 fontScale="77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492425" y="2070977"/>
            <a:ext cx="1667990" cy="1726403"/>
            <a:chOff x="3492425" y="2070977"/>
            <a:chExt cx="1667990" cy="1726403"/>
          </a:xfrm>
        </p:grpSpPr>
        <p:grpSp>
          <p:nvGrpSpPr>
            <p:cNvPr id="43" name="组合 42"/>
            <p:cNvGrpSpPr/>
            <p:nvPr/>
          </p:nvGrpSpPr>
          <p:grpSpPr>
            <a:xfrm>
              <a:off x="4007056" y="2070977"/>
              <a:ext cx="1140866" cy="834354"/>
              <a:chOff x="4007056" y="2070977"/>
              <a:chExt cx="1140866" cy="834354"/>
            </a:xfrm>
          </p:grpSpPr>
          <p:grpSp>
            <p:nvGrpSpPr>
              <p:cNvPr id="9" name="Group 21"/>
              <p:cNvGrpSpPr/>
              <p:nvPr/>
            </p:nvGrpSpPr>
            <p:grpSpPr>
              <a:xfrm>
                <a:off x="4007056" y="2410049"/>
                <a:ext cx="1140866" cy="495282"/>
                <a:chOff x="1785938" y="1587962"/>
                <a:chExt cx="1217700" cy="528638"/>
              </a:xfrm>
            </p:grpSpPr>
            <p:sp>
              <p:nvSpPr>
                <p:cNvPr id="34" name="Right Triangle 25"/>
                <p:cNvSpPr/>
                <p:nvPr/>
              </p:nvSpPr>
              <p:spPr>
                <a:xfrm rot="2217923" flipV="1">
                  <a:off x="2789202" y="1635101"/>
                  <a:ext cx="214436" cy="161319"/>
                </a:xfrm>
                <a:prstGeom prst="rtTriangl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Parallelogram 24"/>
                <p:cNvSpPr/>
                <p:nvPr/>
              </p:nvSpPr>
              <p:spPr>
                <a:xfrm>
                  <a:off x="1785938" y="1587962"/>
                  <a:ext cx="1074906" cy="528638"/>
                </a:xfrm>
                <a:prstGeom prst="parallelogram">
                  <a:avLst>
                    <a:gd name="adj" fmla="val 73726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Oval 22"/>
              <p:cNvSpPr/>
              <p:nvPr/>
            </p:nvSpPr>
            <p:spPr>
              <a:xfrm>
                <a:off x="4448640" y="2070977"/>
                <a:ext cx="430013" cy="430013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20000"/>
              </a:bodyPr>
              <a:lstStyle/>
              <a:p>
                <a:pPr algn="ctr"/>
                <a:r>
                  <a:rPr lang="ar-SA" b="1">
                    <a:cs typeface="+mn-ea"/>
                    <a:sym typeface="+mn-lt"/>
                  </a:rPr>
                  <a:t>3</a:t>
                </a:r>
              </a:p>
            </p:txBody>
          </p:sp>
        </p:grpSp>
        <p:grpSp>
          <p:nvGrpSpPr>
            <p:cNvPr id="18" name="Group 4"/>
            <p:cNvGrpSpPr/>
            <p:nvPr/>
          </p:nvGrpSpPr>
          <p:grpSpPr>
            <a:xfrm>
              <a:off x="3492425" y="3159320"/>
              <a:ext cx="1667990" cy="638060"/>
              <a:chOff x="4656567" y="4224642"/>
              <a:chExt cx="2223986" cy="850747"/>
            </a:xfrm>
          </p:grpSpPr>
          <p:sp>
            <p:nvSpPr>
              <p:cNvPr id="22" name="TextBox 65"/>
              <p:cNvSpPr txBox="1">
                <a:spLocks/>
              </p:cNvSpPr>
              <p:nvPr/>
            </p:nvSpPr>
            <p:spPr bwMode="auto">
              <a:xfrm>
                <a:off x="4656567" y="4224642"/>
                <a:ext cx="2223986" cy="340735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 fontScale="77500" lnSpcReduction="20000"/>
              </a:bodyPr>
              <a:lstStyle/>
              <a:p>
                <a:pPr algn="ctr" latinLnBrk="0"/>
                <a:r>
                  <a:rPr lang="zh-CN" altLang="en-US" sz="1600">
                    <a:solidFill>
                      <a:schemeClr val="accent3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66"/>
              <p:cNvSpPr txBox="1">
                <a:spLocks/>
              </p:cNvSpPr>
              <p:nvPr/>
            </p:nvSpPr>
            <p:spPr bwMode="auto">
              <a:xfrm>
                <a:off x="4656567" y="4565377"/>
                <a:ext cx="2223986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 fontScale="77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497187" y="2070977"/>
            <a:ext cx="1667990" cy="1726403"/>
            <a:chOff x="6497187" y="2070977"/>
            <a:chExt cx="1667990" cy="1726403"/>
          </a:xfrm>
        </p:grpSpPr>
        <p:grpSp>
          <p:nvGrpSpPr>
            <p:cNvPr id="46" name="组合 45"/>
            <p:cNvGrpSpPr/>
            <p:nvPr/>
          </p:nvGrpSpPr>
          <p:grpSpPr>
            <a:xfrm>
              <a:off x="7000350" y="2070977"/>
              <a:ext cx="1140866" cy="834354"/>
              <a:chOff x="7000350" y="2070977"/>
              <a:chExt cx="1140866" cy="834354"/>
            </a:xfrm>
          </p:grpSpPr>
          <p:grpSp>
            <p:nvGrpSpPr>
              <p:cNvPr id="13" name="Group 33"/>
              <p:cNvGrpSpPr/>
              <p:nvPr/>
            </p:nvGrpSpPr>
            <p:grpSpPr>
              <a:xfrm>
                <a:off x="7000350" y="2410049"/>
                <a:ext cx="1140866" cy="495282"/>
                <a:chOff x="1785938" y="1587962"/>
                <a:chExt cx="1217700" cy="528638"/>
              </a:xfrm>
            </p:grpSpPr>
            <p:sp>
              <p:nvSpPr>
                <p:cNvPr id="30" name="Right Triangle 37"/>
                <p:cNvSpPr/>
                <p:nvPr/>
              </p:nvSpPr>
              <p:spPr>
                <a:xfrm rot="2217923" flipV="1">
                  <a:off x="2789202" y="1635101"/>
                  <a:ext cx="214436" cy="161319"/>
                </a:xfrm>
                <a:prstGeom prst="rtTriangl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Parallelogram 36"/>
                <p:cNvSpPr/>
                <p:nvPr/>
              </p:nvSpPr>
              <p:spPr>
                <a:xfrm>
                  <a:off x="1785938" y="1587962"/>
                  <a:ext cx="1074906" cy="528638"/>
                </a:xfrm>
                <a:prstGeom prst="parallelogram">
                  <a:avLst>
                    <a:gd name="adj" fmla="val 73726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Oval 34"/>
              <p:cNvSpPr/>
              <p:nvPr/>
            </p:nvSpPr>
            <p:spPr>
              <a:xfrm>
                <a:off x="7441932" y="2070977"/>
                <a:ext cx="430013" cy="430013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20000"/>
              </a:bodyPr>
              <a:lstStyle/>
              <a:p>
                <a:pPr algn="ctr"/>
                <a:r>
                  <a:rPr lang="ar-SA" b="1">
                    <a:cs typeface="+mn-ea"/>
                    <a:sym typeface="+mn-lt"/>
                  </a:rPr>
                  <a:t>5</a:t>
                </a:r>
              </a:p>
            </p:txBody>
          </p:sp>
        </p:grpSp>
        <p:grpSp>
          <p:nvGrpSpPr>
            <p:cNvPr id="19" name="Group 9"/>
            <p:cNvGrpSpPr/>
            <p:nvPr/>
          </p:nvGrpSpPr>
          <p:grpSpPr>
            <a:xfrm>
              <a:off x="6497187" y="3159320"/>
              <a:ext cx="1667990" cy="638060"/>
              <a:chOff x="8662916" y="4224642"/>
              <a:chExt cx="2223986" cy="850747"/>
            </a:xfrm>
          </p:grpSpPr>
          <p:sp>
            <p:nvSpPr>
              <p:cNvPr id="20" name="TextBox 67"/>
              <p:cNvSpPr txBox="1">
                <a:spLocks/>
              </p:cNvSpPr>
              <p:nvPr/>
            </p:nvSpPr>
            <p:spPr bwMode="auto">
              <a:xfrm>
                <a:off x="8662916" y="4224642"/>
                <a:ext cx="2223986" cy="340735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 fontScale="77500" lnSpcReduction="20000"/>
              </a:bodyPr>
              <a:lstStyle/>
              <a:p>
                <a:pPr algn="ctr" latinLnBrk="0"/>
                <a:r>
                  <a:rPr lang="zh-CN" altLang="en-US" sz="1600">
                    <a:solidFill>
                      <a:schemeClr val="accent5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68"/>
              <p:cNvSpPr txBox="1">
                <a:spLocks/>
              </p:cNvSpPr>
              <p:nvPr/>
            </p:nvSpPr>
            <p:spPr bwMode="auto">
              <a:xfrm>
                <a:off x="8662916" y="4565377"/>
                <a:ext cx="2223986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 fontScale="77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169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9"/>
          <p:cNvCxnSpPr>
            <a:cxnSpLocks/>
          </p:cNvCxnSpPr>
          <p:nvPr/>
        </p:nvCxnSpPr>
        <p:spPr>
          <a:xfrm>
            <a:off x="4572000" y="0"/>
            <a:ext cx="0" cy="51435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490991" y="1597071"/>
            <a:ext cx="2102433" cy="704984"/>
            <a:chOff x="4490991" y="1597071"/>
            <a:chExt cx="2102433" cy="704984"/>
          </a:xfrm>
        </p:grpSpPr>
        <p:sp>
          <p:nvSpPr>
            <p:cNvPr id="30" name="Oval 11"/>
            <p:cNvSpPr/>
            <p:nvPr/>
          </p:nvSpPr>
          <p:spPr bwMode="auto">
            <a:xfrm>
              <a:off x="4490991" y="1597071"/>
              <a:ext cx="162018" cy="16201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1" name="Group 19"/>
            <p:cNvGrpSpPr/>
            <p:nvPr/>
          </p:nvGrpSpPr>
          <p:grpSpPr>
            <a:xfrm>
              <a:off x="4653009" y="1597071"/>
              <a:ext cx="1940415" cy="704984"/>
              <a:chOff x="6204012" y="2167144"/>
              <a:chExt cx="2587220" cy="939978"/>
            </a:xfrm>
          </p:grpSpPr>
          <p:sp>
            <p:nvSpPr>
              <p:cNvPr id="32" name="Rectangle 1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Rectangle 1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4490991" y="2826993"/>
            <a:ext cx="2102433" cy="704984"/>
            <a:chOff x="4490991" y="2826993"/>
            <a:chExt cx="2102433" cy="704984"/>
          </a:xfrm>
        </p:grpSpPr>
        <p:sp>
          <p:nvSpPr>
            <p:cNvPr id="35" name="Oval 13"/>
            <p:cNvSpPr/>
            <p:nvPr/>
          </p:nvSpPr>
          <p:spPr bwMode="auto">
            <a:xfrm>
              <a:off x="4490991" y="2826993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20"/>
            <p:cNvGrpSpPr/>
            <p:nvPr/>
          </p:nvGrpSpPr>
          <p:grpSpPr>
            <a:xfrm>
              <a:off x="4653009" y="2826993"/>
              <a:ext cx="1940415" cy="704984"/>
              <a:chOff x="6204012" y="2167144"/>
              <a:chExt cx="2587220" cy="939978"/>
            </a:xfrm>
          </p:grpSpPr>
          <p:sp>
            <p:nvSpPr>
              <p:cNvPr id="37" name="Rectangle 21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8" name="Rectangle 22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490991" y="4056915"/>
            <a:ext cx="2102433" cy="704984"/>
            <a:chOff x="4490991" y="4056915"/>
            <a:chExt cx="2102433" cy="704984"/>
          </a:xfrm>
        </p:grpSpPr>
        <p:sp>
          <p:nvSpPr>
            <p:cNvPr id="40" name="Oval 15"/>
            <p:cNvSpPr/>
            <p:nvPr/>
          </p:nvSpPr>
          <p:spPr bwMode="auto">
            <a:xfrm>
              <a:off x="4490991" y="4056915"/>
              <a:ext cx="162018" cy="162018"/>
            </a:xfrm>
            <a:prstGeom prst="ellipse">
              <a:avLst/>
            </a:prstGeom>
            <a:solidFill>
              <a:srgbClr val="39425D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39425D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Group 23"/>
            <p:cNvGrpSpPr/>
            <p:nvPr/>
          </p:nvGrpSpPr>
          <p:grpSpPr>
            <a:xfrm>
              <a:off x="4653009" y="4056915"/>
              <a:ext cx="1940415" cy="704984"/>
              <a:chOff x="6204012" y="2167144"/>
              <a:chExt cx="2587220" cy="939978"/>
            </a:xfrm>
          </p:grpSpPr>
          <p:sp>
            <p:nvSpPr>
              <p:cNvPr id="42" name="Rectangle 24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rgbClr val="39425D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3" name="Rectangle 25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550576" y="2183745"/>
            <a:ext cx="2102433" cy="704984"/>
            <a:chOff x="2550576" y="2183745"/>
            <a:chExt cx="2102433" cy="704984"/>
          </a:xfrm>
        </p:grpSpPr>
        <p:sp>
          <p:nvSpPr>
            <p:cNvPr id="45" name="Oval 12"/>
            <p:cNvSpPr/>
            <p:nvPr/>
          </p:nvSpPr>
          <p:spPr bwMode="auto">
            <a:xfrm>
              <a:off x="4490991" y="2212032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6" name="Group 26"/>
            <p:cNvGrpSpPr/>
            <p:nvPr/>
          </p:nvGrpSpPr>
          <p:grpSpPr>
            <a:xfrm>
              <a:off x="2550576" y="2183745"/>
              <a:ext cx="1940415" cy="704984"/>
              <a:chOff x="6204012" y="2167144"/>
              <a:chExt cx="2587220" cy="939978"/>
            </a:xfrm>
          </p:grpSpPr>
          <p:sp>
            <p:nvSpPr>
              <p:cNvPr id="47" name="Rectangle 2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8" name="Rectangle 2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2550576" y="3413667"/>
            <a:ext cx="2102433" cy="704984"/>
            <a:chOff x="2550576" y="3413667"/>
            <a:chExt cx="2102433" cy="704984"/>
          </a:xfrm>
        </p:grpSpPr>
        <p:sp>
          <p:nvSpPr>
            <p:cNvPr id="50" name="Oval 14"/>
            <p:cNvSpPr/>
            <p:nvPr/>
          </p:nvSpPr>
          <p:spPr bwMode="auto">
            <a:xfrm>
              <a:off x="4490991" y="3441954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Group 29"/>
            <p:cNvGrpSpPr/>
            <p:nvPr/>
          </p:nvGrpSpPr>
          <p:grpSpPr>
            <a:xfrm>
              <a:off x="2550576" y="3413667"/>
              <a:ext cx="1940415" cy="704984"/>
              <a:chOff x="6204012" y="2167144"/>
              <a:chExt cx="2587220" cy="939978"/>
            </a:xfrm>
          </p:grpSpPr>
          <p:sp>
            <p:nvSpPr>
              <p:cNvPr id="52" name="Rectangle 30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3" name="Rectangle 31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5" name="任意多边形: 形状 54">
            <a:extLst>
              <a:ext uri="{FF2B5EF4-FFF2-40B4-BE49-F238E27FC236}">
                <a16:creationId xmlns="" xmlns:a16="http://schemas.microsoft.com/office/drawing/2014/main" id="{5C506428-792C-495C-9814-0769023685A7}"/>
              </a:ext>
            </a:extLst>
          </p:cNvPr>
          <p:cNvSpPr/>
          <p:nvPr/>
        </p:nvSpPr>
        <p:spPr>
          <a:xfrm rot="2675650">
            <a:off x="-3422855" y="2090189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="" xmlns:a16="http://schemas.microsoft.com/office/drawing/2014/main" id="{C6DB4E9C-8BB7-412C-B850-97CF38FDBDEE}"/>
              </a:ext>
            </a:extLst>
          </p:cNvPr>
          <p:cNvSpPr/>
          <p:nvPr/>
        </p:nvSpPr>
        <p:spPr>
          <a:xfrm rot="2675650">
            <a:off x="8507581" y="277663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="" xmlns:a16="http://schemas.microsoft.com/office/drawing/2014/main" id="{FD38BD11-620B-4F8E-AFD3-520B10A1F5F5}"/>
              </a:ext>
            </a:extLst>
          </p:cNvPr>
          <p:cNvSpPr/>
          <p:nvPr/>
        </p:nvSpPr>
        <p:spPr>
          <a:xfrm rot="2675650">
            <a:off x="8939627" y="-1684674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887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1276982-C646-4FC1-A418-63658ED6B584}"/>
              </a:ext>
            </a:extLst>
          </p:cNvPr>
          <p:cNvGrpSpPr/>
          <p:nvPr/>
        </p:nvGrpSpPr>
        <p:grpSpPr>
          <a:xfrm>
            <a:off x="584458" y="1140592"/>
            <a:ext cx="7975085" cy="3451038"/>
            <a:chOff x="639042" y="1277044"/>
            <a:chExt cx="10913915" cy="4722751"/>
          </a:xfrm>
        </p:grpSpPr>
        <p:grpSp>
          <p:nvGrpSpPr>
            <p:cNvPr id="6" name="Group 94">
              <a:extLst>
                <a:ext uri="{FF2B5EF4-FFF2-40B4-BE49-F238E27FC236}">
                  <a16:creationId xmlns="" xmlns:a16="http://schemas.microsoft.com/office/drawing/2014/main" id="{AD653EEB-9280-4DB6-8C52-7BFE6E32F1CF}"/>
                </a:ext>
              </a:extLst>
            </p:cNvPr>
            <p:cNvGrpSpPr/>
            <p:nvPr/>
          </p:nvGrpSpPr>
          <p:grpSpPr>
            <a:xfrm>
              <a:off x="2555274" y="1556792"/>
              <a:ext cx="7061201" cy="3544888"/>
              <a:chOff x="2563813" y="2184400"/>
              <a:chExt cx="7061201" cy="3544888"/>
            </a:xfrm>
            <a:solidFill>
              <a:schemeClr val="tx1"/>
            </a:solidFill>
          </p:grpSpPr>
          <p:grpSp>
            <p:nvGrpSpPr>
              <p:cNvPr id="60" name="Group 93">
                <a:extLst>
                  <a:ext uri="{FF2B5EF4-FFF2-40B4-BE49-F238E27FC236}">
                    <a16:creationId xmlns="" xmlns:a16="http://schemas.microsoft.com/office/drawing/2014/main" id="{8FAB3233-C2E4-4A8F-9DFF-B2F937525D0D}"/>
                  </a:ext>
                </a:extLst>
              </p:cNvPr>
              <p:cNvGrpSpPr/>
              <p:nvPr/>
            </p:nvGrpSpPr>
            <p:grpSpPr>
              <a:xfrm>
                <a:off x="2563813" y="2184400"/>
                <a:ext cx="7061201" cy="3544888"/>
                <a:chOff x="2563813" y="2184400"/>
                <a:chExt cx="7061201" cy="3544888"/>
              </a:xfrm>
              <a:grpFill/>
            </p:grpSpPr>
            <p:grpSp>
              <p:nvGrpSpPr>
                <p:cNvPr id="62" name="Group 91">
                  <a:extLst>
                    <a:ext uri="{FF2B5EF4-FFF2-40B4-BE49-F238E27FC236}">
                      <a16:creationId xmlns="" xmlns:a16="http://schemas.microsoft.com/office/drawing/2014/main" id="{968435EA-FA03-48E4-A057-7D9D1CFF5EBF}"/>
                    </a:ext>
                  </a:extLst>
                </p:cNvPr>
                <p:cNvGrpSpPr/>
                <p:nvPr/>
              </p:nvGrpSpPr>
              <p:grpSpPr>
                <a:xfrm>
                  <a:off x="3336926" y="2963863"/>
                  <a:ext cx="5502275" cy="1960562"/>
                  <a:chOff x="3336926" y="2963863"/>
                  <a:chExt cx="5502275" cy="1960562"/>
                </a:xfrm>
                <a:grpFill/>
              </p:grpSpPr>
              <p:sp>
                <p:nvSpPr>
                  <p:cNvPr id="69" name="Rectangle 5">
                    <a:extLst>
                      <a:ext uri="{FF2B5EF4-FFF2-40B4-BE49-F238E27FC236}">
                        <a16:creationId xmlns="" xmlns:a16="http://schemas.microsoft.com/office/drawing/2014/main" id="{4E54F7B4-CA5B-441C-B164-C7FFC74FDE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89476" y="3919538"/>
                    <a:ext cx="2790825" cy="76200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Freeform 6">
                    <a:extLst>
                      <a:ext uri="{FF2B5EF4-FFF2-40B4-BE49-F238E27FC236}">
                        <a16:creationId xmlns="" xmlns:a16="http://schemas.microsoft.com/office/drawing/2014/main" id="{DD0C7C83-338A-4AB9-B275-084B23CF4D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6926" y="4229100"/>
                    <a:ext cx="703263" cy="695325"/>
                  </a:xfrm>
                  <a:custGeom>
                    <a:avLst/>
                    <a:gdLst>
                      <a:gd name="T0" fmla="*/ 443 w 443"/>
                      <a:gd name="T1" fmla="*/ 33 h 438"/>
                      <a:gd name="T2" fmla="*/ 34 w 443"/>
                      <a:gd name="T3" fmla="*/ 438 h 438"/>
                      <a:gd name="T4" fmla="*/ 0 w 443"/>
                      <a:gd name="T5" fmla="*/ 405 h 438"/>
                      <a:gd name="T6" fmla="*/ 410 w 443"/>
                      <a:gd name="T7" fmla="*/ 0 h 438"/>
                      <a:gd name="T8" fmla="*/ 443 w 443"/>
                      <a:gd name="T9" fmla="*/ 33 h 4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3" h="438">
                        <a:moveTo>
                          <a:pt x="443" y="33"/>
                        </a:moveTo>
                        <a:lnTo>
                          <a:pt x="34" y="438"/>
                        </a:lnTo>
                        <a:lnTo>
                          <a:pt x="0" y="405"/>
                        </a:lnTo>
                        <a:lnTo>
                          <a:pt x="410" y="0"/>
                        </a:lnTo>
                        <a:lnTo>
                          <a:pt x="443" y="33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Freeform 7">
                    <a:extLst>
                      <a:ext uri="{FF2B5EF4-FFF2-40B4-BE49-F238E27FC236}">
                        <a16:creationId xmlns="" xmlns:a16="http://schemas.microsoft.com/office/drawing/2014/main" id="{0556B57F-DE0C-411E-94D9-2E60BB5327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48038" y="2967038"/>
                    <a:ext cx="692150" cy="723900"/>
                  </a:xfrm>
                  <a:custGeom>
                    <a:avLst/>
                    <a:gdLst>
                      <a:gd name="T0" fmla="*/ 400 w 436"/>
                      <a:gd name="T1" fmla="*/ 456 h 456"/>
                      <a:gd name="T2" fmla="*/ 0 w 436"/>
                      <a:gd name="T3" fmla="*/ 34 h 456"/>
                      <a:gd name="T4" fmla="*/ 34 w 436"/>
                      <a:gd name="T5" fmla="*/ 0 h 456"/>
                      <a:gd name="T6" fmla="*/ 436 w 436"/>
                      <a:gd name="T7" fmla="*/ 422 h 456"/>
                      <a:gd name="T8" fmla="*/ 400 w 436"/>
                      <a:gd name="T9" fmla="*/ 456 h 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6" h="456">
                        <a:moveTo>
                          <a:pt x="400" y="456"/>
                        </a:moveTo>
                        <a:lnTo>
                          <a:pt x="0" y="34"/>
                        </a:lnTo>
                        <a:lnTo>
                          <a:pt x="34" y="0"/>
                        </a:lnTo>
                        <a:lnTo>
                          <a:pt x="436" y="422"/>
                        </a:lnTo>
                        <a:lnTo>
                          <a:pt x="400" y="456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Freeform 8">
                    <a:extLst>
                      <a:ext uri="{FF2B5EF4-FFF2-40B4-BE49-F238E27FC236}">
                        <a16:creationId xmlns="" xmlns:a16="http://schemas.microsoft.com/office/drawing/2014/main" id="{9090A420-E20E-46F2-9696-DA5629C9C7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32763" y="4224338"/>
                    <a:ext cx="706438" cy="696913"/>
                  </a:xfrm>
                  <a:custGeom>
                    <a:avLst/>
                    <a:gdLst>
                      <a:gd name="T0" fmla="*/ 0 w 445"/>
                      <a:gd name="T1" fmla="*/ 33 h 439"/>
                      <a:gd name="T2" fmla="*/ 410 w 445"/>
                      <a:gd name="T3" fmla="*/ 439 h 439"/>
                      <a:gd name="T4" fmla="*/ 445 w 445"/>
                      <a:gd name="T5" fmla="*/ 406 h 439"/>
                      <a:gd name="T6" fmla="*/ 34 w 445"/>
                      <a:gd name="T7" fmla="*/ 0 h 439"/>
                      <a:gd name="T8" fmla="*/ 0 w 445"/>
                      <a:gd name="T9" fmla="*/ 33 h 4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5" h="439">
                        <a:moveTo>
                          <a:pt x="0" y="33"/>
                        </a:moveTo>
                        <a:lnTo>
                          <a:pt x="410" y="439"/>
                        </a:lnTo>
                        <a:lnTo>
                          <a:pt x="445" y="406"/>
                        </a:lnTo>
                        <a:lnTo>
                          <a:pt x="34" y="0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Freeform 9">
                    <a:extLst>
                      <a:ext uri="{FF2B5EF4-FFF2-40B4-BE49-F238E27FC236}">
                        <a16:creationId xmlns="" xmlns:a16="http://schemas.microsoft.com/office/drawing/2014/main" id="{5259C978-0823-430C-9D74-A5BDC00F9E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32763" y="2963863"/>
                    <a:ext cx="692150" cy="722313"/>
                  </a:xfrm>
                  <a:custGeom>
                    <a:avLst/>
                    <a:gdLst>
                      <a:gd name="T0" fmla="*/ 36 w 436"/>
                      <a:gd name="T1" fmla="*/ 455 h 455"/>
                      <a:gd name="T2" fmla="*/ 436 w 436"/>
                      <a:gd name="T3" fmla="*/ 33 h 455"/>
                      <a:gd name="T4" fmla="*/ 403 w 436"/>
                      <a:gd name="T5" fmla="*/ 0 h 455"/>
                      <a:gd name="T6" fmla="*/ 0 w 436"/>
                      <a:gd name="T7" fmla="*/ 422 h 455"/>
                      <a:gd name="T8" fmla="*/ 36 w 436"/>
                      <a:gd name="T9" fmla="*/ 455 h 4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6" h="455">
                        <a:moveTo>
                          <a:pt x="36" y="455"/>
                        </a:moveTo>
                        <a:lnTo>
                          <a:pt x="436" y="33"/>
                        </a:lnTo>
                        <a:lnTo>
                          <a:pt x="403" y="0"/>
                        </a:lnTo>
                        <a:lnTo>
                          <a:pt x="0" y="422"/>
                        </a:lnTo>
                        <a:lnTo>
                          <a:pt x="36" y="455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3" name="Oval 10">
                  <a:extLst>
                    <a:ext uri="{FF2B5EF4-FFF2-40B4-BE49-F238E27FC236}">
                      <a16:creationId xmlns="" xmlns:a16="http://schemas.microsoft.com/office/drawing/2014/main" id="{A2E8EAC3-5246-4167-B39B-AD9DBB8469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3813" y="2184400"/>
                  <a:ext cx="1028700" cy="1035050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Oval 13">
                  <a:extLst>
                    <a:ext uri="{FF2B5EF4-FFF2-40B4-BE49-F238E27FC236}">
                      <a16:creationId xmlns="" xmlns:a16="http://schemas.microsoft.com/office/drawing/2014/main" id="{5210ABF1-4F96-4A7F-81FD-A11ABF116E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3813" y="4695825"/>
                  <a:ext cx="1028700" cy="1033463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Oval 16">
                  <a:extLst>
                    <a:ext uri="{FF2B5EF4-FFF2-40B4-BE49-F238E27FC236}">
                      <a16:creationId xmlns="" xmlns:a16="http://schemas.microsoft.com/office/drawing/2014/main" id="{B1C7FC79-7E5B-495E-9716-5AF1D19358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5713" y="3441700"/>
                  <a:ext cx="1028700" cy="103187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Oval 19">
                  <a:extLst>
                    <a:ext uri="{FF2B5EF4-FFF2-40B4-BE49-F238E27FC236}">
                      <a16:creationId xmlns="" xmlns:a16="http://schemas.microsoft.com/office/drawing/2014/main" id="{62D79237-13F7-47AA-A737-03A60E23C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0601" y="3441700"/>
                  <a:ext cx="1028700" cy="103187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Oval 22">
                  <a:extLst>
                    <a:ext uri="{FF2B5EF4-FFF2-40B4-BE49-F238E27FC236}">
                      <a16:creationId xmlns="" xmlns:a16="http://schemas.microsoft.com/office/drawing/2014/main" id="{A1FFF86D-8384-45BF-8833-71B3CE1FD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91551" y="2184400"/>
                  <a:ext cx="1033463" cy="1035050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Oval 25">
                  <a:extLst>
                    <a:ext uri="{FF2B5EF4-FFF2-40B4-BE49-F238E27FC236}">
                      <a16:creationId xmlns="" xmlns:a16="http://schemas.microsoft.com/office/drawing/2014/main" id="{E439DCD5-7AE4-4EE6-9963-BD0B59BC05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91551" y="4695825"/>
                  <a:ext cx="1033463" cy="1033463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1" name="Oval 28">
                <a:extLst>
                  <a:ext uri="{FF2B5EF4-FFF2-40B4-BE49-F238E27FC236}">
                    <a16:creationId xmlns="" xmlns:a16="http://schemas.microsoft.com/office/drawing/2014/main" id="{76AA491C-8353-417E-9659-AAD2D7D61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976" y="3260725"/>
                <a:ext cx="1393825" cy="139223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1DEF9623-19B9-4494-AFA9-55094A488E27}"/>
                </a:ext>
              </a:extLst>
            </p:cNvPr>
            <p:cNvSpPr txBox="1"/>
            <p:nvPr/>
          </p:nvSpPr>
          <p:spPr>
            <a:xfrm>
              <a:off x="728810" y="2818610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8" name="Rectangle 1">
              <a:extLst>
                <a:ext uri="{FF2B5EF4-FFF2-40B4-BE49-F238E27FC236}">
                  <a16:creationId xmlns="" xmlns:a16="http://schemas.microsoft.com/office/drawing/2014/main" id="{9B0E014D-9E41-4B6A-B2CD-64416CB36DD3}"/>
                </a:ext>
              </a:extLst>
            </p:cNvPr>
            <p:cNvSpPr/>
            <p:nvPr/>
          </p:nvSpPr>
          <p:spPr>
            <a:xfrm>
              <a:off x="639042" y="3151993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</a:t>
              </a:r>
              <a:r>
                <a:rPr lang="zh-CN" altLang="en-US" sz="1000">
                  <a:cs typeface="+mn-ea"/>
                  <a:sym typeface="+mn-lt"/>
                </a:rPr>
                <a:t>位显示（</a:t>
              </a:r>
              <a:r>
                <a:rPr lang="zh-CN" altLang="en-US" sz="1000" dirty="0">
                  <a:cs typeface="+mn-ea"/>
                  <a:sym typeface="+mn-lt"/>
                </a:rPr>
                <a:t>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4F78D50-74D6-4491-BBA8-7DFAAF25F2AB}"/>
                </a:ext>
              </a:extLst>
            </p:cNvPr>
            <p:cNvSpPr txBox="1"/>
            <p:nvPr/>
          </p:nvSpPr>
          <p:spPr>
            <a:xfrm>
              <a:off x="3878005" y="1277044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2FE5F290-D52F-4689-87BD-B0B1E4CE2F5E}"/>
                </a:ext>
              </a:extLst>
            </p:cNvPr>
            <p:cNvSpPr/>
            <p:nvPr/>
          </p:nvSpPr>
          <p:spPr>
            <a:xfrm>
              <a:off x="3788237" y="1610427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此部分内容作为文字排版占位显示（建议使用主题字体）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D0CF2B37-8DBF-4693-A48E-CE5E66DB641C}"/>
                </a:ext>
              </a:extLst>
            </p:cNvPr>
            <p:cNvSpPr txBox="1"/>
            <p:nvPr/>
          </p:nvSpPr>
          <p:spPr>
            <a:xfrm>
              <a:off x="6703247" y="1277044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818E8EF1-19B4-460C-A799-BFB3DA27EC7C}"/>
                </a:ext>
              </a:extLst>
            </p:cNvPr>
            <p:cNvSpPr/>
            <p:nvPr/>
          </p:nvSpPr>
          <p:spPr>
            <a:xfrm>
              <a:off x="6613479" y="1610427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此部分内容作为文字排版占位显示（建议使用主题字体）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8D161935-B3DC-4D79-ABAE-24C93E9A8B56}"/>
                </a:ext>
              </a:extLst>
            </p:cNvPr>
            <p:cNvSpPr txBox="1"/>
            <p:nvPr/>
          </p:nvSpPr>
          <p:spPr>
            <a:xfrm>
              <a:off x="9860141" y="2818610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B0020A11-5075-4608-B068-0945A3085F2A}"/>
                </a:ext>
              </a:extLst>
            </p:cNvPr>
            <p:cNvSpPr/>
            <p:nvPr/>
          </p:nvSpPr>
          <p:spPr>
            <a:xfrm>
              <a:off x="9770373" y="3151993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此部分内容作为文字排版占位显示（建议使用主题字体）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D2C1DAC-8284-4862-A363-47A53BEFE8D4}"/>
                </a:ext>
              </a:extLst>
            </p:cNvPr>
            <p:cNvSpPr txBox="1"/>
            <p:nvPr/>
          </p:nvSpPr>
          <p:spPr>
            <a:xfrm>
              <a:off x="4289595" y="4896971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C198731A-B7EA-4398-ACFD-E3BFD17D6D3E}"/>
                </a:ext>
              </a:extLst>
            </p:cNvPr>
            <p:cNvSpPr/>
            <p:nvPr/>
          </p:nvSpPr>
          <p:spPr>
            <a:xfrm>
              <a:off x="4199827" y="5230354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</a:t>
              </a:r>
              <a:r>
                <a:rPr lang="zh-CN" altLang="en-US" sz="1000">
                  <a:cs typeface="+mn-ea"/>
                  <a:sym typeface="+mn-lt"/>
                </a:rPr>
                <a:t>位显示（</a:t>
              </a:r>
              <a:r>
                <a:rPr lang="zh-CN" altLang="en-US" sz="1000" dirty="0">
                  <a:cs typeface="+mn-ea"/>
                  <a:sym typeface="+mn-lt"/>
                </a:rPr>
                <a:t>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A0F50CE2-E82A-4BF1-807D-9FBAB515933E}"/>
                </a:ext>
              </a:extLst>
            </p:cNvPr>
            <p:cNvSpPr txBox="1"/>
            <p:nvPr/>
          </p:nvSpPr>
          <p:spPr>
            <a:xfrm>
              <a:off x="6272671" y="4896971"/>
              <a:ext cx="1603048" cy="27699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  <a:endParaRPr lang="en-US" sz="1600" b="1" dirty="0">
                <a:cs typeface="+mn-ea"/>
                <a:sym typeface="+mn-lt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7741BBA5-7CC8-4FB7-B77B-308F589E5B09}"/>
                </a:ext>
              </a:extLst>
            </p:cNvPr>
            <p:cNvSpPr/>
            <p:nvPr/>
          </p:nvSpPr>
          <p:spPr>
            <a:xfrm>
              <a:off x="6182903" y="5230354"/>
              <a:ext cx="1782584" cy="769441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此部分内容作为文字排版占位显示（建议使用主题字体）</a:t>
              </a:r>
              <a:endParaRPr lang="id-ID" sz="1000" dirty="0">
                <a:cs typeface="+mn-ea"/>
                <a:sym typeface="+mn-lt"/>
              </a:endParaRPr>
            </a:p>
          </p:txBody>
        </p:sp>
        <p:grpSp>
          <p:nvGrpSpPr>
            <p:cNvPr id="19" name="Group 37">
              <a:extLst>
                <a:ext uri="{FF2B5EF4-FFF2-40B4-BE49-F238E27FC236}">
                  <a16:creationId xmlns="" xmlns:a16="http://schemas.microsoft.com/office/drawing/2014/main" id="{E9C18A9E-555E-45A1-9121-3D023184C412}"/>
                </a:ext>
              </a:extLst>
            </p:cNvPr>
            <p:cNvGrpSpPr/>
            <p:nvPr/>
          </p:nvGrpSpPr>
          <p:grpSpPr>
            <a:xfrm>
              <a:off x="2363094" y="2554875"/>
              <a:ext cx="407231" cy="432215"/>
              <a:chOff x="2371633" y="3182483"/>
              <a:chExt cx="407231" cy="432215"/>
            </a:xfrm>
            <a:solidFill>
              <a:schemeClr val="tx1"/>
            </a:solidFill>
          </p:grpSpPr>
          <p:cxnSp>
            <p:nvCxnSpPr>
              <p:cNvPr id="57" name="Straight Connector 7">
                <a:extLst>
                  <a:ext uri="{FF2B5EF4-FFF2-40B4-BE49-F238E27FC236}">
                    <a16:creationId xmlns="" xmlns:a16="http://schemas.microsoft.com/office/drawing/2014/main" id="{B6BA8D8D-9DA4-4C12-BC89-065534381103}"/>
                  </a:ext>
                </a:extLst>
              </p:cNvPr>
              <p:cNvCxnSpPr/>
              <p:nvPr/>
            </p:nvCxnSpPr>
            <p:spPr>
              <a:xfrm flipH="1">
                <a:off x="2413416" y="3183076"/>
                <a:ext cx="345318" cy="401641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Oval 35">
                <a:extLst>
                  <a:ext uri="{FF2B5EF4-FFF2-40B4-BE49-F238E27FC236}">
                    <a16:creationId xmlns="" xmlns:a16="http://schemas.microsoft.com/office/drawing/2014/main" id="{E9996A3B-0673-4B0C-80F2-A5FC3347F655}"/>
                  </a:ext>
                </a:extLst>
              </p:cNvPr>
              <p:cNvSpPr/>
              <p:nvPr/>
            </p:nvSpPr>
            <p:spPr>
              <a:xfrm>
                <a:off x="2371633" y="352475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9" name="Oval 36">
                <a:extLst>
                  <a:ext uri="{FF2B5EF4-FFF2-40B4-BE49-F238E27FC236}">
                    <a16:creationId xmlns="" xmlns:a16="http://schemas.microsoft.com/office/drawing/2014/main" id="{7174AE57-C66B-4AF4-AB26-DED5A8312ECD}"/>
                  </a:ext>
                </a:extLst>
              </p:cNvPr>
              <p:cNvSpPr/>
              <p:nvPr/>
            </p:nvSpPr>
            <p:spPr>
              <a:xfrm>
                <a:off x="2688923" y="3182483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38">
              <a:extLst>
                <a:ext uri="{FF2B5EF4-FFF2-40B4-BE49-F238E27FC236}">
                  <a16:creationId xmlns="" xmlns:a16="http://schemas.microsoft.com/office/drawing/2014/main" id="{13BDF697-DDBE-46B1-93F2-8BC9D6999DE3}"/>
                </a:ext>
              </a:extLst>
            </p:cNvPr>
            <p:cNvGrpSpPr/>
            <p:nvPr/>
          </p:nvGrpSpPr>
          <p:grpSpPr>
            <a:xfrm flipH="1">
              <a:off x="9461310" y="2464934"/>
              <a:ext cx="407231" cy="432215"/>
              <a:chOff x="2371633" y="3182483"/>
              <a:chExt cx="407231" cy="432215"/>
            </a:xfrm>
            <a:solidFill>
              <a:schemeClr val="tx1"/>
            </a:solidFill>
          </p:grpSpPr>
          <p:cxnSp>
            <p:nvCxnSpPr>
              <p:cNvPr id="54" name="Straight Connector 39">
                <a:extLst>
                  <a:ext uri="{FF2B5EF4-FFF2-40B4-BE49-F238E27FC236}">
                    <a16:creationId xmlns="" xmlns:a16="http://schemas.microsoft.com/office/drawing/2014/main" id="{E96151FE-EC14-4368-AF49-BBF08F419F2D}"/>
                  </a:ext>
                </a:extLst>
              </p:cNvPr>
              <p:cNvCxnSpPr/>
              <p:nvPr/>
            </p:nvCxnSpPr>
            <p:spPr>
              <a:xfrm flipH="1">
                <a:off x="2413416" y="3183076"/>
                <a:ext cx="345318" cy="401641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Oval 40">
                <a:extLst>
                  <a:ext uri="{FF2B5EF4-FFF2-40B4-BE49-F238E27FC236}">
                    <a16:creationId xmlns="" xmlns:a16="http://schemas.microsoft.com/office/drawing/2014/main" id="{D265A52C-CB1B-4C47-B1B6-3CB5D02FA9CD}"/>
                  </a:ext>
                </a:extLst>
              </p:cNvPr>
              <p:cNvSpPr/>
              <p:nvPr/>
            </p:nvSpPr>
            <p:spPr>
              <a:xfrm>
                <a:off x="2371633" y="352475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6" name="Oval 41">
                <a:extLst>
                  <a:ext uri="{FF2B5EF4-FFF2-40B4-BE49-F238E27FC236}">
                    <a16:creationId xmlns="" xmlns:a16="http://schemas.microsoft.com/office/drawing/2014/main" id="{CB1EE3B0-6A52-4815-8EF5-8FC6C20A498B}"/>
                  </a:ext>
                </a:extLst>
              </p:cNvPr>
              <p:cNvSpPr/>
              <p:nvPr/>
            </p:nvSpPr>
            <p:spPr>
              <a:xfrm>
                <a:off x="2688923" y="3182483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44">
              <a:extLst>
                <a:ext uri="{FF2B5EF4-FFF2-40B4-BE49-F238E27FC236}">
                  <a16:creationId xmlns="" xmlns:a16="http://schemas.microsoft.com/office/drawing/2014/main" id="{BA2C09C1-0965-4899-9D7A-D9BF4FD26F63}"/>
                </a:ext>
              </a:extLst>
            </p:cNvPr>
            <p:cNvGrpSpPr/>
            <p:nvPr/>
          </p:nvGrpSpPr>
          <p:grpSpPr>
            <a:xfrm>
              <a:off x="3522881" y="4866989"/>
              <a:ext cx="641856" cy="363365"/>
              <a:chOff x="3531420" y="5494597"/>
              <a:chExt cx="641856" cy="363365"/>
            </a:xfrm>
            <a:solidFill>
              <a:schemeClr val="tx1"/>
            </a:solidFill>
          </p:grpSpPr>
          <p:cxnSp>
            <p:nvCxnSpPr>
              <p:cNvPr id="51" name="Straight Connector 34">
                <a:extLst>
                  <a:ext uri="{FF2B5EF4-FFF2-40B4-BE49-F238E27FC236}">
                    <a16:creationId xmlns="" xmlns:a16="http://schemas.microsoft.com/office/drawing/2014/main" id="{87BCCC53-E6E3-45AC-90B4-339526EBA8A3}"/>
                  </a:ext>
                </a:extLst>
              </p:cNvPr>
              <p:cNvCxnSpPr/>
              <p:nvPr/>
            </p:nvCxnSpPr>
            <p:spPr>
              <a:xfrm>
                <a:off x="3544111" y="5524578"/>
                <a:ext cx="567274" cy="276999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42">
                <a:extLst>
                  <a:ext uri="{FF2B5EF4-FFF2-40B4-BE49-F238E27FC236}">
                    <a16:creationId xmlns="" xmlns:a16="http://schemas.microsoft.com/office/drawing/2014/main" id="{997A21AC-B046-4E66-985A-B709A1107656}"/>
                  </a:ext>
                </a:extLst>
              </p:cNvPr>
              <p:cNvSpPr/>
              <p:nvPr/>
            </p:nvSpPr>
            <p:spPr>
              <a:xfrm>
                <a:off x="3531420" y="549459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3" name="Oval 43">
                <a:extLst>
                  <a:ext uri="{FF2B5EF4-FFF2-40B4-BE49-F238E27FC236}">
                    <a16:creationId xmlns="" xmlns:a16="http://schemas.microsoft.com/office/drawing/2014/main" id="{45349FF1-FAC0-48B7-8AB4-0F2C73B2DCA0}"/>
                  </a:ext>
                </a:extLst>
              </p:cNvPr>
              <p:cNvSpPr/>
              <p:nvPr/>
            </p:nvSpPr>
            <p:spPr>
              <a:xfrm>
                <a:off x="4083335" y="5768021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45">
              <a:extLst>
                <a:ext uri="{FF2B5EF4-FFF2-40B4-BE49-F238E27FC236}">
                  <a16:creationId xmlns="" xmlns:a16="http://schemas.microsoft.com/office/drawing/2014/main" id="{178CE937-F745-4813-A84A-6A8C77FCF93E}"/>
                </a:ext>
              </a:extLst>
            </p:cNvPr>
            <p:cNvGrpSpPr/>
            <p:nvPr/>
          </p:nvGrpSpPr>
          <p:grpSpPr>
            <a:xfrm flipH="1">
              <a:off x="7965487" y="4853786"/>
              <a:ext cx="641856" cy="363365"/>
              <a:chOff x="3531420" y="5494597"/>
              <a:chExt cx="641856" cy="363365"/>
            </a:xfrm>
            <a:solidFill>
              <a:schemeClr val="tx1"/>
            </a:solidFill>
          </p:grpSpPr>
          <p:cxnSp>
            <p:nvCxnSpPr>
              <p:cNvPr id="48" name="Straight Connector 46">
                <a:extLst>
                  <a:ext uri="{FF2B5EF4-FFF2-40B4-BE49-F238E27FC236}">
                    <a16:creationId xmlns="" xmlns:a16="http://schemas.microsoft.com/office/drawing/2014/main" id="{15993D45-8288-4F09-BDE8-1E93A3398EFF}"/>
                  </a:ext>
                </a:extLst>
              </p:cNvPr>
              <p:cNvCxnSpPr/>
              <p:nvPr/>
            </p:nvCxnSpPr>
            <p:spPr>
              <a:xfrm>
                <a:off x="3544111" y="5524578"/>
                <a:ext cx="567274" cy="276999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7">
                <a:extLst>
                  <a:ext uri="{FF2B5EF4-FFF2-40B4-BE49-F238E27FC236}">
                    <a16:creationId xmlns="" xmlns:a16="http://schemas.microsoft.com/office/drawing/2014/main" id="{3CD7150D-CEBC-4730-8E0C-22B4986C6363}"/>
                  </a:ext>
                </a:extLst>
              </p:cNvPr>
              <p:cNvSpPr/>
              <p:nvPr/>
            </p:nvSpPr>
            <p:spPr>
              <a:xfrm>
                <a:off x="3531420" y="5494597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0" name="Oval 48">
                <a:extLst>
                  <a:ext uri="{FF2B5EF4-FFF2-40B4-BE49-F238E27FC236}">
                    <a16:creationId xmlns="" xmlns:a16="http://schemas.microsoft.com/office/drawing/2014/main" id="{43F9804A-71D9-4A8F-96AF-9172D629AD24}"/>
                  </a:ext>
                </a:extLst>
              </p:cNvPr>
              <p:cNvSpPr/>
              <p:nvPr/>
            </p:nvSpPr>
            <p:spPr>
              <a:xfrm>
                <a:off x="4083335" y="5768021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55">
              <a:extLst>
                <a:ext uri="{FF2B5EF4-FFF2-40B4-BE49-F238E27FC236}">
                  <a16:creationId xmlns="" xmlns:a16="http://schemas.microsoft.com/office/drawing/2014/main" id="{9420E93B-06DB-45DF-BADA-8463027FB397}"/>
                </a:ext>
              </a:extLst>
            </p:cNvPr>
            <p:cNvGrpSpPr/>
            <p:nvPr/>
          </p:nvGrpSpPr>
          <p:grpSpPr>
            <a:xfrm>
              <a:off x="4287358" y="2316602"/>
              <a:ext cx="197232" cy="435801"/>
              <a:chOff x="4295897" y="2944210"/>
              <a:chExt cx="197232" cy="435801"/>
            </a:xfrm>
            <a:solidFill>
              <a:schemeClr val="tx1"/>
            </a:solidFill>
          </p:grpSpPr>
          <p:cxnSp>
            <p:nvCxnSpPr>
              <p:cNvPr id="45" name="Straight Connector 26">
                <a:extLst>
                  <a:ext uri="{FF2B5EF4-FFF2-40B4-BE49-F238E27FC236}">
                    <a16:creationId xmlns="" xmlns:a16="http://schemas.microsoft.com/office/drawing/2014/main" id="{E84FF934-9D00-44C2-BB49-B4D5F1186050}"/>
                  </a:ext>
                </a:extLst>
              </p:cNvPr>
              <p:cNvCxnSpPr/>
              <p:nvPr/>
            </p:nvCxnSpPr>
            <p:spPr>
              <a:xfrm flipH="1">
                <a:off x="4342750" y="2951092"/>
                <a:ext cx="109329" cy="416893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53">
                <a:extLst>
                  <a:ext uri="{FF2B5EF4-FFF2-40B4-BE49-F238E27FC236}">
                    <a16:creationId xmlns="" xmlns:a16="http://schemas.microsoft.com/office/drawing/2014/main" id="{5F38C824-DEA2-4309-9302-E558B226EE36}"/>
                  </a:ext>
                </a:extLst>
              </p:cNvPr>
              <p:cNvSpPr/>
              <p:nvPr/>
            </p:nvSpPr>
            <p:spPr>
              <a:xfrm>
                <a:off x="4295897" y="329007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7" name="Oval 54">
                <a:extLst>
                  <a:ext uri="{FF2B5EF4-FFF2-40B4-BE49-F238E27FC236}">
                    <a16:creationId xmlns="" xmlns:a16="http://schemas.microsoft.com/office/drawing/2014/main" id="{2403A81A-2F68-4361-B9E6-A94AFECC1944}"/>
                  </a:ext>
                </a:extLst>
              </p:cNvPr>
              <p:cNvSpPr/>
              <p:nvPr/>
            </p:nvSpPr>
            <p:spPr>
              <a:xfrm>
                <a:off x="4403188" y="294421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56">
              <a:extLst>
                <a:ext uri="{FF2B5EF4-FFF2-40B4-BE49-F238E27FC236}">
                  <a16:creationId xmlns="" xmlns:a16="http://schemas.microsoft.com/office/drawing/2014/main" id="{15BE2AE8-F170-4E95-98B6-D62E1324E452}"/>
                </a:ext>
              </a:extLst>
            </p:cNvPr>
            <p:cNvGrpSpPr/>
            <p:nvPr/>
          </p:nvGrpSpPr>
          <p:grpSpPr>
            <a:xfrm flipH="1">
              <a:off x="7607602" y="2304576"/>
              <a:ext cx="197232" cy="435801"/>
              <a:chOff x="4295897" y="2944210"/>
              <a:chExt cx="197232" cy="435801"/>
            </a:xfrm>
            <a:solidFill>
              <a:schemeClr val="tx1"/>
            </a:solidFill>
          </p:grpSpPr>
          <p:cxnSp>
            <p:nvCxnSpPr>
              <p:cNvPr id="42" name="Straight Connector 57">
                <a:extLst>
                  <a:ext uri="{FF2B5EF4-FFF2-40B4-BE49-F238E27FC236}">
                    <a16:creationId xmlns="" xmlns:a16="http://schemas.microsoft.com/office/drawing/2014/main" id="{476AFF6E-9C29-43D4-8284-B4A03971702B}"/>
                  </a:ext>
                </a:extLst>
              </p:cNvPr>
              <p:cNvCxnSpPr/>
              <p:nvPr/>
            </p:nvCxnSpPr>
            <p:spPr>
              <a:xfrm flipH="1">
                <a:off x="4342750" y="2951092"/>
                <a:ext cx="109329" cy="416893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58">
                <a:extLst>
                  <a:ext uri="{FF2B5EF4-FFF2-40B4-BE49-F238E27FC236}">
                    <a16:creationId xmlns="" xmlns:a16="http://schemas.microsoft.com/office/drawing/2014/main" id="{01A78713-B5E6-4825-B130-DD32C81836EC}"/>
                  </a:ext>
                </a:extLst>
              </p:cNvPr>
              <p:cNvSpPr/>
              <p:nvPr/>
            </p:nvSpPr>
            <p:spPr>
              <a:xfrm>
                <a:off x="4295897" y="329007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4" name="Oval 59">
                <a:extLst>
                  <a:ext uri="{FF2B5EF4-FFF2-40B4-BE49-F238E27FC236}">
                    <a16:creationId xmlns="" xmlns:a16="http://schemas.microsoft.com/office/drawing/2014/main" id="{CBF78026-1A24-4BFC-842B-E2FB5150029B}"/>
                  </a:ext>
                </a:extLst>
              </p:cNvPr>
              <p:cNvSpPr/>
              <p:nvPr/>
            </p:nvSpPr>
            <p:spPr>
              <a:xfrm>
                <a:off x="4403188" y="2944210"/>
                <a:ext cx="89941" cy="899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5" name="Oval 11">
              <a:extLst>
                <a:ext uri="{FF2B5EF4-FFF2-40B4-BE49-F238E27FC236}">
                  <a16:creationId xmlns="" xmlns:a16="http://schemas.microsoft.com/office/drawing/2014/main" id="{3061097F-A5B8-4C0D-9B69-5C40D9661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0212" y="1696492"/>
              <a:ext cx="758825" cy="7572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Oval 14">
              <a:extLst>
                <a:ext uri="{FF2B5EF4-FFF2-40B4-BE49-F238E27FC236}">
                  <a16:creationId xmlns="" xmlns:a16="http://schemas.microsoft.com/office/drawing/2014/main" id="{DEA30AAB-144A-42E6-8866-2C5F5BFDE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0212" y="4203155"/>
              <a:ext cx="758825" cy="7604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Oval 17">
              <a:extLst>
                <a:ext uri="{FF2B5EF4-FFF2-40B4-BE49-F238E27FC236}">
                  <a16:creationId xmlns="" xmlns:a16="http://schemas.microsoft.com/office/drawing/2014/main" id="{22E6E4BA-EA00-4813-8380-F57B9B85C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2112" y="2949030"/>
              <a:ext cx="758825" cy="760413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Oval 20">
              <a:extLst>
                <a:ext uri="{FF2B5EF4-FFF2-40B4-BE49-F238E27FC236}">
                  <a16:creationId xmlns="" xmlns:a16="http://schemas.microsoft.com/office/drawing/2014/main" id="{9D560EFD-01E1-4448-AF5B-4C52ADE07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6999" y="2949030"/>
              <a:ext cx="758825" cy="7604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Oval 23">
              <a:extLst>
                <a:ext uri="{FF2B5EF4-FFF2-40B4-BE49-F238E27FC236}">
                  <a16:creationId xmlns="" xmlns:a16="http://schemas.microsoft.com/office/drawing/2014/main" id="{1519BE56-EF31-414F-9549-A95B80C6D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2712" y="1696492"/>
              <a:ext cx="754063" cy="757238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Oval 26">
              <a:extLst>
                <a:ext uri="{FF2B5EF4-FFF2-40B4-BE49-F238E27FC236}">
                  <a16:creationId xmlns="" xmlns:a16="http://schemas.microsoft.com/office/drawing/2014/main" id="{63D6A537-B92E-4506-9546-B268E17B3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2712" y="4203155"/>
              <a:ext cx="754063" cy="7604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Oval 29">
              <a:extLst>
                <a:ext uri="{FF2B5EF4-FFF2-40B4-BE49-F238E27FC236}">
                  <a16:creationId xmlns="" xmlns:a16="http://schemas.microsoft.com/office/drawing/2014/main" id="{4220A218-9BF8-4C9C-A19A-0C7355BEC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6762" y="2818855"/>
              <a:ext cx="1022350" cy="1022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="" xmlns:a16="http://schemas.microsoft.com/office/drawing/2014/main" id="{D31BD13F-ED03-4FE8-8E75-E93B3214E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324" y="2441030"/>
              <a:ext cx="709613" cy="414338"/>
            </a:xfrm>
            <a:custGeom>
              <a:avLst/>
              <a:gdLst>
                <a:gd name="T0" fmla="*/ 23 w 189"/>
                <a:gd name="T1" fmla="*/ 104 h 110"/>
                <a:gd name="T2" fmla="*/ 177 w 189"/>
                <a:gd name="T3" fmla="*/ 24 h 110"/>
                <a:gd name="T4" fmla="*/ 189 w 189"/>
                <a:gd name="T5" fmla="*/ 12 h 110"/>
                <a:gd name="T6" fmla="*/ 189 w 189"/>
                <a:gd name="T7" fmla="*/ 12 h 110"/>
                <a:gd name="T8" fmla="*/ 176 w 189"/>
                <a:gd name="T9" fmla="*/ 0 h 110"/>
                <a:gd name="T10" fmla="*/ 4 w 189"/>
                <a:gd name="T11" fmla="*/ 89 h 110"/>
                <a:gd name="T12" fmla="*/ 7 w 189"/>
                <a:gd name="T13" fmla="*/ 106 h 110"/>
                <a:gd name="T14" fmla="*/ 7 w 189"/>
                <a:gd name="T15" fmla="*/ 107 h 110"/>
                <a:gd name="T16" fmla="*/ 23 w 189"/>
                <a:gd name="T17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10">
                  <a:moveTo>
                    <a:pt x="23" y="104"/>
                  </a:moveTo>
                  <a:cubicBezTo>
                    <a:pt x="60" y="58"/>
                    <a:pt x="115" y="28"/>
                    <a:pt x="177" y="24"/>
                  </a:cubicBezTo>
                  <a:cubicBezTo>
                    <a:pt x="184" y="24"/>
                    <a:pt x="189" y="19"/>
                    <a:pt x="189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9" y="5"/>
                    <a:pt x="183" y="0"/>
                    <a:pt x="176" y="0"/>
                  </a:cubicBezTo>
                  <a:cubicBezTo>
                    <a:pt x="106" y="4"/>
                    <a:pt x="45" y="38"/>
                    <a:pt x="4" y="89"/>
                  </a:cubicBezTo>
                  <a:cubicBezTo>
                    <a:pt x="0" y="95"/>
                    <a:pt x="1" y="103"/>
                    <a:pt x="7" y="106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13" y="110"/>
                    <a:pt x="19" y="109"/>
                    <a:pt x="23" y="10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F4828280-B3B1-4E46-A111-56A38D049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437" y="2445792"/>
              <a:ext cx="822325" cy="1287463"/>
            </a:xfrm>
            <a:custGeom>
              <a:avLst/>
              <a:gdLst>
                <a:gd name="T0" fmla="*/ 195 w 219"/>
                <a:gd name="T1" fmla="*/ 235 h 342"/>
                <a:gd name="T2" fmla="*/ 175 w 219"/>
                <a:gd name="T3" fmla="*/ 323 h 342"/>
                <a:gd name="T4" fmla="*/ 179 w 219"/>
                <a:gd name="T5" fmla="*/ 337 h 342"/>
                <a:gd name="T6" fmla="*/ 179 w 219"/>
                <a:gd name="T7" fmla="*/ 337 h 342"/>
                <a:gd name="T8" fmla="*/ 197 w 219"/>
                <a:gd name="T9" fmla="*/ 333 h 342"/>
                <a:gd name="T10" fmla="*/ 219 w 219"/>
                <a:gd name="T11" fmla="*/ 235 h 342"/>
                <a:gd name="T12" fmla="*/ 13 w 219"/>
                <a:gd name="T13" fmla="*/ 1 h 342"/>
                <a:gd name="T14" fmla="*/ 0 w 219"/>
                <a:gd name="T15" fmla="*/ 13 h 342"/>
                <a:gd name="T16" fmla="*/ 0 w 219"/>
                <a:gd name="T17" fmla="*/ 13 h 342"/>
                <a:gd name="T18" fmla="*/ 10 w 219"/>
                <a:gd name="T19" fmla="*/ 25 h 342"/>
                <a:gd name="T20" fmla="*/ 195 w 219"/>
                <a:gd name="T21" fmla="*/ 23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342">
                  <a:moveTo>
                    <a:pt x="195" y="235"/>
                  </a:moveTo>
                  <a:cubicBezTo>
                    <a:pt x="195" y="266"/>
                    <a:pt x="188" y="296"/>
                    <a:pt x="175" y="323"/>
                  </a:cubicBezTo>
                  <a:cubicBezTo>
                    <a:pt x="173" y="328"/>
                    <a:pt x="175" y="334"/>
                    <a:pt x="179" y="337"/>
                  </a:cubicBezTo>
                  <a:cubicBezTo>
                    <a:pt x="179" y="337"/>
                    <a:pt x="179" y="337"/>
                    <a:pt x="179" y="337"/>
                  </a:cubicBezTo>
                  <a:cubicBezTo>
                    <a:pt x="185" y="342"/>
                    <a:pt x="194" y="340"/>
                    <a:pt x="197" y="333"/>
                  </a:cubicBezTo>
                  <a:cubicBezTo>
                    <a:pt x="211" y="303"/>
                    <a:pt x="219" y="270"/>
                    <a:pt x="219" y="235"/>
                  </a:cubicBezTo>
                  <a:cubicBezTo>
                    <a:pt x="219" y="115"/>
                    <a:pt x="129" y="16"/>
                    <a:pt x="13" y="1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4" y="24"/>
                    <a:pt x="10" y="25"/>
                  </a:cubicBezTo>
                  <a:cubicBezTo>
                    <a:pt x="114" y="38"/>
                    <a:pt x="195" y="127"/>
                    <a:pt x="195" y="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19D4578C-5ED0-4697-8F45-DCF640A6D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349" y="2871242"/>
              <a:ext cx="1638300" cy="1354138"/>
            </a:xfrm>
            <a:custGeom>
              <a:avLst/>
              <a:gdLst>
                <a:gd name="T0" fmla="*/ 413 w 436"/>
                <a:gd name="T1" fmla="*/ 240 h 360"/>
                <a:gd name="T2" fmla="*/ 189 w 436"/>
                <a:gd name="T3" fmla="*/ 329 h 360"/>
                <a:gd name="T4" fmla="*/ 30 w 436"/>
                <a:gd name="T5" fmla="*/ 170 h 360"/>
                <a:gd name="T6" fmla="*/ 51 w 436"/>
                <a:gd name="T7" fmla="*/ 19 h 360"/>
                <a:gd name="T8" fmla="*/ 47 w 436"/>
                <a:gd name="T9" fmla="*/ 3 h 360"/>
                <a:gd name="T10" fmla="*/ 47 w 436"/>
                <a:gd name="T11" fmla="*/ 3 h 360"/>
                <a:gd name="T12" fmla="*/ 30 w 436"/>
                <a:gd name="T13" fmla="*/ 7 h 360"/>
                <a:gd name="T14" fmla="*/ 1 w 436"/>
                <a:gd name="T15" fmla="*/ 128 h 360"/>
                <a:gd name="T16" fmla="*/ 229 w 436"/>
                <a:gd name="T17" fmla="*/ 358 h 360"/>
                <a:gd name="T18" fmla="*/ 432 w 436"/>
                <a:gd name="T19" fmla="*/ 254 h 360"/>
                <a:gd name="T20" fmla="*/ 430 w 436"/>
                <a:gd name="T21" fmla="*/ 238 h 360"/>
                <a:gd name="T22" fmla="*/ 430 w 436"/>
                <a:gd name="T23" fmla="*/ 238 h 360"/>
                <a:gd name="T24" fmla="*/ 413 w 436"/>
                <a:gd name="T25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60">
                  <a:moveTo>
                    <a:pt x="413" y="240"/>
                  </a:moveTo>
                  <a:cubicBezTo>
                    <a:pt x="366" y="309"/>
                    <a:pt x="282" y="349"/>
                    <a:pt x="189" y="329"/>
                  </a:cubicBezTo>
                  <a:cubicBezTo>
                    <a:pt x="110" y="312"/>
                    <a:pt x="47" y="249"/>
                    <a:pt x="30" y="170"/>
                  </a:cubicBezTo>
                  <a:cubicBezTo>
                    <a:pt x="18" y="115"/>
                    <a:pt x="27" y="62"/>
                    <a:pt x="51" y="19"/>
                  </a:cubicBezTo>
                  <a:cubicBezTo>
                    <a:pt x="54" y="14"/>
                    <a:pt x="53" y="6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0"/>
                    <a:pt x="34" y="1"/>
                    <a:pt x="30" y="7"/>
                  </a:cubicBezTo>
                  <a:cubicBezTo>
                    <a:pt x="10" y="43"/>
                    <a:pt x="0" y="84"/>
                    <a:pt x="1" y="128"/>
                  </a:cubicBezTo>
                  <a:cubicBezTo>
                    <a:pt x="4" y="253"/>
                    <a:pt x="105" y="354"/>
                    <a:pt x="229" y="358"/>
                  </a:cubicBezTo>
                  <a:cubicBezTo>
                    <a:pt x="314" y="360"/>
                    <a:pt x="389" y="318"/>
                    <a:pt x="432" y="254"/>
                  </a:cubicBezTo>
                  <a:cubicBezTo>
                    <a:pt x="436" y="249"/>
                    <a:pt x="435" y="242"/>
                    <a:pt x="430" y="238"/>
                  </a:cubicBezTo>
                  <a:cubicBezTo>
                    <a:pt x="430" y="238"/>
                    <a:pt x="430" y="238"/>
                    <a:pt x="430" y="238"/>
                  </a:cubicBezTo>
                  <a:cubicBezTo>
                    <a:pt x="425" y="233"/>
                    <a:pt x="417" y="234"/>
                    <a:pt x="413" y="2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Oval 12">
              <a:extLst>
                <a:ext uri="{FF2B5EF4-FFF2-40B4-BE49-F238E27FC236}">
                  <a16:creationId xmlns="" xmlns:a16="http://schemas.microsoft.com/office/drawing/2014/main" id="{783B6CF1-258A-4B44-B7F3-746A19AE3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1527" y="1877078"/>
              <a:ext cx="256196" cy="396450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Oval 15">
              <a:extLst>
                <a:ext uri="{FF2B5EF4-FFF2-40B4-BE49-F238E27FC236}">
                  <a16:creationId xmlns="" xmlns:a16="http://schemas.microsoft.com/office/drawing/2014/main" id="{871F94BE-860C-4A15-B24B-DD65ECD34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252" y="4386452"/>
              <a:ext cx="254745" cy="39420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Oval 18">
              <a:extLst>
                <a:ext uri="{FF2B5EF4-FFF2-40B4-BE49-F238E27FC236}">
                  <a16:creationId xmlns="" xmlns:a16="http://schemas.microsoft.com/office/drawing/2014/main" id="{67CB2F3A-3819-4B57-A211-72FD65FB6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4152" y="3132327"/>
              <a:ext cx="254745" cy="39420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Oval 21">
              <a:extLst>
                <a:ext uri="{FF2B5EF4-FFF2-40B4-BE49-F238E27FC236}">
                  <a16:creationId xmlns="" xmlns:a16="http://schemas.microsoft.com/office/drawing/2014/main" id="{33B8C468-2DE2-4FEE-836A-039481F16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9039" y="3132327"/>
              <a:ext cx="254745" cy="394204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Oval 24">
              <a:extLst>
                <a:ext uri="{FF2B5EF4-FFF2-40B4-BE49-F238E27FC236}">
                  <a16:creationId xmlns="" xmlns:a16="http://schemas.microsoft.com/office/drawing/2014/main" id="{3B552BC3-7F34-4992-AA72-BCA18B10A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1645" y="1877078"/>
              <a:ext cx="256196" cy="396450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Oval 27">
              <a:extLst>
                <a:ext uri="{FF2B5EF4-FFF2-40B4-BE49-F238E27FC236}">
                  <a16:creationId xmlns="" xmlns:a16="http://schemas.microsoft.com/office/drawing/2014/main" id="{AFC709D4-97C7-4347-A018-520BE2BF0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1645" y="4385329"/>
              <a:ext cx="256196" cy="396450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Oval 30">
              <a:extLst>
                <a:ext uri="{FF2B5EF4-FFF2-40B4-BE49-F238E27FC236}">
                  <a16:creationId xmlns="" xmlns:a16="http://schemas.microsoft.com/office/drawing/2014/main" id="{38B83A91-74A2-457F-9D47-E49E2A610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614" y="3131766"/>
              <a:ext cx="255470" cy="395326"/>
            </a:xfrm>
            <a:custGeom>
              <a:avLst/>
              <a:gdLst>
                <a:gd name="connsiteX0" fmla="*/ 182768 w 217488"/>
                <a:gd name="connsiteY0" fmla="*/ 277515 h 336550"/>
                <a:gd name="connsiteX1" fmla="*/ 156139 w 217488"/>
                <a:gd name="connsiteY1" fmla="*/ 283964 h 336550"/>
                <a:gd name="connsiteX2" fmla="*/ 152145 w 217488"/>
                <a:gd name="connsiteY2" fmla="*/ 292993 h 336550"/>
                <a:gd name="connsiteX3" fmla="*/ 158802 w 217488"/>
                <a:gd name="connsiteY3" fmla="*/ 296863 h 336550"/>
                <a:gd name="connsiteX4" fmla="*/ 160133 w 217488"/>
                <a:gd name="connsiteY4" fmla="*/ 296863 h 336550"/>
                <a:gd name="connsiteX5" fmla="*/ 186762 w 217488"/>
                <a:gd name="connsiteY5" fmla="*/ 290414 h 336550"/>
                <a:gd name="connsiteX6" fmla="*/ 190757 w 217488"/>
                <a:gd name="connsiteY6" fmla="*/ 282674 h 336550"/>
                <a:gd name="connsiteX7" fmla="*/ 182768 w 217488"/>
                <a:gd name="connsiteY7" fmla="*/ 277515 h 336550"/>
                <a:gd name="connsiteX8" fmla="*/ 34720 w 217488"/>
                <a:gd name="connsiteY8" fmla="*/ 277515 h 336550"/>
                <a:gd name="connsiteX9" fmla="*/ 26732 w 217488"/>
                <a:gd name="connsiteY9" fmla="*/ 282674 h 336550"/>
                <a:gd name="connsiteX10" fmla="*/ 30726 w 217488"/>
                <a:gd name="connsiteY10" fmla="*/ 290414 h 336550"/>
                <a:gd name="connsiteX11" fmla="*/ 57355 w 217488"/>
                <a:gd name="connsiteY11" fmla="*/ 296863 h 336550"/>
                <a:gd name="connsiteX12" fmla="*/ 58686 w 217488"/>
                <a:gd name="connsiteY12" fmla="*/ 296863 h 336550"/>
                <a:gd name="connsiteX13" fmla="*/ 65344 w 217488"/>
                <a:gd name="connsiteY13" fmla="*/ 292993 h 336550"/>
                <a:gd name="connsiteX14" fmla="*/ 61349 w 217488"/>
                <a:gd name="connsiteY14" fmla="*/ 283964 h 336550"/>
                <a:gd name="connsiteX15" fmla="*/ 34720 w 217488"/>
                <a:gd name="connsiteY15" fmla="*/ 277515 h 336550"/>
                <a:gd name="connsiteX16" fmla="*/ 108745 w 217488"/>
                <a:gd name="connsiteY16" fmla="*/ 271463 h 336550"/>
                <a:gd name="connsiteX17" fmla="*/ 87313 w 217488"/>
                <a:gd name="connsiteY17" fmla="*/ 292101 h 336550"/>
                <a:gd name="connsiteX18" fmla="*/ 108745 w 217488"/>
                <a:gd name="connsiteY18" fmla="*/ 312739 h 336550"/>
                <a:gd name="connsiteX19" fmla="*/ 130177 w 217488"/>
                <a:gd name="connsiteY19" fmla="*/ 292101 h 336550"/>
                <a:gd name="connsiteX20" fmla="*/ 108745 w 217488"/>
                <a:gd name="connsiteY20" fmla="*/ 271463 h 336550"/>
                <a:gd name="connsiteX21" fmla="*/ 27469 w 217488"/>
                <a:gd name="connsiteY21" fmla="*/ 38100 h 336550"/>
                <a:gd name="connsiteX22" fmla="*/ 22225 w 217488"/>
                <a:gd name="connsiteY22" fmla="*/ 42049 h 336550"/>
                <a:gd name="connsiteX23" fmla="*/ 22225 w 217488"/>
                <a:gd name="connsiteY23" fmla="*/ 240798 h 336550"/>
                <a:gd name="connsiteX24" fmla="*/ 27469 w 217488"/>
                <a:gd name="connsiteY24" fmla="*/ 246063 h 336550"/>
                <a:gd name="connsiteX25" fmla="*/ 190019 w 217488"/>
                <a:gd name="connsiteY25" fmla="*/ 246063 h 336550"/>
                <a:gd name="connsiteX26" fmla="*/ 195263 w 217488"/>
                <a:gd name="connsiteY26" fmla="*/ 240798 h 336550"/>
                <a:gd name="connsiteX27" fmla="*/ 195263 w 217488"/>
                <a:gd name="connsiteY27" fmla="*/ 42049 h 336550"/>
                <a:gd name="connsiteX28" fmla="*/ 190019 w 217488"/>
                <a:gd name="connsiteY28" fmla="*/ 38100 h 336550"/>
                <a:gd name="connsiteX29" fmla="*/ 27469 w 217488"/>
                <a:gd name="connsiteY29" fmla="*/ 38100 h 336550"/>
                <a:gd name="connsiteX30" fmla="*/ 92869 w 217488"/>
                <a:gd name="connsiteY30" fmla="*/ 15875 h 336550"/>
                <a:gd name="connsiteX31" fmla="*/ 88900 w 217488"/>
                <a:gd name="connsiteY31" fmla="*/ 19957 h 336550"/>
                <a:gd name="connsiteX32" fmla="*/ 92869 w 217488"/>
                <a:gd name="connsiteY32" fmla="*/ 25400 h 336550"/>
                <a:gd name="connsiteX33" fmla="*/ 124619 w 217488"/>
                <a:gd name="connsiteY33" fmla="*/ 25400 h 336550"/>
                <a:gd name="connsiteX34" fmla="*/ 128588 w 217488"/>
                <a:gd name="connsiteY34" fmla="*/ 19957 h 336550"/>
                <a:gd name="connsiteX35" fmla="*/ 124619 w 217488"/>
                <a:gd name="connsiteY35" fmla="*/ 15875 h 336550"/>
                <a:gd name="connsiteX36" fmla="*/ 92869 w 217488"/>
                <a:gd name="connsiteY36" fmla="*/ 15875 h 336550"/>
                <a:gd name="connsiteX37" fmla="*/ 19652 w 217488"/>
                <a:gd name="connsiteY37" fmla="*/ 0 h 336550"/>
                <a:gd name="connsiteX38" fmla="*/ 197836 w 217488"/>
                <a:gd name="connsiteY38" fmla="*/ 0 h 336550"/>
                <a:gd name="connsiteX39" fmla="*/ 217488 w 217488"/>
                <a:gd name="connsiteY39" fmla="*/ 18405 h 336550"/>
                <a:gd name="connsiteX40" fmla="*/ 217488 w 217488"/>
                <a:gd name="connsiteY40" fmla="*/ 318145 h 336550"/>
                <a:gd name="connsiteX41" fmla="*/ 197836 w 217488"/>
                <a:gd name="connsiteY41" fmla="*/ 336550 h 336550"/>
                <a:gd name="connsiteX42" fmla="*/ 19652 w 217488"/>
                <a:gd name="connsiteY42" fmla="*/ 336550 h 336550"/>
                <a:gd name="connsiteX43" fmla="*/ 0 w 217488"/>
                <a:gd name="connsiteY43" fmla="*/ 318145 h 336550"/>
                <a:gd name="connsiteX44" fmla="*/ 0 w 217488"/>
                <a:gd name="connsiteY44" fmla="*/ 18405 h 336550"/>
                <a:gd name="connsiteX45" fmla="*/ 19652 w 217488"/>
                <a:gd name="connsiteY4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7488" h="336550">
                  <a:moveTo>
                    <a:pt x="182768" y="277515"/>
                  </a:moveTo>
                  <a:cubicBezTo>
                    <a:pt x="182768" y="277515"/>
                    <a:pt x="182768" y="277515"/>
                    <a:pt x="156139" y="283964"/>
                  </a:cubicBezTo>
                  <a:cubicBezTo>
                    <a:pt x="153476" y="285254"/>
                    <a:pt x="150813" y="289124"/>
                    <a:pt x="152145" y="292993"/>
                  </a:cubicBezTo>
                  <a:cubicBezTo>
                    <a:pt x="152145" y="295573"/>
                    <a:pt x="156139" y="296863"/>
                    <a:pt x="158802" y="296863"/>
                  </a:cubicBezTo>
                  <a:cubicBezTo>
                    <a:pt x="158802" y="296863"/>
                    <a:pt x="160133" y="296863"/>
                    <a:pt x="160133" y="296863"/>
                  </a:cubicBezTo>
                  <a:cubicBezTo>
                    <a:pt x="160133" y="296863"/>
                    <a:pt x="160133" y="296863"/>
                    <a:pt x="186762" y="290414"/>
                  </a:cubicBezTo>
                  <a:cubicBezTo>
                    <a:pt x="189425" y="289124"/>
                    <a:pt x="192088" y="285254"/>
                    <a:pt x="190757" y="282674"/>
                  </a:cubicBezTo>
                  <a:cubicBezTo>
                    <a:pt x="190757" y="278805"/>
                    <a:pt x="186762" y="276225"/>
                    <a:pt x="182768" y="277515"/>
                  </a:cubicBezTo>
                  <a:close/>
                  <a:moveTo>
                    <a:pt x="34720" y="277515"/>
                  </a:moveTo>
                  <a:cubicBezTo>
                    <a:pt x="30726" y="276225"/>
                    <a:pt x="26732" y="278805"/>
                    <a:pt x="26732" y="282674"/>
                  </a:cubicBezTo>
                  <a:cubicBezTo>
                    <a:pt x="25400" y="285254"/>
                    <a:pt x="28063" y="289124"/>
                    <a:pt x="30726" y="290414"/>
                  </a:cubicBezTo>
                  <a:cubicBezTo>
                    <a:pt x="30726" y="290414"/>
                    <a:pt x="30726" y="290414"/>
                    <a:pt x="57355" y="296863"/>
                  </a:cubicBezTo>
                  <a:cubicBezTo>
                    <a:pt x="57355" y="296863"/>
                    <a:pt x="58686" y="296863"/>
                    <a:pt x="58686" y="296863"/>
                  </a:cubicBezTo>
                  <a:cubicBezTo>
                    <a:pt x="61349" y="296863"/>
                    <a:pt x="65344" y="295573"/>
                    <a:pt x="65344" y="292993"/>
                  </a:cubicBezTo>
                  <a:cubicBezTo>
                    <a:pt x="66675" y="289124"/>
                    <a:pt x="64012" y="285254"/>
                    <a:pt x="61349" y="283964"/>
                  </a:cubicBezTo>
                  <a:cubicBezTo>
                    <a:pt x="61349" y="283964"/>
                    <a:pt x="61349" y="283964"/>
                    <a:pt x="34720" y="277515"/>
                  </a:cubicBezTo>
                  <a:close/>
                  <a:moveTo>
                    <a:pt x="108745" y="271463"/>
                  </a:moveTo>
                  <a:cubicBezTo>
                    <a:pt x="96908" y="271463"/>
                    <a:pt x="87313" y="280703"/>
                    <a:pt x="87313" y="292101"/>
                  </a:cubicBezTo>
                  <a:cubicBezTo>
                    <a:pt x="87313" y="303499"/>
                    <a:pt x="96908" y="312739"/>
                    <a:pt x="108745" y="312739"/>
                  </a:cubicBezTo>
                  <a:cubicBezTo>
                    <a:pt x="120582" y="312739"/>
                    <a:pt x="130177" y="303499"/>
                    <a:pt x="130177" y="292101"/>
                  </a:cubicBezTo>
                  <a:cubicBezTo>
                    <a:pt x="130177" y="280703"/>
                    <a:pt x="120582" y="271463"/>
                    <a:pt x="108745" y="271463"/>
                  </a:cubicBezTo>
                  <a:close/>
                  <a:moveTo>
                    <a:pt x="27469" y="38100"/>
                  </a:moveTo>
                  <a:cubicBezTo>
                    <a:pt x="24847" y="38100"/>
                    <a:pt x="22225" y="39416"/>
                    <a:pt x="22225" y="42049"/>
                  </a:cubicBezTo>
                  <a:cubicBezTo>
                    <a:pt x="22225" y="42049"/>
                    <a:pt x="22225" y="42049"/>
                    <a:pt x="22225" y="240798"/>
                  </a:cubicBezTo>
                  <a:cubicBezTo>
                    <a:pt x="22225" y="243431"/>
                    <a:pt x="24847" y="246063"/>
                    <a:pt x="27469" y="246063"/>
                  </a:cubicBezTo>
                  <a:cubicBezTo>
                    <a:pt x="27469" y="246063"/>
                    <a:pt x="27469" y="246063"/>
                    <a:pt x="190019" y="246063"/>
                  </a:cubicBezTo>
                  <a:cubicBezTo>
                    <a:pt x="192641" y="246063"/>
                    <a:pt x="195263" y="243431"/>
                    <a:pt x="195263" y="240798"/>
                  </a:cubicBezTo>
                  <a:lnTo>
                    <a:pt x="195263" y="42049"/>
                  </a:lnTo>
                  <a:cubicBezTo>
                    <a:pt x="195263" y="39416"/>
                    <a:pt x="192641" y="38100"/>
                    <a:pt x="190019" y="38100"/>
                  </a:cubicBezTo>
                  <a:cubicBezTo>
                    <a:pt x="190019" y="38100"/>
                    <a:pt x="190019" y="38100"/>
                    <a:pt x="27469" y="38100"/>
                  </a:cubicBezTo>
                  <a:close/>
                  <a:moveTo>
                    <a:pt x="92869" y="15875"/>
                  </a:moveTo>
                  <a:cubicBezTo>
                    <a:pt x="90223" y="15875"/>
                    <a:pt x="88900" y="17236"/>
                    <a:pt x="88900" y="19957"/>
                  </a:cubicBezTo>
                  <a:cubicBezTo>
                    <a:pt x="88900" y="22679"/>
                    <a:pt x="90223" y="25400"/>
                    <a:pt x="92869" y="25400"/>
                  </a:cubicBezTo>
                  <a:cubicBezTo>
                    <a:pt x="92869" y="25400"/>
                    <a:pt x="92869" y="25400"/>
                    <a:pt x="124619" y="25400"/>
                  </a:cubicBezTo>
                  <a:cubicBezTo>
                    <a:pt x="127265" y="25400"/>
                    <a:pt x="128588" y="22679"/>
                    <a:pt x="128588" y="19957"/>
                  </a:cubicBezTo>
                  <a:cubicBezTo>
                    <a:pt x="128588" y="17236"/>
                    <a:pt x="127265" y="15875"/>
                    <a:pt x="124619" y="15875"/>
                  </a:cubicBezTo>
                  <a:cubicBezTo>
                    <a:pt x="124619" y="15875"/>
                    <a:pt x="124619" y="15875"/>
                    <a:pt x="92869" y="15875"/>
                  </a:cubicBezTo>
                  <a:close/>
                  <a:moveTo>
                    <a:pt x="19652" y="0"/>
                  </a:moveTo>
                  <a:cubicBezTo>
                    <a:pt x="19652" y="0"/>
                    <a:pt x="19652" y="0"/>
                    <a:pt x="197836" y="0"/>
                  </a:cubicBezTo>
                  <a:cubicBezTo>
                    <a:pt x="208317" y="0"/>
                    <a:pt x="217488" y="7888"/>
                    <a:pt x="217488" y="18405"/>
                  </a:cubicBezTo>
                  <a:cubicBezTo>
                    <a:pt x="217488" y="18405"/>
                    <a:pt x="217488" y="18405"/>
                    <a:pt x="217488" y="318145"/>
                  </a:cubicBezTo>
                  <a:cubicBezTo>
                    <a:pt x="217488" y="328662"/>
                    <a:pt x="208317" y="336550"/>
                    <a:pt x="197836" y="336550"/>
                  </a:cubicBezTo>
                  <a:cubicBezTo>
                    <a:pt x="197836" y="336550"/>
                    <a:pt x="197836" y="336550"/>
                    <a:pt x="19652" y="336550"/>
                  </a:cubicBezTo>
                  <a:cubicBezTo>
                    <a:pt x="9171" y="336550"/>
                    <a:pt x="0" y="328662"/>
                    <a:pt x="0" y="318145"/>
                  </a:cubicBezTo>
                  <a:cubicBezTo>
                    <a:pt x="0" y="318145"/>
                    <a:pt x="0" y="318145"/>
                    <a:pt x="0" y="18405"/>
                  </a:cubicBezTo>
                  <a:cubicBezTo>
                    <a:pt x="0" y="7888"/>
                    <a:pt x="9171" y="0"/>
                    <a:pt x="196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2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5825623" y="2213139"/>
            <a:ext cx="2684529" cy="936560"/>
          </a:xfrm>
          <a:prstGeom prst="roundRect">
            <a:avLst>
              <a:gd name="adj" fmla="val 68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Rectangle: Rounded Corners 4"/>
          <p:cNvSpPr/>
          <p:nvPr/>
        </p:nvSpPr>
        <p:spPr>
          <a:xfrm>
            <a:off x="5825623" y="1059582"/>
            <a:ext cx="2684529" cy="936560"/>
          </a:xfrm>
          <a:prstGeom prst="roundRect">
            <a:avLst>
              <a:gd name="adj" fmla="val 687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69468" y="1059581"/>
            <a:ext cx="2625475" cy="3346915"/>
            <a:chOff x="569468" y="1059581"/>
            <a:chExt cx="2625475" cy="3346915"/>
          </a:xfrm>
        </p:grpSpPr>
        <p:grpSp>
          <p:nvGrpSpPr>
            <p:cNvPr id="6" name="Group 5"/>
            <p:cNvGrpSpPr/>
            <p:nvPr/>
          </p:nvGrpSpPr>
          <p:grpSpPr>
            <a:xfrm>
              <a:off x="2574677" y="1552283"/>
              <a:ext cx="620266" cy="620266"/>
              <a:chOff x="5038726" y="1838325"/>
              <a:chExt cx="625475" cy="625475"/>
            </a:xfrm>
            <a:solidFill>
              <a:schemeClr val="accent4"/>
            </a:solidFill>
          </p:grpSpPr>
          <p:sp>
            <p:nvSpPr>
              <p:cNvPr id="58" name="Freeform: Shape 6"/>
              <p:cNvSpPr>
                <a:spLocks/>
              </p:cNvSpPr>
              <p:nvPr/>
            </p:nvSpPr>
            <p:spPr bwMode="auto">
              <a:xfrm>
                <a:off x="5038726" y="1838325"/>
                <a:ext cx="625475" cy="625475"/>
              </a:xfrm>
              <a:custGeom>
                <a:avLst/>
                <a:gdLst/>
                <a:ahLst/>
                <a:cxnLst>
                  <a:cxn ang="0">
                    <a:pos x="147" y="0"/>
                  </a:cxn>
                  <a:cxn ang="0">
                    <a:pos x="0" y="147"/>
                  </a:cxn>
                  <a:cxn ang="0">
                    <a:pos x="147" y="294"/>
                  </a:cxn>
                  <a:cxn ang="0">
                    <a:pos x="294" y="147"/>
                  </a:cxn>
                  <a:cxn ang="0">
                    <a:pos x="147" y="0"/>
                  </a:cxn>
                  <a:cxn ang="0">
                    <a:pos x="147" y="261"/>
                  </a:cxn>
                  <a:cxn ang="0">
                    <a:pos x="33" y="147"/>
                  </a:cxn>
                  <a:cxn ang="0">
                    <a:pos x="147" y="32"/>
                  </a:cxn>
                  <a:cxn ang="0">
                    <a:pos x="262" y="147"/>
                  </a:cxn>
                  <a:cxn ang="0">
                    <a:pos x="147" y="261"/>
                  </a:cxn>
                  <a:cxn ang="0">
                    <a:pos x="147" y="261"/>
                  </a:cxn>
                  <a:cxn ang="0">
                    <a:pos x="147" y="261"/>
                  </a:cxn>
                </a:cxnLst>
                <a:rect l="0" t="0" r="r" b="b"/>
                <a:pathLst>
                  <a:path w="294" h="294">
                    <a:moveTo>
                      <a:pt x="147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7" y="294"/>
                    </a:cubicBezTo>
                    <a:cubicBezTo>
                      <a:pt x="228" y="294"/>
                      <a:pt x="294" y="228"/>
                      <a:pt x="294" y="147"/>
                    </a:cubicBezTo>
                    <a:cubicBezTo>
                      <a:pt x="294" y="66"/>
                      <a:pt x="228" y="0"/>
                      <a:pt x="147" y="0"/>
                    </a:cubicBezTo>
                    <a:close/>
                    <a:moveTo>
                      <a:pt x="147" y="261"/>
                    </a:moveTo>
                    <a:cubicBezTo>
                      <a:pt x="84" y="261"/>
                      <a:pt x="33" y="210"/>
                      <a:pt x="33" y="147"/>
                    </a:cubicBezTo>
                    <a:cubicBezTo>
                      <a:pt x="33" y="83"/>
                      <a:pt x="84" y="32"/>
                      <a:pt x="147" y="32"/>
                    </a:cubicBezTo>
                    <a:cubicBezTo>
                      <a:pt x="210" y="32"/>
                      <a:pt x="262" y="83"/>
                      <a:pt x="262" y="147"/>
                    </a:cubicBezTo>
                    <a:cubicBezTo>
                      <a:pt x="262" y="210"/>
                      <a:pt x="210" y="261"/>
                      <a:pt x="147" y="261"/>
                    </a:cubicBezTo>
                    <a:close/>
                    <a:moveTo>
                      <a:pt x="147" y="261"/>
                    </a:moveTo>
                    <a:cubicBezTo>
                      <a:pt x="147" y="261"/>
                      <a:pt x="147" y="261"/>
                      <a:pt x="147" y="26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7"/>
              <p:cNvSpPr>
                <a:spLocks/>
              </p:cNvSpPr>
              <p:nvPr/>
            </p:nvSpPr>
            <p:spPr bwMode="auto">
              <a:xfrm>
                <a:off x="5143501" y="2078038"/>
                <a:ext cx="417513" cy="161925"/>
              </a:xfrm>
              <a:custGeom>
                <a:avLst/>
                <a:gdLst/>
                <a:ahLst/>
                <a:cxnLst>
                  <a:cxn ang="0">
                    <a:pos x="192" y="11"/>
                  </a:cxn>
                  <a:cxn ang="0">
                    <a:pos x="170" y="4"/>
                  </a:cxn>
                  <a:cxn ang="0">
                    <a:pos x="102" y="41"/>
                  </a:cxn>
                  <a:cxn ang="0">
                    <a:pos x="25" y="4"/>
                  </a:cxn>
                  <a:cxn ang="0">
                    <a:pos x="4" y="11"/>
                  </a:cxn>
                  <a:cxn ang="0">
                    <a:pos x="11" y="33"/>
                  </a:cxn>
                  <a:cxn ang="0">
                    <a:pos x="95" y="74"/>
                  </a:cxn>
                  <a:cxn ang="0">
                    <a:pos x="102" y="76"/>
                  </a:cxn>
                  <a:cxn ang="0">
                    <a:pos x="110" y="74"/>
                  </a:cxn>
                  <a:cxn ang="0">
                    <a:pos x="186" y="33"/>
                  </a:cxn>
                  <a:cxn ang="0">
                    <a:pos x="192" y="11"/>
                  </a:cxn>
                  <a:cxn ang="0">
                    <a:pos x="192" y="11"/>
                  </a:cxn>
                  <a:cxn ang="0">
                    <a:pos x="192" y="11"/>
                  </a:cxn>
                </a:cxnLst>
                <a:rect l="0" t="0" r="r" b="b"/>
                <a:pathLst>
                  <a:path w="197" h="76">
                    <a:moveTo>
                      <a:pt x="192" y="11"/>
                    </a:moveTo>
                    <a:cubicBezTo>
                      <a:pt x="188" y="3"/>
                      <a:pt x="178" y="0"/>
                      <a:pt x="170" y="4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17" y="0"/>
                      <a:pt x="7" y="3"/>
                      <a:pt x="4" y="11"/>
                    </a:cubicBezTo>
                    <a:cubicBezTo>
                      <a:pt x="0" y="20"/>
                      <a:pt x="3" y="29"/>
                      <a:pt x="11" y="3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7" y="76"/>
                      <a:pt x="100" y="76"/>
                      <a:pt x="102" y="76"/>
                    </a:cubicBezTo>
                    <a:cubicBezTo>
                      <a:pt x="105" y="76"/>
                      <a:pt x="108" y="75"/>
                      <a:pt x="110" y="74"/>
                    </a:cubicBezTo>
                    <a:cubicBezTo>
                      <a:pt x="186" y="33"/>
                      <a:pt x="186" y="33"/>
                      <a:pt x="186" y="33"/>
                    </a:cubicBezTo>
                    <a:cubicBezTo>
                      <a:pt x="194" y="29"/>
                      <a:pt x="197" y="19"/>
                      <a:pt x="192" y="11"/>
                    </a:cubicBezTo>
                    <a:close/>
                    <a:moveTo>
                      <a:pt x="192" y="11"/>
                    </a:moveTo>
                    <a:cubicBezTo>
                      <a:pt x="192" y="11"/>
                      <a:pt x="192" y="11"/>
                      <a:pt x="192" y="1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>
              <a:off x="988096" y="1059581"/>
              <a:ext cx="2033967" cy="3346915"/>
              <a:chOff x="3478213" y="1268413"/>
              <a:chExt cx="2051050" cy="3375025"/>
            </a:xfrm>
            <a:solidFill>
              <a:schemeClr val="bg1">
                <a:lumMod val="65000"/>
              </a:schemeClr>
            </a:solidFill>
          </p:grpSpPr>
          <p:sp>
            <p:nvSpPr>
              <p:cNvPr id="56" name="Freeform: Shape 9"/>
              <p:cNvSpPr>
                <a:spLocks/>
              </p:cNvSpPr>
              <p:nvPr/>
            </p:nvSpPr>
            <p:spPr bwMode="auto">
              <a:xfrm>
                <a:off x="4160838" y="1268413"/>
                <a:ext cx="685800" cy="696913"/>
              </a:xfrm>
              <a:custGeom>
                <a:avLst/>
                <a:gdLst/>
                <a:ahLst/>
                <a:cxnLst>
                  <a:cxn ang="0">
                    <a:pos x="161" y="328"/>
                  </a:cxn>
                  <a:cxn ang="0">
                    <a:pos x="323" y="164"/>
                  </a:cxn>
                  <a:cxn ang="0">
                    <a:pos x="161" y="0"/>
                  </a:cxn>
                  <a:cxn ang="0">
                    <a:pos x="0" y="164"/>
                  </a:cxn>
                  <a:cxn ang="0">
                    <a:pos x="161" y="328"/>
                  </a:cxn>
                  <a:cxn ang="0">
                    <a:pos x="161" y="328"/>
                  </a:cxn>
                  <a:cxn ang="0">
                    <a:pos x="161" y="328"/>
                  </a:cxn>
                </a:cxnLst>
                <a:rect l="0" t="0" r="r" b="b"/>
                <a:pathLst>
                  <a:path w="323" h="328">
                    <a:moveTo>
                      <a:pt x="161" y="328"/>
                    </a:moveTo>
                    <a:cubicBezTo>
                      <a:pt x="251" y="327"/>
                      <a:pt x="323" y="254"/>
                      <a:pt x="323" y="164"/>
                    </a:cubicBezTo>
                    <a:cubicBezTo>
                      <a:pt x="323" y="75"/>
                      <a:pt x="251" y="2"/>
                      <a:pt x="161" y="0"/>
                    </a:cubicBezTo>
                    <a:cubicBezTo>
                      <a:pt x="72" y="2"/>
                      <a:pt x="0" y="75"/>
                      <a:pt x="0" y="164"/>
                    </a:cubicBezTo>
                    <a:cubicBezTo>
                      <a:pt x="0" y="254"/>
                      <a:pt x="72" y="327"/>
                      <a:pt x="161" y="328"/>
                    </a:cubicBezTo>
                    <a:close/>
                    <a:moveTo>
                      <a:pt x="161" y="328"/>
                    </a:moveTo>
                    <a:cubicBezTo>
                      <a:pt x="161" y="328"/>
                      <a:pt x="161" y="328"/>
                      <a:pt x="161" y="32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0"/>
              <p:cNvSpPr>
                <a:spLocks/>
              </p:cNvSpPr>
              <p:nvPr/>
            </p:nvSpPr>
            <p:spPr bwMode="auto">
              <a:xfrm>
                <a:off x="3478213" y="1987550"/>
                <a:ext cx="2051050" cy="2655888"/>
              </a:xfrm>
              <a:custGeom>
                <a:avLst/>
                <a:gdLst/>
                <a:ahLst/>
                <a:cxnLst>
                  <a:cxn ang="0">
                    <a:pos x="901" y="261"/>
                  </a:cxn>
                  <a:cxn ang="0">
                    <a:pos x="769" y="256"/>
                  </a:cxn>
                  <a:cxn ang="0">
                    <a:pos x="740" y="213"/>
                  </a:cxn>
                  <a:cxn ang="0">
                    <a:pos x="623" y="62"/>
                  </a:cxn>
                  <a:cxn ang="0">
                    <a:pos x="524" y="0"/>
                  </a:cxn>
                  <a:cxn ang="0">
                    <a:pos x="524" y="0"/>
                  </a:cxn>
                  <a:cxn ang="0">
                    <a:pos x="484" y="41"/>
                  </a:cxn>
                  <a:cxn ang="0">
                    <a:pos x="482" y="40"/>
                  </a:cxn>
                  <a:cxn ang="0">
                    <a:pos x="524" y="312"/>
                  </a:cxn>
                  <a:cxn ang="0">
                    <a:pos x="484" y="366"/>
                  </a:cxn>
                  <a:cxn ang="0">
                    <a:pos x="484" y="366"/>
                  </a:cxn>
                  <a:cxn ang="0">
                    <a:pos x="482" y="365"/>
                  </a:cxn>
                  <a:cxn ang="0">
                    <a:pos x="481" y="366"/>
                  </a:cxn>
                  <a:cxn ang="0">
                    <a:pos x="481" y="366"/>
                  </a:cxn>
                  <a:cxn ang="0">
                    <a:pos x="441" y="312"/>
                  </a:cxn>
                  <a:cxn ang="0">
                    <a:pos x="482" y="40"/>
                  </a:cxn>
                  <a:cxn ang="0">
                    <a:pos x="481" y="41"/>
                  </a:cxn>
                  <a:cxn ang="0">
                    <a:pos x="441" y="0"/>
                  </a:cxn>
                  <a:cxn ang="0">
                    <a:pos x="441" y="0"/>
                  </a:cxn>
                  <a:cxn ang="0">
                    <a:pos x="342" y="62"/>
                  </a:cxn>
                  <a:cxn ang="0">
                    <a:pos x="225" y="213"/>
                  </a:cxn>
                  <a:cxn ang="0">
                    <a:pos x="196" y="256"/>
                  </a:cxn>
                  <a:cxn ang="0">
                    <a:pos x="64" y="261"/>
                  </a:cxn>
                  <a:cxn ang="0">
                    <a:pos x="0" y="325"/>
                  </a:cxn>
                  <a:cxn ang="0">
                    <a:pos x="64" y="389"/>
                  </a:cxn>
                  <a:cxn ang="0">
                    <a:pos x="64" y="389"/>
                  </a:cxn>
                  <a:cxn ang="0">
                    <a:pos x="256" y="371"/>
                  </a:cxn>
                  <a:cxn ang="0">
                    <a:pos x="313" y="311"/>
                  </a:cxn>
                  <a:cxn ang="0">
                    <a:pos x="313" y="500"/>
                  </a:cxn>
                  <a:cxn ang="0">
                    <a:pos x="312" y="564"/>
                  </a:cxn>
                  <a:cxn ang="0">
                    <a:pos x="311" y="1174"/>
                  </a:cxn>
                  <a:cxn ang="0">
                    <a:pos x="398" y="1250"/>
                  </a:cxn>
                  <a:cxn ang="0">
                    <a:pos x="474" y="1174"/>
                  </a:cxn>
                  <a:cxn ang="0">
                    <a:pos x="474" y="650"/>
                  </a:cxn>
                  <a:cxn ang="0">
                    <a:pos x="482" y="650"/>
                  </a:cxn>
                  <a:cxn ang="0">
                    <a:pos x="491" y="650"/>
                  </a:cxn>
                  <a:cxn ang="0">
                    <a:pos x="491" y="1174"/>
                  </a:cxn>
                  <a:cxn ang="0">
                    <a:pos x="566" y="1250"/>
                  </a:cxn>
                  <a:cxn ang="0">
                    <a:pos x="654" y="1174"/>
                  </a:cxn>
                  <a:cxn ang="0">
                    <a:pos x="653" y="564"/>
                  </a:cxn>
                  <a:cxn ang="0">
                    <a:pos x="652" y="500"/>
                  </a:cxn>
                  <a:cxn ang="0">
                    <a:pos x="652" y="311"/>
                  </a:cxn>
                  <a:cxn ang="0">
                    <a:pos x="709" y="371"/>
                  </a:cxn>
                  <a:cxn ang="0">
                    <a:pos x="901" y="389"/>
                  </a:cxn>
                  <a:cxn ang="0">
                    <a:pos x="901" y="389"/>
                  </a:cxn>
                  <a:cxn ang="0">
                    <a:pos x="965" y="325"/>
                  </a:cxn>
                  <a:cxn ang="0">
                    <a:pos x="901" y="261"/>
                  </a:cxn>
                </a:cxnLst>
                <a:rect l="0" t="0" r="r" b="b"/>
                <a:pathLst>
                  <a:path w="965" h="1250">
                    <a:moveTo>
                      <a:pt x="901" y="261"/>
                    </a:moveTo>
                    <a:cubicBezTo>
                      <a:pt x="854" y="261"/>
                      <a:pt x="795" y="259"/>
                      <a:pt x="769" y="256"/>
                    </a:cubicBezTo>
                    <a:cubicBezTo>
                      <a:pt x="761" y="245"/>
                      <a:pt x="749" y="227"/>
                      <a:pt x="740" y="213"/>
                    </a:cubicBezTo>
                    <a:cubicBezTo>
                      <a:pt x="706" y="162"/>
                      <a:pt x="667" y="103"/>
                      <a:pt x="623" y="62"/>
                    </a:cubicBezTo>
                    <a:cubicBezTo>
                      <a:pt x="591" y="31"/>
                      <a:pt x="562" y="10"/>
                      <a:pt x="524" y="0"/>
                    </a:cubicBezTo>
                    <a:cubicBezTo>
                      <a:pt x="524" y="0"/>
                      <a:pt x="524" y="0"/>
                      <a:pt x="524" y="0"/>
                    </a:cubicBezTo>
                    <a:cubicBezTo>
                      <a:pt x="484" y="41"/>
                      <a:pt x="484" y="41"/>
                      <a:pt x="484" y="41"/>
                    </a:cubicBezTo>
                    <a:cubicBezTo>
                      <a:pt x="482" y="40"/>
                      <a:pt x="482" y="40"/>
                      <a:pt x="482" y="40"/>
                    </a:cubicBezTo>
                    <a:cubicBezTo>
                      <a:pt x="524" y="312"/>
                      <a:pt x="524" y="312"/>
                      <a:pt x="524" y="312"/>
                    </a:cubicBezTo>
                    <a:cubicBezTo>
                      <a:pt x="484" y="366"/>
                      <a:pt x="484" y="366"/>
                      <a:pt x="484" y="366"/>
                    </a:cubicBezTo>
                    <a:cubicBezTo>
                      <a:pt x="484" y="366"/>
                      <a:pt x="484" y="366"/>
                      <a:pt x="484" y="366"/>
                    </a:cubicBezTo>
                    <a:cubicBezTo>
                      <a:pt x="482" y="365"/>
                      <a:pt x="482" y="365"/>
                      <a:pt x="482" y="365"/>
                    </a:cubicBezTo>
                    <a:cubicBezTo>
                      <a:pt x="481" y="366"/>
                      <a:pt x="481" y="366"/>
                      <a:pt x="481" y="366"/>
                    </a:cubicBezTo>
                    <a:cubicBezTo>
                      <a:pt x="481" y="366"/>
                      <a:pt x="481" y="366"/>
                      <a:pt x="481" y="366"/>
                    </a:cubicBezTo>
                    <a:cubicBezTo>
                      <a:pt x="441" y="312"/>
                      <a:pt x="441" y="312"/>
                      <a:pt x="441" y="312"/>
                    </a:cubicBezTo>
                    <a:cubicBezTo>
                      <a:pt x="482" y="40"/>
                      <a:pt x="482" y="40"/>
                      <a:pt x="482" y="40"/>
                    </a:cubicBezTo>
                    <a:cubicBezTo>
                      <a:pt x="481" y="41"/>
                      <a:pt x="481" y="41"/>
                      <a:pt x="481" y="41"/>
                    </a:cubicBezTo>
                    <a:cubicBezTo>
                      <a:pt x="441" y="0"/>
                      <a:pt x="441" y="0"/>
                      <a:pt x="441" y="0"/>
                    </a:cubicBezTo>
                    <a:cubicBezTo>
                      <a:pt x="441" y="0"/>
                      <a:pt x="441" y="0"/>
                      <a:pt x="441" y="0"/>
                    </a:cubicBezTo>
                    <a:cubicBezTo>
                      <a:pt x="403" y="10"/>
                      <a:pt x="374" y="31"/>
                      <a:pt x="342" y="62"/>
                    </a:cubicBezTo>
                    <a:cubicBezTo>
                      <a:pt x="298" y="103"/>
                      <a:pt x="259" y="162"/>
                      <a:pt x="225" y="213"/>
                    </a:cubicBezTo>
                    <a:cubicBezTo>
                      <a:pt x="216" y="227"/>
                      <a:pt x="204" y="245"/>
                      <a:pt x="196" y="256"/>
                    </a:cubicBezTo>
                    <a:cubicBezTo>
                      <a:pt x="170" y="259"/>
                      <a:pt x="111" y="261"/>
                      <a:pt x="64" y="261"/>
                    </a:cubicBezTo>
                    <a:cubicBezTo>
                      <a:pt x="29" y="261"/>
                      <a:pt x="0" y="290"/>
                      <a:pt x="0" y="325"/>
                    </a:cubicBezTo>
                    <a:cubicBezTo>
                      <a:pt x="0" y="360"/>
                      <a:pt x="29" y="389"/>
                      <a:pt x="64" y="389"/>
                    </a:cubicBezTo>
                    <a:cubicBezTo>
                      <a:pt x="64" y="389"/>
                      <a:pt x="64" y="389"/>
                      <a:pt x="64" y="389"/>
                    </a:cubicBezTo>
                    <a:cubicBezTo>
                      <a:pt x="219" y="389"/>
                      <a:pt x="246" y="376"/>
                      <a:pt x="256" y="371"/>
                    </a:cubicBezTo>
                    <a:cubicBezTo>
                      <a:pt x="276" y="362"/>
                      <a:pt x="290" y="344"/>
                      <a:pt x="313" y="311"/>
                    </a:cubicBezTo>
                    <a:cubicBezTo>
                      <a:pt x="313" y="500"/>
                      <a:pt x="313" y="500"/>
                      <a:pt x="313" y="500"/>
                    </a:cubicBezTo>
                    <a:cubicBezTo>
                      <a:pt x="313" y="528"/>
                      <a:pt x="309" y="560"/>
                      <a:pt x="312" y="564"/>
                    </a:cubicBezTo>
                    <a:cubicBezTo>
                      <a:pt x="311" y="567"/>
                      <a:pt x="311" y="1174"/>
                      <a:pt x="311" y="1174"/>
                    </a:cubicBezTo>
                    <a:cubicBezTo>
                      <a:pt x="311" y="1216"/>
                      <a:pt x="357" y="1250"/>
                      <a:pt x="398" y="1250"/>
                    </a:cubicBezTo>
                    <a:cubicBezTo>
                      <a:pt x="440" y="1250"/>
                      <a:pt x="474" y="1216"/>
                      <a:pt x="474" y="1174"/>
                    </a:cubicBezTo>
                    <a:cubicBezTo>
                      <a:pt x="474" y="650"/>
                      <a:pt x="474" y="650"/>
                      <a:pt x="474" y="650"/>
                    </a:cubicBezTo>
                    <a:cubicBezTo>
                      <a:pt x="482" y="650"/>
                      <a:pt x="482" y="650"/>
                      <a:pt x="482" y="650"/>
                    </a:cubicBezTo>
                    <a:cubicBezTo>
                      <a:pt x="491" y="650"/>
                      <a:pt x="491" y="650"/>
                      <a:pt x="491" y="650"/>
                    </a:cubicBezTo>
                    <a:cubicBezTo>
                      <a:pt x="491" y="1174"/>
                      <a:pt x="491" y="1174"/>
                      <a:pt x="491" y="1174"/>
                    </a:cubicBezTo>
                    <a:cubicBezTo>
                      <a:pt x="491" y="1216"/>
                      <a:pt x="525" y="1250"/>
                      <a:pt x="566" y="1250"/>
                    </a:cubicBezTo>
                    <a:cubicBezTo>
                      <a:pt x="608" y="1250"/>
                      <a:pt x="654" y="1216"/>
                      <a:pt x="654" y="1174"/>
                    </a:cubicBezTo>
                    <a:cubicBezTo>
                      <a:pt x="654" y="1174"/>
                      <a:pt x="654" y="567"/>
                      <a:pt x="653" y="564"/>
                    </a:cubicBezTo>
                    <a:cubicBezTo>
                      <a:pt x="656" y="560"/>
                      <a:pt x="652" y="528"/>
                      <a:pt x="652" y="500"/>
                    </a:cubicBezTo>
                    <a:cubicBezTo>
                      <a:pt x="652" y="311"/>
                      <a:pt x="652" y="311"/>
                      <a:pt x="652" y="311"/>
                    </a:cubicBezTo>
                    <a:cubicBezTo>
                      <a:pt x="675" y="344"/>
                      <a:pt x="689" y="362"/>
                      <a:pt x="709" y="371"/>
                    </a:cubicBezTo>
                    <a:cubicBezTo>
                      <a:pt x="719" y="376"/>
                      <a:pt x="746" y="389"/>
                      <a:pt x="901" y="389"/>
                    </a:cubicBezTo>
                    <a:cubicBezTo>
                      <a:pt x="901" y="389"/>
                      <a:pt x="901" y="389"/>
                      <a:pt x="901" y="389"/>
                    </a:cubicBezTo>
                    <a:cubicBezTo>
                      <a:pt x="936" y="389"/>
                      <a:pt x="965" y="360"/>
                      <a:pt x="965" y="325"/>
                    </a:cubicBezTo>
                    <a:cubicBezTo>
                      <a:pt x="965" y="290"/>
                      <a:pt x="936" y="261"/>
                      <a:pt x="901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Straight Connector 11"/>
            <p:cNvSpPr>
              <a:spLocks/>
            </p:cNvSpPr>
            <p:nvPr/>
          </p:nvSpPr>
          <p:spPr bwMode="auto">
            <a:xfrm>
              <a:off x="2888253" y="2322154"/>
              <a:ext cx="1575" cy="15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Straight Connector 12"/>
            <p:cNvSpPr>
              <a:spLocks/>
            </p:cNvSpPr>
            <p:nvPr/>
          </p:nvSpPr>
          <p:spPr bwMode="auto">
            <a:xfrm>
              <a:off x="2888253" y="2322154"/>
              <a:ext cx="1575" cy="15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569468" y="1492771"/>
              <a:ext cx="989155" cy="745043"/>
              <a:chOff x="550863" y="1190626"/>
              <a:chExt cx="3840163" cy="2892424"/>
            </a:xfrm>
            <a:solidFill>
              <a:schemeClr val="accent1"/>
            </a:solidFill>
          </p:grpSpPr>
          <p:sp>
            <p:nvSpPr>
              <p:cNvPr id="50" name="Freeform: Shape 14"/>
              <p:cNvSpPr>
                <a:spLocks/>
              </p:cNvSpPr>
              <p:nvPr/>
            </p:nvSpPr>
            <p:spPr bwMode="auto">
              <a:xfrm>
                <a:off x="2425701" y="2978150"/>
                <a:ext cx="149225" cy="239712"/>
              </a:xfrm>
              <a:custGeom>
                <a:avLst/>
                <a:gdLst/>
                <a:ahLst/>
                <a:cxnLst>
                  <a:cxn ang="0">
                    <a:pos x="65" y="30"/>
                  </a:cxn>
                  <a:cxn ang="0">
                    <a:pos x="46" y="17"/>
                  </a:cxn>
                  <a:cxn ang="0">
                    <a:pos x="0" y="0"/>
                  </a:cxn>
                  <a:cxn ang="0">
                    <a:pos x="0" y="122"/>
                  </a:cxn>
                  <a:cxn ang="0">
                    <a:pos x="69" y="86"/>
                  </a:cxn>
                  <a:cxn ang="0">
                    <a:pos x="74" y="48"/>
                  </a:cxn>
                  <a:cxn ang="0">
                    <a:pos x="65" y="30"/>
                  </a:cxn>
                  <a:cxn ang="0">
                    <a:pos x="65" y="30"/>
                  </a:cxn>
                  <a:cxn ang="0">
                    <a:pos x="65" y="30"/>
                  </a:cxn>
                </a:cxnLst>
                <a:rect l="0" t="0" r="r" b="b"/>
                <a:pathLst>
                  <a:path w="76" h="122">
                    <a:moveTo>
                      <a:pt x="65" y="30"/>
                    </a:moveTo>
                    <a:cubicBezTo>
                      <a:pt x="59" y="24"/>
                      <a:pt x="53" y="20"/>
                      <a:pt x="46" y="17"/>
                    </a:cubicBezTo>
                    <a:cubicBezTo>
                      <a:pt x="32" y="9"/>
                      <a:pt x="16" y="4"/>
                      <a:pt x="0" y="0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26" y="119"/>
                      <a:pt x="55" y="110"/>
                      <a:pt x="69" y="86"/>
                    </a:cubicBezTo>
                    <a:cubicBezTo>
                      <a:pt x="75" y="75"/>
                      <a:pt x="76" y="61"/>
                      <a:pt x="74" y="48"/>
                    </a:cubicBezTo>
                    <a:cubicBezTo>
                      <a:pt x="72" y="41"/>
                      <a:pt x="69" y="35"/>
                      <a:pt x="65" y="30"/>
                    </a:cubicBezTo>
                    <a:close/>
                    <a:moveTo>
                      <a:pt x="65" y="30"/>
                    </a:moveTo>
                    <a:cubicBezTo>
                      <a:pt x="65" y="30"/>
                      <a:pt x="65" y="30"/>
                      <a:pt x="65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5"/>
              <p:cNvSpPr>
                <a:spLocks/>
              </p:cNvSpPr>
              <p:nvPr/>
            </p:nvSpPr>
            <p:spPr bwMode="auto">
              <a:xfrm>
                <a:off x="2559051" y="3148013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6"/>
              <p:cNvSpPr>
                <a:spLocks/>
              </p:cNvSpPr>
              <p:nvPr/>
            </p:nvSpPr>
            <p:spPr bwMode="auto">
              <a:xfrm>
                <a:off x="2174876" y="2597150"/>
                <a:ext cx="120650" cy="214312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" y="52"/>
                  </a:cxn>
                  <a:cxn ang="0">
                    <a:pos x="4" y="75"/>
                  </a:cxn>
                  <a:cxn ang="0">
                    <a:pos x="18" y="92"/>
                  </a:cxn>
                  <a:cxn ang="0">
                    <a:pos x="40" y="103"/>
                  </a:cxn>
                  <a:cxn ang="0">
                    <a:pos x="61" y="110"/>
                  </a:cxn>
                  <a:cxn ang="0">
                    <a:pos x="61" y="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9" y="30"/>
                  </a:cxn>
                </a:cxnLst>
                <a:rect l="0" t="0" r="r" b="b"/>
                <a:pathLst>
                  <a:path w="61" h="110">
                    <a:moveTo>
                      <a:pt x="9" y="30"/>
                    </a:moveTo>
                    <a:cubicBezTo>
                      <a:pt x="4" y="37"/>
                      <a:pt x="2" y="44"/>
                      <a:pt x="1" y="52"/>
                    </a:cubicBezTo>
                    <a:cubicBezTo>
                      <a:pt x="0" y="59"/>
                      <a:pt x="1" y="68"/>
                      <a:pt x="4" y="75"/>
                    </a:cubicBezTo>
                    <a:cubicBezTo>
                      <a:pt x="6" y="82"/>
                      <a:pt x="12" y="87"/>
                      <a:pt x="18" y="92"/>
                    </a:cubicBezTo>
                    <a:cubicBezTo>
                      <a:pt x="25" y="96"/>
                      <a:pt x="33" y="100"/>
                      <a:pt x="40" y="103"/>
                    </a:cubicBezTo>
                    <a:cubicBezTo>
                      <a:pt x="47" y="105"/>
                      <a:pt x="54" y="108"/>
                      <a:pt x="61" y="11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42" y="4"/>
                      <a:pt x="21" y="13"/>
                      <a:pt x="9" y="30"/>
                    </a:cubicBezTo>
                    <a:close/>
                    <a:moveTo>
                      <a:pt x="9" y="30"/>
                    </a:moveTo>
                    <a:cubicBezTo>
                      <a:pt x="9" y="30"/>
                      <a:pt x="9" y="30"/>
                      <a:pt x="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7"/>
              <p:cNvSpPr>
                <a:spLocks/>
              </p:cNvSpPr>
              <p:nvPr/>
            </p:nvSpPr>
            <p:spPr bwMode="auto">
              <a:xfrm>
                <a:off x="2560638" y="3144838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8"/>
              <p:cNvSpPr>
                <a:spLocks/>
              </p:cNvSpPr>
              <p:nvPr/>
            </p:nvSpPr>
            <p:spPr bwMode="auto">
              <a:xfrm>
                <a:off x="550863" y="1190626"/>
                <a:ext cx="3840163" cy="2892424"/>
              </a:xfrm>
              <a:custGeom>
                <a:avLst/>
                <a:gdLst/>
                <a:ahLst/>
                <a:cxnLst>
                  <a:cxn ang="0">
                    <a:pos x="1000" y="335"/>
                  </a:cxn>
                  <a:cxn ang="0">
                    <a:pos x="1130" y="44"/>
                  </a:cxn>
                  <a:cxn ang="0">
                    <a:pos x="892" y="91"/>
                  </a:cxn>
                  <a:cxn ang="0">
                    <a:pos x="664" y="57"/>
                  </a:cxn>
                  <a:cxn ang="0">
                    <a:pos x="807" y="343"/>
                  </a:cxn>
                  <a:cxn ang="0">
                    <a:pos x="822" y="1394"/>
                  </a:cxn>
                  <a:cxn ang="0">
                    <a:pos x="1000" y="335"/>
                  </a:cxn>
                  <a:cxn ang="0">
                    <a:pos x="1098" y="988"/>
                  </a:cxn>
                  <a:cxn ang="0">
                    <a:pos x="1052" y="1069"/>
                  </a:cxn>
                  <a:cxn ang="0">
                    <a:pos x="957" y="1102"/>
                  </a:cxn>
                  <a:cxn ang="0">
                    <a:pos x="957" y="1138"/>
                  </a:cxn>
                  <a:cxn ang="0">
                    <a:pos x="946" y="1163"/>
                  </a:cxn>
                  <a:cxn ang="0">
                    <a:pos x="910" y="1168"/>
                  </a:cxn>
                  <a:cxn ang="0">
                    <a:pos x="890" y="1138"/>
                  </a:cxn>
                  <a:cxn ang="0">
                    <a:pos x="890" y="1099"/>
                  </a:cxn>
                  <a:cxn ang="0">
                    <a:pos x="873" y="1095"/>
                  </a:cxn>
                  <a:cxn ang="0">
                    <a:pos x="792" y="1045"/>
                  </a:cxn>
                  <a:cxn ang="0">
                    <a:pos x="766" y="1003"/>
                  </a:cxn>
                  <a:cxn ang="0">
                    <a:pos x="762" y="991"/>
                  </a:cxn>
                  <a:cxn ang="0">
                    <a:pos x="759" y="979"/>
                  </a:cxn>
                  <a:cxn ang="0">
                    <a:pos x="763" y="961"/>
                  </a:cxn>
                  <a:cxn ang="0">
                    <a:pos x="796" y="943"/>
                  </a:cxn>
                  <a:cxn ang="0">
                    <a:pos x="825" y="966"/>
                  </a:cxn>
                  <a:cxn ang="0">
                    <a:pos x="828" y="977"/>
                  </a:cxn>
                  <a:cxn ang="0">
                    <a:pos x="833" y="988"/>
                  </a:cxn>
                  <a:cxn ang="0">
                    <a:pos x="848" y="1007"/>
                  </a:cxn>
                  <a:cxn ang="0">
                    <a:pos x="890" y="1030"/>
                  </a:cxn>
                  <a:cxn ang="0">
                    <a:pos x="890" y="898"/>
                  </a:cxn>
                  <a:cxn ang="0">
                    <a:pos x="803" y="860"/>
                  </a:cxn>
                  <a:cxn ang="0">
                    <a:pos x="773" y="824"/>
                  </a:cxn>
                  <a:cxn ang="0">
                    <a:pos x="763" y="776"/>
                  </a:cxn>
                  <a:cxn ang="0">
                    <a:pos x="773" y="728"/>
                  </a:cxn>
                  <a:cxn ang="0">
                    <a:pos x="800" y="690"/>
                  </a:cxn>
                  <a:cxn ang="0">
                    <a:pos x="890" y="650"/>
                  </a:cxn>
                  <a:cxn ang="0">
                    <a:pos x="890" y="613"/>
                  </a:cxn>
                  <a:cxn ang="0">
                    <a:pos x="902" y="588"/>
                  </a:cxn>
                  <a:cxn ang="0">
                    <a:pos x="938" y="583"/>
                  </a:cxn>
                  <a:cxn ang="0">
                    <a:pos x="957" y="613"/>
                  </a:cxn>
                  <a:cxn ang="0">
                    <a:pos x="957" y="650"/>
                  </a:cxn>
                  <a:cxn ang="0">
                    <a:pos x="970" y="652"/>
                  </a:cxn>
                  <a:cxn ang="0">
                    <a:pos x="1058" y="694"/>
                  </a:cxn>
                  <a:cxn ang="0">
                    <a:pos x="1085" y="733"/>
                  </a:cxn>
                  <a:cxn ang="0">
                    <a:pos x="1089" y="745"/>
                  </a:cxn>
                  <a:cxn ang="0">
                    <a:pos x="1092" y="757"/>
                  </a:cxn>
                  <a:cxn ang="0">
                    <a:pos x="1090" y="776"/>
                  </a:cxn>
                  <a:cxn ang="0">
                    <a:pos x="1058" y="795"/>
                  </a:cxn>
                  <a:cxn ang="0">
                    <a:pos x="1028" y="774"/>
                  </a:cxn>
                  <a:cxn ang="0">
                    <a:pos x="1025" y="763"/>
                  </a:cxn>
                  <a:cxn ang="0">
                    <a:pos x="1019" y="752"/>
                  </a:cxn>
                  <a:cxn ang="0">
                    <a:pos x="1003" y="736"/>
                  </a:cxn>
                  <a:cxn ang="0">
                    <a:pos x="957" y="718"/>
                  </a:cxn>
                  <a:cxn ang="0">
                    <a:pos x="957" y="844"/>
                  </a:cxn>
                  <a:cxn ang="0">
                    <a:pos x="1015" y="861"/>
                  </a:cxn>
                  <a:cxn ang="0">
                    <a:pos x="1084" y="916"/>
                  </a:cxn>
                  <a:cxn ang="0">
                    <a:pos x="1084" y="916"/>
                  </a:cxn>
                  <a:cxn ang="0">
                    <a:pos x="1084" y="916"/>
                  </a:cxn>
                  <a:cxn ang="0">
                    <a:pos x="1098" y="988"/>
                  </a:cxn>
                  <a:cxn ang="0">
                    <a:pos x="1098" y="988"/>
                  </a:cxn>
                  <a:cxn ang="0">
                    <a:pos x="1098" y="988"/>
                  </a:cxn>
                </a:cxnLst>
                <a:rect l="0" t="0" r="r" b="b"/>
                <a:pathLst>
                  <a:path w="1960" h="1477">
                    <a:moveTo>
                      <a:pt x="1000" y="335"/>
                    </a:moveTo>
                    <a:cubicBezTo>
                      <a:pt x="1104" y="248"/>
                      <a:pt x="1173" y="53"/>
                      <a:pt x="1130" y="44"/>
                    </a:cubicBezTo>
                    <a:cubicBezTo>
                      <a:pt x="1074" y="33"/>
                      <a:pt x="951" y="83"/>
                      <a:pt x="892" y="91"/>
                    </a:cubicBezTo>
                    <a:cubicBezTo>
                      <a:pt x="808" y="102"/>
                      <a:pt x="716" y="0"/>
                      <a:pt x="664" y="57"/>
                    </a:cubicBezTo>
                    <a:cubicBezTo>
                      <a:pt x="623" y="103"/>
                      <a:pt x="694" y="270"/>
                      <a:pt x="807" y="343"/>
                    </a:cubicBezTo>
                    <a:cubicBezTo>
                      <a:pt x="472" y="507"/>
                      <a:pt x="0" y="1334"/>
                      <a:pt x="822" y="1394"/>
                    </a:cubicBezTo>
                    <a:cubicBezTo>
                      <a:pt x="1960" y="1477"/>
                      <a:pt x="1390" y="496"/>
                      <a:pt x="1000" y="335"/>
                    </a:cubicBezTo>
                    <a:close/>
                    <a:moveTo>
                      <a:pt x="1098" y="988"/>
                    </a:moveTo>
                    <a:cubicBezTo>
                      <a:pt x="1094" y="1020"/>
                      <a:pt x="1077" y="1049"/>
                      <a:pt x="1052" y="1069"/>
                    </a:cubicBezTo>
                    <a:cubicBezTo>
                      <a:pt x="1025" y="1090"/>
                      <a:pt x="991" y="1099"/>
                      <a:pt x="957" y="1102"/>
                    </a:cubicBezTo>
                    <a:cubicBezTo>
                      <a:pt x="957" y="1138"/>
                      <a:pt x="957" y="1138"/>
                      <a:pt x="957" y="1138"/>
                    </a:cubicBezTo>
                    <a:cubicBezTo>
                      <a:pt x="957" y="1147"/>
                      <a:pt x="953" y="1156"/>
                      <a:pt x="946" y="1163"/>
                    </a:cubicBezTo>
                    <a:cubicBezTo>
                      <a:pt x="936" y="1171"/>
                      <a:pt x="922" y="1174"/>
                      <a:pt x="910" y="1168"/>
                    </a:cubicBezTo>
                    <a:cubicBezTo>
                      <a:pt x="898" y="1163"/>
                      <a:pt x="890" y="1151"/>
                      <a:pt x="890" y="1138"/>
                    </a:cubicBezTo>
                    <a:cubicBezTo>
                      <a:pt x="890" y="1099"/>
                      <a:pt x="890" y="1099"/>
                      <a:pt x="890" y="1099"/>
                    </a:cubicBezTo>
                    <a:cubicBezTo>
                      <a:pt x="885" y="1098"/>
                      <a:pt x="879" y="1096"/>
                      <a:pt x="873" y="1095"/>
                    </a:cubicBezTo>
                    <a:cubicBezTo>
                      <a:pt x="842" y="1086"/>
                      <a:pt x="813" y="1069"/>
                      <a:pt x="792" y="1045"/>
                    </a:cubicBezTo>
                    <a:cubicBezTo>
                      <a:pt x="781" y="1032"/>
                      <a:pt x="772" y="1018"/>
                      <a:pt x="766" y="1003"/>
                    </a:cubicBezTo>
                    <a:cubicBezTo>
                      <a:pt x="765" y="999"/>
                      <a:pt x="763" y="995"/>
                      <a:pt x="762" y="991"/>
                    </a:cubicBezTo>
                    <a:cubicBezTo>
                      <a:pt x="761" y="987"/>
                      <a:pt x="760" y="983"/>
                      <a:pt x="759" y="979"/>
                    </a:cubicBezTo>
                    <a:cubicBezTo>
                      <a:pt x="759" y="973"/>
                      <a:pt x="760" y="966"/>
                      <a:pt x="763" y="961"/>
                    </a:cubicBezTo>
                    <a:cubicBezTo>
                      <a:pt x="769" y="949"/>
                      <a:pt x="782" y="942"/>
                      <a:pt x="796" y="943"/>
                    </a:cubicBezTo>
                    <a:cubicBezTo>
                      <a:pt x="809" y="944"/>
                      <a:pt x="820" y="953"/>
                      <a:pt x="825" y="966"/>
                    </a:cubicBezTo>
                    <a:cubicBezTo>
                      <a:pt x="826" y="969"/>
                      <a:pt x="827" y="973"/>
                      <a:pt x="828" y="977"/>
                    </a:cubicBezTo>
                    <a:cubicBezTo>
                      <a:pt x="830" y="981"/>
                      <a:pt x="831" y="985"/>
                      <a:pt x="833" y="988"/>
                    </a:cubicBezTo>
                    <a:cubicBezTo>
                      <a:pt x="837" y="995"/>
                      <a:pt x="842" y="1001"/>
                      <a:pt x="848" y="1007"/>
                    </a:cubicBezTo>
                    <a:cubicBezTo>
                      <a:pt x="860" y="1018"/>
                      <a:pt x="875" y="1026"/>
                      <a:pt x="890" y="1030"/>
                    </a:cubicBezTo>
                    <a:cubicBezTo>
                      <a:pt x="890" y="898"/>
                      <a:pt x="890" y="898"/>
                      <a:pt x="890" y="898"/>
                    </a:cubicBezTo>
                    <a:cubicBezTo>
                      <a:pt x="860" y="890"/>
                      <a:pt x="828" y="880"/>
                      <a:pt x="803" y="860"/>
                    </a:cubicBezTo>
                    <a:cubicBezTo>
                      <a:pt x="790" y="850"/>
                      <a:pt x="780" y="838"/>
                      <a:pt x="773" y="824"/>
                    </a:cubicBezTo>
                    <a:cubicBezTo>
                      <a:pt x="766" y="809"/>
                      <a:pt x="763" y="793"/>
                      <a:pt x="763" y="776"/>
                    </a:cubicBezTo>
                    <a:cubicBezTo>
                      <a:pt x="763" y="760"/>
                      <a:pt x="766" y="743"/>
                      <a:pt x="773" y="728"/>
                    </a:cubicBezTo>
                    <a:cubicBezTo>
                      <a:pt x="779" y="714"/>
                      <a:pt x="789" y="701"/>
                      <a:pt x="800" y="690"/>
                    </a:cubicBezTo>
                    <a:cubicBezTo>
                      <a:pt x="825" y="668"/>
                      <a:pt x="858" y="655"/>
                      <a:pt x="890" y="650"/>
                    </a:cubicBezTo>
                    <a:cubicBezTo>
                      <a:pt x="890" y="613"/>
                      <a:pt x="890" y="613"/>
                      <a:pt x="890" y="613"/>
                    </a:cubicBezTo>
                    <a:cubicBezTo>
                      <a:pt x="890" y="604"/>
                      <a:pt x="895" y="595"/>
                      <a:pt x="902" y="588"/>
                    </a:cubicBezTo>
                    <a:cubicBezTo>
                      <a:pt x="912" y="580"/>
                      <a:pt x="926" y="577"/>
                      <a:pt x="938" y="583"/>
                    </a:cubicBezTo>
                    <a:cubicBezTo>
                      <a:pt x="950" y="588"/>
                      <a:pt x="957" y="600"/>
                      <a:pt x="957" y="613"/>
                    </a:cubicBezTo>
                    <a:cubicBezTo>
                      <a:pt x="957" y="650"/>
                      <a:pt x="957" y="650"/>
                      <a:pt x="957" y="650"/>
                    </a:cubicBezTo>
                    <a:cubicBezTo>
                      <a:pt x="962" y="651"/>
                      <a:pt x="966" y="651"/>
                      <a:pt x="970" y="652"/>
                    </a:cubicBezTo>
                    <a:cubicBezTo>
                      <a:pt x="1003" y="658"/>
                      <a:pt x="1034" y="671"/>
                      <a:pt x="1058" y="694"/>
                    </a:cubicBezTo>
                    <a:cubicBezTo>
                      <a:pt x="1069" y="705"/>
                      <a:pt x="1078" y="719"/>
                      <a:pt x="1085" y="733"/>
                    </a:cubicBezTo>
                    <a:cubicBezTo>
                      <a:pt x="1086" y="737"/>
                      <a:pt x="1088" y="741"/>
                      <a:pt x="1089" y="745"/>
                    </a:cubicBezTo>
                    <a:cubicBezTo>
                      <a:pt x="1091" y="749"/>
                      <a:pt x="1092" y="753"/>
                      <a:pt x="1092" y="757"/>
                    </a:cubicBezTo>
                    <a:cubicBezTo>
                      <a:pt x="1093" y="763"/>
                      <a:pt x="1092" y="770"/>
                      <a:pt x="1090" y="776"/>
                    </a:cubicBezTo>
                    <a:cubicBezTo>
                      <a:pt x="1084" y="788"/>
                      <a:pt x="1071" y="796"/>
                      <a:pt x="1058" y="795"/>
                    </a:cubicBezTo>
                    <a:cubicBezTo>
                      <a:pt x="1045" y="795"/>
                      <a:pt x="1033" y="786"/>
                      <a:pt x="1028" y="774"/>
                    </a:cubicBezTo>
                    <a:cubicBezTo>
                      <a:pt x="1027" y="770"/>
                      <a:pt x="1026" y="766"/>
                      <a:pt x="1025" y="763"/>
                    </a:cubicBezTo>
                    <a:cubicBezTo>
                      <a:pt x="1023" y="759"/>
                      <a:pt x="1021" y="756"/>
                      <a:pt x="1019" y="752"/>
                    </a:cubicBezTo>
                    <a:cubicBezTo>
                      <a:pt x="1015" y="746"/>
                      <a:pt x="1010" y="740"/>
                      <a:pt x="1003" y="736"/>
                    </a:cubicBezTo>
                    <a:cubicBezTo>
                      <a:pt x="990" y="726"/>
                      <a:pt x="974" y="721"/>
                      <a:pt x="957" y="718"/>
                    </a:cubicBezTo>
                    <a:cubicBezTo>
                      <a:pt x="957" y="844"/>
                      <a:pt x="957" y="844"/>
                      <a:pt x="957" y="844"/>
                    </a:cubicBezTo>
                    <a:cubicBezTo>
                      <a:pt x="977" y="849"/>
                      <a:pt x="996" y="854"/>
                      <a:pt x="1015" y="861"/>
                    </a:cubicBezTo>
                    <a:cubicBezTo>
                      <a:pt x="1043" y="872"/>
                      <a:pt x="1069" y="889"/>
                      <a:pt x="1084" y="916"/>
                    </a:cubicBezTo>
                    <a:cubicBezTo>
                      <a:pt x="1082" y="912"/>
                      <a:pt x="1080" y="908"/>
                      <a:pt x="1084" y="916"/>
                    </a:cubicBezTo>
                    <a:cubicBezTo>
                      <a:pt x="1089" y="924"/>
                      <a:pt x="1087" y="920"/>
                      <a:pt x="1084" y="916"/>
                    </a:cubicBezTo>
                    <a:cubicBezTo>
                      <a:pt x="1097" y="938"/>
                      <a:pt x="1101" y="963"/>
                      <a:pt x="1098" y="988"/>
                    </a:cubicBezTo>
                    <a:close/>
                    <a:moveTo>
                      <a:pt x="1098" y="988"/>
                    </a:moveTo>
                    <a:cubicBezTo>
                      <a:pt x="1098" y="988"/>
                      <a:pt x="1098" y="988"/>
                      <a:pt x="1098" y="98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9"/>
              <p:cNvSpPr>
                <a:spLocks/>
              </p:cNvSpPr>
              <p:nvPr/>
            </p:nvSpPr>
            <p:spPr bwMode="auto">
              <a:xfrm>
                <a:off x="2559051" y="31496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TextBox 20"/>
          <p:cNvSpPr txBox="1"/>
          <p:nvPr/>
        </p:nvSpPr>
        <p:spPr>
          <a:xfrm>
            <a:off x="6029320" y="1254313"/>
            <a:ext cx="770643" cy="461665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cs typeface="+mn-ea"/>
                <a:sym typeface="+mn-lt"/>
              </a:rPr>
              <a:t>35%</a:t>
            </a:r>
          </a:p>
        </p:txBody>
      </p:sp>
      <p:sp>
        <p:nvSpPr>
          <p:cNvPr id="12" name="TextBox 21"/>
          <p:cNvSpPr txBox="1"/>
          <p:nvPr/>
        </p:nvSpPr>
        <p:spPr>
          <a:xfrm>
            <a:off x="6007570" y="2394697"/>
            <a:ext cx="770643" cy="461665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cs typeface="+mn-ea"/>
                <a:sym typeface="+mn-lt"/>
              </a:rPr>
              <a:t>65%</a:t>
            </a:r>
          </a:p>
        </p:txBody>
      </p:sp>
      <p:grpSp>
        <p:nvGrpSpPr>
          <p:cNvPr id="13" name="Group 22"/>
          <p:cNvGrpSpPr/>
          <p:nvPr/>
        </p:nvGrpSpPr>
        <p:grpSpPr>
          <a:xfrm>
            <a:off x="6966352" y="1204661"/>
            <a:ext cx="1384023" cy="626497"/>
            <a:chOff x="6901680" y="1348995"/>
            <a:chExt cx="1395645" cy="631759"/>
          </a:xfrm>
          <a:solidFill>
            <a:schemeClr val="bg1"/>
          </a:solidFill>
        </p:grpSpPr>
        <p:grpSp>
          <p:nvGrpSpPr>
            <p:cNvPr id="38" name="Group 23"/>
            <p:cNvGrpSpPr/>
            <p:nvPr/>
          </p:nvGrpSpPr>
          <p:grpSpPr>
            <a:xfrm>
              <a:off x="8050477" y="1348995"/>
              <a:ext cx="246848" cy="631759"/>
              <a:chOff x="5054600" y="1652588"/>
              <a:chExt cx="187325" cy="479424"/>
            </a:xfrm>
            <a:grpFill/>
          </p:grpSpPr>
          <p:sp>
            <p:nvSpPr>
              <p:cNvPr id="48" name="Freeform: Shape 33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Oval 34"/>
              <p:cNvSpPr>
                <a:spLocks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24"/>
            <p:cNvGrpSpPr/>
            <p:nvPr/>
          </p:nvGrpSpPr>
          <p:grpSpPr>
            <a:xfrm>
              <a:off x="7708178" y="1348995"/>
              <a:ext cx="246848" cy="631759"/>
              <a:chOff x="5054600" y="1652588"/>
              <a:chExt cx="187325" cy="479424"/>
            </a:xfrm>
            <a:grpFill/>
          </p:grpSpPr>
          <p:sp>
            <p:nvSpPr>
              <p:cNvPr id="46" name="Freeform: Shape 31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Oval 32"/>
              <p:cNvSpPr>
                <a:spLocks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25"/>
            <p:cNvGrpSpPr/>
            <p:nvPr/>
          </p:nvGrpSpPr>
          <p:grpSpPr>
            <a:xfrm>
              <a:off x="7288477" y="1348995"/>
              <a:ext cx="246848" cy="631759"/>
              <a:chOff x="5054600" y="1652588"/>
              <a:chExt cx="187325" cy="479424"/>
            </a:xfrm>
            <a:grpFill/>
          </p:grpSpPr>
          <p:sp>
            <p:nvSpPr>
              <p:cNvPr id="44" name="Freeform: Shape 29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Oval 30"/>
              <p:cNvSpPr>
                <a:spLocks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26"/>
            <p:cNvGrpSpPr/>
            <p:nvPr/>
          </p:nvGrpSpPr>
          <p:grpSpPr>
            <a:xfrm>
              <a:off x="6901680" y="1348995"/>
              <a:ext cx="246848" cy="631759"/>
              <a:chOff x="5054600" y="1652588"/>
              <a:chExt cx="187325" cy="479424"/>
            </a:xfrm>
            <a:grpFill/>
          </p:grpSpPr>
          <p:sp>
            <p:nvSpPr>
              <p:cNvPr id="42" name="Freeform: Shape 27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Oval 28"/>
              <p:cNvSpPr>
                <a:spLocks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Group 35"/>
          <p:cNvGrpSpPr/>
          <p:nvPr/>
        </p:nvGrpSpPr>
        <p:grpSpPr>
          <a:xfrm>
            <a:off x="6946370" y="2373348"/>
            <a:ext cx="1444799" cy="613214"/>
            <a:chOff x="6881548" y="2111437"/>
            <a:chExt cx="1456935" cy="618364"/>
          </a:xfrm>
          <a:solidFill>
            <a:schemeClr val="bg1"/>
          </a:solidFill>
        </p:grpSpPr>
        <p:grpSp>
          <p:nvGrpSpPr>
            <p:cNvPr id="26" name="Group 36"/>
            <p:cNvGrpSpPr/>
            <p:nvPr/>
          </p:nvGrpSpPr>
          <p:grpSpPr>
            <a:xfrm>
              <a:off x="6881548" y="2111437"/>
              <a:ext cx="288034" cy="618364"/>
              <a:chOff x="6213475" y="1668463"/>
              <a:chExt cx="227013" cy="487362"/>
            </a:xfrm>
            <a:grpFill/>
          </p:grpSpPr>
          <p:sp>
            <p:nvSpPr>
              <p:cNvPr id="36" name="Oval 46"/>
              <p:cNvSpPr>
                <a:spLocks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47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37"/>
            <p:cNvGrpSpPr/>
            <p:nvPr/>
          </p:nvGrpSpPr>
          <p:grpSpPr>
            <a:xfrm>
              <a:off x="7278084" y="2111437"/>
              <a:ext cx="288034" cy="618364"/>
              <a:chOff x="6213475" y="1668463"/>
              <a:chExt cx="227013" cy="487362"/>
            </a:xfrm>
            <a:grpFill/>
          </p:grpSpPr>
          <p:sp>
            <p:nvSpPr>
              <p:cNvPr id="34" name="Oval 44"/>
              <p:cNvSpPr>
                <a:spLocks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38"/>
            <p:cNvGrpSpPr/>
            <p:nvPr/>
          </p:nvGrpSpPr>
          <p:grpSpPr>
            <a:xfrm>
              <a:off x="7708150" y="2111437"/>
              <a:ext cx="288034" cy="618364"/>
              <a:chOff x="6213475" y="1668463"/>
              <a:chExt cx="227013" cy="487362"/>
            </a:xfrm>
            <a:grpFill/>
          </p:grpSpPr>
          <p:sp>
            <p:nvSpPr>
              <p:cNvPr id="32" name="Oval 42"/>
              <p:cNvSpPr>
                <a:spLocks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3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39"/>
            <p:cNvGrpSpPr/>
            <p:nvPr/>
          </p:nvGrpSpPr>
          <p:grpSpPr>
            <a:xfrm>
              <a:off x="8050449" y="2111437"/>
              <a:ext cx="288034" cy="618364"/>
              <a:chOff x="6213475" y="1668463"/>
              <a:chExt cx="227013" cy="487362"/>
            </a:xfrm>
            <a:grpFill/>
          </p:grpSpPr>
          <p:sp>
            <p:nvSpPr>
              <p:cNvPr id="30" name="Oval 40"/>
              <p:cNvSpPr>
                <a:spLocks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41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5" name="Straight Connector 48"/>
          <p:cNvCxnSpPr/>
          <p:nvPr/>
        </p:nvCxnSpPr>
        <p:spPr>
          <a:xfrm>
            <a:off x="3390036" y="1059582"/>
            <a:ext cx="0" cy="334691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9"/>
          <p:cNvGrpSpPr/>
          <p:nvPr/>
        </p:nvGrpSpPr>
        <p:grpSpPr>
          <a:xfrm>
            <a:off x="3861973" y="2610127"/>
            <a:ext cx="832793" cy="1789954"/>
            <a:chOff x="3802063" y="2776538"/>
            <a:chExt cx="839788" cy="1804987"/>
          </a:xfrm>
          <a:solidFill>
            <a:schemeClr val="accent1"/>
          </a:solidFill>
        </p:grpSpPr>
        <p:sp>
          <p:nvSpPr>
            <p:cNvPr id="24" name="Freeform: Shape 50"/>
            <p:cNvSpPr>
              <a:spLocks/>
            </p:cNvSpPr>
            <p:nvPr/>
          </p:nvSpPr>
          <p:spPr bwMode="auto">
            <a:xfrm>
              <a:off x="3833813" y="2776538"/>
              <a:ext cx="425450" cy="425450"/>
            </a:xfrm>
            <a:custGeom>
              <a:avLst/>
              <a:gdLst/>
              <a:ahLst/>
              <a:cxnLst>
                <a:cxn ang="0">
                  <a:pos x="96" y="193"/>
                </a:cxn>
                <a:cxn ang="0">
                  <a:pos x="193" y="96"/>
                </a:cxn>
                <a:cxn ang="0">
                  <a:pos x="96" y="0"/>
                </a:cxn>
                <a:cxn ang="0">
                  <a:pos x="0" y="96"/>
                </a:cxn>
                <a:cxn ang="0">
                  <a:pos x="96" y="193"/>
                </a:cxn>
                <a:cxn ang="0">
                  <a:pos x="96" y="193"/>
                </a:cxn>
                <a:cxn ang="0">
                  <a:pos x="96" y="193"/>
                </a:cxn>
              </a:cxnLst>
              <a:rect l="0" t="0" r="r" b="b"/>
              <a:pathLst>
                <a:path w="193" h="193">
                  <a:moveTo>
                    <a:pt x="96" y="193"/>
                  </a:moveTo>
                  <a:cubicBezTo>
                    <a:pt x="150" y="193"/>
                    <a:pt x="193" y="150"/>
                    <a:pt x="193" y="96"/>
                  </a:cubicBezTo>
                  <a:cubicBezTo>
                    <a:pt x="193" y="43"/>
                    <a:pt x="150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50"/>
                    <a:pt x="43" y="193"/>
                    <a:pt x="96" y="193"/>
                  </a:cubicBezTo>
                  <a:close/>
                  <a:moveTo>
                    <a:pt x="96" y="193"/>
                  </a:moveTo>
                  <a:cubicBezTo>
                    <a:pt x="96" y="193"/>
                    <a:pt x="96" y="193"/>
                    <a:pt x="96" y="1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51"/>
            <p:cNvSpPr>
              <a:spLocks/>
            </p:cNvSpPr>
            <p:nvPr/>
          </p:nvSpPr>
          <p:spPr bwMode="auto">
            <a:xfrm>
              <a:off x="3802063" y="3208338"/>
              <a:ext cx="839788" cy="1373187"/>
            </a:xfrm>
            <a:custGeom>
              <a:avLst/>
              <a:gdLst/>
              <a:ahLst/>
              <a:cxnLst>
                <a:cxn ang="0">
                  <a:pos x="298" y="315"/>
                </a:cxn>
                <a:cxn ang="0">
                  <a:pos x="254" y="276"/>
                </a:cxn>
                <a:cxn ang="0">
                  <a:pos x="254" y="276"/>
                </a:cxn>
                <a:cxn ang="0">
                  <a:pos x="177" y="276"/>
                </a:cxn>
                <a:cxn ang="0">
                  <a:pos x="177" y="170"/>
                </a:cxn>
                <a:cxn ang="0">
                  <a:pos x="270" y="207"/>
                </a:cxn>
                <a:cxn ang="0">
                  <a:pos x="351" y="190"/>
                </a:cxn>
                <a:cxn ang="0">
                  <a:pos x="372" y="141"/>
                </a:cxn>
                <a:cxn ang="0">
                  <a:pos x="324" y="120"/>
                </a:cxn>
                <a:cxn ang="0">
                  <a:pos x="167" y="42"/>
                </a:cxn>
                <a:cxn ang="0">
                  <a:pos x="167" y="41"/>
                </a:cxn>
                <a:cxn ang="0">
                  <a:pos x="110" y="3"/>
                </a:cxn>
                <a:cxn ang="0">
                  <a:pos x="89" y="0"/>
                </a:cxn>
                <a:cxn ang="0">
                  <a:pos x="67" y="3"/>
                </a:cxn>
                <a:cxn ang="0">
                  <a:pos x="67" y="3"/>
                </a:cxn>
                <a:cxn ang="0">
                  <a:pos x="0" y="77"/>
                </a:cxn>
                <a:cxn ang="0">
                  <a:pos x="0" y="290"/>
                </a:cxn>
                <a:cxn ang="0">
                  <a:pos x="89" y="365"/>
                </a:cxn>
                <a:cxn ang="0">
                  <a:pos x="96" y="364"/>
                </a:cxn>
                <a:cxn ang="0">
                  <a:pos x="215" y="364"/>
                </a:cxn>
                <a:cxn ang="0">
                  <a:pos x="240" y="583"/>
                </a:cxn>
                <a:cxn ang="0">
                  <a:pos x="284" y="622"/>
                </a:cxn>
                <a:cxn ang="0">
                  <a:pos x="289" y="622"/>
                </a:cxn>
                <a:cxn ang="0">
                  <a:pos x="328" y="573"/>
                </a:cxn>
                <a:cxn ang="0">
                  <a:pos x="298" y="315"/>
                </a:cxn>
                <a:cxn ang="0">
                  <a:pos x="298" y="315"/>
                </a:cxn>
                <a:cxn ang="0">
                  <a:pos x="298" y="315"/>
                </a:cxn>
              </a:cxnLst>
              <a:rect l="0" t="0" r="r" b="b"/>
              <a:pathLst>
                <a:path w="380" h="622">
                  <a:moveTo>
                    <a:pt x="298" y="315"/>
                  </a:moveTo>
                  <a:cubicBezTo>
                    <a:pt x="295" y="292"/>
                    <a:pt x="276" y="276"/>
                    <a:pt x="254" y="276"/>
                  </a:cubicBezTo>
                  <a:cubicBezTo>
                    <a:pt x="254" y="276"/>
                    <a:pt x="254" y="276"/>
                    <a:pt x="254" y="276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03" y="193"/>
                    <a:pt x="232" y="207"/>
                    <a:pt x="270" y="207"/>
                  </a:cubicBezTo>
                  <a:cubicBezTo>
                    <a:pt x="293" y="207"/>
                    <a:pt x="320" y="202"/>
                    <a:pt x="351" y="190"/>
                  </a:cubicBezTo>
                  <a:cubicBezTo>
                    <a:pt x="370" y="182"/>
                    <a:pt x="380" y="161"/>
                    <a:pt x="372" y="141"/>
                  </a:cubicBezTo>
                  <a:cubicBezTo>
                    <a:pt x="365" y="122"/>
                    <a:pt x="343" y="113"/>
                    <a:pt x="324" y="120"/>
                  </a:cubicBezTo>
                  <a:cubicBezTo>
                    <a:pt x="248" y="149"/>
                    <a:pt x="233" y="133"/>
                    <a:pt x="167" y="42"/>
                  </a:cubicBezTo>
                  <a:cubicBezTo>
                    <a:pt x="167" y="42"/>
                    <a:pt x="167" y="42"/>
                    <a:pt x="167" y="41"/>
                  </a:cubicBezTo>
                  <a:cubicBezTo>
                    <a:pt x="154" y="22"/>
                    <a:pt x="132" y="8"/>
                    <a:pt x="110" y="3"/>
                  </a:cubicBezTo>
                  <a:cubicBezTo>
                    <a:pt x="110" y="3"/>
                    <a:pt x="100" y="0"/>
                    <a:pt x="89" y="0"/>
                  </a:cubicBezTo>
                  <a:cubicBezTo>
                    <a:pt x="79" y="0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35" y="11"/>
                    <a:pt x="0" y="37"/>
                    <a:pt x="0" y="77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36"/>
                    <a:pt x="46" y="365"/>
                    <a:pt x="89" y="365"/>
                  </a:cubicBezTo>
                  <a:cubicBezTo>
                    <a:pt x="91" y="365"/>
                    <a:pt x="93" y="364"/>
                    <a:pt x="96" y="364"/>
                  </a:cubicBezTo>
                  <a:cubicBezTo>
                    <a:pt x="215" y="364"/>
                    <a:pt x="215" y="364"/>
                    <a:pt x="215" y="364"/>
                  </a:cubicBezTo>
                  <a:cubicBezTo>
                    <a:pt x="240" y="583"/>
                    <a:pt x="240" y="583"/>
                    <a:pt x="240" y="583"/>
                  </a:cubicBezTo>
                  <a:cubicBezTo>
                    <a:pt x="242" y="605"/>
                    <a:pt x="262" y="622"/>
                    <a:pt x="284" y="622"/>
                  </a:cubicBezTo>
                  <a:cubicBezTo>
                    <a:pt x="285" y="622"/>
                    <a:pt x="287" y="622"/>
                    <a:pt x="289" y="622"/>
                  </a:cubicBezTo>
                  <a:cubicBezTo>
                    <a:pt x="313" y="619"/>
                    <a:pt x="331" y="597"/>
                    <a:pt x="328" y="573"/>
                  </a:cubicBezTo>
                  <a:lnTo>
                    <a:pt x="298" y="315"/>
                  </a:lnTo>
                  <a:close/>
                  <a:moveTo>
                    <a:pt x="298" y="315"/>
                  </a:moveTo>
                  <a:cubicBezTo>
                    <a:pt x="298" y="315"/>
                    <a:pt x="298" y="315"/>
                    <a:pt x="298" y="3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7" name="Freeform: Shape 52"/>
          <p:cNvSpPr>
            <a:spLocks/>
          </p:cNvSpPr>
          <p:nvPr/>
        </p:nvSpPr>
        <p:spPr bwMode="auto">
          <a:xfrm>
            <a:off x="3654172" y="3129640"/>
            <a:ext cx="653326" cy="1278314"/>
          </a:xfrm>
          <a:custGeom>
            <a:avLst/>
            <a:gdLst/>
            <a:ahLst/>
            <a:cxnLst>
              <a:cxn ang="0">
                <a:pos x="298" y="372"/>
              </a:cxn>
              <a:cxn ang="0">
                <a:pos x="260" y="335"/>
              </a:cxn>
              <a:cxn ang="0">
                <a:pos x="75" y="335"/>
              </a:cxn>
              <a:cxn ang="0">
                <a:pos x="75" y="38"/>
              </a:cxn>
              <a:cxn ang="0">
                <a:pos x="38" y="0"/>
              </a:cxn>
              <a:cxn ang="0">
                <a:pos x="0" y="38"/>
              </a:cxn>
              <a:cxn ang="0">
                <a:pos x="0" y="372"/>
              </a:cxn>
              <a:cxn ang="0">
                <a:pos x="19" y="405"/>
              </a:cxn>
              <a:cxn ang="0">
                <a:pos x="8" y="448"/>
              </a:cxn>
              <a:cxn ang="0">
                <a:pos x="8" y="552"/>
              </a:cxn>
              <a:cxn ang="0">
                <a:pos x="39" y="584"/>
              </a:cxn>
              <a:cxn ang="0">
                <a:pos x="70" y="552"/>
              </a:cxn>
              <a:cxn ang="0">
                <a:pos x="70" y="448"/>
              </a:cxn>
              <a:cxn ang="0">
                <a:pos x="96" y="422"/>
              </a:cxn>
              <a:cxn ang="0">
                <a:pos x="201" y="422"/>
              </a:cxn>
              <a:cxn ang="0">
                <a:pos x="226" y="448"/>
              </a:cxn>
              <a:cxn ang="0">
                <a:pos x="226" y="552"/>
              </a:cxn>
              <a:cxn ang="0">
                <a:pos x="258" y="584"/>
              </a:cxn>
              <a:cxn ang="0">
                <a:pos x="289" y="552"/>
              </a:cxn>
              <a:cxn ang="0">
                <a:pos x="289" y="448"/>
              </a:cxn>
              <a:cxn ang="0">
                <a:pos x="278" y="405"/>
              </a:cxn>
              <a:cxn ang="0">
                <a:pos x="298" y="372"/>
              </a:cxn>
              <a:cxn ang="0">
                <a:pos x="298" y="372"/>
              </a:cxn>
              <a:cxn ang="0">
                <a:pos x="298" y="372"/>
              </a:cxn>
            </a:cxnLst>
            <a:rect l="0" t="0" r="r" b="b"/>
            <a:pathLst>
              <a:path w="298" h="584">
                <a:moveTo>
                  <a:pt x="298" y="372"/>
                </a:moveTo>
                <a:cubicBezTo>
                  <a:pt x="298" y="352"/>
                  <a:pt x="281" y="335"/>
                  <a:pt x="260" y="335"/>
                </a:cubicBezTo>
                <a:cubicBezTo>
                  <a:pt x="75" y="335"/>
                  <a:pt x="75" y="335"/>
                  <a:pt x="75" y="335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17"/>
                  <a:pt x="59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6"/>
                  <a:pt x="8" y="398"/>
                  <a:pt x="19" y="405"/>
                </a:cubicBezTo>
                <a:cubicBezTo>
                  <a:pt x="12" y="417"/>
                  <a:pt x="8" y="432"/>
                  <a:pt x="8" y="448"/>
                </a:cubicBezTo>
                <a:cubicBezTo>
                  <a:pt x="8" y="552"/>
                  <a:pt x="8" y="552"/>
                  <a:pt x="8" y="552"/>
                </a:cubicBezTo>
                <a:cubicBezTo>
                  <a:pt x="8" y="570"/>
                  <a:pt x="22" y="584"/>
                  <a:pt x="39" y="584"/>
                </a:cubicBezTo>
                <a:cubicBezTo>
                  <a:pt x="56" y="584"/>
                  <a:pt x="70" y="570"/>
                  <a:pt x="70" y="552"/>
                </a:cubicBezTo>
                <a:cubicBezTo>
                  <a:pt x="70" y="448"/>
                  <a:pt x="70" y="448"/>
                  <a:pt x="70" y="448"/>
                </a:cubicBezTo>
                <a:cubicBezTo>
                  <a:pt x="70" y="433"/>
                  <a:pt x="82" y="422"/>
                  <a:pt x="96" y="422"/>
                </a:cubicBezTo>
                <a:cubicBezTo>
                  <a:pt x="201" y="422"/>
                  <a:pt x="201" y="422"/>
                  <a:pt x="201" y="422"/>
                </a:cubicBezTo>
                <a:cubicBezTo>
                  <a:pt x="215" y="422"/>
                  <a:pt x="226" y="433"/>
                  <a:pt x="226" y="448"/>
                </a:cubicBezTo>
                <a:cubicBezTo>
                  <a:pt x="226" y="552"/>
                  <a:pt x="226" y="552"/>
                  <a:pt x="226" y="552"/>
                </a:cubicBezTo>
                <a:cubicBezTo>
                  <a:pt x="226" y="570"/>
                  <a:pt x="240" y="584"/>
                  <a:pt x="258" y="584"/>
                </a:cubicBezTo>
                <a:cubicBezTo>
                  <a:pt x="275" y="584"/>
                  <a:pt x="289" y="570"/>
                  <a:pt x="289" y="552"/>
                </a:cubicBezTo>
                <a:cubicBezTo>
                  <a:pt x="289" y="448"/>
                  <a:pt x="289" y="448"/>
                  <a:pt x="289" y="448"/>
                </a:cubicBezTo>
                <a:cubicBezTo>
                  <a:pt x="289" y="432"/>
                  <a:pt x="285" y="418"/>
                  <a:pt x="278" y="405"/>
                </a:cubicBezTo>
                <a:cubicBezTo>
                  <a:pt x="290" y="399"/>
                  <a:pt x="298" y="387"/>
                  <a:pt x="298" y="372"/>
                </a:cubicBezTo>
                <a:close/>
                <a:moveTo>
                  <a:pt x="298" y="372"/>
                </a:moveTo>
                <a:cubicBezTo>
                  <a:pt x="298" y="372"/>
                  <a:pt x="298" y="372"/>
                  <a:pt x="298" y="372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53"/>
          <p:cNvSpPr>
            <a:spLocks/>
          </p:cNvSpPr>
          <p:nvPr/>
        </p:nvSpPr>
        <p:spPr bwMode="auto">
          <a:xfrm>
            <a:off x="4471223" y="3509041"/>
            <a:ext cx="1068936" cy="853259"/>
          </a:xfrm>
          <a:custGeom>
            <a:avLst/>
            <a:gdLst/>
            <a:ahLst/>
            <a:cxnLst>
              <a:cxn ang="0">
                <a:pos x="452" y="0"/>
              </a:cxn>
              <a:cxn ang="0">
                <a:pos x="36" y="0"/>
              </a:cxn>
              <a:cxn ang="0">
                <a:pos x="0" y="36"/>
              </a:cxn>
              <a:cxn ang="0">
                <a:pos x="36" y="72"/>
              </a:cxn>
              <a:cxn ang="0">
                <a:pos x="85" y="72"/>
              </a:cxn>
              <a:cxn ang="0">
                <a:pos x="85" y="390"/>
              </a:cxn>
              <a:cxn ang="0">
                <a:pos x="403" y="390"/>
              </a:cxn>
              <a:cxn ang="0">
                <a:pos x="403" y="72"/>
              </a:cxn>
              <a:cxn ang="0">
                <a:pos x="452" y="72"/>
              </a:cxn>
              <a:cxn ang="0">
                <a:pos x="488" y="36"/>
              </a:cxn>
              <a:cxn ang="0">
                <a:pos x="452" y="0"/>
              </a:cxn>
              <a:cxn ang="0">
                <a:pos x="452" y="0"/>
              </a:cxn>
              <a:cxn ang="0">
                <a:pos x="452" y="0"/>
              </a:cxn>
            </a:cxnLst>
            <a:rect l="0" t="0" r="r" b="b"/>
            <a:pathLst>
              <a:path w="488" h="390">
                <a:moveTo>
                  <a:pt x="45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390"/>
                  <a:pt x="85" y="390"/>
                  <a:pt x="85" y="390"/>
                </a:cubicBezTo>
                <a:cubicBezTo>
                  <a:pt x="403" y="390"/>
                  <a:pt x="403" y="390"/>
                  <a:pt x="403" y="390"/>
                </a:cubicBezTo>
                <a:cubicBezTo>
                  <a:pt x="403" y="72"/>
                  <a:pt x="403" y="72"/>
                  <a:pt x="403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72" y="72"/>
                  <a:pt x="488" y="56"/>
                  <a:pt x="488" y="36"/>
                </a:cubicBezTo>
                <a:cubicBezTo>
                  <a:pt x="488" y="16"/>
                  <a:pt x="472" y="0"/>
                  <a:pt x="452" y="0"/>
                </a:cubicBezTo>
                <a:close/>
                <a:moveTo>
                  <a:pt x="452" y="0"/>
                </a:moveTo>
                <a:cubicBezTo>
                  <a:pt x="452" y="0"/>
                  <a:pt x="452" y="0"/>
                  <a:pt x="452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54"/>
          <p:cNvSpPr>
            <a:spLocks/>
          </p:cNvSpPr>
          <p:nvPr/>
        </p:nvSpPr>
        <p:spPr bwMode="auto">
          <a:xfrm>
            <a:off x="4745147" y="2898220"/>
            <a:ext cx="739911" cy="584057"/>
          </a:xfrm>
          <a:custGeom>
            <a:avLst/>
            <a:gdLst/>
            <a:ahLst/>
            <a:cxnLst>
              <a:cxn ang="0">
                <a:pos x="264" y="145"/>
              </a:cxn>
              <a:cxn ang="0">
                <a:pos x="236" y="236"/>
              </a:cxn>
              <a:cxn ang="0">
                <a:pos x="16" y="236"/>
              </a:cxn>
              <a:cxn ang="0">
                <a:pos x="0" y="252"/>
              </a:cxn>
              <a:cxn ang="0">
                <a:pos x="16" y="267"/>
              </a:cxn>
              <a:cxn ang="0">
                <a:pos x="248" y="267"/>
              </a:cxn>
              <a:cxn ang="0">
                <a:pos x="262" y="256"/>
              </a:cxn>
              <a:cxn ang="0">
                <a:pos x="335" y="22"/>
              </a:cxn>
              <a:cxn ang="0">
                <a:pos x="325" y="3"/>
              </a:cxn>
              <a:cxn ang="0">
                <a:pos x="305" y="13"/>
              </a:cxn>
              <a:cxn ang="0">
                <a:pos x="264" y="145"/>
              </a:cxn>
              <a:cxn ang="0">
                <a:pos x="281" y="92"/>
              </a:cxn>
              <a:cxn ang="0">
                <a:pos x="274" y="114"/>
              </a:cxn>
            </a:cxnLst>
            <a:rect l="0" t="0" r="r" b="b"/>
            <a:pathLst>
              <a:path w="338" h="267">
                <a:moveTo>
                  <a:pt x="264" y="145"/>
                </a:moveTo>
                <a:cubicBezTo>
                  <a:pt x="236" y="236"/>
                  <a:pt x="236" y="236"/>
                  <a:pt x="236" y="23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7" y="236"/>
                  <a:pt x="0" y="243"/>
                  <a:pt x="0" y="252"/>
                </a:cubicBezTo>
                <a:cubicBezTo>
                  <a:pt x="0" y="260"/>
                  <a:pt x="7" y="267"/>
                  <a:pt x="16" y="267"/>
                </a:cubicBezTo>
                <a:cubicBezTo>
                  <a:pt x="248" y="267"/>
                  <a:pt x="248" y="267"/>
                  <a:pt x="248" y="267"/>
                </a:cubicBezTo>
                <a:cubicBezTo>
                  <a:pt x="254" y="267"/>
                  <a:pt x="260" y="263"/>
                  <a:pt x="262" y="256"/>
                </a:cubicBezTo>
                <a:cubicBezTo>
                  <a:pt x="335" y="22"/>
                  <a:pt x="335" y="22"/>
                  <a:pt x="335" y="22"/>
                </a:cubicBezTo>
                <a:cubicBezTo>
                  <a:pt x="338" y="14"/>
                  <a:pt x="333" y="5"/>
                  <a:pt x="325" y="3"/>
                </a:cubicBezTo>
                <a:cubicBezTo>
                  <a:pt x="317" y="0"/>
                  <a:pt x="308" y="5"/>
                  <a:pt x="305" y="13"/>
                </a:cubicBezTo>
                <a:cubicBezTo>
                  <a:pt x="264" y="145"/>
                  <a:pt x="264" y="145"/>
                  <a:pt x="264" y="145"/>
                </a:cubicBezTo>
                <a:moveTo>
                  <a:pt x="281" y="92"/>
                </a:moveTo>
                <a:cubicBezTo>
                  <a:pt x="274" y="114"/>
                  <a:pt x="274" y="114"/>
                  <a:pt x="274" y="11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Freeform: Shape 56"/>
          <p:cNvSpPr>
            <a:spLocks/>
          </p:cNvSpPr>
          <p:nvPr/>
        </p:nvSpPr>
        <p:spPr bwMode="auto">
          <a:xfrm>
            <a:off x="3965163" y="1093644"/>
            <a:ext cx="1254700" cy="1256274"/>
          </a:xfrm>
          <a:custGeom>
            <a:avLst/>
            <a:gdLst/>
            <a:ahLst/>
            <a:cxnLst>
              <a:cxn ang="0">
                <a:pos x="1638" y="819"/>
              </a:cxn>
              <a:cxn ang="0">
                <a:pos x="819" y="0"/>
              </a:cxn>
              <a:cxn ang="0">
                <a:pos x="0" y="819"/>
              </a:cxn>
              <a:cxn ang="0">
                <a:pos x="819" y="1638"/>
              </a:cxn>
              <a:cxn ang="0">
                <a:pos x="1638" y="819"/>
              </a:cxn>
              <a:cxn ang="0">
                <a:pos x="102" y="819"/>
              </a:cxn>
              <a:cxn ang="0">
                <a:pos x="819" y="102"/>
              </a:cxn>
              <a:cxn ang="0">
                <a:pos x="1536" y="819"/>
              </a:cxn>
              <a:cxn ang="0">
                <a:pos x="819" y="1536"/>
              </a:cxn>
              <a:cxn ang="0">
                <a:pos x="102" y="819"/>
              </a:cxn>
              <a:cxn ang="0">
                <a:pos x="819" y="819"/>
              </a:cxn>
              <a:cxn ang="0">
                <a:pos x="819" y="205"/>
              </a:cxn>
              <a:cxn ang="0">
                <a:pos x="1434" y="819"/>
              </a:cxn>
              <a:cxn ang="0">
                <a:pos x="819" y="819"/>
              </a:cxn>
              <a:cxn ang="0">
                <a:pos x="401" y="519"/>
              </a:cxn>
              <a:cxn ang="0">
                <a:pos x="350" y="607"/>
              </a:cxn>
              <a:cxn ang="0">
                <a:pos x="262" y="556"/>
              </a:cxn>
              <a:cxn ang="0">
                <a:pos x="313" y="468"/>
              </a:cxn>
              <a:cxn ang="0">
                <a:pos x="401" y="519"/>
              </a:cxn>
              <a:cxn ang="0">
                <a:pos x="1237" y="1119"/>
              </a:cxn>
              <a:cxn ang="0">
                <a:pos x="1288" y="1031"/>
              </a:cxn>
              <a:cxn ang="0">
                <a:pos x="1377" y="1082"/>
              </a:cxn>
              <a:cxn ang="0">
                <a:pos x="1326" y="1171"/>
              </a:cxn>
              <a:cxn ang="0">
                <a:pos x="1237" y="1119"/>
              </a:cxn>
              <a:cxn ang="0">
                <a:pos x="608" y="350"/>
              </a:cxn>
              <a:cxn ang="0">
                <a:pos x="519" y="401"/>
              </a:cxn>
              <a:cxn ang="0">
                <a:pos x="468" y="313"/>
              </a:cxn>
              <a:cxn ang="0">
                <a:pos x="556" y="261"/>
              </a:cxn>
              <a:cxn ang="0">
                <a:pos x="608" y="350"/>
              </a:cxn>
              <a:cxn ang="0">
                <a:pos x="1031" y="1288"/>
              </a:cxn>
              <a:cxn ang="0">
                <a:pos x="1120" y="1237"/>
              </a:cxn>
              <a:cxn ang="0">
                <a:pos x="1171" y="1326"/>
              </a:cxn>
              <a:cxn ang="0">
                <a:pos x="1082" y="1377"/>
              </a:cxn>
              <a:cxn ang="0">
                <a:pos x="1031" y="1288"/>
              </a:cxn>
              <a:cxn ang="0">
                <a:pos x="870" y="1331"/>
              </a:cxn>
              <a:cxn ang="0">
                <a:pos x="870" y="1434"/>
              </a:cxn>
              <a:cxn ang="0">
                <a:pos x="768" y="1434"/>
              </a:cxn>
              <a:cxn ang="0">
                <a:pos x="768" y="1331"/>
              </a:cxn>
              <a:cxn ang="0">
                <a:pos x="870" y="1331"/>
              </a:cxn>
              <a:cxn ang="0">
                <a:pos x="608" y="1288"/>
              </a:cxn>
              <a:cxn ang="0">
                <a:pos x="556" y="1377"/>
              </a:cxn>
              <a:cxn ang="0">
                <a:pos x="468" y="1326"/>
              </a:cxn>
              <a:cxn ang="0">
                <a:pos x="519" y="1237"/>
              </a:cxn>
              <a:cxn ang="0">
                <a:pos x="608" y="1288"/>
              </a:cxn>
              <a:cxn ang="0">
                <a:pos x="401" y="1119"/>
              </a:cxn>
              <a:cxn ang="0">
                <a:pos x="313" y="1171"/>
              </a:cxn>
              <a:cxn ang="0">
                <a:pos x="261" y="1082"/>
              </a:cxn>
              <a:cxn ang="0">
                <a:pos x="350" y="1031"/>
              </a:cxn>
              <a:cxn ang="0">
                <a:pos x="401" y="1119"/>
              </a:cxn>
              <a:cxn ang="0">
                <a:pos x="307" y="870"/>
              </a:cxn>
              <a:cxn ang="0">
                <a:pos x="205" y="870"/>
              </a:cxn>
              <a:cxn ang="0">
                <a:pos x="205" y="768"/>
              </a:cxn>
              <a:cxn ang="0">
                <a:pos x="307" y="768"/>
              </a:cxn>
              <a:cxn ang="0">
                <a:pos x="307" y="870"/>
              </a:cxn>
              <a:cxn ang="0">
                <a:pos x="307" y="870"/>
              </a:cxn>
              <a:cxn ang="0">
                <a:pos x="307" y="870"/>
              </a:cxn>
            </a:cxnLst>
            <a:rect l="0" t="0" r="r" b="b"/>
            <a:pathLst>
              <a:path w="1638" h="1638">
                <a:moveTo>
                  <a:pt x="1638" y="819"/>
                </a:moveTo>
                <a:cubicBezTo>
                  <a:pt x="1638" y="367"/>
                  <a:pt x="1272" y="0"/>
                  <a:pt x="819" y="0"/>
                </a:cubicBezTo>
                <a:cubicBezTo>
                  <a:pt x="367" y="0"/>
                  <a:pt x="0" y="367"/>
                  <a:pt x="0" y="819"/>
                </a:cubicBezTo>
                <a:cubicBezTo>
                  <a:pt x="0" y="1272"/>
                  <a:pt x="367" y="1638"/>
                  <a:pt x="819" y="1638"/>
                </a:cubicBezTo>
                <a:cubicBezTo>
                  <a:pt x="1272" y="1638"/>
                  <a:pt x="1638" y="1272"/>
                  <a:pt x="1638" y="819"/>
                </a:cubicBezTo>
                <a:close/>
                <a:moveTo>
                  <a:pt x="102" y="819"/>
                </a:moveTo>
                <a:cubicBezTo>
                  <a:pt x="102" y="424"/>
                  <a:pt x="424" y="102"/>
                  <a:pt x="819" y="102"/>
                </a:cubicBezTo>
                <a:cubicBezTo>
                  <a:pt x="1214" y="102"/>
                  <a:pt x="1536" y="424"/>
                  <a:pt x="1536" y="819"/>
                </a:cubicBezTo>
                <a:cubicBezTo>
                  <a:pt x="1536" y="1214"/>
                  <a:pt x="1214" y="1536"/>
                  <a:pt x="819" y="1536"/>
                </a:cubicBezTo>
                <a:cubicBezTo>
                  <a:pt x="424" y="1536"/>
                  <a:pt x="102" y="1214"/>
                  <a:pt x="102" y="819"/>
                </a:cubicBezTo>
                <a:close/>
                <a:moveTo>
                  <a:pt x="819" y="819"/>
                </a:moveTo>
                <a:cubicBezTo>
                  <a:pt x="819" y="205"/>
                  <a:pt x="819" y="205"/>
                  <a:pt x="819" y="205"/>
                </a:cubicBezTo>
                <a:cubicBezTo>
                  <a:pt x="1159" y="205"/>
                  <a:pt x="1434" y="480"/>
                  <a:pt x="1434" y="819"/>
                </a:cubicBezTo>
                <a:lnTo>
                  <a:pt x="819" y="819"/>
                </a:lnTo>
                <a:close/>
                <a:moveTo>
                  <a:pt x="401" y="519"/>
                </a:moveTo>
                <a:cubicBezTo>
                  <a:pt x="350" y="607"/>
                  <a:pt x="350" y="607"/>
                  <a:pt x="350" y="607"/>
                </a:cubicBezTo>
                <a:cubicBezTo>
                  <a:pt x="262" y="556"/>
                  <a:pt x="262" y="556"/>
                  <a:pt x="262" y="556"/>
                </a:cubicBezTo>
                <a:cubicBezTo>
                  <a:pt x="313" y="468"/>
                  <a:pt x="313" y="468"/>
                  <a:pt x="313" y="468"/>
                </a:cubicBezTo>
                <a:lnTo>
                  <a:pt x="401" y="519"/>
                </a:lnTo>
                <a:close/>
                <a:moveTo>
                  <a:pt x="1237" y="1119"/>
                </a:moveTo>
                <a:cubicBezTo>
                  <a:pt x="1288" y="1031"/>
                  <a:pt x="1288" y="1031"/>
                  <a:pt x="1288" y="1031"/>
                </a:cubicBezTo>
                <a:cubicBezTo>
                  <a:pt x="1377" y="1082"/>
                  <a:pt x="1377" y="1082"/>
                  <a:pt x="1377" y="1082"/>
                </a:cubicBezTo>
                <a:cubicBezTo>
                  <a:pt x="1326" y="1171"/>
                  <a:pt x="1326" y="1171"/>
                  <a:pt x="1326" y="1171"/>
                </a:cubicBezTo>
                <a:lnTo>
                  <a:pt x="1237" y="1119"/>
                </a:lnTo>
                <a:close/>
                <a:moveTo>
                  <a:pt x="608" y="350"/>
                </a:moveTo>
                <a:cubicBezTo>
                  <a:pt x="519" y="401"/>
                  <a:pt x="519" y="401"/>
                  <a:pt x="519" y="401"/>
                </a:cubicBezTo>
                <a:cubicBezTo>
                  <a:pt x="468" y="313"/>
                  <a:pt x="468" y="313"/>
                  <a:pt x="468" y="313"/>
                </a:cubicBezTo>
                <a:cubicBezTo>
                  <a:pt x="556" y="261"/>
                  <a:pt x="556" y="261"/>
                  <a:pt x="556" y="261"/>
                </a:cubicBezTo>
                <a:lnTo>
                  <a:pt x="608" y="350"/>
                </a:lnTo>
                <a:close/>
                <a:moveTo>
                  <a:pt x="1031" y="1288"/>
                </a:moveTo>
                <a:cubicBezTo>
                  <a:pt x="1120" y="1237"/>
                  <a:pt x="1120" y="1237"/>
                  <a:pt x="1120" y="1237"/>
                </a:cubicBezTo>
                <a:cubicBezTo>
                  <a:pt x="1171" y="1326"/>
                  <a:pt x="1171" y="1326"/>
                  <a:pt x="1171" y="1326"/>
                </a:cubicBezTo>
                <a:cubicBezTo>
                  <a:pt x="1082" y="1377"/>
                  <a:pt x="1082" y="1377"/>
                  <a:pt x="1082" y="1377"/>
                </a:cubicBezTo>
                <a:lnTo>
                  <a:pt x="1031" y="1288"/>
                </a:lnTo>
                <a:close/>
                <a:moveTo>
                  <a:pt x="870" y="1331"/>
                </a:moveTo>
                <a:cubicBezTo>
                  <a:pt x="870" y="1434"/>
                  <a:pt x="870" y="1434"/>
                  <a:pt x="870" y="1434"/>
                </a:cubicBezTo>
                <a:cubicBezTo>
                  <a:pt x="768" y="1434"/>
                  <a:pt x="768" y="1434"/>
                  <a:pt x="768" y="1434"/>
                </a:cubicBezTo>
                <a:cubicBezTo>
                  <a:pt x="768" y="1331"/>
                  <a:pt x="768" y="1331"/>
                  <a:pt x="768" y="1331"/>
                </a:cubicBezTo>
                <a:lnTo>
                  <a:pt x="870" y="1331"/>
                </a:lnTo>
                <a:close/>
                <a:moveTo>
                  <a:pt x="608" y="1288"/>
                </a:moveTo>
                <a:cubicBezTo>
                  <a:pt x="556" y="1377"/>
                  <a:pt x="556" y="1377"/>
                  <a:pt x="556" y="1377"/>
                </a:cubicBezTo>
                <a:cubicBezTo>
                  <a:pt x="468" y="1326"/>
                  <a:pt x="468" y="1326"/>
                  <a:pt x="468" y="1326"/>
                </a:cubicBezTo>
                <a:cubicBezTo>
                  <a:pt x="519" y="1237"/>
                  <a:pt x="519" y="1237"/>
                  <a:pt x="519" y="1237"/>
                </a:cubicBezTo>
                <a:lnTo>
                  <a:pt x="608" y="1288"/>
                </a:lnTo>
                <a:close/>
                <a:moveTo>
                  <a:pt x="401" y="1119"/>
                </a:moveTo>
                <a:cubicBezTo>
                  <a:pt x="313" y="1171"/>
                  <a:pt x="313" y="1171"/>
                  <a:pt x="313" y="1171"/>
                </a:cubicBezTo>
                <a:cubicBezTo>
                  <a:pt x="261" y="1082"/>
                  <a:pt x="261" y="1082"/>
                  <a:pt x="261" y="1082"/>
                </a:cubicBezTo>
                <a:cubicBezTo>
                  <a:pt x="350" y="1031"/>
                  <a:pt x="350" y="1031"/>
                  <a:pt x="350" y="1031"/>
                </a:cubicBezTo>
                <a:lnTo>
                  <a:pt x="401" y="1119"/>
                </a:lnTo>
                <a:close/>
                <a:moveTo>
                  <a:pt x="307" y="870"/>
                </a:moveTo>
                <a:cubicBezTo>
                  <a:pt x="205" y="870"/>
                  <a:pt x="205" y="870"/>
                  <a:pt x="205" y="870"/>
                </a:cubicBezTo>
                <a:cubicBezTo>
                  <a:pt x="205" y="768"/>
                  <a:pt x="205" y="768"/>
                  <a:pt x="205" y="768"/>
                </a:cubicBezTo>
                <a:cubicBezTo>
                  <a:pt x="307" y="768"/>
                  <a:pt x="307" y="768"/>
                  <a:pt x="307" y="768"/>
                </a:cubicBezTo>
                <a:lnTo>
                  <a:pt x="307" y="870"/>
                </a:lnTo>
                <a:close/>
                <a:moveTo>
                  <a:pt x="307" y="870"/>
                </a:moveTo>
                <a:cubicBezTo>
                  <a:pt x="307" y="870"/>
                  <a:pt x="307" y="870"/>
                  <a:pt x="307" y="8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Group 57"/>
          <p:cNvGrpSpPr/>
          <p:nvPr/>
        </p:nvGrpSpPr>
        <p:grpSpPr>
          <a:xfrm>
            <a:off x="5825623" y="3366696"/>
            <a:ext cx="2780525" cy="634306"/>
            <a:chOff x="7821836" y="4301191"/>
            <a:chExt cx="3525034" cy="845741"/>
          </a:xfrm>
        </p:grpSpPr>
        <p:sp>
          <p:nvSpPr>
            <p:cNvPr id="22" name="TextBox 55"/>
            <p:cNvSpPr txBox="1"/>
            <p:nvPr/>
          </p:nvSpPr>
          <p:spPr>
            <a:xfrm>
              <a:off x="7821836" y="4685267"/>
              <a:ext cx="3525034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3" name="Rectangle 1"/>
            <p:cNvSpPr/>
            <p:nvPr/>
          </p:nvSpPr>
          <p:spPr>
            <a:xfrm>
              <a:off x="7821836" y="4301191"/>
              <a:ext cx="1170559" cy="3693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6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916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/>
      <p:bldP spid="12" grpId="0"/>
      <p:bldP spid="17" grpId="0" animBg="1"/>
      <p:bldP spid="18" grpId="0" animBg="1"/>
      <p:bldP spid="19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718132" y="1032579"/>
            <a:ext cx="7679509" cy="3261178"/>
            <a:chOff x="718132" y="1032579"/>
            <a:chExt cx="7679509" cy="3261178"/>
          </a:xfrm>
        </p:grpSpPr>
        <p:grpSp>
          <p:nvGrpSpPr>
            <p:cNvPr id="4" name="Group 41"/>
            <p:cNvGrpSpPr/>
            <p:nvPr/>
          </p:nvGrpSpPr>
          <p:grpSpPr>
            <a:xfrm>
              <a:off x="2276746" y="1032579"/>
              <a:ext cx="6120895" cy="3261178"/>
              <a:chOff x="3286620" y="1479687"/>
              <a:chExt cx="8161193" cy="4348237"/>
            </a:xfrm>
          </p:grpSpPr>
          <p:sp>
            <p:nvSpPr>
              <p:cNvPr id="40" name="Rectangle 1"/>
              <p:cNvSpPr/>
              <p:nvPr/>
            </p:nvSpPr>
            <p:spPr>
              <a:xfrm>
                <a:off x="3286620" y="4868747"/>
                <a:ext cx="4826429" cy="755919"/>
              </a:xfrm>
              <a:prstGeom prst="rect">
                <a:avLst/>
              </a:prstGeom>
              <a:gradFill flip="none" rotWithShape="1">
                <a:gsLst>
                  <a:gs pos="8000">
                    <a:schemeClr val="accent1"/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Rectangle 2"/>
              <p:cNvSpPr/>
              <p:nvPr/>
            </p:nvSpPr>
            <p:spPr>
              <a:xfrm>
                <a:off x="3461369" y="4113938"/>
                <a:ext cx="5070239" cy="755919"/>
              </a:xfrm>
              <a:prstGeom prst="rect">
                <a:avLst/>
              </a:prstGeom>
              <a:gradFill flip="none" rotWithShape="1">
                <a:gsLst>
                  <a:gs pos="6000">
                    <a:schemeClr val="accent2"/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Rectangle 3"/>
              <p:cNvSpPr/>
              <p:nvPr/>
            </p:nvSpPr>
            <p:spPr>
              <a:xfrm>
                <a:off x="3858845" y="3361279"/>
                <a:ext cx="5090992" cy="755919"/>
              </a:xfrm>
              <a:prstGeom prst="rect">
                <a:avLst/>
              </a:prstGeom>
              <a:gradFill flip="none" rotWithShape="1">
                <a:gsLst>
                  <a:gs pos="4000">
                    <a:schemeClr val="accent3"/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Rectangle 4"/>
              <p:cNvSpPr/>
              <p:nvPr/>
            </p:nvSpPr>
            <p:spPr>
              <a:xfrm>
                <a:off x="4125479" y="2606990"/>
                <a:ext cx="5144997" cy="755919"/>
              </a:xfrm>
              <a:prstGeom prst="rect">
                <a:avLst/>
              </a:prstGeom>
              <a:gradFill flip="none" rotWithShape="1">
                <a:gsLst>
                  <a:gs pos="2000">
                    <a:schemeClr val="accent4"/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Rectangle 5"/>
              <p:cNvSpPr/>
              <p:nvPr/>
            </p:nvSpPr>
            <p:spPr>
              <a:xfrm>
                <a:off x="4439928" y="1851886"/>
                <a:ext cx="4830547" cy="7559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alpha val="52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6"/>
              <p:cNvSpPr>
                <a:spLocks/>
              </p:cNvSpPr>
              <p:nvPr/>
            </p:nvSpPr>
            <p:spPr bwMode="auto">
              <a:xfrm>
                <a:off x="7104373" y="4870672"/>
                <a:ext cx="4343440" cy="754291"/>
              </a:xfrm>
              <a:custGeom>
                <a:avLst/>
                <a:gdLst>
                  <a:gd name="connsiteX0" fmla="*/ 343490 w 3464820"/>
                  <a:gd name="connsiteY0" fmla="*/ 0 h 601707"/>
                  <a:gd name="connsiteX1" fmla="*/ 1146865 w 3464820"/>
                  <a:gd name="connsiteY1" fmla="*/ 0 h 601707"/>
                  <a:gd name="connsiteX2" fmla="*/ 1251746 w 3464820"/>
                  <a:gd name="connsiteY2" fmla="*/ 0 h 601707"/>
                  <a:gd name="connsiteX3" fmla="*/ 2200326 w 3464820"/>
                  <a:gd name="connsiteY3" fmla="*/ 0 h 601707"/>
                  <a:gd name="connsiteX4" fmla="*/ 2341984 w 3464820"/>
                  <a:gd name="connsiteY4" fmla="*/ 0 h 601707"/>
                  <a:gd name="connsiteX5" fmla="*/ 3117831 w 3464820"/>
                  <a:gd name="connsiteY5" fmla="*/ 0 h 601707"/>
                  <a:gd name="connsiteX6" fmla="*/ 3464820 w 3464820"/>
                  <a:gd name="connsiteY6" fmla="*/ 601707 h 601707"/>
                  <a:gd name="connsiteX7" fmla="*/ 2489936 w 3464820"/>
                  <a:gd name="connsiteY7" fmla="*/ 601707 h 601707"/>
                  <a:gd name="connsiteX8" fmla="*/ 2317288 w 3464820"/>
                  <a:gd name="connsiteY8" fmla="*/ 601707 h 601707"/>
                  <a:gd name="connsiteX9" fmla="*/ 1135963 w 3464820"/>
                  <a:gd name="connsiteY9" fmla="*/ 601707 h 601707"/>
                  <a:gd name="connsiteX10" fmla="*/ 998913 w 3464820"/>
                  <a:gd name="connsiteY10" fmla="*/ 601707 h 601707"/>
                  <a:gd name="connsiteX11" fmla="*/ 0 w 3464820"/>
                  <a:gd name="connsiteY11" fmla="*/ 601707 h 601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64820" h="601707">
                    <a:moveTo>
                      <a:pt x="343490" y="0"/>
                    </a:moveTo>
                    <a:lnTo>
                      <a:pt x="1146865" y="0"/>
                    </a:lnTo>
                    <a:lnTo>
                      <a:pt x="1251746" y="0"/>
                    </a:lnTo>
                    <a:lnTo>
                      <a:pt x="2200326" y="0"/>
                    </a:lnTo>
                    <a:lnTo>
                      <a:pt x="2341984" y="0"/>
                    </a:lnTo>
                    <a:lnTo>
                      <a:pt x="3117831" y="0"/>
                    </a:lnTo>
                    <a:lnTo>
                      <a:pt x="3464820" y="601707"/>
                    </a:lnTo>
                    <a:lnTo>
                      <a:pt x="2489936" y="601707"/>
                    </a:lnTo>
                    <a:lnTo>
                      <a:pt x="2317288" y="601707"/>
                    </a:lnTo>
                    <a:lnTo>
                      <a:pt x="1135963" y="601707"/>
                    </a:lnTo>
                    <a:lnTo>
                      <a:pt x="998913" y="601707"/>
                    </a:lnTo>
                    <a:lnTo>
                      <a:pt x="0" y="6017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7"/>
              <p:cNvSpPr>
                <a:spLocks/>
              </p:cNvSpPr>
              <p:nvPr/>
            </p:nvSpPr>
            <p:spPr bwMode="auto">
              <a:xfrm>
                <a:off x="7528117" y="4116383"/>
                <a:ext cx="3484719" cy="754291"/>
              </a:xfrm>
              <a:custGeom>
                <a:avLst/>
                <a:gdLst>
                  <a:gd name="connsiteX0" fmla="*/ 346988 w 2779807"/>
                  <a:gd name="connsiteY0" fmla="*/ 0 h 601707"/>
                  <a:gd name="connsiteX1" fmla="*/ 921015 w 2779807"/>
                  <a:gd name="connsiteY1" fmla="*/ 0 h 601707"/>
                  <a:gd name="connsiteX2" fmla="*/ 1035767 w 2779807"/>
                  <a:gd name="connsiteY2" fmla="*/ 0 h 601707"/>
                  <a:gd name="connsiteX3" fmla="*/ 1744040 w 2779807"/>
                  <a:gd name="connsiteY3" fmla="*/ 0 h 601707"/>
                  <a:gd name="connsiteX4" fmla="*/ 1843696 w 2779807"/>
                  <a:gd name="connsiteY4" fmla="*/ 0 h 601707"/>
                  <a:gd name="connsiteX5" fmla="*/ 2432819 w 2779807"/>
                  <a:gd name="connsiteY5" fmla="*/ 0 h 601707"/>
                  <a:gd name="connsiteX6" fmla="*/ 2779807 w 2779807"/>
                  <a:gd name="connsiteY6" fmla="*/ 601707 h 601707"/>
                  <a:gd name="connsiteX7" fmla="*/ 1997758 w 2779807"/>
                  <a:gd name="connsiteY7" fmla="*/ 601707 h 601707"/>
                  <a:gd name="connsiteX8" fmla="*/ 1862302 w 2779807"/>
                  <a:gd name="connsiteY8" fmla="*/ 601707 h 601707"/>
                  <a:gd name="connsiteX9" fmla="*/ 917505 w 2779807"/>
                  <a:gd name="connsiteY9" fmla="*/ 601707 h 601707"/>
                  <a:gd name="connsiteX10" fmla="*/ 766953 w 2779807"/>
                  <a:gd name="connsiteY10" fmla="*/ 601707 h 601707"/>
                  <a:gd name="connsiteX11" fmla="*/ 0 w 2779807"/>
                  <a:gd name="connsiteY11" fmla="*/ 601707 h 601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79807" h="601707">
                    <a:moveTo>
                      <a:pt x="346988" y="0"/>
                    </a:moveTo>
                    <a:lnTo>
                      <a:pt x="921015" y="0"/>
                    </a:lnTo>
                    <a:lnTo>
                      <a:pt x="1035767" y="0"/>
                    </a:lnTo>
                    <a:lnTo>
                      <a:pt x="1744040" y="0"/>
                    </a:lnTo>
                    <a:lnTo>
                      <a:pt x="1843696" y="0"/>
                    </a:lnTo>
                    <a:lnTo>
                      <a:pt x="2432819" y="0"/>
                    </a:lnTo>
                    <a:lnTo>
                      <a:pt x="2779807" y="601707"/>
                    </a:lnTo>
                    <a:lnTo>
                      <a:pt x="1997758" y="601707"/>
                    </a:lnTo>
                    <a:lnTo>
                      <a:pt x="1862302" y="601707"/>
                    </a:lnTo>
                    <a:lnTo>
                      <a:pt x="917505" y="601707"/>
                    </a:lnTo>
                    <a:lnTo>
                      <a:pt x="766953" y="601707"/>
                    </a:lnTo>
                    <a:lnTo>
                      <a:pt x="0" y="60170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8"/>
              <p:cNvSpPr>
                <a:spLocks/>
              </p:cNvSpPr>
              <p:nvPr/>
            </p:nvSpPr>
            <p:spPr bwMode="auto">
              <a:xfrm>
                <a:off x="7963095" y="3362093"/>
                <a:ext cx="2614760" cy="754291"/>
              </a:xfrm>
              <a:custGeom>
                <a:avLst/>
                <a:gdLst>
                  <a:gd name="connsiteX0" fmla="*/ 346988 w 2085829"/>
                  <a:gd name="connsiteY0" fmla="*/ 0 h 601707"/>
                  <a:gd name="connsiteX1" fmla="*/ 761790 w 2085829"/>
                  <a:gd name="connsiteY1" fmla="*/ 0 h 601707"/>
                  <a:gd name="connsiteX2" fmla="*/ 805741 w 2085829"/>
                  <a:gd name="connsiteY2" fmla="*/ 0 h 601707"/>
                  <a:gd name="connsiteX3" fmla="*/ 1280088 w 2085829"/>
                  <a:gd name="connsiteY3" fmla="*/ 0 h 601707"/>
                  <a:gd name="connsiteX4" fmla="*/ 1304153 w 2085829"/>
                  <a:gd name="connsiteY4" fmla="*/ 0 h 601707"/>
                  <a:gd name="connsiteX5" fmla="*/ 1738841 w 2085829"/>
                  <a:gd name="connsiteY5" fmla="*/ 0 h 601707"/>
                  <a:gd name="connsiteX6" fmla="*/ 2085829 w 2085829"/>
                  <a:gd name="connsiteY6" fmla="*/ 601707 h 601707"/>
                  <a:gd name="connsiteX7" fmla="*/ 1437886 w 2085829"/>
                  <a:gd name="connsiteY7" fmla="*/ 601707 h 601707"/>
                  <a:gd name="connsiteX8" fmla="*/ 1397050 w 2085829"/>
                  <a:gd name="connsiteY8" fmla="*/ 601707 h 601707"/>
                  <a:gd name="connsiteX9" fmla="*/ 688779 w 2085829"/>
                  <a:gd name="connsiteY9" fmla="*/ 601707 h 601707"/>
                  <a:gd name="connsiteX10" fmla="*/ 628057 w 2085829"/>
                  <a:gd name="connsiteY10" fmla="*/ 601707 h 601707"/>
                  <a:gd name="connsiteX11" fmla="*/ 0 w 2085829"/>
                  <a:gd name="connsiteY11" fmla="*/ 601707 h 601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85829" h="601707">
                    <a:moveTo>
                      <a:pt x="346988" y="0"/>
                    </a:moveTo>
                    <a:lnTo>
                      <a:pt x="761790" y="0"/>
                    </a:lnTo>
                    <a:lnTo>
                      <a:pt x="805741" y="0"/>
                    </a:lnTo>
                    <a:lnTo>
                      <a:pt x="1280088" y="0"/>
                    </a:lnTo>
                    <a:lnTo>
                      <a:pt x="1304153" y="0"/>
                    </a:lnTo>
                    <a:lnTo>
                      <a:pt x="1738841" y="0"/>
                    </a:lnTo>
                    <a:lnTo>
                      <a:pt x="2085829" y="601707"/>
                    </a:lnTo>
                    <a:lnTo>
                      <a:pt x="1437886" y="601707"/>
                    </a:lnTo>
                    <a:lnTo>
                      <a:pt x="1397050" y="601707"/>
                    </a:lnTo>
                    <a:lnTo>
                      <a:pt x="688779" y="601707"/>
                    </a:lnTo>
                    <a:lnTo>
                      <a:pt x="628057" y="601707"/>
                    </a:lnTo>
                    <a:lnTo>
                      <a:pt x="0" y="60170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9"/>
              <p:cNvSpPr>
                <a:spLocks/>
              </p:cNvSpPr>
              <p:nvPr/>
            </p:nvSpPr>
            <p:spPr bwMode="auto">
              <a:xfrm>
                <a:off x="8398073" y="2607805"/>
                <a:ext cx="1744803" cy="754291"/>
              </a:xfrm>
              <a:custGeom>
                <a:avLst/>
                <a:gdLst>
                  <a:gd name="connsiteX0" fmla="*/ 348288 w 1391853"/>
                  <a:gd name="connsiteY0" fmla="*/ 0 h 601707"/>
                  <a:gd name="connsiteX1" fmla="*/ 527601 w 1391853"/>
                  <a:gd name="connsiteY1" fmla="*/ 0 h 601707"/>
                  <a:gd name="connsiteX2" fmla="*/ 575715 w 1391853"/>
                  <a:gd name="connsiteY2" fmla="*/ 0 h 601707"/>
                  <a:gd name="connsiteX3" fmla="*/ 816138 w 1391853"/>
                  <a:gd name="connsiteY3" fmla="*/ 0 h 601707"/>
                  <a:gd name="connsiteX4" fmla="*/ 896189 w 1391853"/>
                  <a:gd name="connsiteY4" fmla="*/ 0 h 601707"/>
                  <a:gd name="connsiteX5" fmla="*/ 1043565 w 1391853"/>
                  <a:gd name="connsiteY5" fmla="*/ 0 h 601707"/>
                  <a:gd name="connsiteX6" fmla="*/ 1391853 w 1391853"/>
                  <a:gd name="connsiteY6" fmla="*/ 601707 h 601707"/>
                  <a:gd name="connsiteX7" fmla="*/ 1075503 w 1391853"/>
                  <a:gd name="connsiteY7" fmla="*/ 601707 h 601707"/>
                  <a:gd name="connsiteX8" fmla="*/ 933100 w 1391853"/>
                  <a:gd name="connsiteY8" fmla="*/ 601707 h 601707"/>
                  <a:gd name="connsiteX9" fmla="*/ 458753 w 1391853"/>
                  <a:gd name="connsiteY9" fmla="*/ 601707 h 601707"/>
                  <a:gd name="connsiteX10" fmla="*/ 348287 w 1391853"/>
                  <a:gd name="connsiteY10" fmla="*/ 601707 h 601707"/>
                  <a:gd name="connsiteX11" fmla="*/ 0 w 1391853"/>
                  <a:gd name="connsiteY11" fmla="*/ 601707 h 601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1853" h="601707">
                    <a:moveTo>
                      <a:pt x="348288" y="0"/>
                    </a:moveTo>
                    <a:lnTo>
                      <a:pt x="527601" y="0"/>
                    </a:lnTo>
                    <a:lnTo>
                      <a:pt x="575715" y="0"/>
                    </a:lnTo>
                    <a:lnTo>
                      <a:pt x="816138" y="0"/>
                    </a:lnTo>
                    <a:lnTo>
                      <a:pt x="896189" y="0"/>
                    </a:lnTo>
                    <a:lnTo>
                      <a:pt x="1043565" y="0"/>
                    </a:lnTo>
                    <a:lnTo>
                      <a:pt x="1391853" y="601707"/>
                    </a:lnTo>
                    <a:lnTo>
                      <a:pt x="1075503" y="601707"/>
                    </a:lnTo>
                    <a:lnTo>
                      <a:pt x="933100" y="601707"/>
                    </a:lnTo>
                    <a:lnTo>
                      <a:pt x="458753" y="601707"/>
                    </a:lnTo>
                    <a:lnTo>
                      <a:pt x="348287" y="601707"/>
                    </a:lnTo>
                    <a:lnTo>
                      <a:pt x="0" y="60170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Rectangle 10"/>
              <p:cNvSpPr/>
              <p:nvPr/>
            </p:nvSpPr>
            <p:spPr>
              <a:xfrm>
                <a:off x="7104374" y="5620886"/>
                <a:ext cx="4343439" cy="19812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11"/>
              <p:cNvSpPr/>
              <p:nvPr/>
            </p:nvSpPr>
            <p:spPr>
              <a:xfrm>
                <a:off x="6716118" y="5096222"/>
                <a:ext cx="342871" cy="342871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 algn="ctr"/>
                <a:r>
                  <a:rPr lang="en-US">
                    <a:ln w="18415" cmpd="sng">
                      <a:noFill/>
                      <a:prstDash val="solid"/>
                    </a:ln>
                    <a:solidFill>
                      <a:srgbClr val="FFFFFF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  <p:sp>
            <p:nvSpPr>
              <p:cNvPr id="51" name="Oval 12"/>
              <p:cNvSpPr/>
              <p:nvPr/>
            </p:nvSpPr>
            <p:spPr>
              <a:xfrm>
                <a:off x="7165006" y="4331531"/>
                <a:ext cx="342871" cy="342871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 algn="ctr"/>
                <a:r>
                  <a:rPr lang="en-US">
                    <a:ln w="18415" cmpd="sng">
                      <a:noFill/>
                      <a:prstDash val="solid"/>
                    </a:ln>
                    <a:solidFill>
                      <a:srgbClr val="FFFFFF"/>
                    </a:solidFill>
                    <a:cs typeface="+mn-ea"/>
                    <a:sym typeface="+mn-lt"/>
                  </a:rPr>
                  <a:t>2</a:t>
                </a:r>
              </a:p>
            </p:txBody>
          </p:sp>
          <p:sp>
            <p:nvSpPr>
              <p:cNvPr id="52" name="Oval 13"/>
              <p:cNvSpPr/>
              <p:nvPr/>
            </p:nvSpPr>
            <p:spPr>
              <a:xfrm>
                <a:off x="7613894" y="3566841"/>
                <a:ext cx="342871" cy="342871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 algn="ctr"/>
                <a:r>
                  <a:rPr lang="en-US">
                    <a:ln w="18415" cmpd="sng">
                      <a:noFill/>
                      <a:prstDash val="solid"/>
                    </a:ln>
                    <a:solidFill>
                      <a:srgbClr val="FFFFFF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  <p:sp>
            <p:nvSpPr>
              <p:cNvPr id="53" name="Oval 14"/>
              <p:cNvSpPr/>
              <p:nvPr/>
            </p:nvSpPr>
            <p:spPr>
              <a:xfrm>
                <a:off x="8062785" y="2802150"/>
                <a:ext cx="342871" cy="342871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 algn="ctr"/>
                <a:r>
                  <a:rPr lang="en-US">
                    <a:ln w="18415" cmpd="sng">
                      <a:noFill/>
                      <a:prstDash val="solid"/>
                    </a:ln>
                    <a:solidFill>
                      <a:srgbClr val="FFFFFF"/>
                    </a:solidFill>
                    <a:cs typeface="+mn-ea"/>
                    <a:sym typeface="+mn-lt"/>
                  </a:rPr>
                  <a:t>4</a:t>
                </a:r>
              </a:p>
            </p:txBody>
          </p:sp>
          <p:sp>
            <p:nvSpPr>
              <p:cNvPr id="54" name="Oval 15"/>
              <p:cNvSpPr/>
              <p:nvPr/>
            </p:nvSpPr>
            <p:spPr>
              <a:xfrm>
                <a:off x="8511674" y="2037459"/>
                <a:ext cx="342871" cy="342871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normAutofit fontScale="40000" lnSpcReduction="20000"/>
              </a:bodyPr>
              <a:lstStyle/>
              <a:p>
                <a:pPr algn="ctr"/>
                <a:r>
                  <a:rPr lang="en-US">
                    <a:ln w="18415" cmpd="sng">
                      <a:noFill/>
                      <a:prstDash val="solid"/>
                    </a:ln>
                    <a:solidFill>
                      <a:srgbClr val="FFFFFF"/>
                    </a:solidFill>
                    <a:cs typeface="+mn-ea"/>
                    <a:sym typeface="+mn-lt"/>
                  </a:rPr>
                  <a:t>5</a:t>
                </a:r>
              </a:p>
            </p:txBody>
          </p:sp>
          <p:sp>
            <p:nvSpPr>
              <p:cNvPr id="55" name="Freeform: Shape 16"/>
              <p:cNvSpPr/>
              <p:nvPr/>
            </p:nvSpPr>
            <p:spPr>
              <a:xfrm rot="14400000">
                <a:off x="8373243" y="3532830"/>
                <a:ext cx="4348237" cy="241951"/>
              </a:xfrm>
              <a:custGeom>
                <a:avLst/>
                <a:gdLst>
                  <a:gd name="connsiteX0" fmla="*/ 4195073 w 4195073"/>
                  <a:gd name="connsiteY0" fmla="*/ 0 h 212450"/>
                  <a:gd name="connsiteX1" fmla="*/ 3886739 w 4195073"/>
                  <a:gd name="connsiteY1" fmla="*/ 212450 h 212450"/>
                  <a:gd name="connsiteX2" fmla="*/ 3886739 w 4195073"/>
                  <a:gd name="connsiteY2" fmla="*/ 99664 h 212450"/>
                  <a:gd name="connsiteX3" fmla="*/ 0 w 4195073"/>
                  <a:gd name="connsiteY3" fmla="*/ 99664 h 212450"/>
                  <a:gd name="connsiteX4" fmla="*/ 0 w 4195073"/>
                  <a:gd name="connsiteY4" fmla="*/ 0 h 21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5073" h="212450">
                    <a:moveTo>
                      <a:pt x="4195073" y="0"/>
                    </a:moveTo>
                    <a:lnTo>
                      <a:pt x="3886739" y="212450"/>
                    </a:lnTo>
                    <a:lnTo>
                      <a:pt x="3886739" y="99664"/>
                    </a:lnTo>
                    <a:lnTo>
                      <a:pt x="0" y="996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7"/>
              <p:cNvSpPr>
                <a:spLocks/>
              </p:cNvSpPr>
              <p:nvPr/>
            </p:nvSpPr>
            <p:spPr bwMode="auto">
              <a:xfrm>
                <a:off x="8834680" y="1851885"/>
                <a:ext cx="871589" cy="755921"/>
              </a:xfrm>
              <a:custGeom>
                <a:avLst/>
                <a:gdLst>
                  <a:gd name="connsiteX0" fmla="*/ 349282 w 695278"/>
                  <a:gd name="connsiteY0" fmla="*/ 0 h 603008"/>
                  <a:gd name="connsiteX1" fmla="*/ 355860 w 695278"/>
                  <a:gd name="connsiteY1" fmla="*/ 5198 h 603008"/>
                  <a:gd name="connsiteX2" fmla="*/ 386296 w 695278"/>
                  <a:gd name="connsiteY2" fmla="*/ 66663 h 603008"/>
                  <a:gd name="connsiteX3" fmla="*/ 695278 w 695278"/>
                  <a:gd name="connsiteY3" fmla="*/ 603008 h 603008"/>
                  <a:gd name="connsiteX4" fmla="*/ 467851 w 695278"/>
                  <a:gd name="connsiteY4" fmla="*/ 603008 h 603008"/>
                  <a:gd name="connsiteX5" fmla="*/ 467851 w 695278"/>
                  <a:gd name="connsiteY5" fmla="*/ 603007 h 603008"/>
                  <a:gd name="connsiteX6" fmla="*/ 227428 w 695278"/>
                  <a:gd name="connsiteY6" fmla="*/ 603007 h 603008"/>
                  <a:gd name="connsiteX7" fmla="*/ 227427 w 695278"/>
                  <a:gd name="connsiteY7" fmla="*/ 603007 h 603008"/>
                  <a:gd name="connsiteX8" fmla="*/ 227427 w 695278"/>
                  <a:gd name="connsiteY8" fmla="*/ 603008 h 603008"/>
                  <a:gd name="connsiteX9" fmla="*/ 0 w 695278"/>
                  <a:gd name="connsiteY9" fmla="*/ 603008 h 603008"/>
                  <a:gd name="connsiteX10" fmla="*/ 323433 w 695278"/>
                  <a:gd name="connsiteY10" fmla="*/ 43687 h 603008"/>
                  <a:gd name="connsiteX11" fmla="*/ 342704 w 695278"/>
                  <a:gd name="connsiteY11" fmla="*/ 5198 h 603008"/>
                  <a:gd name="connsiteX12" fmla="*/ 347641 w 695278"/>
                  <a:gd name="connsiteY12" fmla="*/ 1297 h 603008"/>
                  <a:gd name="connsiteX13" fmla="*/ 348289 w 695278"/>
                  <a:gd name="connsiteY13" fmla="*/ 1 h 603008"/>
                  <a:gd name="connsiteX14" fmla="*/ 348570 w 695278"/>
                  <a:gd name="connsiteY14" fmla="*/ 563 h 60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95278" h="603008">
                    <a:moveTo>
                      <a:pt x="349282" y="0"/>
                    </a:moveTo>
                    <a:lnTo>
                      <a:pt x="355860" y="5198"/>
                    </a:lnTo>
                    <a:lnTo>
                      <a:pt x="386296" y="66663"/>
                    </a:lnTo>
                    <a:lnTo>
                      <a:pt x="695278" y="603008"/>
                    </a:lnTo>
                    <a:lnTo>
                      <a:pt x="467851" y="603008"/>
                    </a:lnTo>
                    <a:lnTo>
                      <a:pt x="467851" y="603007"/>
                    </a:lnTo>
                    <a:lnTo>
                      <a:pt x="227428" y="603007"/>
                    </a:lnTo>
                    <a:lnTo>
                      <a:pt x="227427" y="603007"/>
                    </a:lnTo>
                    <a:lnTo>
                      <a:pt x="227427" y="603008"/>
                    </a:lnTo>
                    <a:lnTo>
                      <a:pt x="0" y="603008"/>
                    </a:lnTo>
                    <a:lnTo>
                      <a:pt x="323433" y="43687"/>
                    </a:lnTo>
                    <a:lnTo>
                      <a:pt x="342704" y="5198"/>
                    </a:lnTo>
                    <a:lnTo>
                      <a:pt x="347641" y="1297"/>
                    </a:lnTo>
                    <a:lnTo>
                      <a:pt x="348289" y="1"/>
                    </a:lnTo>
                    <a:lnTo>
                      <a:pt x="348570" y="56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8"/>
              <p:cNvSpPr>
                <a:spLocks/>
              </p:cNvSpPr>
              <p:nvPr/>
            </p:nvSpPr>
            <p:spPr bwMode="auto">
              <a:xfrm>
                <a:off x="9071681" y="4300470"/>
                <a:ext cx="397587" cy="386119"/>
              </a:xfrm>
              <a:custGeom>
                <a:avLst/>
                <a:gdLst>
                  <a:gd name="T0" fmla="*/ 94 w 132"/>
                  <a:gd name="T1" fmla="*/ 0 h 128"/>
                  <a:gd name="T2" fmla="*/ 56 w 132"/>
                  <a:gd name="T3" fmla="*/ 27 h 128"/>
                  <a:gd name="T4" fmla="*/ 55 w 132"/>
                  <a:gd name="T5" fmla="*/ 27 h 128"/>
                  <a:gd name="T6" fmla="*/ 14 w 132"/>
                  <a:gd name="T7" fmla="*/ 69 h 128"/>
                  <a:gd name="T8" fmla="*/ 1 w 132"/>
                  <a:gd name="T9" fmla="*/ 110 h 128"/>
                  <a:gd name="T10" fmla="*/ 14 w 132"/>
                  <a:gd name="T11" fmla="*/ 128 h 128"/>
                  <a:gd name="T12" fmla="*/ 53 w 132"/>
                  <a:gd name="T13" fmla="*/ 118 h 128"/>
                  <a:gd name="T14" fmla="*/ 120 w 132"/>
                  <a:gd name="T15" fmla="*/ 53 h 128"/>
                  <a:gd name="T16" fmla="*/ 64 w 132"/>
                  <a:gd name="T17" fmla="*/ 95 h 128"/>
                  <a:gd name="T18" fmla="*/ 99 w 132"/>
                  <a:gd name="T19" fmla="*/ 47 h 128"/>
                  <a:gd name="T20" fmla="*/ 95 w 132"/>
                  <a:gd name="T21" fmla="*/ 67 h 128"/>
                  <a:gd name="T22" fmla="*/ 64 w 132"/>
                  <a:gd name="T23" fmla="*/ 98 h 128"/>
                  <a:gd name="T24" fmla="*/ 59 w 132"/>
                  <a:gd name="T25" fmla="*/ 81 h 128"/>
                  <a:gd name="T26" fmla="*/ 46 w 132"/>
                  <a:gd name="T27" fmla="*/ 68 h 128"/>
                  <a:gd name="T28" fmla="*/ 92 w 132"/>
                  <a:gd name="T29" fmla="*/ 36 h 128"/>
                  <a:gd name="T30" fmla="*/ 59 w 132"/>
                  <a:gd name="T31" fmla="*/ 81 h 128"/>
                  <a:gd name="T32" fmla="*/ 30 w 132"/>
                  <a:gd name="T33" fmla="*/ 64 h 128"/>
                  <a:gd name="T34" fmla="*/ 80 w 132"/>
                  <a:gd name="T35" fmla="*/ 29 h 128"/>
                  <a:gd name="T36" fmla="*/ 17 w 132"/>
                  <a:gd name="T37" fmla="*/ 119 h 128"/>
                  <a:gd name="T38" fmla="*/ 8 w 132"/>
                  <a:gd name="T39" fmla="*/ 114 h 128"/>
                  <a:gd name="T40" fmla="*/ 13 w 132"/>
                  <a:gd name="T41" fmla="*/ 96 h 128"/>
                  <a:gd name="T42" fmla="*/ 32 w 132"/>
                  <a:gd name="T43" fmla="*/ 116 h 128"/>
                  <a:gd name="T44" fmla="*/ 35 w 132"/>
                  <a:gd name="T45" fmla="*/ 115 h 128"/>
                  <a:gd name="T46" fmla="*/ 14 w 132"/>
                  <a:gd name="T47" fmla="*/ 92 h 128"/>
                  <a:gd name="T48" fmla="*/ 19 w 132"/>
                  <a:gd name="T49" fmla="*/ 75 h 128"/>
                  <a:gd name="T50" fmla="*/ 52 w 132"/>
                  <a:gd name="T51" fmla="*/ 110 h 128"/>
                  <a:gd name="T52" fmla="*/ 35 w 132"/>
                  <a:gd name="T53" fmla="*/ 115 h 128"/>
                  <a:gd name="T54" fmla="*/ 108 w 132"/>
                  <a:gd name="T55" fmla="*/ 54 h 128"/>
                  <a:gd name="T56" fmla="*/ 98 w 132"/>
                  <a:gd name="T57" fmla="*/ 30 h 128"/>
                  <a:gd name="T58" fmla="*/ 81 w 132"/>
                  <a:gd name="T59" fmla="*/ 13 h 128"/>
                  <a:gd name="T60" fmla="*/ 112 w 132"/>
                  <a:gd name="T61" fmla="*/ 16 h 128"/>
                  <a:gd name="T62" fmla="*/ 115 w 132"/>
                  <a:gd name="T63" fmla="*/ 4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128">
                    <a:moveTo>
                      <a:pt x="118" y="10"/>
                    </a:moveTo>
                    <a:cubicBezTo>
                      <a:pt x="111" y="4"/>
                      <a:pt x="102" y="0"/>
                      <a:pt x="94" y="0"/>
                    </a:cubicBezTo>
                    <a:cubicBezTo>
                      <a:pt x="87" y="0"/>
                      <a:pt x="80" y="3"/>
                      <a:pt x="75" y="8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5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2" y="71"/>
                      <a:pt x="11" y="73"/>
                      <a:pt x="10" y="76"/>
                    </a:cubicBezTo>
                    <a:cubicBezTo>
                      <a:pt x="1" y="110"/>
                      <a:pt x="1" y="110"/>
                      <a:pt x="1" y="110"/>
                    </a:cubicBezTo>
                    <a:cubicBezTo>
                      <a:pt x="1" y="110"/>
                      <a:pt x="0" y="113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6" y="128"/>
                      <a:pt x="19" y="127"/>
                      <a:pt x="19" y="127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5" y="118"/>
                      <a:pt x="57" y="116"/>
                      <a:pt x="59" y="114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32" y="42"/>
                      <a:pt x="130" y="23"/>
                      <a:pt x="118" y="10"/>
                    </a:cubicBezTo>
                    <a:close/>
                    <a:moveTo>
                      <a:pt x="64" y="95"/>
                    </a:moveTo>
                    <a:cubicBezTo>
                      <a:pt x="64" y="92"/>
                      <a:pt x="63" y="88"/>
                      <a:pt x="61" y="85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101" y="54"/>
                      <a:pt x="100" y="62"/>
                      <a:pt x="95" y="67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7"/>
                      <a:pt x="64" y="96"/>
                      <a:pt x="64" y="95"/>
                    </a:cubicBezTo>
                    <a:close/>
                    <a:moveTo>
                      <a:pt x="59" y="81"/>
                    </a:moveTo>
                    <a:cubicBezTo>
                      <a:pt x="58" y="79"/>
                      <a:pt x="56" y="76"/>
                      <a:pt x="54" y="74"/>
                    </a:cubicBezTo>
                    <a:cubicBezTo>
                      <a:pt x="51" y="72"/>
                      <a:pt x="49" y="70"/>
                      <a:pt x="46" y="68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7" y="31"/>
                      <a:pt x="90" y="33"/>
                      <a:pt x="92" y="36"/>
                    </a:cubicBezTo>
                    <a:cubicBezTo>
                      <a:pt x="94" y="38"/>
                      <a:pt x="96" y="40"/>
                      <a:pt x="97" y="43"/>
                    </a:cubicBezTo>
                    <a:lnTo>
                      <a:pt x="59" y="81"/>
                    </a:lnTo>
                    <a:close/>
                    <a:moveTo>
                      <a:pt x="42" y="66"/>
                    </a:moveTo>
                    <a:cubicBezTo>
                      <a:pt x="38" y="65"/>
                      <a:pt x="34" y="64"/>
                      <a:pt x="30" y="64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6" y="28"/>
                      <a:pt x="73" y="27"/>
                      <a:pt x="80" y="29"/>
                    </a:cubicBezTo>
                    <a:lnTo>
                      <a:pt x="42" y="66"/>
                    </a:lnTo>
                    <a:close/>
                    <a:moveTo>
                      <a:pt x="17" y="119"/>
                    </a:moveTo>
                    <a:cubicBezTo>
                      <a:pt x="16" y="120"/>
                      <a:pt x="15" y="120"/>
                      <a:pt x="14" y="120"/>
                    </a:cubicBezTo>
                    <a:cubicBezTo>
                      <a:pt x="11" y="120"/>
                      <a:pt x="8" y="117"/>
                      <a:pt x="8" y="114"/>
                    </a:cubicBezTo>
                    <a:cubicBezTo>
                      <a:pt x="8" y="113"/>
                      <a:pt x="8" y="112"/>
                      <a:pt x="8" y="112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7" y="96"/>
                      <a:pt x="22" y="98"/>
                      <a:pt x="26" y="102"/>
                    </a:cubicBezTo>
                    <a:cubicBezTo>
                      <a:pt x="30" y="106"/>
                      <a:pt x="32" y="111"/>
                      <a:pt x="32" y="116"/>
                    </a:cubicBezTo>
                    <a:lnTo>
                      <a:pt x="17" y="119"/>
                    </a:lnTo>
                    <a:close/>
                    <a:moveTo>
                      <a:pt x="35" y="115"/>
                    </a:moveTo>
                    <a:cubicBezTo>
                      <a:pt x="35" y="109"/>
                      <a:pt x="33" y="104"/>
                      <a:pt x="29" y="99"/>
                    </a:cubicBezTo>
                    <a:cubicBezTo>
                      <a:pt x="25" y="95"/>
                      <a:pt x="19" y="93"/>
                      <a:pt x="14" y="92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8" y="77"/>
                      <a:pt x="19" y="76"/>
                      <a:pt x="19" y="75"/>
                    </a:cubicBezTo>
                    <a:cubicBezTo>
                      <a:pt x="27" y="69"/>
                      <a:pt x="40" y="71"/>
                      <a:pt x="48" y="80"/>
                    </a:cubicBezTo>
                    <a:cubicBezTo>
                      <a:pt x="57" y="89"/>
                      <a:pt x="59" y="102"/>
                      <a:pt x="52" y="110"/>
                    </a:cubicBezTo>
                    <a:cubicBezTo>
                      <a:pt x="51" y="110"/>
                      <a:pt x="51" y="111"/>
                      <a:pt x="50" y="111"/>
                    </a:cubicBezTo>
                    <a:lnTo>
                      <a:pt x="35" y="115"/>
                    </a:lnTo>
                    <a:close/>
                    <a:moveTo>
                      <a:pt x="115" y="47"/>
                    </a:moveTo>
                    <a:cubicBezTo>
                      <a:pt x="108" y="54"/>
                      <a:pt x="108" y="54"/>
                      <a:pt x="108" y="54"/>
                    </a:cubicBezTo>
                    <a:cubicBezTo>
                      <a:pt x="108" y="53"/>
                      <a:pt x="108" y="52"/>
                      <a:pt x="108" y="51"/>
                    </a:cubicBezTo>
                    <a:cubicBezTo>
                      <a:pt x="107" y="43"/>
                      <a:pt x="104" y="36"/>
                      <a:pt x="98" y="30"/>
                    </a:cubicBezTo>
                    <a:cubicBezTo>
                      <a:pt x="91" y="24"/>
                      <a:pt x="83" y="20"/>
                      <a:pt x="74" y="20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4" y="10"/>
                      <a:pt x="89" y="8"/>
                      <a:pt x="94" y="8"/>
                    </a:cubicBezTo>
                    <a:cubicBezTo>
                      <a:pt x="100" y="8"/>
                      <a:pt x="107" y="11"/>
                      <a:pt x="112" y="16"/>
                    </a:cubicBezTo>
                    <a:cubicBezTo>
                      <a:pt x="117" y="21"/>
                      <a:pt x="120" y="27"/>
                      <a:pt x="120" y="33"/>
                    </a:cubicBezTo>
                    <a:cubicBezTo>
                      <a:pt x="120" y="38"/>
                      <a:pt x="118" y="43"/>
                      <a:pt x="115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8" name="Group 19"/>
              <p:cNvGrpSpPr/>
              <p:nvPr/>
            </p:nvGrpSpPr>
            <p:grpSpPr>
              <a:xfrm>
                <a:off x="9120634" y="5021355"/>
                <a:ext cx="310919" cy="452924"/>
                <a:chOff x="3299397" y="1943557"/>
                <a:chExt cx="274604" cy="400024"/>
              </a:xfrm>
              <a:solidFill>
                <a:schemeClr val="bg1"/>
              </a:solidFill>
            </p:grpSpPr>
            <p:sp>
              <p:nvSpPr>
                <p:cNvPr id="78" name="Freeform: Shape 20"/>
                <p:cNvSpPr>
                  <a:spLocks/>
                </p:cNvSpPr>
                <p:nvPr/>
              </p:nvSpPr>
              <p:spPr bwMode="auto">
                <a:xfrm>
                  <a:off x="3299397" y="1943557"/>
                  <a:ext cx="274604" cy="400024"/>
                </a:xfrm>
                <a:custGeom>
                  <a:avLst/>
                  <a:gdLst>
                    <a:gd name="T0" fmla="*/ 44 w 88"/>
                    <a:gd name="T1" fmla="*/ 0 h 128"/>
                    <a:gd name="T2" fmla="*/ 0 w 88"/>
                    <a:gd name="T3" fmla="*/ 44 h 128"/>
                    <a:gd name="T4" fmla="*/ 20 w 88"/>
                    <a:gd name="T5" fmla="*/ 92 h 128"/>
                    <a:gd name="T6" fmla="*/ 44 w 88"/>
                    <a:gd name="T7" fmla="*/ 128 h 128"/>
                    <a:gd name="T8" fmla="*/ 68 w 88"/>
                    <a:gd name="T9" fmla="*/ 92 h 128"/>
                    <a:gd name="T10" fmla="*/ 88 w 88"/>
                    <a:gd name="T11" fmla="*/ 44 h 128"/>
                    <a:gd name="T12" fmla="*/ 44 w 88"/>
                    <a:gd name="T13" fmla="*/ 0 h 128"/>
                    <a:gd name="T14" fmla="*/ 54 w 88"/>
                    <a:gd name="T15" fmla="*/ 109 h 128"/>
                    <a:gd name="T16" fmla="*/ 35 w 88"/>
                    <a:gd name="T17" fmla="*/ 111 h 128"/>
                    <a:gd name="T18" fmla="*/ 32 w 88"/>
                    <a:gd name="T19" fmla="*/ 104 h 128"/>
                    <a:gd name="T20" fmla="*/ 32 w 88"/>
                    <a:gd name="T21" fmla="*/ 103 h 128"/>
                    <a:gd name="T22" fmla="*/ 57 w 88"/>
                    <a:gd name="T23" fmla="*/ 100 h 128"/>
                    <a:gd name="T24" fmla="*/ 56 w 88"/>
                    <a:gd name="T25" fmla="*/ 104 h 128"/>
                    <a:gd name="T26" fmla="*/ 54 w 88"/>
                    <a:gd name="T27" fmla="*/ 109 h 128"/>
                    <a:gd name="T28" fmla="*/ 31 w 88"/>
                    <a:gd name="T29" fmla="*/ 100 h 128"/>
                    <a:gd name="T30" fmla="*/ 28 w 88"/>
                    <a:gd name="T31" fmla="*/ 92 h 128"/>
                    <a:gd name="T32" fmla="*/ 60 w 88"/>
                    <a:gd name="T33" fmla="*/ 92 h 128"/>
                    <a:gd name="T34" fmla="*/ 58 w 88"/>
                    <a:gd name="T35" fmla="*/ 96 h 128"/>
                    <a:gd name="T36" fmla="*/ 31 w 88"/>
                    <a:gd name="T37" fmla="*/ 100 h 128"/>
                    <a:gd name="T38" fmla="*/ 44 w 88"/>
                    <a:gd name="T39" fmla="*/ 120 h 128"/>
                    <a:gd name="T40" fmla="*/ 36 w 88"/>
                    <a:gd name="T41" fmla="*/ 115 h 128"/>
                    <a:gd name="T42" fmla="*/ 53 w 88"/>
                    <a:gd name="T43" fmla="*/ 113 h 128"/>
                    <a:gd name="T44" fmla="*/ 44 w 88"/>
                    <a:gd name="T45" fmla="*/ 120 h 128"/>
                    <a:gd name="T46" fmla="*/ 63 w 88"/>
                    <a:gd name="T47" fmla="*/ 84 h 128"/>
                    <a:gd name="T48" fmla="*/ 25 w 88"/>
                    <a:gd name="T49" fmla="*/ 84 h 128"/>
                    <a:gd name="T50" fmla="*/ 19 w 88"/>
                    <a:gd name="T51" fmla="*/ 71 h 128"/>
                    <a:gd name="T52" fmla="*/ 8 w 88"/>
                    <a:gd name="T53" fmla="*/ 44 h 128"/>
                    <a:gd name="T54" fmla="*/ 44 w 88"/>
                    <a:gd name="T55" fmla="*/ 8 h 128"/>
                    <a:gd name="T56" fmla="*/ 80 w 88"/>
                    <a:gd name="T57" fmla="*/ 44 h 128"/>
                    <a:gd name="T58" fmla="*/ 69 w 88"/>
                    <a:gd name="T59" fmla="*/ 71 h 128"/>
                    <a:gd name="T60" fmla="*/ 63 w 88"/>
                    <a:gd name="T61" fmla="*/ 8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8" h="128">
                      <a:moveTo>
                        <a:pt x="44" y="0"/>
                      </a:moveTo>
                      <a:cubicBezTo>
                        <a:pt x="20" y="0"/>
                        <a:pt x="0" y="20"/>
                        <a:pt x="0" y="44"/>
                      </a:cubicBezTo>
                      <a:cubicBezTo>
                        <a:pt x="0" y="60"/>
                        <a:pt x="15" y="77"/>
                        <a:pt x="20" y="92"/>
                      </a:cubicBezTo>
                      <a:cubicBezTo>
                        <a:pt x="28" y="115"/>
                        <a:pt x="27" y="128"/>
                        <a:pt x="44" y="128"/>
                      </a:cubicBezTo>
                      <a:cubicBezTo>
                        <a:pt x="61" y="128"/>
                        <a:pt x="60" y="115"/>
                        <a:pt x="68" y="92"/>
                      </a:cubicBezTo>
                      <a:cubicBezTo>
                        <a:pt x="73" y="77"/>
                        <a:pt x="88" y="60"/>
                        <a:pt x="88" y="44"/>
                      </a:cubicBezTo>
                      <a:cubicBezTo>
                        <a:pt x="88" y="20"/>
                        <a:pt x="68" y="0"/>
                        <a:pt x="44" y="0"/>
                      </a:cubicBezTo>
                      <a:close/>
                      <a:moveTo>
                        <a:pt x="54" y="109"/>
                      </a:moveTo>
                      <a:cubicBezTo>
                        <a:pt x="35" y="111"/>
                        <a:pt x="35" y="111"/>
                        <a:pt x="35" y="111"/>
                      </a:cubicBezTo>
                      <a:cubicBezTo>
                        <a:pt x="34" y="109"/>
                        <a:pt x="33" y="107"/>
                        <a:pt x="32" y="104"/>
                      </a:cubicBezTo>
                      <a:cubicBezTo>
                        <a:pt x="32" y="104"/>
                        <a:pt x="32" y="104"/>
                        <a:pt x="32" y="103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2"/>
                        <a:pt x="56" y="103"/>
                        <a:pt x="56" y="104"/>
                      </a:cubicBezTo>
                      <a:cubicBezTo>
                        <a:pt x="55" y="106"/>
                        <a:pt x="55" y="107"/>
                        <a:pt x="54" y="109"/>
                      </a:cubicBezTo>
                      <a:close/>
                      <a:moveTo>
                        <a:pt x="31" y="100"/>
                      </a:moveTo>
                      <a:cubicBezTo>
                        <a:pt x="30" y="97"/>
                        <a:pt x="29" y="95"/>
                        <a:pt x="28" y="92"/>
                      </a:cubicBezTo>
                      <a:cubicBezTo>
                        <a:pt x="60" y="92"/>
                        <a:pt x="60" y="92"/>
                        <a:pt x="60" y="92"/>
                      </a:cubicBezTo>
                      <a:cubicBezTo>
                        <a:pt x="59" y="93"/>
                        <a:pt x="59" y="95"/>
                        <a:pt x="58" y="96"/>
                      </a:cubicBezTo>
                      <a:lnTo>
                        <a:pt x="31" y="100"/>
                      </a:lnTo>
                      <a:close/>
                      <a:moveTo>
                        <a:pt x="44" y="120"/>
                      </a:moveTo>
                      <a:cubicBezTo>
                        <a:pt x="40" y="120"/>
                        <a:pt x="38" y="120"/>
                        <a:pt x="36" y="115"/>
                      </a:cubicBezTo>
                      <a:cubicBezTo>
                        <a:pt x="53" y="113"/>
                        <a:pt x="53" y="113"/>
                        <a:pt x="53" y="113"/>
                      </a:cubicBezTo>
                      <a:cubicBezTo>
                        <a:pt x="51" y="119"/>
                        <a:pt x="49" y="120"/>
                        <a:pt x="44" y="120"/>
                      </a:cubicBezTo>
                      <a:close/>
                      <a:moveTo>
                        <a:pt x="63" y="84"/>
                      </a:moveTo>
                      <a:cubicBezTo>
                        <a:pt x="25" y="84"/>
                        <a:pt x="25" y="84"/>
                        <a:pt x="25" y="84"/>
                      </a:cubicBezTo>
                      <a:cubicBezTo>
                        <a:pt x="23" y="80"/>
                        <a:pt x="21" y="75"/>
                        <a:pt x="19" y="71"/>
                      </a:cubicBezTo>
                      <a:cubicBezTo>
                        <a:pt x="13" y="62"/>
                        <a:pt x="8" y="52"/>
                        <a:pt x="8" y="44"/>
                      </a:cubicBezTo>
                      <a:cubicBezTo>
                        <a:pt x="8" y="24"/>
                        <a:pt x="24" y="8"/>
                        <a:pt x="44" y="8"/>
                      </a:cubicBezTo>
                      <a:cubicBezTo>
                        <a:pt x="64" y="8"/>
                        <a:pt x="80" y="24"/>
                        <a:pt x="80" y="44"/>
                      </a:cubicBezTo>
                      <a:cubicBezTo>
                        <a:pt x="80" y="52"/>
                        <a:pt x="75" y="62"/>
                        <a:pt x="69" y="71"/>
                      </a:cubicBezTo>
                      <a:cubicBezTo>
                        <a:pt x="67" y="75"/>
                        <a:pt x="65" y="80"/>
                        <a:pt x="63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: Shape 21"/>
                <p:cNvSpPr>
                  <a:spLocks/>
                </p:cNvSpPr>
                <p:nvPr/>
              </p:nvSpPr>
              <p:spPr bwMode="auto">
                <a:xfrm>
                  <a:off x="3361447" y="2006927"/>
                  <a:ext cx="81853" cy="80533"/>
                </a:xfrm>
                <a:custGeom>
                  <a:avLst/>
                  <a:gdLst>
                    <a:gd name="T0" fmla="*/ 24 w 26"/>
                    <a:gd name="T1" fmla="*/ 0 h 26"/>
                    <a:gd name="T2" fmla="*/ 0 w 26"/>
                    <a:gd name="T3" fmla="*/ 24 h 26"/>
                    <a:gd name="T4" fmla="*/ 2 w 26"/>
                    <a:gd name="T5" fmla="*/ 26 h 26"/>
                    <a:gd name="T6" fmla="*/ 4 w 26"/>
                    <a:gd name="T7" fmla="*/ 24 h 26"/>
                    <a:gd name="T8" fmla="*/ 24 w 26"/>
                    <a:gd name="T9" fmla="*/ 4 h 26"/>
                    <a:gd name="T10" fmla="*/ 26 w 26"/>
                    <a:gd name="T11" fmla="*/ 2 h 26"/>
                    <a:gd name="T12" fmla="*/ 24 w 26"/>
                    <a:gd name="T1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6">
                      <a:moveTo>
                        <a:pt x="24" y="0"/>
                      </a:move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25"/>
                        <a:pt x="1" y="26"/>
                        <a:pt x="2" y="26"/>
                      </a:cubicBezTo>
                      <a:cubicBezTo>
                        <a:pt x="3" y="26"/>
                        <a:pt x="4" y="25"/>
                        <a:pt x="4" y="24"/>
                      </a:cubicBezTo>
                      <a:cubicBezTo>
                        <a:pt x="4" y="13"/>
                        <a:pt x="13" y="4"/>
                        <a:pt x="24" y="4"/>
                      </a:cubicBezTo>
                      <a:cubicBezTo>
                        <a:pt x="25" y="4"/>
                        <a:pt x="26" y="3"/>
                        <a:pt x="26" y="2"/>
                      </a:cubicBezTo>
                      <a:cubicBezTo>
                        <a:pt x="26" y="1"/>
                        <a:pt x="25" y="0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9" name="Group 22"/>
              <p:cNvGrpSpPr/>
              <p:nvPr/>
            </p:nvGrpSpPr>
            <p:grpSpPr>
              <a:xfrm>
                <a:off x="9115193" y="2153920"/>
                <a:ext cx="310563" cy="309539"/>
                <a:chOff x="4037394" y="1144829"/>
                <a:chExt cx="400024" cy="398703"/>
              </a:xfrm>
              <a:solidFill>
                <a:schemeClr val="bg1"/>
              </a:solidFill>
            </p:grpSpPr>
            <p:sp>
              <p:nvSpPr>
                <p:cNvPr id="75" name="Freeform: Shape 23"/>
                <p:cNvSpPr>
                  <a:spLocks/>
                </p:cNvSpPr>
                <p:nvPr/>
              </p:nvSpPr>
              <p:spPr bwMode="auto">
                <a:xfrm>
                  <a:off x="4037394" y="1144829"/>
                  <a:ext cx="400024" cy="398703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: Shape 24"/>
                <p:cNvSpPr>
                  <a:spLocks/>
                </p:cNvSpPr>
                <p:nvPr/>
              </p:nvSpPr>
              <p:spPr bwMode="auto">
                <a:xfrm>
                  <a:off x="4149612" y="1257048"/>
                  <a:ext cx="174268" cy="174268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: Shape 25"/>
                <p:cNvSpPr>
                  <a:spLocks/>
                </p:cNvSpPr>
                <p:nvPr/>
              </p:nvSpPr>
              <p:spPr bwMode="auto">
                <a:xfrm>
                  <a:off x="4186578" y="1294013"/>
                  <a:ext cx="100336" cy="100336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0" name="Freeform: Shape 26"/>
              <p:cNvSpPr>
                <a:spLocks/>
              </p:cNvSpPr>
              <p:nvPr/>
            </p:nvSpPr>
            <p:spPr bwMode="auto">
              <a:xfrm>
                <a:off x="9088356" y="2769633"/>
                <a:ext cx="364237" cy="430635"/>
              </a:xfrm>
              <a:custGeom>
                <a:avLst/>
                <a:gdLst>
                  <a:gd name="T0" fmla="*/ 576 w 576"/>
                  <a:gd name="T1" fmla="*/ 493 h 681"/>
                  <a:gd name="T2" fmla="*/ 576 w 576"/>
                  <a:gd name="T3" fmla="*/ 186 h 681"/>
                  <a:gd name="T4" fmla="*/ 288 w 576"/>
                  <a:gd name="T5" fmla="*/ 0 h 681"/>
                  <a:gd name="T6" fmla="*/ 0 w 576"/>
                  <a:gd name="T7" fmla="*/ 186 h 681"/>
                  <a:gd name="T8" fmla="*/ 0 w 576"/>
                  <a:gd name="T9" fmla="*/ 493 h 681"/>
                  <a:gd name="T10" fmla="*/ 288 w 576"/>
                  <a:gd name="T11" fmla="*/ 681 h 681"/>
                  <a:gd name="T12" fmla="*/ 576 w 576"/>
                  <a:gd name="T13" fmla="*/ 493 h 681"/>
                  <a:gd name="T14" fmla="*/ 532 w 576"/>
                  <a:gd name="T15" fmla="*/ 203 h 681"/>
                  <a:gd name="T16" fmla="*/ 290 w 576"/>
                  <a:gd name="T17" fmla="*/ 362 h 681"/>
                  <a:gd name="T18" fmla="*/ 191 w 576"/>
                  <a:gd name="T19" fmla="*/ 297 h 681"/>
                  <a:gd name="T20" fmla="*/ 432 w 576"/>
                  <a:gd name="T21" fmla="*/ 138 h 681"/>
                  <a:gd name="T22" fmla="*/ 532 w 576"/>
                  <a:gd name="T23" fmla="*/ 203 h 681"/>
                  <a:gd name="T24" fmla="*/ 138 w 576"/>
                  <a:gd name="T25" fmla="*/ 260 h 681"/>
                  <a:gd name="T26" fmla="*/ 47 w 576"/>
                  <a:gd name="T27" fmla="*/ 201 h 681"/>
                  <a:gd name="T28" fmla="*/ 288 w 576"/>
                  <a:gd name="T29" fmla="*/ 44 h 681"/>
                  <a:gd name="T30" fmla="*/ 378 w 576"/>
                  <a:gd name="T31" fmla="*/ 103 h 681"/>
                  <a:gd name="T32" fmla="*/ 138 w 576"/>
                  <a:gd name="T33" fmla="*/ 260 h 681"/>
                  <a:gd name="T34" fmla="*/ 38 w 576"/>
                  <a:gd name="T35" fmla="*/ 472 h 681"/>
                  <a:gd name="T36" fmla="*/ 38 w 576"/>
                  <a:gd name="T37" fmla="*/ 223 h 681"/>
                  <a:gd name="T38" fmla="*/ 128 w 576"/>
                  <a:gd name="T39" fmla="*/ 281 h 681"/>
                  <a:gd name="T40" fmla="*/ 128 w 576"/>
                  <a:gd name="T41" fmla="*/ 389 h 681"/>
                  <a:gd name="T42" fmla="*/ 182 w 576"/>
                  <a:gd name="T43" fmla="*/ 419 h 681"/>
                  <a:gd name="T44" fmla="*/ 182 w 576"/>
                  <a:gd name="T45" fmla="*/ 317 h 681"/>
                  <a:gd name="T46" fmla="*/ 277 w 576"/>
                  <a:gd name="T47" fmla="*/ 379 h 681"/>
                  <a:gd name="T48" fmla="*/ 277 w 576"/>
                  <a:gd name="T49" fmla="*/ 628 h 681"/>
                  <a:gd name="T50" fmla="*/ 38 w 576"/>
                  <a:gd name="T51" fmla="*/ 472 h 681"/>
                  <a:gd name="T52" fmla="*/ 297 w 576"/>
                  <a:gd name="T53" fmla="*/ 380 h 681"/>
                  <a:gd name="T54" fmla="*/ 539 w 576"/>
                  <a:gd name="T55" fmla="*/ 223 h 681"/>
                  <a:gd name="T56" fmla="*/ 539 w 576"/>
                  <a:gd name="T57" fmla="*/ 472 h 681"/>
                  <a:gd name="T58" fmla="*/ 297 w 576"/>
                  <a:gd name="T59" fmla="*/ 631 h 681"/>
                  <a:gd name="T60" fmla="*/ 297 w 576"/>
                  <a:gd name="T61" fmla="*/ 38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6" h="681">
                    <a:moveTo>
                      <a:pt x="576" y="493"/>
                    </a:moveTo>
                    <a:lnTo>
                      <a:pt x="576" y="186"/>
                    </a:lnTo>
                    <a:lnTo>
                      <a:pt x="288" y="0"/>
                    </a:lnTo>
                    <a:lnTo>
                      <a:pt x="0" y="186"/>
                    </a:lnTo>
                    <a:lnTo>
                      <a:pt x="0" y="493"/>
                    </a:lnTo>
                    <a:lnTo>
                      <a:pt x="288" y="681"/>
                    </a:lnTo>
                    <a:lnTo>
                      <a:pt x="576" y="493"/>
                    </a:lnTo>
                    <a:close/>
                    <a:moveTo>
                      <a:pt x="532" y="203"/>
                    </a:moveTo>
                    <a:lnTo>
                      <a:pt x="290" y="362"/>
                    </a:lnTo>
                    <a:lnTo>
                      <a:pt x="191" y="297"/>
                    </a:lnTo>
                    <a:lnTo>
                      <a:pt x="432" y="138"/>
                    </a:lnTo>
                    <a:lnTo>
                      <a:pt x="532" y="203"/>
                    </a:lnTo>
                    <a:close/>
                    <a:moveTo>
                      <a:pt x="138" y="260"/>
                    </a:moveTo>
                    <a:lnTo>
                      <a:pt x="47" y="201"/>
                    </a:lnTo>
                    <a:lnTo>
                      <a:pt x="288" y="44"/>
                    </a:lnTo>
                    <a:lnTo>
                      <a:pt x="378" y="103"/>
                    </a:lnTo>
                    <a:lnTo>
                      <a:pt x="138" y="260"/>
                    </a:lnTo>
                    <a:close/>
                    <a:moveTo>
                      <a:pt x="38" y="472"/>
                    </a:moveTo>
                    <a:lnTo>
                      <a:pt x="38" y="223"/>
                    </a:lnTo>
                    <a:lnTo>
                      <a:pt x="128" y="281"/>
                    </a:lnTo>
                    <a:lnTo>
                      <a:pt x="128" y="389"/>
                    </a:lnTo>
                    <a:lnTo>
                      <a:pt x="182" y="419"/>
                    </a:lnTo>
                    <a:lnTo>
                      <a:pt x="182" y="317"/>
                    </a:lnTo>
                    <a:lnTo>
                      <a:pt x="277" y="379"/>
                    </a:lnTo>
                    <a:lnTo>
                      <a:pt x="277" y="628"/>
                    </a:lnTo>
                    <a:lnTo>
                      <a:pt x="38" y="472"/>
                    </a:lnTo>
                    <a:close/>
                    <a:moveTo>
                      <a:pt x="297" y="380"/>
                    </a:moveTo>
                    <a:lnTo>
                      <a:pt x="539" y="223"/>
                    </a:lnTo>
                    <a:lnTo>
                      <a:pt x="539" y="472"/>
                    </a:lnTo>
                    <a:lnTo>
                      <a:pt x="297" y="631"/>
                    </a:lnTo>
                    <a:lnTo>
                      <a:pt x="297" y="3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1" name="Group 27"/>
              <p:cNvGrpSpPr/>
              <p:nvPr/>
            </p:nvGrpSpPr>
            <p:grpSpPr>
              <a:xfrm>
                <a:off x="9123873" y="3545575"/>
                <a:ext cx="293261" cy="387235"/>
                <a:chOff x="10275888" y="1001713"/>
                <a:chExt cx="371475" cy="490537"/>
              </a:xfrm>
              <a:solidFill>
                <a:schemeClr val="bg1"/>
              </a:solidFill>
            </p:grpSpPr>
            <p:sp>
              <p:nvSpPr>
                <p:cNvPr id="67" name="Freeform: Shape 28"/>
                <p:cNvSpPr>
                  <a:spLocks/>
                </p:cNvSpPr>
                <p:nvPr/>
              </p:nvSpPr>
              <p:spPr bwMode="auto">
                <a:xfrm>
                  <a:off x="10337800" y="1338263"/>
                  <a:ext cx="247650" cy="15875"/>
                </a:xfrm>
                <a:custGeom>
                  <a:avLst/>
                  <a:gdLst>
                    <a:gd name="T0" fmla="*/ 2 w 64"/>
                    <a:gd name="T1" fmla="*/ 0 h 4"/>
                    <a:gd name="T2" fmla="*/ 0 w 64"/>
                    <a:gd name="T3" fmla="*/ 2 h 4"/>
                    <a:gd name="T4" fmla="*/ 2 w 64"/>
                    <a:gd name="T5" fmla="*/ 4 h 4"/>
                    <a:gd name="T6" fmla="*/ 62 w 64"/>
                    <a:gd name="T7" fmla="*/ 4 h 4"/>
                    <a:gd name="T8" fmla="*/ 64 w 64"/>
                    <a:gd name="T9" fmla="*/ 2 h 4"/>
                    <a:gd name="T10" fmla="*/ 62 w 64"/>
                    <a:gd name="T11" fmla="*/ 0 h 4"/>
                    <a:gd name="T12" fmla="*/ 2 w 64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" h="4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4" y="4"/>
                        <a:pt x="64" y="3"/>
                        <a:pt x="64" y="2"/>
                      </a:cubicBezTo>
                      <a:cubicBezTo>
                        <a:pt x="64" y="1"/>
                        <a:pt x="64" y="0"/>
                        <a:pt x="62" y="0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29"/>
                <p:cNvSpPr>
                  <a:spLocks/>
                </p:cNvSpPr>
                <p:nvPr/>
              </p:nvSpPr>
              <p:spPr bwMode="auto">
                <a:xfrm>
                  <a:off x="10337800" y="1384300"/>
                  <a:ext cx="247650" cy="15875"/>
                </a:xfrm>
                <a:custGeom>
                  <a:avLst/>
                  <a:gdLst>
                    <a:gd name="T0" fmla="*/ 62 w 64"/>
                    <a:gd name="T1" fmla="*/ 0 h 4"/>
                    <a:gd name="T2" fmla="*/ 2 w 64"/>
                    <a:gd name="T3" fmla="*/ 0 h 4"/>
                    <a:gd name="T4" fmla="*/ 0 w 64"/>
                    <a:gd name="T5" fmla="*/ 2 h 4"/>
                    <a:gd name="T6" fmla="*/ 2 w 64"/>
                    <a:gd name="T7" fmla="*/ 4 h 4"/>
                    <a:gd name="T8" fmla="*/ 62 w 64"/>
                    <a:gd name="T9" fmla="*/ 4 h 4"/>
                    <a:gd name="T10" fmla="*/ 64 w 64"/>
                    <a:gd name="T11" fmla="*/ 2 h 4"/>
                    <a:gd name="T12" fmla="*/ 62 w 64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" h="4">
                      <a:moveTo>
                        <a:pt x="6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4" y="4"/>
                        <a:pt x="64" y="3"/>
                        <a:pt x="64" y="2"/>
                      </a:cubicBezTo>
                      <a:cubicBezTo>
                        <a:pt x="64" y="1"/>
                        <a:pt x="64" y="0"/>
                        <a:pt x="6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30"/>
                <p:cNvSpPr>
                  <a:spLocks/>
                </p:cNvSpPr>
                <p:nvPr/>
              </p:nvSpPr>
              <p:spPr bwMode="auto">
                <a:xfrm>
                  <a:off x="10275888" y="1001713"/>
                  <a:ext cx="371475" cy="490537"/>
                </a:xfrm>
                <a:custGeom>
                  <a:avLst/>
                  <a:gdLst>
                    <a:gd name="T0" fmla="*/ 74 w 96"/>
                    <a:gd name="T1" fmla="*/ 2 h 128"/>
                    <a:gd name="T2" fmla="*/ 68 w 96"/>
                    <a:gd name="T3" fmla="*/ 0 h 128"/>
                    <a:gd name="T4" fmla="*/ 12 w 96"/>
                    <a:gd name="T5" fmla="*/ 0 h 128"/>
                    <a:gd name="T6" fmla="*/ 0 w 96"/>
                    <a:gd name="T7" fmla="*/ 12 h 128"/>
                    <a:gd name="T8" fmla="*/ 0 w 96"/>
                    <a:gd name="T9" fmla="*/ 116 h 128"/>
                    <a:gd name="T10" fmla="*/ 12 w 96"/>
                    <a:gd name="T11" fmla="*/ 128 h 128"/>
                    <a:gd name="T12" fmla="*/ 84 w 96"/>
                    <a:gd name="T13" fmla="*/ 128 h 128"/>
                    <a:gd name="T14" fmla="*/ 96 w 96"/>
                    <a:gd name="T15" fmla="*/ 116 h 128"/>
                    <a:gd name="T16" fmla="*/ 96 w 96"/>
                    <a:gd name="T17" fmla="*/ 32 h 128"/>
                    <a:gd name="T18" fmla="*/ 74 w 96"/>
                    <a:gd name="T19" fmla="*/ 2 h 128"/>
                    <a:gd name="T20" fmla="*/ 72 w 96"/>
                    <a:gd name="T21" fmla="*/ 12 h 128"/>
                    <a:gd name="T22" fmla="*/ 85 w 96"/>
                    <a:gd name="T23" fmla="*/ 28 h 128"/>
                    <a:gd name="T24" fmla="*/ 72 w 96"/>
                    <a:gd name="T25" fmla="*/ 28 h 128"/>
                    <a:gd name="T26" fmla="*/ 72 w 96"/>
                    <a:gd name="T27" fmla="*/ 12 h 128"/>
                    <a:gd name="T28" fmla="*/ 88 w 96"/>
                    <a:gd name="T29" fmla="*/ 116 h 128"/>
                    <a:gd name="T30" fmla="*/ 84 w 96"/>
                    <a:gd name="T31" fmla="*/ 120 h 128"/>
                    <a:gd name="T32" fmla="*/ 12 w 96"/>
                    <a:gd name="T33" fmla="*/ 120 h 128"/>
                    <a:gd name="T34" fmla="*/ 8 w 96"/>
                    <a:gd name="T35" fmla="*/ 116 h 128"/>
                    <a:gd name="T36" fmla="*/ 8 w 96"/>
                    <a:gd name="T37" fmla="*/ 12 h 128"/>
                    <a:gd name="T38" fmla="*/ 12 w 96"/>
                    <a:gd name="T39" fmla="*/ 8 h 128"/>
                    <a:gd name="T40" fmla="*/ 64 w 96"/>
                    <a:gd name="T41" fmla="*/ 8 h 128"/>
                    <a:gd name="T42" fmla="*/ 64 w 96"/>
                    <a:gd name="T43" fmla="*/ 36 h 128"/>
                    <a:gd name="T44" fmla="*/ 88 w 96"/>
                    <a:gd name="T45" fmla="*/ 36 h 128"/>
                    <a:gd name="T46" fmla="*/ 88 w 96"/>
                    <a:gd name="T47" fmla="*/ 11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6" h="128">
                      <a:moveTo>
                        <a:pt x="74" y="2"/>
                      </a:moveTo>
                      <a:cubicBezTo>
                        <a:pt x="72" y="1"/>
                        <a:pt x="70" y="0"/>
                        <a:pt x="6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2"/>
                        <a:pt x="5" y="128"/>
                        <a:pt x="12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90" y="128"/>
                        <a:pt x="96" y="122"/>
                        <a:pt x="96" y="116"/>
                      </a:cubicBezTo>
                      <a:cubicBezTo>
                        <a:pt x="96" y="32"/>
                        <a:pt x="96" y="32"/>
                        <a:pt x="96" y="32"/>
                      </a:cubicBezTo>
                      <a:cubicBezTo>
                        <a:pt x="96" y="28"/>
                        <a:pt x="96" y="26"/>
                        <a:pt x="74" y="2"/>
                      </a:cubicBezTo>
                      <a:close/>
                      <a:moveTo>
                        <a:pt x="72" y="12"/>
                      </a:moveTo>
                      <a:cubicBezTo>
                        <a:pt x="76" y="17"/>
                        <a:pt x="82" y="23"/>
                        <a:pt x="85" y="28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lnTo>
                        <a:pt x="72" y="12"/>
                      </a:lnTo>
                      <a:close/>
                      <a:moveTo>
                        <a:pt x="88" y="116"/>
                      </a:moveTo>
                      <a:cubicBezTo>
                        <a:pt x="88" y="118"/>
                        <a:pt x="86" y="120"/>
                        <a:pt x="8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9"/>
                        <a:pt x="10" y="8"/>
                        <a:pt x="12" y="8"/>
                      </a:cubicBezTo>
                      <a:cubicBezTo>
                        <a:pt x="64" y="8"/>
                        <a:pt x="64" y="8"/>
                        <a:pt x="64" y="8"/>
                      </a:cubicBezTo>
                      <a:cubicBezTo>
                        <a:pt x="64" y="36"/>
                        <a:pt x="64" y="36"/>
                        <a:pt x="64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lnTo>
                        <a:pt x="88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31"/>
                <p:cNvSpPr>
                  <a:spLocks/>
                </p:cNvSpPr>
                <p:nvPr/>
              </p:nvSpPr>
              <p:spPr bwMode="auto">
                <a:xfrm>
                  <a:off x="10337800" y="1077913"/>
                  <a:ext cx="155575" cy="31750"/>
                </a:xfrm>
                <a:custGeom>
                  <a:avLst/>
                  <a:gdLst>
                    <a:gd name="T0" fmla="*/ 4 w 40"/>
                    <a:gd name="T1" fmla="*/ 8 h 8"/>
                    <a:gd name="T2" fmla="*/ 36 w 40"/>
                    <a:gd name="T3" fmla="*/ 8 h 8"/>
                    <a:gd name="T4" fmla="*/ 40 w 40"/>
                    <a:gd name="T5" fmla="*/ 4 h 8"/>
                    <a:gd name="T6" fmla="*/ 36 w 40"/>
                    <a:gd name="T7" fmla="*/ 0 h 8"/>
                    <a:gd name="T8" fmla="*/ 4 w 40"/>
                    <a:gd name="T9" fmla="*/ 0 h 8"/>
                    <a:gd name="T10" fmla="*/ 0 w 40"/>
                    <a:gd name="T11" fmla="*/ 4 h 8"/>
                    <a:gd name="T12" fmla="*/ 4 w 40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8">
                      <a:moveTo>
                        <a:pt x="4" y="8"/>
                      </a:move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8" y="8"/>
                        <a:pt x="40" y="6"/>
                        <a:pt x="40" y="4"/>
                      </a:cubicBezTo>
                      <a:cubicBezTo>
                        <a:pt x="40" y="1"/>
                        <a:pt x="38" y="0"/>
                        <a:pt x="3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6"/>
                        <a:pt x="2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: Shape 32"/>
                <p:cNvSpPr>
                  <a:spLocks/>
                </p:cNvSpPr>
                <p:nvPr/>
              </p:nvSpPr>
              <p:spPr bwMode="auto">
                <a:xfrm>
                  <a:off x="10337800" y="1154113"/>
                  <a:ext cx="155575" cy="15875"/>
                </a:xfrm>
                <a:custGeom>
                  <a:avLst/>
                  <a:gdLst>
                    <a:gd name="T0" fmla="*/ 2 w 40"/>
                    <a:gd name="T1" fmla="*/ 4 h 4"/>
                    <a:gd name="T2" fmla="*/ 38 w 40"/>
                    <a:gd name="T3" fmla="*/ 4 h 4"/>
                    <a:gd name="T4" fmla="*/ 40 w 40"/>
                    <a:gd name="T5" fmla="*/ 2 h 4"/>
                    <a:gd name="T6" fmla="*/ 38 w 40"/>
                    <a:gd name="T7" fmla="*/ 0 h 4"/>
                    <a:gd name="T8" fmla="*/ 2 w 40"/>
                    <a:gd name="T9" fmla="*/ 0 h 4"/>
                    <a:gd name="T10" fmla="*/ 0 w 40"/>
                    <a:gd name="T11" fmla="*/ 2 h 4"/>
                    <a:gd name="T12" fmla="*/ 2 w 4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4">
                      <a:moveTo>
                        <a:pt x="2" y="4"/>
                      </a:move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9" y="4"/>
                        <a:pt x="40" y="3"/>
                        <a:pt x="40" y="2"/>
                      </a:cubicBezTo>
                      <a:cubicBezTo>
                        <a:pt x="40" y="1"/>
                        <a:pt x="39" y="0"/>
                        <a:pt x="38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: Shape 33"/>
                <p:cNvSpPr>
                  <a:spLocks/>
                </p:cNvSpPr>
                <p:nvPr/>
              </p:nvSpPr>
              <p:spPr bwMode="auto">
                <a:xfrm>
                  <a:off x="10337800" y="1200150"/>
                  <a:ext cx="247650" cy="15875"/>
                </a:xfrm>
                <a:custGeom>
                  <a:avLst/>
                  <a:gdLst>
                    <a:gd name="T0" fmla="*/ 0 w 64"/>
                    <a:gd name="T1" fmla="*/ 2 h 4"/>
                    <a:gd name="T2" fmla="*/ 2 w 64"/>
                    <a:gd name="T3" fmla="*/ 4 h 4"/>
                    <a:gd name="T4" fmla="*/ 62 w 64"/>
                    <a:gd name="T5" fmla="*/ 4 h 4"/>
                    <a:gd name="T6" fmla="*/ 64 w 64"/>
                    <a:gd name="T7" fmla="*/ 2 h 4"/>
                    <a:gd name="T8" fmla="*/ 62 w 64"/>
                    <a:gd name="T9" fmla="*/ 0 h 4"/>
                    <a:gd name="T10" fmla="*/ 2 w 64"/>
                    <a:gd name="T11" fmla="*/ 0 h 4"/>
                    <a:gd name="T12" fmla="*/ 0 w 64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3" y="4"/>
                        <a:pt x="64" y="3"/>
                        <a:pt x="64" y="2"/>
                      </a:cubicBezTo>
                      <a:cubicBezTo>
                        <a:pt x="64" y="1"/>
                        <a:pt x="63" y="0"/>
                        <a:pt x="6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: Shape 34"/>
                <p:cNvSpPr>
                  <a:spLocks/>
                </p:cNvSpPr>
                <p:nvPr/>
              </p:nvSpPr>
              <p:spPr bwMode="auto">
                <a:xfrm>
                  <a:off x="10337800" y="1292225"/>
                  <a:ext cx="247650" cy="15875"/>
                </a:xfrm>
                <a:custGeom>
                  <a:avLst/>
                  <a:gdLst>
                    <a:gd name="T0" fmla="*/ 62 w 64"/>
                    <a:gd name="T1" fmla="*/ 4 h 4"/>
                    <a:gd name="T2" fmla="*/ 64 w 64"/>
                    <a:gd name="T3" fmla="*/ 2 h 4"/>
                    <a:gd name="T4" fmla="*/ 62 w 64"/>
                    <a:gd name="T5" fmla="*/ 0 h 4"/>
                    <a:gd name="T6" fmla="*/ 2 w 64"/>
                    <a:gd name="T7" fmla="*/ 0 h 4"/>
                    <a:gd name="T8" fmla="*/ 0 w 64"/>
                    <a:gd name="T9" fmla="*/ 2 h 4"/>
                    <a:gd name="T10" fmla="*/ 2 w 64"/>
                    <a:gd name="T11" fmla="*/ 4 h 4"/>
                    <a:gd name="T12" fmla="*/ 62 w 6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" h="4">
                      <a:moveTo>
                        <a:pt x="62" y="4"/>
                      </a:moveTo>
                      <a:cubicBezTo>
                        <a:pt x="63" y="4"/>
                        <a:pt x="64" y="3"/>
                        <a:pt x="64" y="2"/>
                      </a:cubicBezTo>
                      <a:cubicBezTo>
                        <a:pt x="64" y="1"/>
                        <a:pt x="63" y="0"/>
                        <a:pt x="6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lnTo>
                        <a:pt x="62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35"/>
                <p:cNvSpPr>
                  <a:spLocks/>
                </p:cNvSpPr>
                <p:nvPr/>
              </p:nvSpPr>
              <p:spPr bwMode="auto">
                <a:xfrm>
                  <a:off x="10337800" y="1246188"/>
                  <a:ext cx="233363" cy="15875"/>
                </a:xfrm>
                <a:custGeom>
                  <a:avLst/>
                  <a:gdLst>
                    <a:gd name="T0" fmla="*/ 2 w 60"/>
                    <a:gd name="T1" fmla="*/ 4 h 4"/>
                    <a:gd name="T2" fmla="*/ 58 w 60"/>
                    <a:gd name="T3" fmla="*/ 4 h 4"/>
                    <a:gd name="T4" fmla="*/ 60 w 60"/>
                    <a:gd name="T5" fmla="*/ 2 h 4"/>
                    <a:gd name="T6" fmla="*/ 58 w 60"/>
                    <a:gd name="T7" fmla="*/ 0 h 4"/>
                    <a:gd name="T8" fmla="*/ 2 w 60"/>
                    <a:gd name="T9" fmla="*/ 0 h 4"/>
                    <a:gd name="T10" fmla="*/ 0 w 60"/>
                    <a:gd name="T11" fmla="*/ 2 h 4"/>
                    <a:gd name="T12" fmla="*/ 2 w 6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0" h="4">
                      <a:moveTo>
                        <a:pt x="2" y="4"/>
                      </a:moveTo>
                      <a:cubicBezTo>
                        <a:pt x="58" y="4"/>
                        <a:pt x="58" y="4"/>
                        <a:pt x="58" y="4"/>
                      </a:cubicBezTo>
                      <a:cubicBezTo>
                        <a:pt x="59" y="4"/>
                        <a:pt x="60" y="3"/>
                        <a:pt x="60" y="2"/>
                      </a:cubicBezTo>
                      <a:cubicBezTo>
                        <a:pt x="60" y="1"/>
                        <a:pt x="59" y="0"/>
                        <a:pt x="58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2" name="TextBox 36"/>
              <p:cNvSpPr txBox="1"/>
              <p:nvPr/>
            </p:nvSpPr>
            <p:spPr>
              <a:xfrm>
                <a:off x="5857988" y="511578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63" name="TextBox 37"/>
              <p:cNvSpPr txBox="1"/>
              <p:nvPr/>
            </p:nvSpPr>
            <p:spPr>
              <a:xfrm>
                <a:off x="6303842" y="435523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64" name="TextBox 38"/>
              <p:cNvSpPr txBox="1"/>
              <p:nvPr/>
            </p:nvSpPr>
            <p:spPr>
              <a:xfrm>
                <a:off x="6751096" y="3580802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65" name="TextBox 39"/>
              <p:cNvSpPr txBox="1"/>
              <p:nvPr/>
            </p:nvSpPr>
            <p:spPr>
              <a:xfrm>
                <a:off x="7203413" y="2802150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66" name="TextBox 40"/>
              <p:cNvSpPr txBox="1"/>
              <p:nvPr/>
            </p:nvSpPr>
            <p:spPr>
              <a:xfrm>
                <a:off x="7653545" y="2056062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</p:grpSp>
        <p:grpSp>
          <p:nvGrpSpPr>
            <p:cNvPr id="5" name="Group 43"/>
            <p:cNvGrpSpPr/>
            <p:nvPr/>
          </p:nvGrpSpPr>
          <p:grpSpPr>
            <a:xfrm>
              <a:off x="718133" y="1918386"/>
              <a:ext cx="3858173" cy="525387"/>
              <a:chOff x="5403632" y="1998272"/>
              <a:chExt cx="5144231" cy="700516"/>
            </a:xfrm>
          </p:grpSpPr>
          <p:grpSp>
            <p:nvGrpSpPr>
              <p:cNvPr id="34" name="Group 65"/>
              <p:cNvGrpSpPr/>
              <p:nvPr/>
            </p:nvGrpSpPr>
            <p:grpSpPr>
              <a:xfrm>
                <a:off x="5403632" y="2028913"/>
                <a:ext cx="399214" cy="399214"/>
                <a:chOff x="0" y="0"/>
                <a:chExt cx="767929" cy="767929"/>
              </a:xfrm>
            </p:grpSpPr>
            <p:sp>
              <p:nvSpPr>
                <p:cNvPr id="38" name="Freeform: Shape 69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70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5" name="Group 66"/>
              <p:cNvGrpSpPr/>
              <p:nvPr/>
            </p:nvGrpSpPr>
            <p:grpSpPr>
              <a:xfrm>
                <a:off x="5802845" y="1998272"/>
                <a:ext cx="4745018" cy="700516"/>
                <a:chOff x="6729846" y="3935366"/>
                <a:chExt cx="4745018" cy="700516"/>
              </a:xfrm>
            </p:grpSpPr>
            <p:sp>
              <p:nvSpPr>
                <p:cNvPr id="36" name="Rectangle 67"/>
                <p:cNvSpPr/>
                <p:nvPr/>
              </p:nvSpPr>
              <p:spPr>
                <a:xfrm>
                  <a:off x="6729846" y="3935366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7" name="Rectangle 68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1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6" name="Group 44"/>
            <p:cNvGrpSpPr/>
            <p:nvPr/>
          </p:nvGrpSpPr>
          <p:grpSpPr>
            <a:xfrm>
              <a:off x="718132" y="2503870"/>
              <a:ext cx="3866444" cy="525387"/>
              <a:chOff x="5403632" y="2988091"/>
              <a:chExt cx="5155259" cy="700516"/>
            </a:xfrm>
          </p:grpSpPr>
          <p:grpSp>
            <p:nvGrpSpPr>
              <p:cNvPr id="28" name="Group 59"/>
              <p:cNvGrpSpPr/>
              <p:nvPr/>
            </p:nvGrpSpPr>
            <p:grpSpPr>
              <a:xfrm>
                <a:off x="5403632" y="3001316"/>
                <a:ext cx="399214" cy="399214"/>
                <a:chOff x="0" y="-125538"/>
                <a:chExt cx="767930" cy="767930"/>
              </a:xfrm>
            </p:grpSpPr>
            <p:sp>
              <p:nvSpPr>
                <p:cNvPr id="32" name="Freeform: Shape 63"/>
                <p:cNvSpPr/>
                <p:nvPr/>
              </p:nvSpPr>
              <p:spPr>
                <a:xfrm>
                  <a:off x="0" y="-125538"/>
                  <a:ext cx="767930" cy="7679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: Shape 64"/>
                <p:cNvSpPr/>
                <p:nvPr/>
              </p:nvSpPr>
              <p:spPr>
                <a:xfrm>
                  <a:off x="234637" y="101796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9" name="Group 60"/>
              <p:cNvGrpSpPr/>
              <p:nvPr/>
            </p:nvGrpSpPr>
            <p:grpSpPr>
              <a:xfrm>
                <a:off x="5813873" y="2988091"/>
                <a:ext cx="4745018" cy="700516"/>
                <a:chOff x="6729846" y="3935366"/>
                <a:chExt cx="4745018" cy="700516"/>
              </a:xfrm>
            </p:grpSpPr>
            <p:sp>
              <p:nvSpPr>
                <p:cNvPr id="30" name="Rectangle 61"/>
                <p:cNvSpPr/>
                <p:nvPr/>
              </p:nvSpPr>
              <p:spPr>
                <a:xfrm>
                  <a:off x="6729846" y="3935366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1" name="Rectangle 62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1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7" name="Group 45"/>
            <p:cNvGrpSpPr/>
            <p:nvPr/>
          </p:nvGrpSpPr>
          <p:grpSpPr>
            <a:xfrm>
              <a:off x="718133" y="3089352"/>
              <a:ext cx="3858173" cy="525387"/>
              <a:chOff x="5403632" y="4279234"/>
              <a:chExt cx="5144231" cy="700516"/>
            </a:xfrm>
          </p:grpSpPr>
          <p:grpSp>
            <p:nvGrpSpPr>
              <p:cNvPr id="22" name="Group 53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26" name="Freeform: Shape 57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: Shape 58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3" name="Group 54"/>
              <p:cNvGrpSpPr/>
              <p:nvPr/>
            </p:nvGrpSpPr>
            <p:grpSpPr>
              <a:xfrm>
                <a:off x="5802845" y="4279234"/>
                <a:ext cx="4745018" cy="700516"/>
                <a:chOff x="6729846" y="3935366"/>
                <a:chExt cx="4745018" cy="700516"/>
              </a:xfrm>
            </p:grpSpPr>
            <p:sp>
              <p:nvSpPr>
                <p:cNvPr id="24" name="Rectangle 55"/>
                <p:cNvSpPr/>
                <p:nvPr/>
              </p:nvSpPr>
              <p:spPr>
                <a:xfrm>
                  <a:off x="6729846" y="3935366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5" name="Rectangle 56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1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8" name="Group 46"/>
            <p:cNvGrpSpPr/>
            <p:nvPr/>
          </p:nvGrpSpPr>
          <p:grpSpPr>
            <a:xfrm>
              <a:off x="718133" y="3674833"/>
              <a:ext cx="3858173" cy="525387"/>
              <a:chOff x="5403632" y="4279234"/>
              <a:chExt cx="5144231" cy="700516"/>
            </a:xfrm>
          </p:grpSpPr>
          <p:grpSp>
            <p:nvGrpSpPr>
              <p:cNvPr id="16" name="Group 47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20" name="Freeform: Shape 51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: Shape 52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Group 48"/>
              <p:cNvGrpSpPr/>
              <p:nvPr/>
            </p:nvGrpSpPr>
            <p:grpSpPr>
              <a:xfrm>
                <a:off x="5802845" y="4279234"/>
                <a:ext cx="4745018" cy="700516"/>
                <a:chOff x="6729846" y="3935366"/>
                <a:chExt cx="4745018" cy="700516"/>
              </a:xfrm>
            </p:grpSpPr>
            <p:sp>
              <p:nvSpPr>
                <p:cNvPr id="18" name="Rectangle 49"/>
                <p:cNvSpPr/>
                <p:nvPr/>
              </p:nvSpPr>
              <p:spPr>
                <a:xfrm>
                  <a:off x="6729846" y="3935366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accent4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9" name="Rectangle 50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1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9" name="Group 71"/>
            <p:cNvGrpSpPr/>
            <p:nvPr/>
          </p:nvGrpSpPr>
          <p:grpSpPr>
            <a:xfrm>
              <a:off x="718133" y="1332903"/>
              <a:ext cx="3858173" cy="525387"/>
              <a:chOff x="5403632" y="1998272"/>
              <a:chExt cx="5144231" cy="700516"/>
            </a:xfrm>
          </p:grpSpPr>
          <p:grpSp>
            <p:nvGrpSpPr>
              <p:cNvPr id="10" name="Group 72"/>
              <p:cNvGrpSpPr/>
              <p:nvPr/>
            </p:nvGrpSpPr>
            <p:grpSpPr>
              <a:xfrm>
                <a:off x="5403632" y="2028913"/>
                <a:ext cx="399214" cy="399214"/>
                <a:chOff x="0" y="0"/>
                <a:chExt cx="767929" cy="767929"/>
              </a:xfrm>
            </p:grpSpPr>
            <p:sp>
              <p:nvSpPr>
                <p:cNvPr id="14" name="Freeform: Shape 76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: Shape 77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" name="Group 73"/>
              <p:cNvGrpSpPr/>
              <p:nvPr/>
            </p:nvGrpSpPr>
            <p:grpSpPr>
              <a:xfrm>
                <a:off x="5802845" y="1998272"/>
                <a:ext cx="4745018" cy="700516"/>
                <a:chOff x="6729846" y="3935366"/>
                <a:chExt cx="4745018" cy="700516"/>
              </a:xfrm>
            </p:grpSpPr>
            <p:sp>
              <p:nvSpPr>
                <p:cNvPr id="12" name="Rectangle 74"/>
                <p:cNvSpPr/>
                <p:nvPr/>
              </p:nvSpPr>
              <p:spPr>
                <a:xfrm>
                  <a:off x="6729846" y="3935366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3" name="Rectangle 75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1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  <p:sp>
        <p:nvSpPr>
          <p:cNvPr id="8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14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43 -0.738764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1"/>
                                        </p:tgtEl>
                                      </p:cBhvr>
                                      <p:by x="150000" y="150000"/>
                                      <p:from x="3751" y="6624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58816" y="1148402"/>
            <a:ext cx="1519899" cy="2145508"/>
            <a:chOff x="1658816" y="1148402"/>
            <a:chExt cx="1519899" cy="2145508"/>
          </a:xfrm>
        </p:grpSpPr>
        <p:sp>
          <p:nvSpPr>
            <p:cNvPr id="5" name="Freeform: Shape 17"/>
            <p:cNvSpPr>
              <a:spLocks/>
            </p:cNvSpPr>
            <p:nvPr/>
          </p:nvSpPr>
          <p:spPr bwMode="auto">
            <a:xfrm>
              <a:off x="1658816" y="2385049"/>
              <a:ext cx="1519899" cy="908861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Rectangle 18"/>
            <p:cNvSpPr>
              <a:spLocks/>
            </p:cNvSpPr>
            <p:nvPr/>
          </p:nvSpPr>
          <p:spPr bwMode="auto">
            <a:xfrm>
              <a:off x="2113823" y="1148402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40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40%</a:t>
              </a:r>
            </a:p>
          </p:txBody>
        </p:sp>
        <p:cxnSp>
          <p:nvCxnSpPr>
            <p:cNvPr id="7" name="Straight Connector 16"/>
            <p:cNvCxnSpPr>
              <a:endCxn id="5" idx="2"/>
            </p:cNvCxnSpPr>
            <p:nvPr/>
          </p:nvCxnSpPr>
          <p:spPr>
            <a:xfrm>
              <a:off x="2401074" y="1485492"/>
              <a:ext cx="21140" cy="899557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2731732" y="1174521"/>
            <a:ext cx="1519899" cy="2119390"/>
            <a:chOff x="2731732" y="1174521"/>
            <a:chExt cx="1519899" cy="2119390"/>
          </a:xfrm>
        </p:grpSpPr>
        <p:sp>
          <p:nvSpPr>
            <p:cNvPr id="8" name="Freeform: Shape 22"/>
            <p:cNvSpPr>
              <a:spLocks/>
            </p:cNvSpPr>
            <p:nvPr/>
          </p:nvSpPr>
          <p:spPr bwMode="auto">
            <a:xfrm>
              <a:off x="2731732" y="2691922"/>
              <a:ext cx="1519899" cy="60198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Rectangle 23"/>
            <p:cNvSpPr>
              <a:spLocks/>
            </p:cNvSpPr>
            <p:nvPr/>
          </p:nvSpPr>
          <p:spPr bwMode="auto">
            <a:xfrm>
              <a:off x="3177912" y="1174521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40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30%</a:t>
              </a:r>
            </a:p>
          </p:txBody>
        </p:sp>
        <p:cxnSp>
          <p:nvCxnSpPr>
            <p:cNvPr id="10" name="Straight Connector 21"/>
            <p:cNvCxnSpPr/>
            <p:nvPr/>
          </p:nvCxnSpPr>
          <p:spPr>
            <a:xfrm>
              <a:off x="3474315" y="1485492"/>
              <a:ext cx="20814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4892815" y="1150640"/>
            <a:ext cx="1519899" cy="2143271"/>
            <a:chOff x="4892815" y="1150640"/>
            <a:chExt cx="1519899" cy="2143271"/>
          </a:xfrm>
        </p:grpSpPr>
        <p:sp>
          <p:nvSpPr>
            <p:cNvPr id="11" name="Freeform: Shape 27"/>
            <p:cNvSpPr>
              <a:spLocks/>
            </p:cNvSpPr>
            <p:nvPr/>
          </p:nvSpPr>
          <p:spPr bwMode="auto">
            <a:xfrm>
              <a:off x="4892815" y="2254011"/>
              <a:ext cx="1519899" cy="1039900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Rectangle 28"/>
            <p:cNvSpPr>
              <a:spLocks/>
            </p:cNvSpPr>
            <p:nvPr/>
          </p:nvSpPr>
          <p:spPr bwMode="auto">
            <a:xfrm>
              <a:off x="5356648" y="1150640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40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65%</a:t>
              </a:r>
            </a:p>
          </p:txBody>
        </p:sp>
        <p:cxnSp>
          <p:nvCxnSpPr>
            <p:cNvPr id="13" name="Straight Connector 26"/>
            <p:cNvCxnSpPr/>
            <p:nvPr/>
          </p:nvCxnSpPr>
          <p:spPr>
            <a:xfrm rot="5400000" flipV="1">
              <a:off x="5284324" y="1851888"/>
              <a:ext cx="736879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3782179" y="1147052"/>
            <a:ext cx="1520701" cy="2146859"/>
            <a:chOff x="3782179" y="1147052"/>
            <a:chExt cx="1520701" cy="2146859"/>
          </a:xfrm>
        </p:grpSpPr>
        <p:sp>
          <p:nvSpPr>
            <p:cNvPr id="14" name="Freeform: Shape 32"/>
            <p:cNvSpPr>
              <a:spLocks/>
            </p:cNvSpPr>
            <p:nvPr/>
          </p:nvSpPr>
          <p:spPr bwMode="auto">
            <a:xfrm>
              <a:off x="3782179" y="1820012"/>
              <a:ext cx="1520701" cy="147389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Rectangle 33"/>
            <p:cNvSpPr>
              <a:spLocks/>
            </p:cNvSpPr>
            <p:nvPr/>
          </p:nvSpPr>
          <p:spPr bwMode="auto">
            <a:xfrm>
              <a:off x="4239835" y="1147052"/>
              <a:ext cx="598164" cy="167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40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85%</a:t>
              </a:r>
            </a:p>
          </p:txBody>
        </p:sp>
        <p:cxnSp>
          <p:nvCxnSpPr>
            <p:cNvPr id="16" name="Straight Connector 31"/>
            <p:cNvCxnSpPr/>
            <p:nvPr/>
          </p:nvCxnSpPr>
          <p:spPr>
            <a:xfrm rot="5400000" flipV="1">
              <a:off x="4375448" y="1641351"/>
              <a:ext cx="315805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5980978" y="1154342"/>
            <a:ext cx="1519899" cy="2139569"/>
            <a:chOff x="5980978" y="1154342"/>
            <a:chExt cx="1519899" cy="2139569"/>
          </a:xfrm>
        </p:grpSpPr>
        <p:sp>
          <p:nvSpPr>
            <p:cNvPr id="4" name="Oval 13"/>
            <p:cNvSpPr>
              <a:spLocks/>
            </p:cNvSpPr>
            <p:nvPr/>
          </p:nvSpPr>
          <p:spPr bwMode="auto">
            <a:xfrm>
              <a:off x="7260003" y="2848878"/>
              <a:ext cx="140069" cy="10726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Freeform: Shape 37"/>
            <p:cNvSpPr>
              <a:spLocks/>
            </p:cNvSpPr>
            <p:nvPr/>
          </p:nvSpPr>
          <p:spPr bwMode="auto">
            <a:xfrm>
              <a:off x="5980978" y="2691922"/>
              <a:ext cx="1519899" cy="60198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Rectangle 38"/>
            <p:cNvSpPr>
              <a:spLocks/>
            </p:cNvSpPr>
            <p:nvPr/>
          </p:nvSpPr>
          <p:spPr bwMode="auto">
            <a:xfrm>
              <a:off x="6454443" y="1154342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40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35%</a:t>
              </a:r>
            </a:p>
          </p:txBody>
        </p:sp>
        <p:cxnSp>
          <p:nvCxnSpPr>
            <p:cNvPr id="19" name="Straight Connector 36"/>
            <p:cNvCxnSpPr/>
            <p:nvPr/>
          </p:nvCxnSpPr>
          <p:spPr>
            <a:xfrm>
              <a:off x="6756699" y="1485492"/>
              <a:ext cx="0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35"/>
          <p:cNvGrpSpPr/>
          <p:nvPr/>
        </p:nvGrpSpPr>
        <p:grpSpPr>
          <a:xfrm>
            <a:off x="539353" y="3525751"/>
            <a:ext cx="8065295" cy="642945"/>
            <a:chOff x="1446648" y="2161845"/>
            <a:chExt cx="11660559" cy="857260"/>
          </a:xfrm>
        </p:grpSpPr>
        <p:grpSp>
          <p:nvGrpSpPr>
            <p:cNvPr id="21" name="Group 39"/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34" name="TextBox 60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TextBox 61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2" name="Group 40"/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59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41"/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30" name="TextBox 5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5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4" name="Group 42"/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28" name="TextBox 5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55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5" name="Group 43"/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26" name="TextBox 4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53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17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78cb22e-c1de-44b5-b5e9-70bd11a85ef7"/>
          <p:cNvGrpSpPr>
            <a:grpSpLocks noChangeAspect="1"/>
          </p:cNvGrpSpPr>
          <p:nvPr/>
        </p:nvGrpSpPr>
        <p:grpSpPr>
          <a:xfrm>
            <a:off x="619963" y="920076"/>
            <a:ext cx="7806429" cy="3559445"/>
            <a:chOff x="826617" y="1209404"/>
            <a:chExt cx="10408572" cy="4745927"/>
          </a:xfrm>
        </p:grpSpPr>
        <p:sp>
          <p:nvSpPr>
            <p:cNvPr id="4" name="Rectangle 3"/>
            <p:cNvSpPr/>
            <p:nvPr/>
          </p:nvSpPr>
          <p:spPr>
            <a:xfrm>
              <a:off x="4078822" y="1525118"/>
              <a:ext cx="7156367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078822" y="2513543"/>
              <a:ext cx="4983322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078824" y="3501959"/>
              <a:ext cx="2985578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078824" y="4469239"/>
              <a:ext cx="1247956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986127" y="4807208"/>
              <a:ext cx="7249062" cy="171700"/>
              <a:chOff x="3649523" y="6019286"/>
              <a:chExt cx="6636028" cy="171700"/>
            </a:xfrm>
          </p:grpSpPr>
          <p:cxnSp>
            <p:nvCxnSpPr>
              <p:cNvPr id="105" name="Straight Connector 8"/>
              <p:cNvCxnSpPr/>
              <p:nvPr/>
            </p:nvCxnSpPr>
            <p:spPr>
              <a:xfrm>
                <a:off x="3805238" y="6105143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6" name="Group 9"/>
              <p:cNvGrpSpPr/>
              <p:nvPr/>
            </p:nvGrpSpPr>
            <p:grpSpPr>
              <a:xfrm>
                <a:off x="3649523" y="6019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07" name="Oval 10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: Shape 11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Group 17"/>
            <p:cNvGrpSpPr/>
            <p:nvPr/>
          </p:nvGrpSpPr>
          <p:grpSpPr>
            <a:xfrm>
              <a:off x="3986127" y="3905571"/>
              <a:ext cx="7249062" cy="171700"/>
              <a:chOff x="3649523" y="5117648"/>
              <a:chExt cx="6636028" cy="171700"/>
            </a:xfrm>
          </p:grpSpPr>
          <p:cxnSp>
            <p:nvCxnSpPr>
              <p:cNvPr id="101" name="Straight Connector 18"/>
              <p:cNvCxnSpPr/>
              <p:nvPr/>
            </p:nvCxnSpPr>
            <p:spPr>
              <a:xfrm>
                <a:off x="3805238" y="5193171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19"/>
              <p:cNvGrpSpPr/>
              <p:nvPr/>
            </p:nvGrpSpPr>
            <p:grpSpPr>
              <a:xfrm>
                <a:off x="3649523" y="5117648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03" name="Oval 20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: Shape 21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" name="Group 23"/>
            <p:cNvGrpSpPr/>
            <p:nvPr/>
          </p:nvGrpSpPr>
          <p:grpSpPr>
            <a:xfrm>
              <a:off x="3986127" y="3010877"/>
              <a:ext cx="7249062" cy="171700"/>
              <a:chOff x="3649523" y="4222952"/>
              <a:chExt cx="6636028" cy="171700"/>
            </a:xfrm>
          </p:grpSpPr>
          <p:cxnSp>
            <p:nvCxnSpPr>
              <p:cNvPr id="97" name="Straight Connector 24"/>
              <p:cNvCxnSpPr/>
              <p:nvPr/>
            </p:nvCxnSpPr>
            <p:spPr>
              <a:xfrm>
                <a:off x="3805238" y="4308809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 25"/>
              <p:cNvGrpSpPr/>
              <p:nvPr/>
            </p:nvGrpSpPr>
            <p:grpSpPr>
              <a:xfrm>
                <a:off x="3649523" y="4222952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9" name="Oval 26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: Shape 27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1" name="Group 29"/>
            <p:cNvGrpSpPr/>
            <p:nvPr/>
          </p:nvGrpSpPr>
          <p:grpSpPr>
            <a:xfrm>
              <a:off x="3986127" y="2108212"/>
              <a:ext cx="7249062" cy="171700"/>
              <a:chOff x="3649523" y="3320286"/>
              <a:chExt cx="6636028" cy="171700"/>
            </a:xfrm>
          </p:grpSpPr>
          <p:cxnSp>
            <p:nvCxnSpPr>
              <p:cNvPr id="93" name="Straight Connector 30"/>
              <p:cNvCxnSpPr/>
              <p:nvPr/>
            </p:nvCxnSpPr>
            <p:spPr>
              <a:xfrm>
                <a:off x="3805238" y="341656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31"/>
              <p:cNvGrpSpPr/>
              <p:nvPr/>
            </p:nvGrpSpPr>
            <p:grpSpPr>
              <a:xfrm>
                <a:off x="3649523" y="3320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5" name="Oval 32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: Shape 33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2" name="Straight Connector 34"/>
            <p:cNvCxnSpPr/>
            <p:nvPr/>
          </p:nvCxnSpPr>
          <p:spPr>
            <a:xfrm>
              <a:off x="4080182" y="1718690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5"/>
            <p:cNvGrpSpPr/>
            <p:nvPr/>
          </p:nvGrpSpPr>
          <p:grpSpPr>
            <a:xfrm>
              <a:off x="3986127" y="1209404"/>
              <a:ext cx="7249062" cy="171700"/>
              <a:chOff x="3649523" y="2421476"/>
              <a:chExt cx="6636028" cy="171700"/>
            </a:xfrm>
          </p:grpSpPr>
          <p:cxnSp>
            <p:nvCxnSpPr>
              <p:cNvPr id="89" name="Straight Connector 36"/>
              <p:cNvCxnSpPr/>
              <p:nvPr/>
            </p:nvCxnSpPr>
            <p:spPr>
              <a:xfrm>
                <a:off x="3805238" y="251133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" name="Group 37"/>
              <p:cNvGrpSpPr/>
              <p:nvPr/>
            </p:nvGrpSpPr>
            <p:grpSpPr>
              <a:xfrm>
                <a:off x="3649523" y="242147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1" name="Oval 38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: Shape 39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4" name="TextBox 60"/>
            <p:cNvSpPr txBox="1"/>
            <p:nvPr/>
          </p:nvSpPr>
          <p:spPr>
            <a:xfrm>
              <a:off x="4672588" y="5647554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TextBox 61"/>
            <p:cNvSpPr txBox="1"/>
            <p:nvPr/>
          </p:nvSpPr>
          <p:spPr>
            <a:xfrm>
              <a:off x="6439343" y="5647554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62"/>
            <p:cNvSpPr txBox="1"/>
            <p:nvPr/>
          </p:nvSpPr>
          <p:spPr>
            <a:xfrm>
              <a:off x="8202083" y="5647554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63"/>
            <p:cNvSpPr txBox="1"/>
            <p:nvPr/>
          </p:nvSpPr>
          <p:spPr>
            <a:xfrm>
              <a:off x="9961769" y="5647554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18" name="Group 64"/>
            <p:cNvGrpSpPr/>
            <p:nvPr/>
          </p:nvGrpSpPr>
          <p:grpSpPr>
            <a:xfrm>
              <a:off x="10277949" y="2199182"/>
              <a:ext cx="621125" cy="3420302"/>
              <a:chOff x="3243263" y="148907"/>
              <a:chExt cx="1125538" cy="6197918"/>
            </a:xfrm>
          </p:grpSpPr>
          <p:sp>
            <p:nvSpPr>
              <p:cNvPr id="81" name="Freeform: Shape 65"/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66"/>
              <p:cNvSpPr>
                <a:spLocks/>
              </p:cNvSpPr>
              <p:nvPr/>
            </p:nvSpPr>
            <p:spPr bwMode="auto">
              <a:xfrm>
                <a:off x="3243263" y="148907"/>
                <a:ext cx="374651" cy="4969196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67"/>
              <p:cNvSpPr>
                <a:spLocks/>
              </p:cNvSpPr>
              <p:nvPr/>
            </p:nvSpPr>
            <p:spPr bwMode="auto">
              <a:xfrm>
                <a:off x="3617914" y="148907"/>
                <a:ext cx="376238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68"/>
              <p:cNvSpPr>
                <a:spLocks/>
              </p:cNvSpPr>
              <p:nvPr/>
            </p:nvSpPr>
            <p:spPr bwMode="auto">
              <a:xfrm>
                <a:off x="3994150" y="148907"/>
                <a:ext cx="374651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69"/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70"/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1"/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72"/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9" name="Freeform: Shape 73"/>
            <p:cNvSpPr>
              <a:spLocks/>
            </p:cNvSpPr>
            <p:nvPr/>
          </p:nvSpPr>
          <p:spPr bwMode="auto">
            <a:xfrm>
              <a:off x="10045907" y="1244132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0" name="Group 74"/>
            <p:cNvGrpSpPr/>
            <p:nvPr/>
          </p:nvGrpSpPr>
          <p:grpSpPr>
            <a:xfrm>
              <a:off x="8524129" y="2616535"/>
              <a:ext cx="621125" cy="3002948"/>
              <a:chOff x="3243263" y="905192"/>
              <a:chExt cx="1125538" cy="5441633"/>
            </a:xfrm>
          </p:grpSpPr>
          <p:sp>
            <p:nvSpPr>
              <p:cNvPr id="73" name="Freeform: Shape 75"/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4" name="Freeform: Shape 76"/>
              <p:cNvSpPr>
                <a:spLocks/>
              </p:cNvSpPr>
              <p:nvPr/>
            </p:nvSpPr>
            <p:spPr bwMode="auto">
              <a:xfrm>
                <a:off x="3243263" y="905192"/>
                <a:ext cx="374651" cy="4212910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5" name="Freeform: Shape 77"/>
              <p:cNvSpPr>
                <a:spLocks/>
              </p:cNvSpPr>
              <p:nvPr/>
            </p:nvSpPr>
            <p:spPr bwMode="auto">
              <a:xfrm>
                <a:off x="3617914" y="905194"/>
                <a:ext cx="376238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6" name="Freeform: Shape 78"/>
              <p:cNvSpPr>
                <a:spLocks/>
              </p:cNvSpPr>
              <p:nvPr/>
            </p:nvSpPr>
            <p:spPr bwMode="auto">
              <a:xfrm>
                <a:off x="3994150" y="905194"/>
                <a:ext cx="374651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79"/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0"/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81"/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82"/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1" name="Freeform: Shape 83"/>
            <p:cNvSpPr>
              <a:spLocks/>
            </p:cNvSpPr>
            <p:nvPr/>
          </p:nvSpPr>
          <p:spPr bwMode="auto">
            <a:xfrm>
              <a:off x="8292088" y="1630076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2" name="Group 84"/>
            <p:cNvGrpSpPr/>
            <p:nvPr/>
          </p:nvGrpSpPr>
          <p:grpSpPr>
            <a:xfrm>
              <a:off x="6758549" y="3033889"/>
              <a:ext cx="621125" cy="2585594"/>
              <a:chOff x="3243263" y="1661479"/>
              <a:chExt cx="1125538" cy="4685346"/>
            </a:xfrm>
          </p:grpSpPr>
          <p:sp>
            <p:nvSpPr>
              <p:cNvPr id="65" name="Freeform: Shape 85"/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86"/>
              <p:cNvSpPr>
                <a:spLocks/>
              </p:cNvSpPr>
              <p:nvPr/>
            </p:nvSpPr>
            <p:spPr bwMode="auto">
              <a:xfrm>
                <a:off x="3243263" y="1661479"/>
                <a:ext cx="374651" cy="3456623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87"/>
              <p:cNvSpPr>
                <a:spLocks/>
              </p:cNvSpPr>
              <p:nvPr/>
            </p:nvSpPr>
            <p:spPr bwMode="auto">
              <a:xfrm>
                <a:off x="3617914" y="1661479"/>
                <a:ext cx="376238" cy="3456621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88"/>
              <p:cNvSpPr>
                <a:spLocks/>
              </p:cNvSpPr>
              <p:nvPr/>
            </p:nvSpPr>
            <p:spPr bwMode="auto">
              <a:xfrm>
                <a:off x="3994150" y="1661479"/>
                <a:ext cx="374651" cy="3456621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89"/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0"/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1"/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2"/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3" name="Freeform: Shape 93"/>
            <p:cNvSpPr>
              <a:spLocks/>
            </p:cNvSpPr>
            <p:nvPr/>
          </p:nvSpPr>
          <p:spPr bwMode="auto">
            <a:xfrm>
              <a:off x="6526508" y="2056848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4" name="Group 94"/>
            <p:cNvGrpSpPr/>
            <p:nvPr/>
          </p:nvGrpSpPr>
          <p:grpSpPr>
            <a:xfrm>
              <a:off x="4992969" y="3451243"/>
              <a:ext cx="621125" cy="2168241"/>
              <a:chOff x="3243263" y="2417763"/>
              <a:chExt cx="1125538" cy="3929062"/>
            </a:xfrm>
          </p:grpSpPr>
          <p:sp>
            <p:nvSpPr>
              <p:cNvPr id="57" name="Freeform: Shape 95"/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6"/>
              <p:cNvSpPr>
                <a:spLocks/>
              </p:cNvSpPr>
              <p:nvPr/>
            </p:nvSpPr>
            <p:spPr bwMode="auto">
              <a:xfrm>
                <a:off x="3243263" y="2417763"/>
                <a:ext cx="374650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7"/>
              <p:cNvSpPr>
                <a:spLocks/>
              </p:cNvSpPr>
              <p:nvPr/>
            </p:nvSpPr>
            <p:spPr bwMode="auto">
              <a:xfrm>
                <a:off x="3617913" y="2417763"/>
                <a:ext cx="376238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8"/>
              <p:cNvSpPr>
                <a:spLocks/>
              </p:cNvSpPr>
              <p:nvPr/>
            </p:nvSpPr>
            <p:spPr bwMode="auto">
              <a:xfrm>
                <a:off x="3994151" y="2417763"/>
                <a:ext cx="374650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99"/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0"/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1"/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2"/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5" name="Freeform: Shape 103"/>
            <p:cNvSpPr>
              <a:spLocks/>
            </p:cNvSpPr>
            <p:nvPr/>
          </p:nvSpPr>
          <p:spPr bwMode="auto">
            <a:xfrm>
              <a:off x="4760927" y="2483619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TextBox 104"/>
            <p:cNvSpPr txBox="1"/>
            <p:nvPr/>
          </p:nvSpPr>
          <p:spPr>
            <a:xfrm>
              <a:off x="4988924" y="2831793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25%</a:t>
              </a:r>
            </a:p>
          </p:txBody>
        </p:sp>
        <p:sp>
          <p:nvSpPr>
            <p:cNvPr id="27" name="TextBox 105"/>
            <p:cNvSpPr txBox="1"/>
            <p:nvPr/>
          </p:nvSpPr>
          <p:spPr>
            <a:xfrm>
              <a:off x="6715588" y="2403541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28" name="TextBox 106"/>
            <p:cNvSpPr txBox="1"/>
            <p:nvPr/>
          </p:nvSpPr>
          <p:spPr>
            <a:xfrm>
              <a:off x="8484212" y="1937000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75%</a:t>
              </a:r>
            </a:p>
          </p:txBody>
        </p:sp>
        <p:sp>
          <p:nvSpPr>
            <p:cNvPr id="29" name="TextBox 107"/>
            <p:cNvSpPr txBox="1"/>
            <p:nvPr/>
          </p:nvSpPr>
          <p:spPr>
            <a:xfrm>
              <a:off x="10167614" y="1562651"/>
              <a:ext cx="840295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100%</a:t>
              </a:r>
            </a:p>
          </p:txBody>
        </p:sp>
        <p:grpSp>
          <p:nvGrpSpPr>
            <p:cNvPr id="30" name="Group 54"/>
            <p:cNvGrpSpPr/>
            <p:nvPr/>
          </p:nvGrpSpPr>
          <p:grpSpPr>
            <a:xfrm>
              <a:off x="863382" y="1669713"/>
              <a:ext cx="542791" cy="509842"/>
              <a:chOff x="5160963" y="4846638"/>
              <a:chExt cx="496887" cy="466725"/>
            </a:xfrm>
            <a:solidFill>
              <a:schemeClr val="accent5"/>
            </a:solidFill>
          </p:grpSpPr>
          <p:sp>
            <p:nvSpPr>
              <p:cNvPr id="55" name="Oval 55"/>
              <p:cNvSpPr>
                <a:spLocks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56"/>
              <p:cNvSpPr>
                <a:spLocks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108"/>
            <p:cNvGrpSpPr/>
            <p:nvPr/>
          </p:nvGrpSpPr>
          <p:grpSpPr>
            <a:xfrm>
              <a:off x="1406151" y="1507328"/>
              <a:ext cx="2390062" cy="834588"/>
              <a:chOff x="2100456" y="1829593"/>
              <a:chExt cx="2130757" cy="834588"/>
            </a:xfrm>
          </p:grpSpPr>
          <p:sp>
            <p:nvSpPr>
              <p:cNvPr id="53" name="Rectangle 109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54" name="TextBox 110"/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cxnSp>
          <p:nvCxnSpPr>
            <p:cNvPr id="32" name="Straight Connector 12"/>
            <p:cNvCxnSpPr/>
            <p:nvPr/>
          </p:nvCxnSpPr>
          <p:spPr>
            <a:xfrm>
              <a:off x="4080182" y="4922864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: Shape 16"/>
            <p:cNvSpPr>
              <a:spLocks/>
            </p:cNvSpPr>
            <p:nvPr/>
          </p:nvSpPr>
          <p:spPr bwMode="auto">
            <a:xfrm>
              <a:off x="826617" y="5017503"/>
              <a:ext cx="522355" cy="524139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4" name="Group 111"/>
            <p:cNvGrpSpPr/>
            <p:nvPr/>
          </p:nvGrpSpPr>
          <p:grpSpPr>
            <a:xfrm>
              <a:off x="1348972" y="4862278"/>
              <a:ext cx="2390062" cy="834588"/>
              <a:chOff x="2100456" y="1829593"/>
              <a:chExt cx="2130757" cy="834588"/>
            </a:xfrm>
          </p:grpSpPr>
          <p:sp>
            <p:nvSpPr>
              <p:cNvPr id="51" name="Rectangle 112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52" name="TextBox 113"/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cxnSp>
          <p:nvCxnSpPr>
            <p:cNvPr id="35" name="Straight Connector 28"/>
            <p:cNvCxnSpPr/>
            <p:nvPr/>
          </p:nvCxnSpPr>
          <p:spPr>
            <a:xfrm>
              <a:off x="4080182" y="2686231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50"/>
            <p:cNvGrpSpPr/>
            <p:nvPr/>
          </p:nvGrpSpPr>
          <p:grpSpPr>
            <a:xfrm>
              <a:off x="888121" y="2829398"/>
              <a:ext cx="425678" cy="427083"/>
              <a:chOff x="4198938" y="2905126"/>
              <a:chExt cx="481012" cy="482600"/>
            </a:xfrm>
            <a:solidFill>
              <a:schemeClr val="accent3"/>
            </a:solidFill>
          </p:grpSpPr>
          <p:sp>
            <p:nvSpPr>
              <p:cNvPr id="48" name="Freeform: Shape 51"/>
              <p:cNvSpPr>
                <a:spLocks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52"/>
              <p:cNvSpPr>
                <a:spLocks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53"/>
              <p:cNvSpPr>
                <a:spLocks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114"/>
            <p:cNvGrpSpPr/>
            <p:nvPr/>
          </p:nvGrpSpPr>
          <p:grpSpPr>
            <a:xfrm>
              <a:off x="1406151" y="2625645"/>
              <a:ext cx="2390062" cy="834588"/>
              <a:chOff x="2100456" y="1829593"/>
              <a:chExt cx="2130757" cy="834588"/>
            </a:xfrm>
          </p:grpSpPr>
          <p:sp>
            <p:nvSpPr>
              <p:cNvPr id="46" name="Rectangle 115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7" name="TextBox 116"/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cxnSp>
          <p:nvCxnSpPr>
            <p:cNvPr id="38" name="Straight Connector 22"/>
            <p:cNvCxnSpPr/>
            <p:nvPr/>
          </p:nvCxnSpPr>
          <p:spPr>
            <a:xfrm>
              <a:off x="4080182" y="3804548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46"/>
            <p:cNvGrpSpPr/>
            <p:nvPr/>
          </p:nvGrpSpPr>
          <p:grpSpPr>
            <a:xfrm>
              <a:off x="869013" y="3927772"/>
              <a:ext cx="436246" cy="466968"/>
              <a:chOff x="6138863" y="1941513"/>
              <a:chExt cx="450850" cy="482600"/>
            </a:xfrm>
            <a:solidFill>
              <a:schemeClr val="accent2"/>
            </a:solidFill>
          </p:grpSpPr>
          <p:sp>
            <p:nvSpPr>
              <p:cNvPr id="43" name="Freeform: Shape 47"/>
              <p:cNvSpPr>
                <a:spLocks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48"/>
              <p:cNvSpPr>
                <a:spLocks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49"/>
              <p:cNvSpPr>
                <a:spLocks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117"/>
            <p:cNvGrpSpPr/>
            <p:nvPr/>
          </p:nvGrpSpPr>
          <p:grpSpPr>
            <a:xfrm>
              <a:off x="1406151" y="3743962"/>
              <a:ext cx="2390062" cy="834588"/>
              <a:chOff x="2100456" y="1829593"/>
              <a:chExt cx="2130757" cy="834588"/>
            </a:xfrm>
          </p:grpSpPr>
          <p:sp>
            <p:nvSpPr>
              <p:cNvPr id="41" name="Rectangle 118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2" name="TextBox 119"/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10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478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171 -0.738885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3299" y="809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3733bf4-062b-4be4-beff-36a42eaec55c"/>
          <p:cNvGrpSpPr>
            <a:grpSpLocks noChangeAspect="1"/>
          </p:cNvGrpSpPr>
          <p:nvPr/>
        </p:nvGrpSpPr>
        <p:grpSpPr>
          <a:xfrm>
            <a:off x="542297" y="1584055"/>
            <a:ext cx="8060880" cy="2223648"/>
            <a:chOff x="723063" y="2112073"/>
            <a:chExt cx="10747840" cy="2964864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2927466" y="4441805"/>
              <a:ext cx="3168534" cy="635132"/>
            </a:xfrm>
            <a:custGeom>
              <a:avLst/>
              <a:gdLst>
                <a:gd name="T0" fmla="*/ 3799 w 3804"/>
                <a:gd name="T1" fmla="*/ 0 h 1355"/>
                <a:gd name="T2" fmla="*/ 372 w 3804"/>
                <a:gd name="T3" fmla="*/ 0 h 1355"/>
                <a:gd name="T4" fmla="*/ 0 w 3804"/>
                <a:gd name="T5" fmla="*/ 679 h 1355"/>
                <a:gd name="T6" fmla="*/ 372 w 3804"/>
                <a:gd name="T7" fmla="*/ 1355 h 1355"/>
                <a:gd name="T8" fmla="*/ 3804 w 3804"/>
                <a:gd name="T9" fmla="*/ 1355 h 1355"/>
                <a:gd name="T10" fmla="*/ 3799 w 3804"/>
                <a:gd name="T11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4" h="1355">
                  <a:moveTo>
                    <a:pt x="3799" y="0"/>
                  </a:moveTo>
                  <a:lnTo>
                    <a:pt x="372" y="0"/>
                  </a:lnTo>
                  <a:lnTo>
                    <a:pt x="0" y="679"/>
                  </a:lnTo>
                  <a:lnTo>
                    <a:pt x="372" y="1355"/>
                  </a:lnTo>
                  <a:lnTo>
                    <a:pt x="3804" y="1355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Freeform: Shape 22"/>
            <p:cNvSpPr/>
            <p:nvPr/>
          </p:nvSpPr>
          <p:spPr>
            <a:xfrm>
              <a:off x="5786485" y="2112074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Freeform: Shape 23"/>
            <p:cNvSpPr/>
            <p:nvPr/>
          </p:nvSpPr>
          <p:spPr>
            <a:xfrm>
              <a:off x="5963672" y="2112074"/>
              <a:ext cx="263231" cy="705227"/>
            </a:xfrm>
            <a:custGeom>
              <a:avLst/>
              <a:gdLst>
                <a:gd name="connsiteX0" fmla="*/ 0 w 445945"/>
                <a:gd name="connsiteY0" fmla="*/ 0 h 1194737"/>
                <a:gd name="connsiteX1" fmla="*/ 445945 w 445945"/>
                <a:gd name="connsiteY1" fmla="*/ 0 h 1194737"/>
                <a:gd name="connsiteX2" fmla="*/ 445945 w 445945"/>
                <a:gd name="connsiteY2" fmla="*/ 1194737 h 1194737"/>
                <a:gd name="connsiteX3" fmla="*/ 0 w 445945"/>
                <a:gd name="connsiteY3" fmla="*/ 1194737 h 11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945" h="1194737">
                  <a:moveTo>
                    <a:pt x="0" y="0"/>
                  </a:moveTo>
                  <a:lnTo>
                    <a:pt x="445945" y="0"/>
                  </a:lnTo>
                  <a:lnTo>
                    <a:pt x="445945" y="1194737"/>
                  </a:lnTo>
                  <a:lnTo>
                    <a:pt x="0" y="11947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Freeform: Shape 24"/>
            <p:cNvSpPr/>
            <p:nvPr/>
          </p:nvSpPr>
          <p:spPr>
            <a:xfrm flipH="1">
              <a:off x="6227309" y="2112073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Freeform: Shape 19"/>
            <p:cNvSpPr/>
            <p:nvPr/>
          </p:nvSpPr>
          <p:spPr>
            <a:xfrm>
              <a:off x="5786935" y="2807382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Freeform: Shape 20"/>
            <p:cNvSpPr/>
            <p:nvPr/>
          </p:nvSpPr>
          <p:spPr>
            <a:xfrm>
              <a:off x="5964122" y="2807382"/>
              <a:ext cx="263231" cy="705227"/>
            </a:xfrm>
            <a:custGeom>
              <a:avLst/>
              <a:gdLst>
                <a:gd name="connsiteX0" fmla="*/ 0 w 445945"/>
                <a:gd name="connsiteY0" fmla="*/ 0 h 1194737"/>
                <a:gd name="connsiteX1" fmla="*/ 445945 w 445945"/>
                <a:gd name="connsiteY1" fmla="*/ 0 h 1194737"/>
                <a:gd name="connsiteX2" fmla="*/ 445945 w 445945"/>
                <a:gd name="connsiteY2" fmla="*/ 1194737 h 1194737"/>
                <a:gd name="connsiteX3" fmla="*/ 0 w 445945"/>
                <a:gd name="connsiteY3" fmla="*/ 1194737 h 11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945" h="1194737">
                  <a:moveTo>
                    <a:pt x="0" y="0"/>
                  </a:moveTo>
                  <a:lnTo>
                    <a:pt x="445945" y="0"/>
                  </a:lnTo>
                  <a:lnTo>
                    <a:pt x="445945" y="1194737"/>
                  </a:lnTo>
                  <a:lnTo>
                    <a:pt x="0" y="11947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Freeform: Shape 21"/>
            <p:cNvSpPr/>
            <p:nvPr/>
          </p:nvSpPr>
          <p:spPr>
            <a:xfrm flipH="1">
              <a:off x="6227759" y="2807381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Freeform: Shape 6"/>
            <p:cNvSpPr/>
            <p:nvPr/>
          </p:nvSpPr>
          <p:spPr>
            <a:xfrm>
              <a:off x="5785618" y="3506119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Freeform: Shape 7"/>
            <p:cNvSpPr/>
            <p:nvPr/>
          </p:nvSpPr>
          <p:spPr>
            <a:xfrm>
              <a:off x="5962805" y="3506119"/>
              <a:ext cx="263231" cy="705227"/>
            </a:xfrm>
            <a:custGeom>
              <a:avLst/>
              <a:gdLst>
                <a:gd name="connsiteX0" fmla="*/ 0 w 445945"/>
                <a:gd name="connsiteY0" fmla="*/ 0 h 1194737"/>
                <a:gd name="connsiteX1" fmla="*/ 445945 w 445945"/>
                <a:gd name="connsiteY1" fmla="*/ 0 h 1194737"/>
                <a:gd name="connsiteX2" fmla="*/ 445945 w 445945"/>
                <a:gd name="connsiteY2" fmla="*/ 1194737 h 1194737"/>
                <a:gd name="connsiteX3" fmla="*/ 0 w 445945"/>
                <a:gd name="connsiteY3" fmla="*/ 1194737 h 11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945" h="1194737">
                  <a:moveTo>
                    <a:pt x="0" y="0"/>
                  </a:moveTo>
                  <a:lnTo>
                    <a:pt x="445945" y="0"/>
                  </a:lnTo>
                  <a:lnTo>
                    <a:pt x="445945" y="1194737"/>
                  </a:lnTo>
                  <a:lnTo>
                    <a:pt x="0" y="11947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Freeform: Shape 8"/>
            <p:cNvSpPr/>
            <p:nvPr/>
          </p:nvSpPr>
          <p:spPr>
            <a:xfrm flipH="1">
              <a:off x="6226442" y="3506118"/>
              <a:ext cx="179917" cy="930727"/>
            </a:xfrm>
            <a:custGeom>
              <a:avLst/>
              <a:gdLst>
                <a:gd name="connsiteX0" fmla="*/ 303644 w 304800"/>
                <a:gd name="connsiteY0" fmla="*/ 0 h 1576759"/>
                <a:gd name="connsiteX1" fmla="*/ 304800 w 304800"/>
                <a:gd name="connsiteY1" fmla="*/ 0 h 1576759"/>
                <a:gd name="connsiteX2" fmla="*/ 304800 w 304800"/>
                <a:gd name="connsiteY2" fmla="*/ 1192125 h 1576759"/>
                <a:gd name="connsiteX3" fmla="*/ 0 w 304800"/>
                <a:gd name="connsiteY3" fmla="*/ 1576759 h 1576759"/>
                <a:gd name="connsiteX4" fmla="*/ 0 w 304800"/>
                <a:gd name="connsiteY4" fmla="*/ 375069 h 1576759"/>
                <a:gd name="connsiteX5" fmla="*/ 3947 w 304800"/>
                <a:gd name="connsiteY5" fmla="*/ 378196 h 15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576759">
                  <a:moveTo>
                    <a:pt x="303644" y="0"/>
                  </a:moveTo>
                  <a:lnTo>
                    <a:pt x="304800" y="0"/>
                  </a:lnTo>
                  <a:lnTo>
                    <a:pt x="304800" y="1192125"/>
                  </a:lnTo>
                  <a:lnTo>
                    <a:pt x="0" y="1576759"/>
                  </a:lnTo>
                  <a:lnTo>
                    <a:pt x="0" y="375069"/>
                  </a:lnTo>
                  <a:lnTo>
                    <a:pt x="3947" y="37819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4" name="Group 9"/>
            <p:cNvGrpSpPr/>
            <p:nvPr/>
          </p:nvGrpSpPr>
          <p:grpSpPr>
            <a:xfrm>
              <a:off x="5962608" y="4201427"/>
              <a:ext cx="263878" cy="759478"/>
              <a:chOff x="4469832" y="3408828"/>
              <a:chExt cx="263878" cy="759478"/>
            </a:xfrm>
            <a:solidFill>
              <a:schemeClr val="accent4"/>
            </a:solidFill>
          </p:grpSpPr>
          <p:sp>
            <p:nvSpPr>
              <p:cNvPr id="27" name="Freeform: Shape 15"/>
              <p:cNvSpPr/>
              <p:nvPr/>
            </p:nvSpPr>
            <p:spPr>
              <a:xfrm>
                <a:off x="4470479" y="3408828"/>
                <a:ext cx="263231" cy="705227"/>
              </a:xfrm>
              <a:custGeom>
                <a:avLst/>
                <a:gdLst>
                  <a:gd name="connsiteX0" fmla="*/ 0 w 445945"/>
                  <a:gd name="connsiteY0" fmla="*/ 0 h 1194737"/>
                  <a:gd name="connsiteX1" fmla="*/ 445945 w 445945"/>
                  <a:gd name="connsiteY1" fmla="*/ 0 h 1194737"/>
                  <a:gd name="connsiteX2" fmla="*/ 445945 w 445945"/>
                  <a:gd name="connsiteY2" fmla="*/ 1194737 h 1194737"/>
                  <a:gd name="connsiteX3" fmla="*/ 0 w 445945"/>
                  <a:gd name="connsiteY3" fmla="*/ 1194737 h 119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5945" h="1194737">
                    <a:moveTo>
                      <a:pt x="0" y="0"/>
                    </a:moveTo>
                    <a:lnTo>
                      <a:pt x="445945" y="0"/>
                    </a:lnTo>
                    <a:lnTo>
                      <a:pt x="445945" y="1194737"/>
                    </a:lnTo>
                    <a:lnTo>
                      <a:pt x="0" y="11947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6"/>
              <p:cNvSpPr/>
              <p:nvPr/>
            </p:nvSpPr>
            <p:spPr>
              <a:xfrm>
                <a:off x="4469832" y="4115863"/>
                <a:ext cx="263231" cy="52443"/>
              </a:xfrm>
              <a:custGeom>
                <a:avLst/>
                <a:gdLst>
                  <a:gd name="connsiteX0" fmla="*/ 0 w 413533"/>
                  <a:gd name="connsiteY0" fmla="*/ 0 h 82388"/>
                  <a:gd name="connsiteX1" fmla="*/ 413533 w 413533"/>
                  <a:gd name="connsiteY1" fmla="*/ 0 h 82388"/>
                  <a:gd name="connsiteX2" fmla="*/ 410293 w 413533"/>
                  <a:gd name="connsiteY2" fmla="*/ 4444 h 82388"/>
                  <a:gd name="connsiteX3" fmla="*/ 206766 w 413533"/>
                  <a:gd name="connsiteY3" fmla="*/ 82388 h 82388"/>
                  <a:gd name="connsiteX4" fmla="*/ 3240 w 413533"/>
                  <a:gd name="connsiteY4" fmla="*/ 4444 h 8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3533" h="82388">
                    <a:moveTo>
                      <a:pt x="0" y="0"/>
                    </a:moveTo>
                    <a:lnTo>
                      <a:pt x="413533" y="0"/>
                    </a:lnTo>
                    <a:lnTo>
                      <a:pt x="410293" y="4444"/>
                    </a:lnTo>
                    <a:cubicBezTo>
                      <a:pt x="358206" y="52602"/>
                      <a:pt x="286248" y="82388"/>
                      <a:pt x="206766" y="82388"/>
                    </a:cubicBezTo>
                    <a:cubicBezTo>
                      <a:pt x="127284" y="82388"/>
                      <a:pt x="55327" y="52602"/>
                      <a:pt x="3240" y="4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5" name="Freeform: Shape 10"/>
            <p:cNvSpPr/>
            <p:nvPr/>
          </p:nvSpPr>
          <p:spPr>
            <a:xfrm rot="20560681">
              <a:off x="5683023" y="4244326"/>
              <a:ext cx="399216" cy="720509"/>
            </a:xfrm>
            <a:custGeom>
              <a:avLst/>
              <a:gdLst>
                <a:gd name="connsiteX0" fmla="*/ 398565 w 399216"/>
                <a:gd name="connsiteY0" fmla="*/ 0 h 720509"/>
                <a:gd name="connsiteX1" fmla="*/ 399216 w 399216"/>
                <a:gd name="connsiteY1" fmla="*/ 203 h 720509"/>
                <a:gd name="connsiteX2" fmla="*/ 189700 w 399216"/>
                <a:gd name="connsiteY2" fmla="*/ 671975 h 720509"/>
                <a:gd name="connsiteX3" fmla="*/ 187218 w 399216"/>
                <a:gd name="connsiteY3" fmla="*/ 673667 h 720509"/>
                <a:gd name="connsiteX4" fmla="*/ 189945 w 399216"/>
                <a:gd name="connsiteY4" fmla="*/ 673667 h 720509"/>
                <a:gd name="connsiteX5" fmla="*/ 188471 w 399216"/>
                <a:gd name="connsiteY5" fmla="*/ 676194 h 720509"/>
                <a:gd name="connsiteX6" fmla="*/ 95893 w 399216"/>
                <a:gd name="connsiteY6" fmla="*/ 720509 h 720509"/>
                <a:gd name="connsiteX7" fmla="*/ 3316 w 399216"/>
                <a:gd name="connsiteY7" fmla="*/ 676194 h 720509"/>
                <a:gd name="connsiteX8" fmla="*/ 3158 w 399216"/>
                <a:gd name="connsiteY8" fmla="*/ 675923 h 720509"/>
                <a:gd name="connsiteX9" fmla="*/ 0 w 399216"/>
                <a:gd name="connsiteY9" fmla="*/ 675934 h 720509"/>
                <a:gd name="connsiteX10" fmla="*/ 161540 w 399216"/>
                <a:gd name="connsiteY10" fmla="*/ 157989 h 720509"/>
                <a:gd name="connsiteX11" fmla="*/ 163215 w 399216"/>
                <a:gd name="connsiteY11" fmla="*/ 160445 h 72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9216" h="720509">
                  <a:moveTo>
                    <a:pt x="398565" y="0"/>
                  </a:moveTo>
                  <a:lnTo>
                    <a:pt x="399216" y="203"/>
                  </a:lnTo>
                  <a:lnTo>
                    <a:pt x="189700" y="671975"/>
                  </a:lnTo>
                  <a:lnTo>
                    <a:pt x="187218" y="673667"/>
                  </a:lnTo>
                  <a:lnTo>
                    <a:pt x="189945" y="673667"/>
                  </a:lnTo>
                  <a:lnTo>
                    <a:pt x="188471" y="676194"/>
                  </a:lnTo>
                  <a:cubicBezTo>
                    <a:pt x="164779" y="703574"/>
                    <a:pt x="132047" y="720509"/>
                    <a:pt x="95893" y="720509"/>
                  </a:cubicBezTo>
                  <a:cubicBezTo>
                    <a:pt x="59739" y="720509"/>
                    <a:pt x="27009" y="703574"/>
                    <a:pt x="3316" y="676194"/>
                  </a:cubicBezTo>
                  <a:lnTo>
                    <a:pt x="3158" y="675923"/>
                  </a:lnTo>
                  <a:lnTo>
                    <a:pt x="0" y="675934"/>
                  </a:lnTo>
                  <a:lnTo>
                    <a:pt x="161540" y="157989"/>
                  </a:lnTo>
                  <a:lnTo>
                    <a:pt x="163215" y="1604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6" name="Freeform: Shape 11"/>
            <p:cNvSpPr/>
            <p:nvPr/>
          </p:nvSpPr>
          <p:spPr>
            <a:xfrm rot="1039319" flipH="1">
              <a:off x="6109760" y="4239368"/>
              <a:ext cx="399216" cy="720509"/>
            </a:xfrm>
            <a:custGeom>
              <a:avLst/>
              <a:gdLst>
                <a:gd name="connsiteX0" fmla="*/ 398565 w 399216"/>
                <a:gd name="connsiteY0" fmla="*/ 0 h 720509"/>
                <a:gd name="connsiteX1" fmla="*/ 399216 w 399216"/>
                <a:gd name="connsiteY1" fmla="*/ 203 h 720509"/>
                <a:gd name="connsiteX2" fmla="*/ 189700 w 399216"/>
                <a:gd name="connsiteY2" fmla="*/ 671975 h 720509"/>
                <a:gd name="connsiteX3" fmla="*/ 187218 w 399216"/>
                <a:gd name="connsiteY3" fmla="*/ 673667 h 720509"/>
                <a:gd name="connsiteX4" fmla="*/ 189945 w 399216"/>
                <a:gd name="connsiteY4" fmla="*/ 673667 h 720509"/>
                <a:gd name="connsiteX5" fmla="*/ 188471 w 399216"/>
                <a:gd name="connsiteY5" fmla="*/ 676194 h 720509"/>
                <a:gd name="connsiteX6" fmla="*/ 95893 w 399216"/>
                <a:gd name="connsiteY6" fmla="*/ 720509 h 720509"/>
                <a:gd name="connsiteX7" fmla="*/ 3316 w 399216"/>
                <a:gd name="connsiteY7" fmla="*/ 676194 h 720509"/>
                <a:gd name="connsiteX8" fmla="*/ 3158 w 399216"/>
                <a:gd name="connsiteY8" fmla="*/ 675923 h 720509"/>
                <a:gd name="connsiteX9" fmla="*/ 0 w 399216"/>
                <a:gd name="connsiteY9" fmla="*/ 675934 h 720509"/>
                <a:gd name="connsiteX10" fmla="*/ 161540 w 399216"/>
                <a:gd name="connsiteY10" fmla="*/ 157989 h 720509"/>
                <a:gd name="connsiteX11" fmla="*/ 163215 w 399216"/>
                <a:gd name="connsiteY11" fmla="*/ 160445 h 72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9216" h="720509">
                  <a:moveTo>
                    <a:pt x="398565" y="0"/>
                  </a:moveTo>
                  <a:lnTo>
                    <a:pt x="399216" y="203"/>
                  </a:lnTo>
                  <a:lnTo>
                    <a:pt x="189700" y="671975"/>
                  </a:lnTo>
                  <a:lnTo>
                    <a:pt x="187218" y="673667"/>
                  </a:lnTo>
                  <a:lnTo>
                    <a:pt x="189945" y="673667"/>
                  </a:lnTo>
                  <a:lnTo>
                    <a:pt x="188471" y="676194"/>
                  </a:lnTo>
                  <a:cubicBezTo>
                    <a:pt x="164779" y="703574"/>
                    <a:pt x="132047" y="720509"/>
                    <a:pt x="95893" y="720509"/>
                  </a:cubicBezTo>
                  <a:cubicBezTo>
                    <a:pt x="59739" y="720509"/>
                    <a:pt x="27009" y="703574"/>
                    <a:pt x="3316" y="676194"/>
                  </a:cubicBezTo>
                  <a:lnTo>
                    <a:pt x="3158" y="675923"/>
                  </a:lnTo>
                  <a:lnTo>
                    <a:pt x="0" y="675934"/>
                  </a:lnTo>
                  <a:lnTo>
                    <a:pt x="161540" y="157989"/>
                  </a:lnTo>
                  <a:lnTo>
                    <a:pt x="163215" y="16044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7" name="Group 12"/>
            <p:cNvGrpSpPr/>
            <p:nvPr/>
          </p:nvGrpSpPr>
          <p:grpSpPr>
            <a:xfrm>
              <a:off x="5785618" y="4832689"/>
              <a:ext cx="612414" cy="244247"/>
              <a:chOff x="4292842" y="4040090"/>
              <a:chExt cx="612414" cy="244247"/>
            </a:xfrm>
          </p:grpSpPr>
          <p:sp>
            <p:nvSpPr>
              <p:cNvPr id="25" name="Oval 13"/>
              <p:cNvSpPr/>
              <p:nvPr/>
            </p:nvSpPr>
            <p:spPr>
              <a:xfrm>
                <a:off x="4292842" y="4040090"/>
                <a:ext cx="612414" cy="244247"/>
              </a:xfrm>
              <a:prstGeom prst="ellipse">
                <a:avLst/>
              </a:prstGeom>
              <a:solidFill>
                <a:srgbClr val="F2A1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6" name="Oval 14"/>
              <p:cNvSpPr/>
              <p:nvPr/>
            </p:nvSpPr>
            <p:spPr>
              <a:xfrm>
                <a:off x="4469832" y="4112952"/>
                <a:ext cx="277584" cy="110708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8" name="Freeform: Shape 25"/>
            <p:cNvSpPr>
              <a:spLocks/>
            </p:cNvSpPr>
            <p:nvPr/>
          </p:nvSpPr>
          <p:spPr bwMode="auto">
            <a:xfrm>
              <a:off x="2912324" y="3042800"/>
              <a:ext cx="2883257" cy="675897"/>
            </a:xfrm>
            <a:custGeom>
              <a:avLst/>
              <a:gdLst>
                <a:gd name="T0" fmla="*/ 3799 w 3804"/>
                <a:gd name="T1" fmla="*/ 0 h 1355"/>
                <a:gd name="T2" fmla="*/ 372 w 3804"/>
                <a:gd name="T3" fmla="*/ 0 h 1355"/>
                <a:gd name="T4" fmla="*/ 0 w 3804"/>
                <a:gd name="T5" fmla="*/ 679 h 1355"/>
                <a:gd name="T6" fmla="*/ 372 w 3804"/>
                <a:gd name="T7" fmla="*/ 1355 h 1355"/>
                <a:gd name="T8" fmla="*/ 3804 w 3804"/>
                <a:gd name="T9" fmla="*/ 1355 h 1355"/>
                <a:gd name="T10" fmla="*/ 3799 w 3804"/>
                <a:gd name="T11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4" h="1355">
                  <a:moveTo>
                    <a:pt x="3799" y="0"/>
                  </a:moveTo>
                  <a:lnTo>
                    <a:pt x="372" y="0"/>
                  </a:lnTo>
                  <a:lnTo>
                    <a:pt x="0" y="679"/>
                  </a:lnTo>
                  <a:lnTo>
                    <a:pt x="372" y="1355"/>
                  </a:lnTo>
                  <a:lnTo>
                    <a:pt x="3804" y="1355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Freeform: Shape 26"/>
            <p:cNvSpPr>
              <a:spLocks/>
            </p:cNvSpPr>
            <p:nvPr/>
          </p:nvSpPr>
          <p:spPr bwMode="auto">
            <a:xfrm flipH="1">
              <a:off x="6404539" y="2349214"/>
              <a:ext cx="2883257" cy="675897"/>
            </a:xfrm>
            <a:custGeom>
              <a:avLst/>
              <a:gdLst>
                <a:gd name="T0" fmla="*/ 3799 w 3804"/>
                <a:gd name="T1" fmla="*/ 0 h 1355"/>
                <a:gd name="T2" fmla="*/ 372 w 3804"/>
                <a:gd name="T3" fmla="*/ 0 h 1355"/>
                <a:gd name="T4" fmla="*/ 0 w 3804"/>
                <a:gd name="T5" fmla="*/ 679 h 1355"/>
                <a:gd name="T6" fmla="*/ 372 w 3804"/>
                <a:gd name="T7" fmla="*/ 1355 h 1355"/>
                <a:gd name="T8" fmla="*/ 3804 w 3804"/>
                <a:gd name="T9" fmla="*/ 1355 h 1355"/>
                <a:gd name="T10" fmla="*/ 3799 w 3804"/>
                <a:gd name="T11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4" h="1355">
                  <a:moveTo>
                    <a:pt x="3799" y="0"/>
                  </a:moveTo>
                  <a:lnTo>
                    <a:pt x="372" y="0"/>
                  </a:lnTo>
                  <a:lnTo>
                    <a:pt x="0" y="679"/>
                  </a:lnTo>
                  <a:lnTo>
                    <a:pt x="372" y="1355"/>
                  </a:lnTo>
                  <a:lnTo>
                    <a:pt x="3804" y="1355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Freeform: Shape 27"/>
            <p:cNvSpPr>
              <a:spLocks/>
            </p:cNvSpPr>
            <p:nvPr/>
          </p:nvSpPr>
          <p:spPr bwMode="auto">
            <a:xfrm flipH="1">
              <a:off x="6404539" y="3770315"/>
              <a:ext cx="2883257" cy="675897"/>
            </a:xfrm>
            <a:custGeom>
              <a:avLst/>
              <a:gdLst>
                <a:gd name="T0" fmla="*/ 3799 w 3804"/>
                <a:gd name="T1" fmla="*/ 0 h 1355"/>
                <a:gd name="T2" fmla="*/ 372 w 3804"/>
                <a:gd name="T3" fmla="*/ 0 h 1355"/>
                <a:gd name="T4" fmla="*/ 0 w 3804"/>
                <a:gd name="T5" fmla="*/ 679 h 1355"/>
                <a:gd name="T6" fmla="*/ 372 w 3804"/>
                <a:gd name="T7" fmla="*/ 1355 h 1355"/>
                <a:gd name="T8" fmla="*/ 3804 w 3804"/>
                <a:gd name="T9" fmla="*/ 1355 h 1355"/>
                <a:gd name="T10" fmla="*/ 3799 w 3804"/>
                <a:gd name="T11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4" h="1355">
                  <a:moveTo>
                    <a:pt x="3799" y="0"/>
                  </a:moveTo>
                  <a:lnTo>
                    <a:pt x="372" y="0"/>
                  </a:lnTo>
                  <a:lnTo>
                    <a:pt x="0" y="679"/>
                  </a:lnTo>
                  <a:lnTo>
                    <a:pt x="372" y="1355"/>
                  </a:lnTo>
                  <a:lnTo>
                    <a:pt x="3804" y="1355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28"/>
            <p:cNvSpPr txBox="1">
              <a:spLocks/>
            </p:cNvSpPr>
            <p:nvPr/>
          </p:nvSpPr>
          <p:spPr>
            <a:xfrm>
              <a:off x="9367366" y="2352674"/>
              <a:ext cx="2103537" cy="690125"/>
            </a:xfrm>
            <a:prstGeom prst="rect">
              <a:avLst/>
            </a:prstGeom>
          </p:spPr>
          <p:txBody>
            <a:bodyPr vert="horz" wrap="square" lIns="0" tIns="0" rIns="0" bIns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2" name="TextBox 33"/>
            <p:cNvSpPr txBox="1">
              <a:spLocks/>
            </p:cNvSpPr>
            <p:nvPr/>
          </p:nvSpPr>
          <p:spPr>
            <a:xfrm>
              <a:off x="9367366" y="3746720"/>
              <a:ext cx="2103537" cy="690125"/>
            </a:xfrm>
            <a:prstGeom prst="rect">
              <a:avLst/>
            </a:prstGeom>
          </p:spPr>
          <p:txBody>
            <a:bodyPr vert="horz" wrap="square" lIns="0" tIns="0" rIns="0" bIns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TextBox 34"/>
            <p:cNvSpPr txBox="1">
              <a:spLocks/>
            </p:cNvSpPr>
            <p:nvPr/>
          </p:nvSpPr>
          <p:spPr>
            <a:xfrm>
              <a:off x="723063" y="3024663"/>
              <a:ext cx="2103537" cy="690125"/>
            </a:xfrm>
            <a:prstGeom prst="rect">
              <a:avLst/>
            </a:prstGeom>
          </p:spPr>
          <p:txBody>
            <a:bodyPr vert="horz" wrap="square" lIns="0" tIns="0" rIns="0" bIns="0">
              <a:normAutofit lnSpcReduction="100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TextBox 35"/>
            <p:cNvSpPr txBox="1">
              <a:spLocks/>
            </p:cNvSpPr>
            <p:nvPr/>
          </p:nvSpPr>
          <p:spPr>
            <a:xfrm>
              <a:off x="723063" y="4386811"/>
              <a:ext cx="2103537" cy="690125"/>
            </a:xfrm>
            <a:prstGeom prst="rect">
              <a:avLst/>
            </a:prstGeom>
          </p:spPr>
          <p:txBody>
            <a:bodyPr vert="horz" wrap="square" lIns="0" tIns="0" rIns="0" bIns="0">
              <a:normAutofit lnSpcReduction="100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58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8019" y="1260211"/>
            <a:ext cx="3523536" cy="2627070"/>
            <a:chOff x="848019" y="1260211"/>
            <a:chExt cx="3523536" cy="2627070"/>
          </a:xfrm>
        </p:grpSpPr>
        <p:grpSp>
          <p:nvGrpSpPr>
            <p:cNvPr id="18" name="组合 17"/>
            <p:cNvGrpSpPr/>
            <p:nvPr/>
          </p:nvGrpSpPr>
          <p:grpSpPr>
            <a:xfrm>
              <a:off x="2687173" y="1260211"/>
              <a:ext cx="1684382" cy="644759"/>
              <a:chOff x="3367444" y="1680281"/>
              <a:chExt cx="2245843" cy="859678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3367444" y="2061415"/>
                <a:ext cx="2245843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396642" y="1680281"/>
                <a:ext cx="755283" cy="40713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75%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997192" y="1924377"/>
              <a:ext cx="1684382" cy="644759"/>
              <a:chOff x="2447469" y="2565836"/>
              <a:chExt cx="2245843" cy="859679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447469" y="2946971"/>
                <a:ext cx="2245843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2476668" y="2565836"/>
                <a:ext cx="961646" cy="415275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55%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327438" y="2603947"/>
              <a:ext cx="1684382" cy="644759"/>
              <a:chOff x="1554464" y="3471929"/>
              <a:chExt cx="2245843" cy="859679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554464" y="3853064"/>
                <a:ext cx="2245843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583663" y="3471929"/>
                <a:ext cx="1012234" cy="401059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20%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848019" y="3242522"/>
              <a:ext cx="1684382" cy="644759"/>
              <a:chOff x="915238" y="4323363"/>
              <a:chExt cx="2245843" cy="859679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915238" y="4704498"/>
                <a:ext cx="2245843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944436" y="4323363"/>
                <a:ext cx="1005669" cy="477173"/>
              </a:xfrm>
              <a:prstGeom prst="rect">
                <a:avLst/>
              </a:prstGeom>
            </p:spPr>
            <p:txBody>
              <a:bodyPr wrap="square" lIns="0" tIns="0" rIns="0" bIns="0">
                <a:normAutofit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80%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2472404" y="1219095"/>
            <a:ext cx="5665955" cy="3042678"/>
            <a:chOff x="2472404" y="1219095"/>
            <a:chExt cx="5665955" cy="3042678"/>
          </a:xfrm>
        </p:grpSpPr>
        <p:sp>
          <p:nvSpPr>
            <p:cNvPr id="4" name="椭圆 3"/>
            <p:cNvSpPr/>
            <p:nvPr/>
          </p:nvSpPr>
          <p:spPr>
            <a:xfrm>
              <a:off x="3037699" y="3245035"/>
              <a:ext cx="1016738" cy="1016738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203167" y="3410504"/>
              <a:ext cx="685800" cy="685800"/>
            </a:xfrm>
            <a:prstGeom prst="ellipse">
              <a:avLst/>
            </a:prstGeom>
            <a:solidFill>
              <a:schemeClr val="bg1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>
              <a:off x="3079723" y="3287060"/>
              <a:ext cx="932688" cy="932688"/>
            </a:xfrm>
            <a:prstGeom prst="arc">
              <a:avLst>
                <a:gd name="adj1" fmla="val 1912232"/>
                <a:gd name="adj2" fmla="val 16025866"/>
              </a:avLst>
            </a:prstGeom>
            <a:ln w="1270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639426" y="2583664"/>
              <a:ext cx="1016738" cy="1016738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804895" y="2749133"/>
              <a:ext cx="685800" cy="685800"/>
            </a:xfrm>
            <a:prstGeom prst="ellipse">
              <a:avLst/>
            </a:prstGeom>
            <a:solidFill>
              <a:schemeClr val="bg1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弧形 8"/>
            <p:cNvSpPr/>
            <p:nvPr/>
          </p:nvSpPr>
          <p:spPr>
            <a:xfrm>
              <a:off x="3681451" y="2625689"/>
              <a:ext cx="932688" cy="932688"/>
            </a:xfrm>
            <a:prstGeom prst="arc">
              <a:avLst>
                <a:gd name="adj1" fmla="val 12630923"/>
                <a:gd name="adj2" fmla="val 16810298"/>
              </a:avLst>
            </a:prstGeom>
            <a:ln w="1270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251298" y="1888003"/>
              <a:ext cx="1016738" cy="1016738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16766" y="2053472"/>
              <a:ext cx="685800" cy="685800"/>
            </a:xfrm>
            <a:prstGeom prst="ellipse">
              <a:avLst/>
            </a:prstGeom>
            <a:solidFill>
              <a:schemeClr val="bg1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4293322" y="1930028"/>
              <a:ext cx="932688" cy="932688"/>
            </a:xfrm>
            <a:prstGeom prst="arc">
              <a:avLst>
                <a:gd name="adj1" fmla="val 7003494"/>
                <a:gd name="adj2" fmla="val 16549647"/>
              </a:avLst>
            </a:prstGeom>
            <a:ln w="1270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3110" y="1219095"/>
              <a:ext cx="1016738" cy="1016738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048579" y="1384564"/>
              <a:ext cx="685800" cy="685800"/>
            </a:xfrm>
            <a:prstGeom prst="ellipse">
              <a:avLst/>
            </a:prstGeom>
            <a:solidFill>
              <a:schemeClr val="bg1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弧形 14"/>
            <p:cNvSpPr/>
            <p:nvPr/>
          </p:nvSpPr>
          <p:spPr>
            <a:xfrm>
              <a:off x="4925135" y="1261120"/>
              <a:ext cx="932688" cy="932688"/>
            </a:xfrm>
            <a:prstGeom prst="arc">
              <a:avLst>
                <a:gd name="adj1" fmla="val 2235195"/>
                <a:gd name="adj2" fmla="val 15909249"/>
              </a:avLst>
            </a:prstGeom>
            <a:ln w="1270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054438" y="1727464"/>
              <a:ext cx="2442988" cy="2143563"/>
              <a:chOff x="5405916" y="2303285"/>
              <a:chExt cx="3740709" cy="2858084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7866465" y="2303285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7005759" y="3325305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6208219" y="4289499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5405916" y="5161369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2472404" y="1384564"/>
              <a:ext cx="2542151" cy="2006741"/>
              <a:chOff x="2979972" y="1846085"/>
              <a:chExt cx="3706104" cy="2675655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5405916" y="1846085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4545210" y="2760485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3697987" y="3668156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2979972" y="4521740"/>
                <a:ext cx="1280160" cy="0"/>
              </a:xfrm>
              <a:prstGeom prst="line">
                <a:avLst/>
              </a:prstGeom>
              <a:ln>
                <a:solidFill>
                  <a:srgbClr val="95A5A6"/>
                </a:solidFill>
                <a:prstDash val="dash"/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6646510" y="1429178"/>
              <a:ext cx="1491849" cy="587404"/>
              <a:chOff x="9287630" y="1905571"/>
              <a:chExt cx="1989132" cy="783205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287630" y="1905571"/>
                <a:ext cx="1989132" cy="311688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9287630" y="2217259"/>
                <a:ext cx="1989132" cy="47151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097901" y="2219906"/>
              <a:ext cx="1491849" cy="587404"/>
              <a:chOff x="8567108" y="2959875"/>
              <a:chExt cx="1989132" cy="783205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8567108" y="2959875"/>
                <a:ext cx="1989132" cy="311688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567108" y="3271563"/>
                <a:ext cx="1989132" cy="47151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5581470" y="2919511"/>
              <a:ext cx="1491849" cy="587404"/>
              <a:chOff x="7722558" y="3892681"/>
              <a:chExt cx="1989132" cy="783205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7722558" y="3892681"/>
                <a:ext cx="1989132" cy="311688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7722558" y="4204369"/>
                <a:ext cx="1989132" cy="47151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039535" y="3568032"/>
              <a:ext cx="1491849" cy="587404"/>
              <a:chOff x="6978115" y="4757376"/>
              <a:chExt cx="1989132" cy="783205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978115" y="4757376"/>
                <a:ext cx="1989132" cy="311688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978115" y="5069064"/>
                <a:ext cx="1989132" cy="471517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sp>
          <p:nvSpPr>
            <p:cNvPr id="26" name="任意多边形: 形状 25"/>
            <p:cNvSpPr/>
            <p:nvPr/>
          </p:nvSpPr>
          <p:spPr>
            <a:xfrm>
              <a:off x="3414916" y="3634919"/>
              <a:ext cx="272697" cy="225327"/>
            </a:xfrm>
            <a:custGeom>
              <a:avLst/>
              <a:gdLst>
                <a:gd name="T0" fmla="*/ 252 w 256"/>
                <a:gd name="T1" fmla="*/ 2 h 212"/>
                <a:gd name="T2" fmla="*/ 227 w 256"/>
                <a:gd name="T3" fmla="*/ 2 h 212"/>
                <a:gd name="T4" fmla="*/ 222 w 256"/>
                <a:gd name="T5" fmla="*/ 7 h 212"/>
                <a:gd name="T6" fmla="*/ 222 w 256"/>
                <a:gd name="T7" fmla="*/ 25 h 212"/>
                <a:gd name="T8" fmla="*/ 216 w 256"/>
                <a:gd name="T9" fmla="*/ 25 h 212"/>
                <a:gd name="T10" fmla="*/ 216 w 256"/>
                <a:gd name="T11" fmla="*/ 4 h 212"/>
                <a:gd name="T12" fmla="*/ 211 w 256"/>
                <a:gd name="T13" fmla="*/ 0 h 212"/>
                <a:gd name="T14" fmla="*/ 4 w 256"/>
                <a:gd name="T15" fmla="*/ 0 h 212"/>
                <a:gd name="T16" fmla="*/ 0 w 256"/>
                <a:gd name="T17" fmla="*/ 4 h 212"/>
                <a:gd name="T18" fmla="*/ 0 w 256"/>
                <a:gd name="T19" fmla="*/ 121 h 212"/>
                <a:gd name="T20" fmla="*/ 4 w 256"/>
                <a:gd name="T21" fmla="*/ 125 h 212"/>
                <a:gd name="T22" fmla="*/ 70 w 256"/>
                <a:gd name="T23" fmla="*/ 125 h 212"/>
                <a:gd name="T24" fmla="*/ 70 w 256"/>
                <a:gd name="T25" fmla="*/ 136 h 212"/>
                <a:gd name="T26" fmla="*/ 74 w 256"/>
                <a:gd name="T27" fmla="*/ 140 h 212"/>
                <a:gd name="T28" fmla="*/ 99 w 256"/>
                <a:gd name="T29" fmla="*/ 140 h 212"/>
                <a:gd name="T30" fmla="*/ 53 w 256"/>
                <a:gd name="T31" fmla="*/ 205 h 212"/>
                <a:gd name="T32" fmla="*/ 54 w 256"/>
                <a:gd name="T33" fmla="*/ 211 h 212"/>
                <a:gd name="T34" fmla="*/ 57 w 256"/>
                <a:gd name="T35" fmla="*/ 212 h 212"/>
                <a:gd name="T36" fmla="*/ 60 w 256"/>
                <a:gd name="T37" fmla="*/ 210 h 212"/>
                <a:gd name="T38" fmla="*/ 108 w 256"/>
                <a:gd name="T39" fmla="*/ 143 h 212"/>
                <a:gd name="T40" fmla="*/ 156 w 256"/>
                <a:gd name="T41" fmla="*/ 210 h 212"/>
                <a:gd name="T42" fmla="*/ 159 w 256"/>
                <a:gd name="T43" fmla="*/ 212 h 212"/>
                <a:gd name="T44" fmla="*/ 162 w 256"/>
                <a:gd name="T45" fmla="*/ 211 h 212"/>
                <a:gd name="T46" fmla="*/ 163 w 256"/>
                <a:gd name="T47" fmla="*/ 205 h 212"/>
                <a:gd name="T48" fmla="*/ 117 w 256"/>
                <a:gd name="T49" fmla="*/ 140 h 212"/>
                <a:gd name="T50" fmla="*/ 141 w 256"/>
                <a:gd name="T51" fmla="*/ 140 h 212"/>
                <a:gd name="T52" fmla="*/ 146 w 256"/>
                <a:gd name="T53" fmla="*/ 136 h 212"/>
                <a:gd name="T54" fmla="*/ 146 w 256"/>
                <a:gd name="T55" fmla="*/ 125 h 212"/>
                <a:gd name="T56" fmla="*/ 211 w 256"/>
                <a:gd name="T57" fmla="*/ 125 h 212"/>
                <a:gd name="T58" fmla="*/ 216 w 256"/>
                <a:gd name="T59" fmla="*/ 121 h 212"/>
                <a:gd name="T60" fmla="*/ 216 w 256"/>
                <a:gd name="T61" fmla="*/ 100 h 212"/>
                <a:gd name="T62" fmla="*/ 222 w 256"/>
                <a:gd name="T63" fmla="*/ 100 h 212"/>
                <a:gd name="T64" fmla="*/ 222 w 256"/>
                <a:gd name="T65" fmla="*/ 118 h 212"/>
                <a:gd name="T66" fmla="*/ 227 w 256"/>
                <a:gd name="T67" fmla="*/ 123 h 212"/>
                <a:gd name="T68" fmla="*/ 252 w 256"/>
                <a:gd name="T69" fmla="*/ 123 h 212"/>
                <a:gd name="T70" fmla="*/ 256 w 256"/>
                <a:gd name="T71" fmla="*/ 118 h 212"/>
                <a:gd name="T72" fmla="*/ 256 w 256"/>
                <a:gd name="T73" fmla="*/ 7 h 212"/>
                <a:gd name="T74" fmla="*/ 252 w 256"/>
                <a:gd name="T75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6" h="212">
                  <a:moveTo>
                    <a:pt x="252" y="2"/>
                  </a:moveTo>
                  <a:cubicBezTo>
                    <a:pt x="227" y="2"/>
                    <a:pt x="227" y="2"/>
                    <a:pt x="227" y="2"/>
                  </a:cubicBezTo>
                  <a:cubicBezTo>
                    <a:pt x="224" y="2"/>
                    <a:pt x="222" y="4"/>
                    <a:pt x="222" y="7"/>
                  </a:cubicBezTo>
                  <a:cubicBezTo>
                    <a:pt x="222" y="25"/>
                    <a:pt x="222" y="25"/>
                    <a:pt x="222" y="25"/>
                  </a:cubicBezTo>
                  <a:cubicBezTo>
                    <a:pt x="216" y="25"/>
                    <a:pt x="216" y="25"/>
                    <a:pt x="216" y="25"/>
                  </a:cubicBezTo>
                  <a:cubicBezTo>
                    <a:pt x="216" y="4"/>
                    <a:pt x="216" y="4"/>
                    <a:pt x="216" y="4"/>
                  </a:cubicBezTo>
                  <a:cubicBezTo>
                    <a:pt x="216" y="2"/>
                    <a:pt x="214" y="0"/>
                    <a:pt x="2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3"/>
                    <a:pt x="2" y="125"/>
                    <a:pt x="4" y="125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70" y="138"/>
                    <a:pt x="72" y="140"/>
                    <a:pt x="74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53" y="205"/>
                    <a:pt x="53" y="205"/>
                    <a:pt x="53" y="205"/>
                  </a:cubicBezTo>
                  <a:cubicBezTo>
                    <a:pt x="51" y="207"/>
                    <a:pt x="52" y="209"/>
                    <a:pt x="54" y="211"/>
                  </a:cubicBezTo>
                  <a:cubicBezTo>
                    <a:pt x="55" y="211"/>
                    <a:pt x="56" y="212"/>
                    <a:pt x="57" y="212"/>
                  </a:cubicBezTo>
                  <a:cubicBezTo>
                    <a:pt x="58" y="212"/>
                    <a:pt x="59" y="211"/>
                    <a:pt x="60" y="210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56" y="210"/>
                    <a:pt x="156" y="210"/>
                    <a:pt x="156" y="210"/>
                  </a:cubicBezTo>
                  <a:cubicBezTo>
                    <a:pt x="156" y="211"/>
                    <a:pt x="158" y="212"/>
                    <a:pt x="159" y="212"/>
                  </a:cubicBezTo>
                  <a:cubicBezTo>
                    <a:pt x="160" y="212"/>
                    <a:pt x="161" y="211"/>
                    <a:pt x="162" y="211"/>
                  </a:cubicBezTo>
                  <a:cubicBezTo>
                    <a:pt x="164" y="209"/>
                    <a:pt x="164" y="207"/>
                    <a:pt x="163" y="205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41" y="140"/>
                    <a:pt x="141" y="140"/>
                    <a:pt x="141" y="140"/>
                  </a:cubicBezTo>
                  <a:cubicBezTo>
                    <a:pt x="144" y="140"/>
                    <a:pt x="146" y="138"/>
                    <a:pt x="146" y="13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4" y="125"/>
                    <a:pt x="216" y="123"/>
                    <a:pt x="216" y="121"/>
                  </a:cubicBezTo>
                  <a:cubicBezTo>
                    <a:pt x="216" y="100"/>
                    <a:pt x="216" y="100"/>
                    <a:pt x="216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18"/>
                    <a:pt x="222" y="118"/>
                    <a:pt x="222" y="118"/>
                  </a:cubicBezTo>
                  <a:cubicBezTo>
                    <a:pt x="222" y="121"/>
                    <a:pt x="224" y="123"/>
                    <a:pt x="227" y="123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4" y="123"/>
                    <a:pt x="256" y="121"/>
                    <a:pt x="256" y="118"/>
                  </a:cubicBezTo>
                  <a:cubicBezTo>
                    <a:pt x="256" y="7"/>
                    <a:pt x="256" y="7"/>
                    <a:pt x="256" y="7"/>
                  </a:cubicBezTo>
                  <a:cubicBezTo>
                    <a:pt x="256" y="4"/>
                    <a:pt x="254" y="2"/>
                    <a:pt x="252" y="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4016644" y="2971627"/>
              <a:ext cx="272697" cy="229169"/>
            </a:xfrm>
            <a:custGeom>
              <a:avLst/>
              <a:gdLst>
                <a:gd name="connsiteX0" fmla="*/ 120521 w 338138"/>
                <a:gd name="connsiteY0" fmla="*/ 168275 h 284163"/>
                <a:gd name="connsiteX1" fmla="*/ 217618 w 338138"/>
                <a:gd name="connsiteY1" fmla="*/ 168275 h 284163"/>
                <a:gd name="connsiteX2" fmla="*/ 233363 w 338138"/>
                <a:gd name="connsiteY2" fmla="*/ 184840 h 284163"/>
                <a:gd name="connsiteX3" fmla="*/ 217618 w 338138"/>
                <a:gd name="connsiteY3" fmla="*/ 200025 h 284163"/>
                <a:gd name="connsiteX4" fmla="*/ 120521 w 338138"/>
                <a:gd name="connsiteY4" fmla="*/ 200025 h 284163"/>
                <a:gd name="connsiteX5" fmla="*/ 104775 w 338138"/>
                <a:gd name="connsiteY5" fmla="*/ 184840 h 284163"/>
                <a:gd name="connsiteX6" fmla="*/ 120521 w 338138"/>
                <a:gd name="connsiteY6" fmla="*/ 168275 h 284163"/>
                <a:gd name="connsiteX7" fmla="*/ 30163 w 338138"/>
                <a:gd name="connsiteY7" fmla="*/ 112712 h 284163"/>
                <a:gd name="connsiteX8" fmla="*/ 30163 w 338138"/>
                <a:gd name="connsiteY8" fmla="*/ 255587 h 284163"/>
                <a:gd name="connsiteX9" fmla="*/ 307976 w 338138"/>
                <a:gd name="connsiteY9" fmla="*/ 255587 h 284163"/>
                <a:gd name="connsiteX10" fmla="*/ 307976 w 338138"/>
                <a:gd name="connsiteY10" fmla="*/ 112712 h 284163"/>
                <a:gd name="connsiteX11" fmla="*/ 57150 w 338138"/>
                <a:gd name="connsiteY11" fmla="*/ 30162 h 284163"/>
                <a:gd name="connsiteX12" fmla="*/ 38100 w 338138"/>
                <a:gd name="connsiteY12" fmla="*/ 84137 h 284163"/>
                <a:gd name="connsiteX13" fmla="*/ 301625 w 338138"/>
                <a:gd name="connsiteY13" fmla="*/ 84137 h 284163"/>
                <a:gd name="connsiteX14" fmla="*/ 280988 w 338138"/>
                <a:gd name="connsiteY14" fmla="*/ 30162 h 284163"/>
                <a:gd name="connsiteX15" fmla="*/ 46230 w 338138"/>
                <a:gd name="connsiteY15" fmla="*/ 0 h 284163"/>
                <a:gd name="connsiteX16" fmla="*/ 291908 w 338138"/>
                <a:gd name="connsiteY16" fmla="*/ 0 h 284163"/>
                <a:gd name="connsiteX17" fmla="*/ 306438 w 338138"/>
                <a:gd name="connsiteY17" fmla="*/ 9209 h 284163"/>
                <a:gd name="connsiteX18" fmla="*/ 336817 w 338138"/>
                <a:gd name="connsiteY18" fmla="*/ 92090 h 284163"/>
                <a:gd name="connsiteX19" fmla="*/ 338138 w 338138"/>
                <a:gd name="connsiteY19" fmla="*/ 94721 h 284163"/>
                <a:gd name="connsiteX20" fmla="*/ 338138 w 338138"/>
                <a:gd name="connsiteY20" fmla="*/ 97352 h 284163"/>
                <a:gd name="connsiteX21" fmla="*/ 338138 w 338138"/>
                <a:gd name="connsiteY21" fmla="*/ 269692 h 284163"/>
                <a:gd name="connsiteX22" fmla="*/ 322288 w 338138"/>
                <a:gd name="connsiteY22" fmla="*/ 284163 h 284163"/>
                <a:gd name="connsiteX23" fmla="*/ 15850 w 338138"/>
                <a:gd name="connsiteY23" fmla="*/ 284163 h 284163"/>
                <a:gd name="connsiteX24" fmla="*/ 0 w 338138"/>
                <a:gd name="connsiteY24" fmla="*/ 269692 h 284163"/>
                <a:gd name="connsiteX25" fmla="*/ 0 w 338138"/>
                <a:gd name="connsiteY25" fmla="*/ 97352 h 284163"/>
                <a:gd name="connsiteX26" fmla="*/ 0 w 338138"/>
                <a:gd name="connsiteY26" fmla="*/ 94721 h 284163"/>
                <a:gd name="connsiteX27" fmla="*/ 1321 w 338138"/>
                <a:gd name="connsiteY27" fmla="*/ 92090 h 284163"/>
                <a:gd name="connsiteX28" fmla="*/ 31700 w 338138"/>
                <a:gd name="connsiteY28" fmla="*/ 9209 h 284163"/>
                <a:gd name="connsiteX29" fmla="*/ 46230 w 338138"/>
                <a:gd name="connsiteY29" fmla="*/ 0 h 28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284163">
                  <a:moveTo>
                    <a:pt x="120521" y="168275"/>
                  </a:moveTo>
                  <a:cubicBezTo>
                    <a:pt x="120521" y="168275"/>
                    <a:pt x="120521" y="168275"/>
                    <a:pt x="217618" y="168275"/>
                  </a:cubicBezTo>
                  <a:cubicBezTo>
                    <a:pt x="226803" y="168275"/>
                    <a:pt x="233363" y="175177"/>
                    <a:pt x="233363" y="184840"/>
                  </a:cubicBezTo>
                  <a:cubicBezTo>
                    <a:pt x="233363" y="193123"/>
                    <a:pt x="226803" y="200025"/>
                    <a:pt x="217618" y="200025"/>
                  </a:cubicBezTo>
                  <a:cubicBezTo>
                    <a:pt x="217618" y="200025"/>
                    <a:pt x="217618" y="200025"/>
                    <a:pt x="120521" y="200025"/>
                  </a:cubicBezTo>
                  <a:cubicBezTo>
                    <a:pt x="111336" y="200025"/>
                    <a:pt x="104775" y="193123"/>
                    <a:pt x="104775" y="184840"/>
                  </a:cubicBezTo>
                  <a:cubicBezTo>
                    <a:pt x="104775" y="175177"/>
                    <a:pt x="111336" y="168275"/>
                    <a:pt x="120521" y="168275"/>
                  </a:cubicBezTo>
                  <a:close/>
                  <a:moveTo>
                    <a:pt x="30163" y="112712"/>
                  </a:moveTo>
                  <a:lnTo>
                    <a:pt x="30163" y="255587"/>
                  </a:lnTo>
                  <a:lnTo>
                    <a:pt x="307976" y="255587"/>
                  </a:lnTo>
                  <a:lnTo>
                    <a:pt x="307976" y="112712"/>
                  </a:lnTo>
                  <a:close/>
                  <a:moveTo>
                    <a:pt x="57150" y="30162"/>
                  </a:moveTo>
                  <a:lnTo>
                    <a:pt x="38100" y="84137"/>
                  </a:lnTo>
                  <a:lnTo>
                    <a:pt x="301625" y="84137"/>
                  </a:lnTo>
                  <a:lnTo>
                    <a:pt x="280988" y="30162"/>
                  </a:lnTo>
                  <a:close/>
                  <a:moveTo>
                    <a:pt x="46230" y="0"/>
                  </a:moveTo>
                  <a:cubicBezTo>
                    <a:pt x="46230" y="0"/>
                    <a:pt x="46230" y="0"/>
                    <a:pt x="291908" y="0"/>
                  </a:cubicBezTo>
                  <a:cubicBezTo>
                    <a:pt x="298513" y="0"/>
                    <a:pt x="305117" y="3946"/>
                    <a:pt x="306438" y="9209"/>
                  </a:cubicBezTo>
                  <a:cubicBezTo>
                    <a:pt x="306438" y="9209"/>
                    <a:pt x="306438" y="9209"/>
                    <a:pt x="336817" y="92090"/>
                  </a:cubicBezTo>
                  <a:cubicBezTo>
                    <a:pt x="336817" y="93405"/>
                    <a:pt x="338138" y="93405"/>
                    <a:pt x="338138" y="94721"/>
                  </a:cubicBezTo>
                  <a:cubicBezTo>
                    <a:pt x="338138" y="94721"/>
                    <a:pt x="338138" y="96036"/>
                    <a:pt x="338138" y="97352"/>
                  </a:cubicBezTo>
                  <a:cubicBezTo>
                    <a:pt x="338138" y="97352"/>
                    <a:pt x="338138" y="97352"/>
                    <a:pt x="338138" y="269692"/>
                  </a:cubicBezTo>
                  <a:cubicBezTo>
                    <a:pt x="338138" y="277585"/>
                    <a:pt x="331534" y="284163"/>
                    <a:pt x="322288" y="284163"/>
                  </a:cubicBezTo>
                  <a:cubicBezTo>
                    <a:pt x="322288" y="284163"/>
                    <a:pt x="322288" y="284163"/>
                    <a:pt x="15850" y="284163"/>
                  </a:cubicBezTo>
                  <a:cubicBezTo>
                    <a:pt x="6604" y="284163"/>
                    <a:pt x="0" y="277585"/>
                    <a:pt x="0" y="269692"/>
                  </a:cubicBezTo>
                  <a:cubicBezTo>
                    <a:pt x="0" y="269692"/>
                    <a:pt x="0" y="269692"/>
                    <a:pt x="0" y="97352"/>
                  </a:cubicBezTo>
                  <a:cubicBezTo>
                    <a:pt x="0" y="96036"/>
                    <a:pt x="0" y="94721"/>
                    <a:pt x="0" y="94721"/>
                  </a:cubicBezTo>
                  <a:cubicBezTo>
                    <a:pt x="0" y="93405"/>
                    <a:pt x="1321" y="93405"/>
                    <a:pt x="1321" y="92090"/>
                  </a:cubicBezTo>
                  <a:cubicBezTo>
                    <a:pt x="1321" y="92090"/>
                    <a:pt x="1321" y="92090"/>
                    <a:pt x="31700" y="9209"/>
                  </a:cubicBezTo>
                  <a:cubicBezTo>
                    <a:pt x="33021" y="3946"/>
                    <a:pt x="39625" y="0"/>
                    <a:pt x="46230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4628515" y="2254648"/>
              <a:ext cx="272697" cy="271805"/>
            </a:xfrm>
            <a:custGeom>
              <a:avLst/>
              <a:gdLst>
                <a:gd name="connsiteX0" fmla="*/ 216695 w 338138"/>
                <a:gd name="connsiteY0" fmla="*/ 222250 h 337031"/>
                <a:gd name="connsiteX1" fmla="*/ 201613 w 338138"/>
                <a:gd name="connsiteY1" fmla="*/ 236538 h 337031"/>
                <a:gd name="connsiteX2" fmla="*/ 216695 w 338138"/>
                <a:gd name="connsiteY2" fmla="*/ 250826 h 337031"/>
                <a:gd name="connsiteX3" fmla="*/ 231777 w 338138"/>
                <a:gd name="connsiteY3" fmla="*/ 236538 h 337031"/>
                <a:gd name="connsiteX4" fmla="*/ 216695 w 338138"/>
                <a:gd name="connsiteY4" fmla="*/ 222250 h 337031"/>
                <a:gd name="connsiteX5" fmla="*/ 122238 w 338138"/>
                <a:gd name="connsiteY5" fmla="*/ 222250 h 337031"/>
                <a:gd name="connsiteX6" fmla="*/ 107950 w 338138"/>
                <a:gd name="connsiteY6" fmla="*/ 236538 h 337031"/>
                <a:gd name="connsiteX7" fmla="*/ 122238 w 338138"/>
                <a:gd name="connsiteY7" fmla="*/ 250826 h 337031"/>
                <a:gd name="connsiteX8" fmla="*/ 136526 w 338138"/>
                <a:gd name="connsiteY8" fmla="*/ 236538 h 337031"/>
                <a:gd name="connsiteX9" fmla="*/ 122238 w 338138"/>
                <a:gd name="connsiteY9" fmla="*/ 222250 h 337031"/>
                <a:gd name="connsiteX10" fmla="*/ 50065 w 338138"/>
                <a:gd name="connsiteY10" fmla="*/ 174625 h 337031"/>
                <a:gd name="connsiteX11" fmla="*/ 289661 w 338138"/>
                <a:gd name="connsiteY11" fmla="*/ 174625 h 337031"/>
                <a:gd name="connsiteX12" fmla="*/ 277813 w 338138"/>
                <a:gd name="connsiteY12" fmla="*/ 255727 h 337031"/>
                <a:gd name="connsiteX13" fmla="*/ 329155 w 338138"/>
                <a:gd name="connsiteY13" fmla="*/ 319825 h 337031"/>
                <a:gd name="connsiteX14" fmla="*/ 318624 w 338138"/>
                <a:gd name="connsiteY14" fmla="*/ 336830 h 337031"/>
                <a:gd name="connsiteX15" fmla="*/ 302826 w 338138"/>
                <a:gd name="connsiteY15" fmla="*/ 326365 h 337031"/>
                <a:gd name="connsiteX16" fmla="*/ 260699 w 338138"/>
                <a:gd name="connsiteY16" fmla="*/ 277965 h 337031"/>
                <a:gd name="connsiteX17" fmla="*/ 169863 w 338138"/>
                <a:gd name="connsiteY17" fmla="*/ 291046 h 337031"/>
                <a:gd name="connsiteX18" fmla="*/ 79027 w 338138"/>
                <a:gd name="connsiteY18" fmla="*/ 277965 h 337031"/>
                <a:gd name="connsiteX19" fmla="*/ 36900 w 338138"/>
                <a:gd name="connsiteY19" fmla="*/ 326365 h 337031"/>
                <a:gd name="connsiteX20" fmla="*/ 23736 w 338138"/>
                <a:gd name="connsiteY20" fmla="*/ 336830 h 337031"/>
                <a:gd name="connsiteX21" fmla="*/ 10571 w 338138"/>
                <a:gd name="connsiteY21" fmla="*/ 319825 h 337031"/>
                <a:gd name="connsiteX22" fmla="*/ 61913 w 338138"/>
                <a:gd name="connsiteY22" fmla="*/ 255727 h 337031"/>
                <a:gd name="connsiteX23" fmla="*/ 50065 w 338138"/>
                <a:gd name="connsiteY23" fmla="*/ 174625 h 337031"/>
                <a:gd name="connsiteX24" fmla="*/ 14530 w 338138"/>
                <a:gd name="connsiteY24" fmla="*/ 0 h 337031"/>
                <a:gd name="connsiteX25" fmla="*/ 323609 w 338138"/>
                <a:gd name="connsiteY25" fmla="*/ 0 h 337031"/>
                <a:gd name="connsiteX26" fmla="*/ 338138 w 338138"/>
                <a:gd name="connsiteY26" fmla="*/ 14473 h 337031"/>
                <a:gd name="connsiteX27" fmla="*/ 323609 w 338138"/>
                <a:gd name="connsiteY27" fmla="*/ 27631 h 337031"/>
                <a:gd name="connsiteX28" fmla="*/ 183599 w 338138"/>
                <a:gd name="connsiteY28" fmla="*/ 27631 h 337031"/>
                <a:gd name="connsiteX29" fmla="*/ 183599 w 338138"/>
                <a:gd name="connsiteY29" fmla="*/ 52631 h 337031"/>
                <a:gd name="connsiteX30" fmla="*/ 265491 w 338138"/>
                <a:gd name="connsiteY30" fmla="*/ 65788 h 337031"/>
                <a:gd name="connsiteX31" fmla="*/ 274737 w 338138"/>
                <a:gd name="connsiteY31" fmla="*/ 76314 h 337031"/>
                <a:gd name="connsiteX32" fmla="*/ 287946 w 338138"/>
                <a:gd name="connsiteY32" fmla="*/ 146050 h 337031"/>
                <a:gd name="connsiteX33" fmla="*/ 50193 w 338138"/>
                <a:gd name="connsiteY33" fmla="*/ 146050 h 337031"/>
                <a:gd name="connsiteX34" fmla="*/ 63401 w 338138"/>
                <a:gd name="connsiteY34" fmla="*/ 76314 h 337031"/>
                <a:gd name="connsiteX35" fmla="*/ 72647 w 338138"/>
                <a:gd name="connsiteY35" fmla="*/ 65788 h 337031"/>
                <a:gd name="connsiteX36" fmla="*/ 154540 w 338138"/>
                <a:gd name="connsiteY36" fmla="*/ 52631 h 337031"/>
                <a:gd name="connsiteX37" fmla="*/ 154540 w 338138"/>
                <a:gd name="connsiteY37" fmla="*/ 27631 h 337031"/>
                <a:gd name="connsiteX38" fmla="*/ 14530 w 338138"/>
                <a:gd name="connsiteY38" fmla="*/ 27631 h 337031"/>
                <a:gd name="connsiteX39" fmla="*/ 0 w 338138"/>
                <a:gd name="connsiteY39" fmla="*/ 14473 h 337031"/>
                <a:gd name="connsiteX40" fmla="*/ 14530 w 338138"/>
                <a:gd name="connsiteY40" fmla="*/ 0 h 33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38138" h="337031">
                  <a:moveTo>
                    <a:pt x="216695" y="222250"/>
                  </a:moveTo>
                  <a:cubicBezTo>
                    <a:pt x="208365" y="222250"/>
                    <a:pt x="201613" y="228647"/>
                    <a:pt x="201613" y="236538"/>
                  </a:cubicBezTo>
                  <a:cubicBezTo>
                    <a:pt x="201613" y="244429"/>
                    <a:pt x="208365" y="250826"/>
                    <a:pt x="216695" y="250826"/>
                  </a:cubicBezTo>
                  <a:cubicBezTo>
                    <a:pt x="225025" y="250826"/>
                    <a:pt x="231777" y="244429"/>
                    <a:pt x="231777" y="236538"/>
                  </a:cubicBezTo>
                  <a:cubicBezTo>
                    <a:pt x="231777" y="228647"/>
                    <a:pt x="225025" y="222250"/>
                    <a:pt x="216695" y="222250"/>
                  </a:cubicBezTo>
                  <a:close/>
                  <a:moveTo>
                    <a:pt x="122238" y="222250"/>
                  </a:moveTo>
                  <a:cubicBezTo>
                    <a:pt x="114347" y="222250"/>
                    <a:pt x="107950" y="228647"/>
                    <a:pt x="107950" y="236538"/>
                  </a:cubicBezTo>
                  <a:cubicBezTo>
                    <a:pt x="107950" y="244429"/>
                    <a:pt x="114347" y="250826"/>
                    <a:pt x="122238" y="250826"/>
                  </a:cubicBezTo>
                  <a:cubicBezTo>
                    <a:pt x="130129" y="250826"/>
                    <a:pt x="136526" y="244429"/>
                    <a:pt x="136526" y="236538"/>
                  </a:cubicBezTo>
                  <a:cubicBezTo>
                    <a:pt x="136526" y="228647"/>
                    <a:pt x="130129" y="222250"/>
                    <a:pt x="122238" y="222250"/>
                  </a:cubicBezTo>
                  <a:close/>
                  <a:moveTo>
                    <a:pt x="50065" y="174625"/>
                  </a:moveTo>
                  <a:cubicBezTo>
                    <a:pt x="50065" y="174625"/>
                    <a:pt x="50065" y="174625"/>
                    <a:pt x="289661" y="174625"/>
                  </a:cubicBezTo>
                  <a:cubicBezTo>
                    <a:pt x="289661" y="202095"/>
                    <a:pt x="285712" y="229565"/>
                    <a:pt x="277813" y="255727"/>
                  </a:cubicBezTo>
                  <a:cubicBezTo>
                    <a:pt x="293611" y="264884"/>
                    <a:pt x="322573" y="285814"/>
                    <a:pt x="329155" y="319825"/>
                  </a:cubicBezTo>
                  <a:cubicBezTo>
                    <a:pt x="331788" y="327673"/>
                    <a:pt x="326522" y="334214"/>
                    <a:pt x="318624" y="336830"/>
                  </a:cubicBezTo>
                  <a:cubicBezTo>
                    <a:pt x="310725" y="338138"/>
                    <a:pt x="304143" y="332906"/>
                    <a:pt x="302826" y="326365"/>
                  </a:cubicBezTo>
                  <a:cubicBezTo>
                    <a:pt x="296244" y="298895"/>
                    <a:pt x="269914" y="283198"/>
                    <a:pt x="260699" y="277965"/>
                  </a:cubicBezTo>
                  <a:cubicBezTo>
                    <a:pt x="230421" y="287122"/>
                    <a:pt x="200142" y="291046"/>
                    <a:pt x="169863" y="291046"/>
                  </a:cubicBezTo>
                  <a:cubicBezTo>
                    <a:pt x="139585" y="291046"/>
                    <a:pt x="109306" y="287122"/>
                    <a:pt x="79027" y="277965"/>
                  </a:cubicBezTo>
                  <a:cubicBezTo>
                    <a:pt x="69812" y="283198"/>
                    <a:pt x="43483" y="298895"/>
                    <a:pt x="36900" y="326365"/>
                  </a:cubicBezTo>
                  <a:cubicBezTo>
                    <a:pt x="35584" y="332906"/>
                    <a:pt x="30318" y="336830"/>
                    <a:pt x="23736" y="336830"/>
                  </a:cubicBezTo>
                  <a:cubicBezTo>
                    <a:pt x="22419" y="336830"/>
                    <a:pt x="7938" y="335522"/>
                    <a:pt x="10571" y="319825"/>
                  </a:cubicBezTo>
                  <a:cubicBezTo>
                    <a:pt x="15837" y="285814"/>
                    <a:pt x="46116" y="264884"/>
                    <a:pt x="61913" y="255727"/>
                  </a:cubicBezTo>
                  <a:cubicBezTo>
                    <a:pt x="54014" y="229565"/>
                    <a:pt x="51382" y="202095"/>
                    <a:pt x="50065" y="174625"/>
                  </a:cubicBezTo>
                  <a:close/>
                  <a:moveTo>
                    <a:pt x="14530" y="0"/>
                  </a:moveTo>
                  <a:cubicBezTo>
                    <a:pt x="14530" y="0"/>
                    <a:pt x="14530" y="0"/>
                    <a:pt x="323609" y="0"/>
                  </a:cubicBezTo>
                  <a:cubicBezTo>
                    <a:pt x="331534" y="0"/>
                    <a:pt x="338138" y="6579"/>
                    <a:pt x="338138" y="14473"/>
                  </a:cubicBezTo>
                  <a:cubicBezTo>
                    <a:pt x="338138" y="22368"/>
                    <a:pt x="331534" y="27631"/>
                    <a:pt x="323609" y="27631"/>
                  </a:cubicBezTo>
                  <a:cubicBezTo>
                    <a:pt x="323609" y="27631"/>
                    <a:pt x="323609" y="27631"/>
                    <a:pt x="183599" y="27631"/>
                  </a:cubicBezTo>
                  <a:cubicBezTo>
                    <a:pt x="183599" y="27631"/>
                    <a:pt x="183599" y="27631"/>
                    <a:pt x="183599" y="52631"/>
                  </a:cubicBezTo>
                  <a:cubicBezTo>
                    <a:pt x="210016" y="53946"/>
                    <a:pt x="237754" y="57894"/>
                    <a:pt x="265491" y="65788"/>
                  </a:cubicBezTo>
                  <a:cubicBezTo>
                    <a:pt x="269454" y="68420"/>
                    <a:pt x="273417" y="71051"/>
                    <a:pt x="274737" y="76314"/>
                  </a:cubicBezTo>
                  <a:cubicBezTo>
                    <a:pt x="281342" y="98682"/>
                    <a:pt x="285304" y="122366"/>
                    <a:pt x="287946" y="146050"/>
                  </a:cubicBezTo>
                  <a:cubicBezTo>
                    <a:pt x="287946" y="146050"/>
                    <a:pt x="287946" y="146050"/>
                    <a:pt x="50193" y="146050"/>
                  </a:cubicBezTo>
                  <a:cubicBezTo>
                    <a:pt x="52834" y="122366"/>
                    <a:pt x="56797" y="98682"/>
                    <a:pt x="63401" y="76314"/>
                  </a:cubicBezTo>
                  <a:cubicBezTo>
                    <a:pt x="64722" y="71051"/>
                    <a:pt x="68685" y="68420"/>
                    <a:pt x="72647" y="65788"/>
                  </a:cubicBezTo>
                  <a:cubicBezTo>
                    <a:pt x="100385" y="57894"/>
                    <a:pt x="128123" y="53946"/>
                    <a:pt x="154540" y="52631"/>
                  </a:cubicBezTo>
                  <a:cubicBezTo>
                    <a:pt x="154540" y="52631"/>
                    <a:pt x="154540" y="52631"/>
                    <a:pt x="154540" y="27631"/>
                  </a:cubicBezTo>
                  <a:cubicBezTo>
                    <a:pt x="154540" y="27631"/>
                    <a:pt x="154540" y="27631"/>
                    <a:pt x="14530" y="27631"/>
                  </a:cubicBezTo>
                  <a:cubicBezTo>
                    <a:pt x="6605" y="27631"/>
                    <a:pt x="0" y="22368"/>
                    <a:pt x="0" y="14473"/>
                  </a:cubicBezTo>
                  <a:cubicBezTo>
                    <a:pt x="0" y="6579"/>
                    <a:pt x="6605" y="0"/>
                    <a:pt x="1453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5260328" y="1622422"/>
              <a:ext cx="272697" cy="198441"/>
            </a:xfrm>
            <a:custGeom>
              <a:avLst/>
              <a:gdLst>
                <a:gd name="connsiteX0" fmla="*/ 54505 w 338138"/>
                <a:gd name="connsiteY0" fmla="*/ 146050 h 246063"/>
                <a:gd name="connsiteX1" fmla="*/ 61119 w 338138"/>
                <a:gd name="connsiteY1" fmla="*/ 157894 h 246063"/>
                <a:gd name="connsiteX2" fmla="*/ 61119 w 338138"/>
                <a:gd name="connsiteY2" fmla="*/ 205268 h 246063"/>
                <a:gd name="connsiteX3" fmla="*/ 100807 w 338138"/>
                <a:gd name="connsiteY3" fmla="*/ 235536 h 246063"/>
                <a:gd name="connsiteX4" fmla="*/ 172244 w 338138"/>
                <a:gd name="connsiteY4" fmla="*/ 235536 h 246063"/>
                <a:gd name="connsiteX5" fmla="*/ 211932 w 338138"/>
                <a:gd name="connsiteY5" fmla="*/ 205268 h 246063"/>
                <a:gd name="connsiteX6" fmla="*/ 211932 w 338138"/>
                <a:gd name="connsiteY6" fmla="*/ 193425 h 246063"/>
                <a:gd name="connsiteX7" fmla="*/ 217223 w 338138"/>
                <a:gd name="connsiteY7" fmla="*/ 182897 h 246063"/>
                <a:gd name="connsiteX8" fmla="*/ 223838 w 338138"/>
                <a:gd name="connsiteY8" fmla="*/ 193425 h 246063"/>
                <a:gd name="connsiteX9" fmla="*/ 223838 w 338138"/>
                <a:gd name="connsiteY9" fmla="*/ 205268 h 246063"/>
                <a:gd name="connsiteX10" fmla="*/ 172244 w 338138"/>
                <a:gd name="connsiteY10" fmla="*/ 246063 h 246063"/>
                <a:gd name="connsiteX11" fmla="*/ 100807 w 338138"/>
                <a:gd name="connsiteY11" fmla="*/ 246063 h 246063"/>
                <a:gd name="connsiteX12" fmla="*/ 49213 w 338138"/>
                <a:gd name="connsiteY12" fmla="*/ 205268 h 246063"/>
                <a:gd name="connsiteX13" fmla="*/ 49213 w 338138"/>
                <a:gd name="connsiteY13" fmla="*/ 157894 h 246063"/>
                <a:gd name="connsiteX14" fmla="*/ 54505 w 338138"/>
                <a:gd name="connsiteY14" fmla="*/ 146050 h 246063"/>
                <a:gd name="connsiteX15" fmla="*/ 239127 w 338138"/>
                <a:gd name="connsiteY15" fmla="*/ 100013 h 246063"/>
                <a:gd name="connsiteX16" fmla="*/ 281355 w 338138"/>
                <a:gd name="connsiteY16" fmla="*/ 143992 h 246063"/>
                <a:gd name="connsiteX17" fmla="*/ 307747 w 338138"/>
                <a:gd name="connsiteY17" fmla="*/ 167982 h 246063"/>
                <a:gd name="connsiteX18" fmla="*/ 322263 w 338138"/>
                <a:gd name="connsiteY18" fmla="*/ 187973 h 246063"/>
                <a:gd name="connsiteX19" fmla="*/ 305108 w 338138"/>
                <a:gd name="connsiteY19" fmla="*/ 207963 h 246063"/>
                <a:gd name="connsiteX20" fmla="*/ 240447 w 338138"/>
                <a:gd name="connsiteY20" fmla="*/ 207963 h 246063"/>
                <a:gd name="connsiteX21" fmla="*/ 216694 w 338138"/>
                <a:gd name="connsiteY21" fmla="*/ 158653 h 246063"/>
                <a:gd name="connsiteX22" fmla="*/ 192941 w 338138"/>
                <a:gd name="connsiteY22" fmla="*/ 207963 h 246063"/>
                <a:gd name="connsiteX23" fmla="*/ 128280 w 338138"/>
                <a:gd name="connsiteY23" fmla="*/ 207963 h 246063"/>
                <a:gd name="connsiteX24" fmla="*/ 111125 w 338138"/>
                <a:gd name="connsiteY24" fmla="*/ 187973 h 246063"/>
                <a:gd name="connsiteX25" fmla="*/ 128280 w 338138"/>
                <a:gd name="connsiteY25" fmla="*/ 166649 h 246063"/>
                <a:gd name="connsiteX26" fmla="*/ 153353 w 338138"/>
                <a:gd name="connsiteY26" fmla="*/ 138662 h 246063"/>
                <a:gd name="connsiteX27" fmla="*/ 161270 w 338138"/>
                <a:gd name="connsiteY27" fmla="*/ 139994 h 246063"/>
                <a:gd name="connsiteX28" fmla="*/ 190302 w 338138"/>
                <a:gd name="connsiteY28" fmla="*/ 108009 h 246063"/>
                <a:gd name="connsiteX29" fmla="*/ 207457 w 338138"/>
                <a:gd name="connsiteY29" fmla="*/ 116005 h 246063"/>
                <a:gd name="connsiteX30" fmla="*/ 239127 w 338138"/>
                <a:gd name="connsiteY30" fmla="*/ 100013 h 246063"/>
                <a:gd name="connsiteX31" fmla="*/ 204732 w 338138"/>
                <a:gd name="connsiteY31" fmla="*/ 0 h 246063"/>
                <a:gd name="connsiteX32" fmla="*/ 270775 w 338138"/>
                <a:gd name="connsiteY32" fmla="*/ 70558 h 246063"/>
                <a:gd name="connsiteX33" fmla="*/ 272095 w 338138"/>
                <a:gd name="connsiteY33" fmla="*/ 70558 h 246063"/>
                <a:gd name="connsiteX34" fmla="*/ 314363 w 338138"/>
                <a:gd name="connsiteY34" fmla="*/ 105837 h 246063"/>
                <a:gd name="connsiteX35" fmla="*/ 338138 w 338138"/>
                <a:gd name="connsiteY35" fmla="*/ 137197 h 246063"/>
                <a:gd name="connsiteX36" fmla="*/ 324930 w 338138"/>
                <a:gd name="connsiteY36" fmla="*/ 164637 h 246063"/>
                <a:gd name="connsiteX37" fmla="*/ 317004 w 338138"/>
                <a:gd name="connsiteY37" fmla="*/ 158103 h 246063"/>
                <a:gd name="connsiteX38" fmla="*/ 290587 w 338138"/>
                <a:gd name="connsiteY38" fmla="*/ 134584 h 246063"/>
                <a:gd name="connsiteX39" fmla="*/ 239074 w 338138"/>
                <a:gd name="connsiteY39" fmla="*/ 88851 h 246063"/>
                <a:gd name="connsiteX40" fmla="*/ 206053 w 338138"/>
                <a:gd name="connsiteY40" fmla="*/ 100611 h 246063"/>
                <a:gd name="connsiteX41" fmla="*/ 190203 w 338138"/>
                <a:gd name="connsiteY41" fmla="*/ 96691 h 246063"/>
                <a:gd name="connsiteX42" fmla="*/ 151898 w 338138"/>
                <a:gd name="connsiteY42" fmla="*/ 126744 h 246063"/>
                <a:gd name="connsiteX43" fmla="*/ 118877 w 338138"/>
                <a:gd name="connsiteY43" fmla="*/ 156797 h 246063"/>
                <a:gd name="connsiteX44" fmla="*/ 104347 w 338138"/>
                <a:gd name="connsiteY44" fmla="*/ 169863 h 246063"/>
                <a:gd name="connsiteX45" fmla="*/ 77930 w 338138"/>
                <a:gd name="connsiteY45" fmla="*/ 169863 h 246063"/>
                <a:gd name="connsiteX46" fmla="*/ 54155 w 338138"/>
                <a:gd name="connsiteY46" fmla="*/ 122824 h 246063"/>
                <a:gd name="connsiteX47" fmla="*/ 30380 w 338138"/>
                <a:gd name="connsiteY47" fmla="*/ 169863 h 246063"/>
                <a:gd name="connsiteX48" fmla="*/ 27738 w 338138"/>
                <a:gd name="connsiteY48" fmla="*/ 169863 h 246063"/>
                <a:gd name="connsiteX49" fmla="*/ 0 w 338138"/>
                <a:gd name="connsiteY49" fmla="*/ 137197 h 246063"/>
                <a:gd name="connsiteX50" fmla="*/ 27738 w 338138"/>
                <a:gd name="connsiteY50" fmla="*/ 105837 h 246063"/>
                <a:gd name="connsiteX51" fmla="*/ 67363 w 338138"/>
                <a:gd name="connsiteY51" fmla="*/ 60105 h 246063"/>
                <a:gd name="connsiteX52" fmla="*/ 80572 w 338138"/>
                <a:gd name="connsiteY52" fmla="*/ 64025 h 246063"/>
                <a:gd name="connsiteX53" fmla="*/ 125481 w 338138"/>
                <a:gd name="connsiteY53" fmla="*/ 13066 h 246063"/>
                <a:gd name="connsiteX54" fmla="*/ 154540 w 338138"/>
                <a:gd name="connsiteY54" fmla="*/ 24826 h 246063"/>
                <a:gd name="connsiteX55" fmla="*/ 204732 w 338138"/>
                <a:gd name="connsiteY55" fmla="*/ 0 h 24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38138" h="246063">
                  <a:moveTo>
                    <a:pt x="54505" y="146050"/>
                  </a:moveTo>
                  <a:cubicBezTo>
                    <a:pt x="54505" y="146050"/>
                    <a:pt x="54505" y="146050"/>
                    <a:pt x="61119" y="157894"/>
                  </a:cubicBezTo>
                  <a:cubicBezTo>
                    <a:pt x="61119" y="157894"/>
                    <a:pt x="61119" y="157894"/>
                    <a:pt x="61119" y="205268"/>
                  </a:cubicBezTo>
                  <a:cubicBezTo>
                    <a:pt x="61119" y="222376"/>
                    <a:pt x="78317" y="235536"/>
                    <a:pt x="100807" y="235536"/>
                  </a:cubicBezTo>
                  <a:cubicBezTo>
                    <a:pt x="100807" y="235536"/>
                    <a:pt x="100807" y="235536"/>
                    <a:pt x="172244" y="235536"/>
                  </a:cubicBezTo>
                  <a:cubicBezTo>
                    <a:pt x="193411" y="235536"/>
                    <a:pt x="211932" y="222376"/>
                    <a:pt x="211932" y="205268"/>
                  </a:cubicBezTo>
                  <a:cubicBezTo>
                    <a:pt x="211932" y="205268"/>
                    <a:pt x="211932" y="205268"/>
                    <a:pt x="211932" y="193425"/>
                  </a:cubicBezTo>
                  <a:lnTo>
                    <a:pt x="217223" y="182897"/>
                  </a:lnTo>
                  <a:cubicBezTo>
                    <a:pt x="217223" y="182897"/>
                    <a:pt x="217223" y="182897"/>
                    <a:pt x="223838" y="193425"/>
                  </a:cubicBezTo>
                  <a:cubicBezTo>
                    <a:pt x="223838" y="193425"/>
                    <a:pt x="223838" y="193425"/>
                    <a:pt x="223838" y="205268"/>
                  </a:cubicBezTo>
                  <a:cubicBezTo>
                    <a:pt x="223838" y="227640"/>
                    <a:pt x="200026" y="246063"/>
                    <a:pt x="172244" y="246063"/>
                  </a:cubicBezTo>
                  <a:cubicBezTo>
                    <a:pt x="172244" y="246063"/>
                    <a:pt x="172244" y="246063"/>
                    <a:pt x="100807" y="246063"/>
                  </a:cubicBezTo>
                  <a:cubicBezTo>
                    <a:pt x="71703" y="246063"/>
                    <a:pt x="49213" y="227640"/>
                    <a:pt x="49213" y="205268"/>
                  </a:cubicBezTo>
                  <a:cubicBezTo>
                    <a:pt x="49213" y="205268"/>
                    <a:pt x="49213" y="205268"/>
                    <a:pt x="49213" y="157894"/>
                  </a:cubicBezTo>
                  <a:cubicBezTo>
                    <a:pt x="49213" y="157894"/>
                    <a:pt x="49213" y="157894"/>
                    <a:pt x="54505" y="146050"/>
                  </a:cubicBezTo>
                  <a:close/>
                  <a:moveTo>
                    <a:pt x="239127" y="100013"/>
                  </a:moveTo>
                  <a:cubicBezTo>
                    <a:pt x="261561" y="100013"/>
                    <a:pt x="278716" y="118671"/>
                    <a:pt x="281355" y="143992"/>
                  </a:cubicBezTo>
                  <a:cubicBezTo>
                    <a:pt x="293232" y="143992"/>
                    <a:pt x="303788" y="154655"/>
                    <a:pt x="307747" y="167982"/>
                  </a:cubicBezTo>
                  <a:cubicBezTo>
                    <a:pt x="315665" y="169314"/>
                    <a:pt x="322263" y="177311"/>
                    <a:pt x="322263" y="187973"/>
                  </a:cubicBezTo>
                  <a:cubicBezTo>
                    <a:pt x="322263" y="198634"/>
                    <a:pt x="314345" y="207963"/>
                    <a:pt x="305108" y="207963"/>
                  </a:cubicBezTo>
                  <a:cubicBezTo>
                    <a:pt x="305108" y="207963"/>
                    <a:pt x="305108" y="207963"/>
                    <a:pt x="240447" y="207963"/>
                  </a:cubicBezTo>
                  <a:cubicBezTo>
                    <a:pt x="240447" y="207963"/>
                    <a:pt x="240447" y="207963"/>
                    <a:pt x="216694" y="158653"/>
                  </a:cubicBezTo>
                  <a:cubicBezTo>
                    <a:pt x="216694" y="158653"/>
                    <a:pt x="216694" y="158653"/>
                    <a:pt x="192941" y="207963"/>
                  </a:cubicBezTo>
                  <a:cubicBezTo>
                    <a:pt x="192941" y="207963"/>
                    <a:pt x="192941" y="207963"/>
                    <a:pt x="128280" y="207963"/>
                  </a:cubicBezTo>
                  <a:cubicBezTo>
                    <a:pt x="119043" y="207963"/>
                    <a:pt x="111125" y="198634"/>
                    <a:pt x="111125" y="187973"/>
                  </a:cubicBezTo>
                  <a:cubicBezTo>
                    <a:pt x="111125" y="175978"/>
                    <a:pt x="119043" y="166649"/>
                    <a:pt x="128280" y="166649"/>
                  </a:cubicBezTo>
                  <a:cubicBezTo>
                    <a:pt x="128280" y="150656"/>
                    <a:pt x="140156" y="138662"/>
                    <a:pt x="153353" y="138662"/>
                  </a:cubicBezTo>
                  <a:cubicBezTo>
                    <a:pt x="155992" y="138662"/>
                    <a:pt x="158631" y="138662"/>
                    <a:pt x="161270" y="139994"/>
                  </a:cubicBezTo>
                  <a:cubicBezTo>
                    <a:pt x="162590" y="122669"/>
                    <a:pt x="174466" y="108009"/>
                    <a:pt x="190302" y="108009"/>
                  </a:cubicBezTo>
                  <a:cubicBezTo>
                    <a:pt x="196900" y="108009"/>
                    <a:pt x="203498" y="110674"/>
                    <a:pt x="207457" y="116005"/>
                  </a:cubicBezTo>
                  <a:cubicBezTo>
                    <a:pt x="215374" y="105344"/>
                    <a:pt x="225931" y="100013"/>
                    <a:pt x="239127" y="100013"/>
                  </a:cubicBezTo>
                  <a:close/>
                  <a:moveTo>
                    <a:pt x="204732" y="0"/>
                  </a:moveTo>
                  <a:cubicBezTo>
                    <a:pt x="239074" y="0"/>
                    <a:pt x="268133" y="30052"/>
                    <a:pt x="270775" y="70558"/>
                  </a:cubicBezTo>
                  <a:cubicBezTo>
                    <a:pt x="272095" y="70558"/>
                    <a:pt x="272095" y="70558"/>
                    <a:pt x="272095" y="70558"/>
                  </a:cubicBezTo>
                  <a:cubicBezTo>
                    <a:pt x="291908" y="70558"/>
                    <a:pt x="309079" y="84931"/>
                    <a:pt x="314363" y="105837"/>
                  </a:cubicBezTo>
                  <a:cubicBezTo>
                    <a:pt x="327571" y="108451"/>
                    <a:pt x="338138" y="121517"/>
                    <a:pt x="338138" y="137197"/>
                  </a:cubicBezTo>
                  <a:cubicBezTo>
                    <a:pt x="338138" y="148957"/>
                    <a:pt x="332855" y="158103"/>
                    <a:pt x="324930" y="164637"/>
                  </a:cubicBezTo>
                  <a:cubicBezTo>
                    <a:pt x="323609" y="162023"/>
                    <a:pt x="319646" y="159410"/>
                    <a:pt x="317004" y="158103"/>
                  </a:cubicBezTo>
                  <a:cubicBezTo>
                    <a:pt x="311721" y="146344"/>
                    <a:pt x="302475" y="137197"/>
                    <a:pt x="290587" y="134584"/>
                  </a:cubicBezTo>
                  <a:cubicBezTo>
                    <a:pt x="285304" y="107144"/>
                    <a:pt x="264170" y="88851"/>
                    <a:pt x="239074" y="88851"/>
                  </a:cubicBezTo>
                  <a:cubicBezTo>
                    <a:pt x="227186" y="88851"/>
                    <a:pt x="215299" y="92771"/>
                    <a:pt x="206053" y="100611"/>
                  </a:cubicBezTo>
                  <a:cubicBezTo>
                    <a:pt x="200769" y="97998"/>
                    <a:pt x="195486" y="96691"/>
                    <a:pt x="190203" y="96691"/>
                  </a:cubicBezTo>
                  <a:cubicBezTo>
                    <a:pt x="171711" y="96691"/>
                    <a:pt x="157181" y="109757"/>
                    <a:pt x="151898" y="126744"/>
                  </a:cubicBezTo>
                  <a:cubicBezTo>
                    <a:pt x="136048" y="126744"/>
                    <a:pt x="121518" y="139810"/>
                    <a:pt x="118877" y="156797"/>
                  </a:cubicBezTo>
                  <a:cubicBezTo>
                    <a:pt x="112272" y="159410"/>
                    <a:pt x="108310" y="164637"/>
                    <a:pt x="104347" y="169863"/>
                  </a:cubicBezTo>
                  <a:cubicBezTo>
                    <a:pt x="104347" y="169863"/>
                    <a:pt x="104347" y="169863"/>
                    <a:pt x="77930" y="169863"/>
                  </a:cubicBezTo>
                  <a:cubicBezTo>
                    <a:pt x="77930" y="169863"/>
                    <a:pt x="77930" y="169863"/>
                    <a:pt x="54155" y="122824"/>
                  </a:cubicBezTo>
                  <a:cubicBezTo>
                    <a:pt x="54155" y="122824"/>
                    <a:pt x="54155" y="122824"/>
                    <a:pt x="30380" y="169863"/>
                  </a:cubicBezTo>
                  <a:cubicBezTo>
                    <a:pt x="30380" y="169863"/>
                    <a:pt x="30380" y="169863"/>
                    <a:pt x="27738" y="169863"/>
                  </a:cubicBezTo>
                  <a:cubicBezTo>
                    <a:pt x="11888" y="169863"/>
                    <a:pt x="0" y="155490"/>
                    <a:pt x="0" y="137197"/>
                  </a:cubicBezTo>
                  <a:cubicBezTo>
                    <a:pt x="0" y="120210"/>
                    <a:pt x="11888" y="105837"/>
                    <a:pt x="27738" y="105837"/>
                  </a:cubicBezTo>
                  <a:cubicBezTo>
                    <a:pt x="27738" y="81011"/>
                    <a:pt x="44909" y="60105"/>
                    <a:pt x="67363" y="60105"/>
                  </a:cubicBezTo>
                  <a:cubicBezTo>
                    <a:pt x="71326" y="60105"/>
                    <a:pt x="76609" y="61412"/>
                    <a:pt x="80572" y="64025"/>
                  </a:cubicBezTo>
                  <a:cubicBezTo>
                    <a:pt x="80572" y="35279"/>
                    <a:pt x="101706" y="13066"/>
                    <a:pt x="125481" y="13066"/>
                  </a:cubicBezTo>
                  <a:cubicBezTo>
                    <a:pt x="136048" y="13066"/>
                    <a:pt x="146615" y="16986"/>
                    <a:pt x="154540" y="24826"/>
                  </a:cubicBezTo>
                  <a:cubicBezTo>
                    <a:pt x="166427" y="9146"/>
                    <a:pt x="184919" y="0"/>
                    <a:pt x="204732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616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9"/>
          <p:cNvCxnSpPr/>
          <p:nvPr/>
        </p:nvCxnSpPr>
        <p:spPr bwMode="auto">
          <a:xfrm flipV="1">
            <a:off x="4349045" y="2348200"/>
            <a:ext cx="392572" cy="159114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rgbClr val="39425D"/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2" name="组合 51"/>
          <p:cNvGrpSpPr/>
          <p:nvPr/>
        </p:nvGrpSpPr>
        <p:grpSpPr>
          <a:xfrm>
            <a:off x="2187137" y="1691330"/>
            <a:ext cx="2136631" cy="2224481"/>
            <a:chOff x="2187137" y="1691330"/>
            <a:chExt cx="2136631" cy="2224481"/>
          </a:xfrm>
        </p:grpSpPr>
        <p:sp>
          <p:nvSpPr>
            <p:cNvPr id="5" name="Oval 40"/>
            <p:cNvSpPr/>
            <p:nvPr/>
          </p:nvSpPr>
          <p:spPr bwMode="auto">
            <a:xfrm>
              <a:off x="2187137" y="1779179"/>
              <a:ext cx="2136631" cy="2136632"/>
            </a:xfrm>
            <a:prstGeom prst="ellipse">
              <a:avLst/>
            </a:prstGeom>
            <a:solidFill>
              <a:srgbClr val="778495"/>
            </a:solidFill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TextBox 41"/>
            <p:cNvSpPr txBox="1"/>
            <p:nvPr/>
          </p:nvSpPr>
          <p:spPr>
            <a:xfrm>
              <a:off x="2519675" y="2569097"/>
              <a:ext cx="1471557" cy="346249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3600" b="1" spc="-135" baseline="30000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7" name="TextBox 42"/>
            <p:cNvSpPr txBox="1"/>
            <p:nvPr/>
          </p:nvSpPr>
          <p:spPr>
            <a:xfrm>
              <a:off x="2187137" y="2845314"/>
              <a:ext cx="2136631" cy="3907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8" name="Oval 43"/>
            <p:cNvSpPr>
              <a:spLocks noChangeAspect="1"/>
            </p:cNvSpPr>
            <p:nvPr/>
          </p:nvSpPr>
          <p:spPr bwMode="auto">
            <a:xfrm>
              <a:off x="3535763" y="1691330"/>
              <a:ext cx="496124" cy="497429"/>
            </a:xfrm>
            <a:prstGeom prst="ellipse">
              <a:avLst/>
            </a:prstGeom>
            <a:solidFill>
              <a:srgbClr val="39425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3627544" y="1781533"/>
              <a:ext cx="309934" cy="309935"/>
              <a:chOff x="0" y="0"/>
              <a:chExt cx="576" cy="576"/>
            </a:xfrm>
            <a:solidFill>
              <a:schemeClr val="bg1"/>
            </a:solidFill>
            <a:effectLst/>
          </p:grpSpPr>
          <p:sp>
            <p:nvSpPr>
              <p:cNvPr id="32" name="Freeform: Shape 45"/>
              <p:cNvSpPr>
                <a:spLocks/>
              </p:cNvSpPr>
              <p:nvPr/>
            </p:nvSpPr>
            <p:spPr bwMode="auto">
              <a:xfrm>
                <a:off x="0" y="0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  <a:moveTo>
                      <a:pt x="16109" y="80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6"/>
              <p:cNvSpPr>
                <a:spLocks/>
              </p:cNvSpPr>
              <p:nvPr/>
            </p:nvSpPr>
            <p:spPr bwMode="auto">
              <a:xfrm>
                <a:off x="304" y="144"/>
                <a:ext cx="22" cy="7"/>
              </a:xfrm>
              <a:custGeom>
                <a:avLst/>
                <a:gdLst>
                  <a:gd name="T0" fmla="*/ 0 w 20542"/>
                  <a:gd name="T1" fmla="*/ 0 h 17263"/>
                  <a:gd name="T2" fmla="*/ 0 w 20542"/>
                  <a:gd name="T3" fmla="*/ 0 h 17263"/>
                  <a:gd name="T4" fmla="*/ 0 w 20542"/>
                  <a:gd name="T5" fmla="*/ 0 h 17263"/>
                  <a:gd name="T6" fmla="*/ 0 w 20542"/>
                  <a:gd name="T7" fmla="*/ 0 h 17263"/>
                  <a:gd name="T8" fmla="*/ 0 w 20542"/>
                  <a:gd name="T9" fmla="*/ 0 h 17263"/>
                  <a:gd name="T10" fmla="*/ 0 w 20542"/>
                  <a:gd name="T11" fmla="*/ 0 h 17263"/>
                  <a:gd name="T12" fmla="*/ 0 w 20542"/>
                  <a:gd name="T13" fmla="*/ 0 h 17263"/>
                  <a:gd name="T14" fmla="*/ 0 w 20542"/>
                  <a:gd name="T15" fmla="*/ 0 h 17263"/>
                  <a:gd name="T16" fmla="*/ 0 w 20542"/>
                  <a:gd name="T17" fmla="*/ 0 h 17263"/>
                  <a:gd name="T18" fmla="*/ 0 w 20542"/>
                  <a:gd name="T19" fmla="*/ 0 h 17263"/>
                  <a:gd name="T20" fmla="*/ 0 w 20542"/>
                  <a:gd name="T21" fmla="*/ 0 h 17263"/>
                  <a:gd name="T22" fmla="*/ 0 w 20542"/>
                  <a:gd name="T23" fmla="*/ 0 h 17263"/>
                  <a:gd name="T24" fmla="*/ 0 w 20542"/>
                  <a:gd name="T25" fmla="*/ 0 h 172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542" h="17263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  <a:moveTo>
                      <a:pt x="19936" y="41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7"/>
              <p:cNvSpPr>
                <a:spLocks/>
              </p:cNvSpPr>
              <p:nvPr/>
            </p:nvSpPr>
            <p:spPr bwMode="auto">
              <a:xfrm>
                <a:off x="352" y="168"/>
                <a:ext cx="18" cy="23"/>
              </a:xfrm>
              <a:custGeom>
                <a:avLst/>
                <a:gdLst>
                  <a:gd name="T0" fmla="*/ 0 w 20330"/>
                  <a:gd name="T1" fmla="*/ 0 h 21462"/>
                  <a:gd name="T2" fmla="*/ 0 w 20330"/>
                  <a:gd name="T3" fmla="*/ 0 h 21462"/>
                  <a:gd name="T4" fmla="*/ 0 w 20330"/>
                  <a:gd name="T5" fmla="*/ 0 h 21462"/>
                  <a:gd name="T6" fmla="*/ 0 w 20330"/>
                  <a:gd name="T7" fmla="*/ 0 h 21462"/>
                  <a:gd name="T8" fmla="*/ 0 w 20330"/>
                  <a:gd name="T9" fmla="*/ 0 h 21462"/>
                  <a:gd name="T10" fmla="*/ 0 w 20330"/>
                  <a:gd name="T11" fmla="*/ 0 h 21462"/>
                  <a:gd name="T12" fmla="*/ 0 w 20330"/>
                  <a:gd name="T13" fmla="*/ 0 h 21462"/>
                  <a:gd name="T14" fmla="*/ 0 w 20330"/>
                  <a:gd name="T15" fmla="*/ 0 h 21462"/>
                  <a:gd name="T16" fmla="*/ 0 w 20330"/>
                  <a:gd name="T17" fmla="*/ 0 h 21462"/>
                  <a:gd name="T18" fmla="*/ 0 w 20330"/>
                  <a:gd name="T19" fmla="*/ 0 h 21462"/>
                  <a:gd name="T20" fmla="*/ 0 w 20330"/>
                  <a:gd name="T21" fmla="*/ 0 h 21462"/>
                  <a:gd name="T22" fmla="*/ 0 w 20330"/>
                  <a:gd name="T23" fmla="*/ 0 h 21462"/>
                  <a:gd name="T24" fmla="*/ 0 w 20330"/>
                  <a:gd name="T25" fmla="*/ 0 h 21462"/>
                  <a:gd name="T26" fmla="*/ 0 w 20330"/>
                  <a:gd name="T27" fmla="*/ 0 h 21462"/>
                  <a:gd name="T28" fmla="*/ 0 w 20330"/>
                  <a:gd name="T29" fmla="*/ 0 h 21462"/>
                  <a:gd name="T30" fmla="*/ 0 w 20330"/>
                  <a:gd name="T31" fmla="*/ 0 h 21462"/>
                  <a:gd name="T32" fmla="*/ 0 w 20330"/>
                  <a:gd name="T33" fmla="*/ 0 h 2146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330" h="21462">
                    <a:moveTo>
                      <a:pt x="1685" y="9330"/>
                    </a:moveTo>
                    <a:cubicBezTo>
                      <a:pt x="5927" y="9330"/>
                      <a:pt x="6974" y="10452"/>
                      <a:pt x="7227" y="14183"/>
                    </a:cubicBezTo>
                    <a:cubicBezTo>
                      <a:pt x="12255" y="15539"/>
                      <a:pt x="3833" y="15223"/>
                      <a:pt x="3391" y="15223"/>
                    </a:cubicBezTo>
                    <a:cubicBezTo>
                      <a:pt x="3319" y="16960"/>
                      <a:pt x="268" y="20457"/>
                      <a:pt x="4176" y="19489"/>
                    </a:cubicBezTo>
                    <a:cubicBezTo>
                      <a:pt x="7019" y="18785"/>
                      <a:pt x="7633" y="18947"/>
                      <a:pt x="7651" y="21461"/>
                    </a:cubicBezTo>
                    <a:cubicBezTo>
                      <a:pt x="11424" y="21461"/>
                      <a:pt x="16723" y="21600"/>
                      <a:pt x="18745" y="18346"/>
                    </a:cubicBezTo>
                    <a:cubicBezTo>
                      <a:pt x="20776" y="18346"/>
                      <a:pt x="20938" y="16755"/>
                      <a:pt x="18745" y="16264"/>
                    </a:cubicBezTo>
                    <a:cubicBezTo>
                      <a:pt x="18745" y="18089"/>
                      <a:pt x="18853" y="18001"/>
                      <a:pt x="16605" y="18001"/>
                    </a:cubicBezTo>
                    <a:cubicBezTo>
                      <a:pt x="17427" y="14256"/>
                      <a:pt x="16840" y="11075"/>
                      <a:pt x="12769" y="11075"/>
                    </a:cubicBezTo>
                    <a:cubicBezTo>
                      <a:pt x="13428" y="9477"/>
                      <a:pt x="11731" y="8238"/>
                      <a:pt x="10079" y="7183"/>
                    </a:cubicBezTo>
                    <a:cubicBezTo>
                      <a:pt x="6965" y="5197"/>
                      <a:pt x="10152" y="4742"/>
                      <a:pt x="10639" y="2419"/>
                    </a:cubicBezTo>
                    <a:cubicBezTo>
                      <a:pt x="8337" y="2880"/>
                      <a:pt x="8274" y="4471"/>
                      <a:pt x="5097" y="4500"/>
                    </a:cubicBezTo>
                    <a:cubicBezTo>
                      <a:pt x="5097" y="3951"/>
                      <a:pt x="5783" y="2265"/>
                      <a:pt x="5214" y="2082"/>
                    </a:cubicBezTo>
                    <a:cubicBezTo>
                      <a:pt x="5972" y="2074"/>
                      <a:pt x="8987" y="0"/>
                      <a:pt x="5530" y="0"/>
                    </a:cubicBezTo>
                    <a:cubicBezTo>
                      <a:pt x="4032" y="4486"/>
                      <a:pt x="-662" y="88"/>
                      <a:pt x="78" y="4200"/>
                    </a:cubicBezTo>
                    <a:cubicBezTo>
                      <a:pt x="593" y="6970"/>
                      <a:pt x="1685" y="6780"/>
                      <a:pt x="1685" y="9330"/>
                    </a:cubicBezTo>
                    <a:close/>
                    <a:moveTo>
                      <a:pt x="1685" y="933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8"/>
              <p:cNvSpPr>
                <a:spLocks/>
              </p:cNvSpPr>
              <p:nvPr/>
            </p:nvSpPr>
            <p:spPr bwMode="auto">
              <a:xfrm>
                <a:off x="336" y="176"/>
                <a:ext cx="9" cy="11"/>
              </a:xfrm>
              <a:custGeom>
                <a:avLst/>
                <a:gdLst>
                  <a:gd name="T0" fmla="*/ 0 w 15938"/>
                  <a:gd name="T1" fmla="*/ 0 h 19489"/>
                  <a:gd name="T2" fmla="*/ 0 w 15938"/>
                  <a:gd name="T3" fmla="*/ 0 h 19489"/>
                  <a:gd name="T4" fmla="*/ 0 w 15938"/>
                  <a:gd name="T5" fmla="*/ 0 h 19489"/>
                  <a:gd name="T6" fmla="*/ 0 w 15938"/>
                  <a:gd name="T7" fmla="*/ 0 h 19489"/>
                  <a:gd name="T8" fmla="*/ 0 w 15938"/>
                  <a:gd name="T9" fmla="*/ 0 h 19489"/>
                  <a:gd name="T10" fmla="*/ 0 w 15938"/>
                  <a:gd name="T11" fmla="*/ 0 h 19489"/>
                  <a:gd name="T12" fmla="*/ 0 w 15938"/>
                  <a:gd name="T13" fmla="*/ 0 h 19489"/>
                  <a:gd name="T14" fmla="*/ 0 w 15938"/>
                  <a:gd name="T15" fmla="*/ 0 h 19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38" h="19489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  <a:moveTo>
                      <a:pt x="1447" y="194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49"/>
              <p:cNvSpPr>
                <a:spLocks/>
              </p:cNvSpPr>
              <p:nvPr/>
            </p:nvSpPr>
            <p:spPr bwMode="auto">
              <a:xfrm>
                <a:off x="352" y="192"/>
                <a:ext cx="2" cy="1"/>
              </a:xfrm>
              <a:custGeom>
                <a:avLst/>
                <a:gdLst>
                  <a:gd name="T0" fmla="*/ 0 w 21600"/>
                  <a:gd name="T1" fmla="*/ 0 h 13852"/>
                  <a:gd name="T2" fmla="*/ 0 w 21600"/>
                  <a:gd name="T3" fmla="*/ 0 h 13852"/>
                  <a:gd name="T4" fmla="*/ 0 w 21600"/>
                  <a:gd name="T5" fmla="*/ 0 h 13852"/>
                  <a:gd name="T6" fmla="*/ 0 w 21600"/>
                  <a:gd name="T7" fmla="*/ 0 h 13852"/>
                  <a:gd name="T8" fmla="*/ 0 w 21600"/>
                  <a:gd name="T9" fmla="*/ 0 h 138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13852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  <a:moveTo>
                      <a:pt x="0" y="48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50"/>
              <p:cNvSpPr>
                <a:spLocks/>
              </p:cNvSpPr>
              <p:nvPr/>
            </p:nvSpPr>
            <p:spPr bwMode="auto">
              <a:xfrm>
                <a:off x="240" y="200"/>
                <a:ext cx="3" cy="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51"/>
              <p:cNvSpPr>
                <a:spLocks/>
              </p:cNvSpPr>
              <p:nvPr/>
            </p:nvSpPr>
            <p:spPr bwMode="auto">
              <a:xfrm>
                <a:off x="376" y="216"/>
                <a:ext cx="3" cy="4"/>
              </a:xfrm>
              <a:custGeom>
                <a:avLst/>
                <a:gdLst>
                  <a:gd name="T0" fmla="*/ 0 w 15151"/>
                  <a:gd name="T1" fmla="*/ 0 h 21600"/>
                  <a:gd name="T2" fmla="*/ 0 w 15151"/>
                  <a:gd name="T3" fmla="*/ 0 h 21600"/>
                  <a:gd name="T4" fmla="*/ 0 w 15151"/>
                  <a:gd name="T5" fmla="*/ 0 h 21600"/>
                  <a:gd name="T6" fmla="*/ 0 w 15151"/>
                  <a:gd name="T7" fmla="*/ 0 h 21600"/>
                  <a:gd name="T8" fmla="*/ 0 w 15151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151" h="2160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  <a:moveTo>
                      <a:pt x="1072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52"/>
              <p:cNvSpPr>
                <a:spLocks/>
              </p:cNvSpPr>
              <p:nvPr/>
            </p:nvSpPr>
            <p:spPr bwMode="auto">
              <a:xfrm>
                <a:off x="376" y="216"/>
                <a:ext cx="3" cy="5"/>
              </a:xfrm>
              <a:custGeom>
                <a:avLst/>
                <a:gdLst>
                  <a:gd name="T0" fmla="*/ 0 w 14680"/>
                  <a:gd name="T1" fmla="*/ 0 h 18108"/>
                  <a:gd name="T2" fmla="*/ 0 w 14680"/>
                  <a:gd name="T3" fmla="*/ 0 h 18108"/>
                  <a:gd name="T4" fmla="*/ 0 w 14680"/>
                  <a:gd name="T5" fmla="*/ 0 h 18108"/>
                  <a:gd name="T6" fmla="*/ 0 w 14680"/>
                  <a:gd name="T7" fmla="*/ 0 h 18108"/>
                  <a:gd name="T8" fmla="*/ 0 w 14680"/>
                  <a:gd name="T9" fmla="*/ 0 h 18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680" h="18108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  <a:moveTo>
                      <a:pt x="10298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53"/>
              <p:cNvSpPr>
                <a:spLocks/>
              </p:cNvSpPr>
              <p:nvPr/>
            </p:nvSpPr>
            <p:spPr bwMode="auto">
              <a:xfrm>
                <a:off x="392" y="232"/>
                <a:ext cx="7" cy="3"/>
              </a:xfrm>
              <a:custGeom>
                <a:avLst/>
                <a:gdLst>
                  <a:gd name="T0" fmla="*/ 0 w 21600"/>
                  <a:gd name="T1" fmla="*/ 0 h 9393"/>
                  <a:gd name="T2" fmla="*/ 0 w 21600"/>
                  <a:gd name="T3" fmla="*/ 0 h 9393"/>
                  <a:gd name="T4" fmla="*/ 0 w 21600"/>
                  <a:gd name="T5" fmla="*/ 0 h 9393"/>
                  <a:gd name="T6" fmla="*/ 0 w 21600"/>
                  <a:gd name="T7" fmla="*/ 0 h 9393"/>
                  <a:gd name="T8" fmla="*/ 0 w 21600"/>
                  <a:gd name="T9" fmla="*/ 0 h 9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9393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54"/>
              <p:cNvSpPr>
                <a:spLocks/>
              </p:cNvSpPr>
              <p:nvPr/>
            </p:nvSpPr>
            <p:spPr bwMode="auto">
              <a:xfrm>
                <a:off x="320" y="232"/>
                <a:ext cx="166" cy="223"/>
              </a:xfrm>
              <a:custGeom>
                <a:avLst/>
                <a:gdLst>
                  <a:gd name="T0" fmla="*/ 0 w 21517"/>
                  <a:gd name="T1" fmla="*/ 0 h 21336"/>
                  <a:gd name="T2" fmla="*/ 0 w 21517"/>
                  <a:gd name="T3" fmla="*/ 0 h 21336"/>
                  <a:gd name="T4" fmla="*/ 0 w 21517"/>
                  <a:gd name="T5" fmla="*/ 0 h 21336"/>
                  <a:gd name="T6" fmla="*/ 0 w 21517"/>
                  <a:gd name="T7" fmla="*/ 0 h 21336"/>
                  <a:gd name="T8" fmla="*/ 0 w 21517"/>
                  <a:gd name="T9" fmla="*/ 0 h 21336"/>
                  <a:gd name="T10" fmla="*/ 0 w 21517"/>
                  <a:gd name="T11" fmla="*/ 0 h 21336"/>
                  <a:gd name="T12" fmla="*/ 0 w 21517"/>
                  <a:gd name="T13" fmla="*/ 0 h 21336"/>
                  <a:gd name="T14" fmla="*/ 0 w 21517"/>
                  <a:gd name="T15" fmla="*/ 0 h 21336"/>
                  <a:gd name="T16" fmla="*/ 0 w 21517"/>
                  <a:gd name="T17" fmla="*/ 0 h 21336"/>
                  <a:gd name="T18" fmla="*/ 0 w 21517"/>
                  <a:gd name="T19" fmla="*/ 0 h 21336"/>
                  <a:gd name="T20" fmla="*/ 0 w 21517"/>
                  <a:gd name="T21" fmla="*/ 0 h 21336"/>
                  <a:gd name="T22" fmla="*/ 0 w 21517"/>
                  <a:gd name="T23" fmla="*/ 0 h 21336"/>
                  <a:gd name="T24" fmla="*/ 0 w 21517"/>
                  <a:gd name="T25" fmla="*/ 0 h 21336"/>
                  <a:gd name="T26" fmla="*/ 0 w 21517"/>
                  <a:gd name="T27" fmla="*/ 0 h 21336"/>
                  <a:gd name="T28" fmla="*/ 0 w 21517"/>
                  <a:gd name="T29" fmla="*/ 0 h 21336"/>
                  <a:gd name="T30" fmla="*/ 0 w 21517"/>
                  <a:gd name="T31" fmla="*/ 0 h 21336"/>
                  <a:gd name="T32" fmla="*/ 0 w 21517"/>
                  <a:gd name="T33" fmla="*/ 0 h 21336"/>
                  <a:gd name="T34" fmla="*/ 0 w 21517"/>
                  <a:gd name="T35" fmla="*/ 0 h 21336"/>
                  <a:gd name="T36" fmla="*/ 0 w 21517"/>
                  <a:gd name="T37" fmla="*/ 0 h 21336"/>
                  <a:gd name="T38" fmla="*/ 0 w 21517"/>
                  <a:gd name="T39" fmla="*/ 0 h 21336"/>
                  <a:gd name="T40" fmla="*/ 0 w 21517"/>
                  <a:gd name="T41" fmla="*/ 0 h 21336"/>
                  <a:gd name="T42" fmla="*/ 0 w 21517"/>
                  <a:gd name="T43" fmla="*/ 0 h 21336"/>
                  <a:gd name="T44" fmla="*/ 0 w 21517"/>
                  <a:gd name="T45" fmla="*/ 0 h 21336"/>
                  <a:gd name="T46" fmla="*/ 0 w 21517"/>
                  <a:gd name="T47" fmla="*/ 0 h 21336"/>
                  <a:gd name="T48" fmla="*/ 0 w 21517"/>
                  <a:gd name="T49" fmla="*/ 0 h 21336"/>
                  <a:gd name="T50" fmla="*/ 0 w 21517"/>
                  <a:gd name="T51" fmla="*/ 0 h 21336"/>
                  <a:gd name="T52" fmla="*/ 0 w 21517"/>
                  <a:gd name="T53" fmla="*/ 0 h 21336"/>
                  <a:gd name="T54" fmla="*/ 0 w 21517"/>
                  <a:gd name="T55" fmla="*/ 0 h 21336"/>
                  <a:gd name="T56" fmla="*/ 0 w 21517"/>
                  <a:gd name="T57" fmla="*/ 0 h 21336"/>
                  <a:gd name="T58" fmla="*/ 0 w 21517"/>
                  <a:gd name="T59" fmla="*/ 0 h 21336"/>
                  <a:gd name="T60" fmla="*/ 0 w 21517"/>
                  <a:gd name="T61" fmla="*/ 0 h 21336"/>
                  <a:gd name="T62" fmla="*/ 0 w 21517"/>
                  <a:gd name="T63" fmla="*/ 0 h 21336"/>
                  <a:gd name="T64" fmla="*/ 0 w 21517"/>
                  <a:gd name="T65" fmla="*/ 0 h 213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517" h="21336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  <a:moveTo>
                      <a:pt x="19567" y="793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55"/>
              <p:cNvSpPr>
                <a:spLocks/>
              </p:cNvSpPr>
              <p:nvPr/>
            </p:nvSpPr>
            <p:spPr bwMode="auto">
              <a:xfrm>
                <a:off x="184" y="272"/>
                <a:ext cx="3" cy="2"/>
              </a:xfrm>
              <a:custGeom>
                <a:avLst/>
                <a:gdLst>
                  <a:gd name="T0" fmla="*/ 0 w 16989"/>
                  <a:gd name="T1" fmla="*/ 0 h 15334"/>
                  <a:gd name="T2" fmla="*/ 0 w 16989"/>
                  <a:gd name="T3" fmla="*/ 0 h 15334"/>
                  <a:gd name="T4" fmla="*/ 0 w 16989"/>
                  <a:gd name="T5" fmla="*/ 0 h 15334"/>
                  <a:gd name="T6" fmla="*/ 0 w 16989"/>
                  <a:gd name="T7" fmla="*/ 0 h 15334"/>
                  <a:gd name="T8" fmla="*/ 0 w 16989"/>
                  <a:gd name="T9" fmla="*/ 0 h 15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989" h="15334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  <a:moveTo>
                      <a:pt x="5730" y="22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56"/>
              <p:cNvSpPr>
                <a:spLocks/>
              </p:cNvSpPr>
              <p:nvPr/>
            </p:nvSpPr>
            <p:spPr bwMode="auto">
              <a:xfrm>
                <a:off x="192" y="272"/>
                <a:ext cx="16" cy="8"/>
              </a:xfrm>
              <a:custGeom>
                <a:avLst/>
                <a:gdLst>
                  <a:gd name="T0" fmla="*/ 0 w 18999"/>
                  <a:gd name="T1" fmla="*/ 0 h 20934"/>
                  <a:gd name="T2" fmla="*/ 0 w 18999"/>
                  <a:gd name="T3" fmla="*/ 0 h 20934"/>
                  <a:gd name="T4" fmla="*/ 0 w 18999"/>
                  <a:gd name="T5" fmla="*/ 0 h 20934"/>
                  <a:gd name="T6" fmla="*/ 0 w 18999"/>
                  <a:gd name="T7" fmla="*/ 0 h 20934"/>
                  <a:gd name="T8" fmla="*/ 0 w 18999"/>
                  <a:gd name="T9" fmla="*/ 0 h 20934"/>
                  <a:gd name="T10" fmla="*/ 0 w 18999"/>
                  <a:gd name="T11" fmla="*/ 0 h 20934"/>
                  <a:gd name="T12" fmla="*/ 0 w 18999"/>
                  <a:gd name="T13" fmla="*/ 0 h 209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99" h="20934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  <a:moveTo>
                      <a:pt x="563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57"/>
              <p:cNvSpPr>
                <a:spLocks/>
              </p:cNvSpPr>
              <p:nvPr/>
            </p:nvSpPr>
            <p:spPr bwMode="auto">
              <a:xfrm>
                <a:off x="208" y="288"/>
                <a:ext cx="15" cy="4"/>
              </a:xfrm>
              <a:custGeom>
                <a:avLst/>
                <a:gdLst>
                  <a:gd name="T0" fmla="*/ 0 w 21600"/>
                  <a:gd name="T1" fmla="*/ 0 h 19826"/>
                  <a:gd name="T2" fmla="*/ 0 w 21600"/>
                  <a:gd name="T3" fmla="*/ 0 h 19826"/>
                  <a:gd name="T4" fmla="*/ 0 w 21600"/>
                  <a:gd name="T5" fmla="*/ 0 h 19826"/>
                  <a:gd name="T6" fmla="*/ 0 w 21600"/>
                  <a:gd name="T7" fmla="*/ 0 h 19826"/>
                  <a:gd name="T8" fmla="*/ 0 w 21600"/>
                  <a:gd name="T9" fmla="*/ 0 h 19826"/>
                  <a:gd name="T10" fmla="*/ 0 w 21600"/>
                  <a:gd name="T11" fmla="*/ 0 h 19826"/>
                  <a:gd name="T12" fmla="*/ 0 w 21600"/>
                  <a:gd name="T13" fmla="*/ 0 h 19826"/>
                  <a:gd name="T14" fmla="*/ 0 w 21600"/>
                  <a:gd name="T15" fmla="*/ 0 h 19826"/>
                  <a:gd name="T16" fmla="*/ 0 w 21600"/>
                  <a:gd name="T17" fmla="*/ 0 h 198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19826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  <a:moveTo>
                      <a:pt x="1565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58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16604"/>
                  <a:gd name="T1" fmla="*/ 0 h 17442"/>
                  <a:gd name="T2" fmla="*/ 0 w 16604"/>
                  <a:gd name="T3" fmla="*/ 0 h 17442"/>
                  <a:gd name="T4" fmla="*/ 0 w 16604"/>
                  <a:gd name="T5" fmla="*/ 0 h 17442"/>
                  <a:gd name="T6" fmla="*/ 0 w 16604"/>
                  <a:gd name="T7" fmla="*/ 0 h 174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604" h="17442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  <a:moveTo>
                      <a:pt x="15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59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21600"/>
                  <a:gd name="T1" fmla="*/ 0 h 12742"/>
                  <a:gd name="T2" fmla="*/ 0 w 21600"/>
                  <a:gd name="T3" fmla="*/ 0 h 12742"/>
                  <a:gd name="T4" fmla="*/ 0 w 21600"/>
                  <a:gd name="T5" fmla="*/ 0 h 12742"/>
                  <a:gd name="T6" fmla="*/ 0 w 21600"/>
                  <a:gd name="T7" fmla="*/ 0 h 127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12742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  <a:moveTo>
                      <a:pt x="0" y="1274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60"/>
              <p:cNvSpPr>
                <a:spLocks/>
              </p:cNvSpPr>
              <p:nvPr/>
            </p:nvSpPr>
            <p:spPr bwMode="auto">
              <a:xfrm>
                <a:off x="232" y="288"/>
                <a:ext cx="2" cy="1"/>
              </a:xfrm>
              <a:custGeom>
                <a:avLst/>
                <a:gdLst>
                  <a:gd name="T0" fmla="*/ 0 w 17161"/>
                  <a:gd name="T1" fmla="*/ 0 h 13638"/>
                  <a:gd name="T2" fmla="*/ 0 w 17161"/>
                  <a:gd name="T3" fmla="*/ 0 h 13638"/>
                  <a:gd name="T4" fmla="*/ 0 w 17161"/>
                  <a:gd name="T5" fmla="*/ 0 h 13638"/>
                  <a:gd name="T6" fmla="*/ 0 w 17161"/>
                  <a:gd name="T7" fmla="*/ 0 h 1363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61" h="13638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  <a:moveTo>
                      <a:pt x="158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61"/>
              <p:cNvSpPr>
                <a:spLocks/>
              </p:cNvSpPr>
              <p:nvPr/>
            </p:nvSpPr>
            <p:spPr bwMode="auto">
              <a:xfrm>
                <a:off x="224" y="288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62"/>
              <p:cNvSpPr>
                <a:spLocks/>
              </p:cNvSpPr>
              <p:nvPr/>
            </p:nvSpPr>
            <p:spPr bwMode="auto">
              <a:xfrm>
                <a:off x="216" y="304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63"/>
              <p:cNvSpPr>
                <a:spLocks/>
              </p:cNvSpPr>
              <p:nvPr/>
            </p:nvSpPr>
            <p:spPr bwMode="auto">
              <a:xfrm>
                <a:off x="480" y="384"/>
                <a:ext cx="1" cy="2"/>
              </a:xfrm>
              <a:custGeom>
                <a:avLst/>
                <a:gdLst>
                  <a:gd name="T0" fmla="*/ 0 w 16557"/>
                  <a:gd name="T1" fmla="*/ 0 h 18344"/>
                  <a:gd name="T2" fmla="*/ 0 w 16557"/>
                  <a:gd name="T3" fmla="*/ 0 h 18344"/>
                  <a:gd name="T4" fmla="*/ 0 w 16557"/>
                  <a:gd name="T5" fmla="*/ 0 h 18344"/>
                  <a:gd name="T6" fmla="*/ 0 w 16557"/>
                  <a:gd name="T7" fmla="*/ 0 h 183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557" h="18344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  <a:moveTo>
                      <a:pt x="0" y="162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790196" y="2798607"/>
            <a:ext cx="1479449" cy="1528338"/>
            <a:chOff x="6790196" y="2798607"/>
            <a:chExt cx="1479449" cy="1528338"/>
          </a:xfrm>
        </p:grpSpPr>
        <p:sp>
          <p:nvSpPr>
            <p:cNvPr id="10" name="Oval 65"/>
            <p:cNvSpPr/>
            <p:nvPr/>
          </p:nvSpPr>
          <p:spPr bwMode="auto">
            <a:xfrm>
              <a:off x="6790196" y="2847496"/>
              <a:ext cx="1479449" cy="1479449"/>
            </a:xfrm>
            <a:prstGeom prst="ellipse">
              <a:avLst/>
            </a:prstGeom>
            <a:solidFill>
              <a:srgbClr val="778495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TextBox 66"/>
            <p:cNvSpPr txBox="1"/>
            <p:nvPr/>
          </p:nvSpPr>
          <p:spPr>
            <a:xfrm>
              <a:off x="6894901" y="3257313"/>
              <a:ext cx="1244764" cy="3000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2000" b="1" spc="-83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Oval 68"/>
            <p:cNvSpPr>
              <a:spLocks noChangeAspect="1"/>
            </p:cNvSpPr>
            <p:nvPr/>
          </p:nvSpPr>
          <p:spPr bwMode="auto">
            <a:xfrm>
              <a:off x="7771112" y="2798607"/>
              <a:ext cx="496124" cy="496124"/>
            </a:xfrm>
            <a:prstGeom prst="ellipse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69"/>
            <p:cNvGrpSpPr>
              <a:grpSpLocks/>
            </p:cNvGrpSpPr>
            <p:nvPr/>
          </p:nvGrpSpPr>
          <p:grpSpPr bwMode="auto">
            <a:xfrm>
              <a:off x="7863817" y="2914544"/>
              <a:ext cx="283859" cy="252320"/>
              <a:chOff x="0" y="0"/>
              <a:chExt cx="576" cy="515"/>
            </a:xfrm>
            <a:solidFill>
              <a:schemeClr val="bg1"/>
            </a:solidFill>
            <a:effectLst/>
          </p:grpSpPr>
          <p:sp>
            <p:nvSpPr>
              <p:cNvPr id="30" name="Freeform: Shape 70"/>
              <p:cNvSpPr>
                <a:spLocks/>
              </p:cNvSpPr>
              <p:nvPr/>
            </p:nvSpPr>
            <p:spPr bwMode="auto">
              <a:xfrm>
                <a:off x="0" y="0"/>
                <a:ext cx="576" cy="5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1936" y="0"/>
                    </a:moveTo>
                    <a:cubicBezTo>
                      <a:pt x="6599" y="0"/>
                      <a:pt x="2272" y="4836"/>
                      <a:pt x="2272" y="10800"/>
                    </a:cubicBezTo>
                    <a:cubicBezTo>
                      <a:pt x="2272" y="10815"/>
                      <a:pt x="2273" y="10840"/>
                      <a:pt x="2273" y="10861"/>
                    </a:cubicBezTo>
                    <a:lnTo>
                      <a:pt x="0" y="10861"/>
                    </a:lnTo>
                    <a:lnTo>
                      <a:pt x="3616" y="14894"/>
                    </a:lnTo>
                    <a:lnTo>
                      <a:pt x="7238" y="10861"/>
                    </a:lnTo>
                    <a:lnTo>
                      <a:pt x="4958" y="10861"/>
                    </a:lnTo>
                    <a:cubicBezTo>
                      <a:pt x="4958" y="10860"/>
                      <a:pt x="4958" y="10859"/>
                      <a:pt x="4958" y="10858"/>
                    </a:cubicBezTo>
                    <a:cubicBezTo>
                      <a:pt x="4958" y="10838"/>
                      <a:pt x="4957" y="10814"/>
                      <a:pt x="4957" y="10800"/>
                    </a:cubicBezTo>
                    <a:cubicBezTo>
                      <a:pt x="4957" y="6499"/>
                      <a:pt x="8088" y="3000"/>
                      <a:pt x="11936" y="3000"/>
                    </a:cubicBezTo>
                    <a:cubicBezTo>
                      <a:pt x="15785" y="3000"/>
                      <a:pt x="18916" y="6499"/>
                      <a:pt x="18916" y="10800"/>
                    </a:cubicBezTo>
                    <a:cubicBezTo>
                      <a:pt x="18916" y="15101"/>
                      <a:pt x="15785" y="18600"/>
                      <a:pt x="11936" y="18600"/>
                    </a:cubicBezTo>
                    <a:cubicBezTo>
                      <a:pt x="9601" y="18600"/>
                      <a:pt x="7530" y="17309"/>
                      <a:pt x="6263" y="15335"/>
                    </a:cubicBezTo>
                    <a:lnTo>
                      <a:pt x="5132" y="16594"/>
                    </a:lnTo>
                    <a:lnTo>
                      <a:pt x="4341" y="17474"/>
                    </a:lnTo>
                    <a:cubicBezTo>
                      <a:pt x="6111" y="19986"/>
                      <a:pt x="8854" y="21600"/>
                      <a:pt x="11936" y="21600"/>
                    </a:cubicBezTo>
                    <a:cubicBezTo>
                      <a:pt x="17274" y="21600"/>
                      <a:pt x="21600" y="16765"/>
                      <a:pt x="21600" y="10800"/>
                    </a:cubicBezTo>
                    <a:cubicBezTo>
                      <a:pt x="21600" y="4836"/>
                      <a:pt x="17273" y="0"/>
                      <a:pt x="11936" y="0"/>
                    </a:cubicBezTo>
                    <a:close/>
                    <a:moveTo>
                      <a:pt x="11936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71"/>
              <p:cNvSpPr>
                <a:spLocks/>
              </p:cNvSpPr>
              <p:nvPr/>
            </p:nvSpPr>
            <p:spPr bwMode="auto">
              <a:xfrm>
                <a:off x="304" y="128"/>
                <a:ext cx="134" cy="2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4168"/>
                    </a:lnTo>
                    <a:lnTo>
                      <a:pt x="32" y="14168"/>
                    </a:lnTo>
                    <a:lnTo>
                      <a:pt x="18924" y="21600"/>
                    </a:lnTo>
                    <a:lnTo>
                      <a:pt x="21600" y="18903"/>
                    </a:lnTo>
                    <a:lnTo>
                      <a:pt x="5054" y="12394"/>
                    </a:lnTo>
                    <a:lnTo>
                      <a:pt x="5054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9" name="Straight Connector 77"/>
          <p:cNvCxnSpPr/>
          <p:nvPr/>
        </p:nvCxnSpPr>
        <p:spPr bwMode="auto">
          <a:xfrm>
            <a:off x="2078009" y="2197704"/>
            <a:ext cx="205618" cy="71509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rgbClr val="39425D"/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1" name="组合 50"/>
          <p:cNvGrpSpPr/>
          <p:nvPr/>
        </p:nvGrpSpPr>
        <p:grpSpPr>
          <a:xfrm>
            <a:off x="791872" y="1005576"/>
            <a:ext cx="1291658" cy="1527037"/>
            <a:chOff x="791872" y="1005576"/>
            <a:chExt cx="1291658" cy="1527037"/>
          </a:xfrm>
        </p:grpSpPr>
        <p:sp>
          <p:nvSpPr>
            <p:cNvPr id="15" name="Oval 73"/>
            <p:cNvSpPr/>
            <p:nvPr/>
          </p:nvSpPr>
          <p:spPr bwMode="auto">
            <a:xfrm>
              <a:off x="791872" y="1243646"/>
              <a:ext cx="1288968" cy="1288967"/>
            </a:xfrm>
            <a:prstGeom prst="ellipse">
              <a:avLst/>
            </a:prstGeom>
            <a:solidFill>
              <a:srgbClr val="39425D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TextBox 74"/>
            <p:cNvSpPr txBox="1"/>
            <p:nvPr/>
          </p:nvSpPr>
          <p:spPr>
            <a:xfrm>
              <a:off x="791872" y="1666052"/>
              <a:ext cx="1291658" cy="300083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algn="ctr"/>
              <a:r>
                <a:rPr lang="zh-CN" altLang="en-US" sz="2400" b="1" spc="-83" baseline="30000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75"/>
            <p:cNvSpPr txBox="1"/>
            <p:nvPr/>
          </p:nvSpPr>
          <p:spPr>
            <a:xfrm>
              <a:off x="791872" y="1966135"/>
              <a:ext cx="1291658" cy="26055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Oval 76"/>
            <p:cNvSpPr>
              <a:spLocks noChangeAspect="1"/>
            </p:cNvSpPr>
            <p:nvPr/>
          </p:nvSpPr>
          <p:spPr bwMode="auto">
            <a:xfrm>
              <a:off x="877021" y="1005576"/>
              <a:ext cx="496124" cy="496124"/>
            </a:xfrm>
            <a:prstGeom prst="ellipse">
              <a:avLst/>
            </a:prstGeom>
            <a:solidFill>
              <a:srgbClr val="778495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78"/>
            <p:cNvSpPr>
              <a:spLocks/>
            </p:cNvSpPr>
            <p:nvPr/>
          </p:nvSpPr>
          <p:spPr bwMode="auto">
            <a:xfrm>
              <a:off x="1056932" y="1119913"/>
              <a:ext cx="129983" cy="256144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25" name="Straight Connector 84"/>
          <p:cNvCxnSpPr/>
          <p:nvPr/>
        </p:nvCxnSpPr>
        <p:spPr bwMode="auto">
          <a:xfrm>
            <a:off x="6296699" y="2585379"/>
            <a:ext cx="611902" cy="499205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rgbClr val="39425D"/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5" name="组合 54"/>
          <p:cNvGrpSpPr/>
          <p:nvPr/>
        </p:nvGrpSpPr>
        <p:grpSpPr>
          <a:xfrm>
            <a:off x="4551255" y="1019507"/>
            <a:ext cx="2060803" cy="1827990"/>
            <a:chOff x="4551255" y="1019507"/>
            <a:chExt cx="2060803" cy="1827990"/>
          </a:xfrm>
        </p:grpSpPr>
        <p:grpSp>
          <p:nvGrpSpPr>
            <p:cNvPr id="53" name="组合 52"/>
            <p:cNvGrpSpPr/>
            <p:nvPr/>
          </p:nvGrpSpPr>
          <p:grpSpPr>
            <a:xfrm>
              <a:off x="4741617" y="1019507"/>
              <a:ext cx="1705356" cy="1827990"/>
              <a:chOff x="4741617" y="1019507"/>
              <a:chExt cx="1705356" cy="1827990"/>
            </a:xfrm>
          </p:grpSpPr>
          <p:sp>
            <p:nvSpPr>
              <p:cNvPr id="21" name="Oval 80"/>
              <p:cNvSpPr/>
              <p:nvPr/>
            </p:nvSpPr>
            <p:spPr bwMode="auto">
              <a:xfrm>
                <a:off x="4741617" y="1142142"/>
                <a:ext cx="1705356" cy="1705355"/>
              </a:xfrm>
              <a:prstGeom prst="ellipse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2" name="TextBox 81"/>
              <p:cNvSpPr txBox="1"/>
              <p:nvPr/>
            </p:nvSpPr>
            <p:spPr>
              <a:xfrm>
                <a:off x="4935326" y="1653648"/>
                <a:ext cx="1292662" cy="300083"/>
              </a:xfrm>
              <a:prstGeom prst="rect">
                <a:avLst/>
              </a:prstGeom>
              <a:noFill/>
              <a:effectLst/>
            </p:spPr>
            <p:txBody>
              <a:bodyPr wrap="none" anchor="ctr" anchorCtr="1">
                <a:normAutofit fontScale="85000" lnSpcReduction="20000"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Freeform: Shape 83"/>
              <p:cNvSpPr>
                <a:spLocks/>
              </p:cNvSpPr>
              <p:nvPr/>
            </p:nvSpPr>
            <p:spPr bwMode="auto">
              <a:xfrm>
                <a:off x="5774152" y="1019507"/>
                <a:ext cx="600563" cy="600563"/>
              </a:xfrm>
              <a:custGeom>
                <a:avLst/>
                <a:gdLst>
                  <a:gd name="T0" fmla="*/ 0 w 3223"/>
                  <a:gd name="T1" fmla="*/ 1612 h 3223"/>
                  <a:gd name="T2" fmla="*/ 0 w 3223"/>
                  <a:gd name="T3" fmla="*/ 1612 h 3223"/>
                  <a:gd name="T4" fmla="*/ 1611 w 3223"/>
                  <a:gd name="T5" fmla="*/ 0 h 3223"/>
                  <a:gd name="T6" fmla="*/ 3223 w 3223"/>
                  <a:gd name="T7" fmla="*/ 1612 h 3223"/>
                  <a:gd name="T8" fmla="*/ 1611 w 3223"/>
                  <a:gd name="T9" fmla="*/ 3223 h 3223"/>
                  <a:gd name="T10" fmla="*/ 0 w 3223"/>
                  <a:gd name="T11" fmla="*/ 1612 h 3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23" h="3223">
                    <a:moveTo>
                      <a:pt x="0" y="1612"/>
                    </a:moveTo>
                    <a:lnTo>
                      <a:pt x="0" y="1612"/>
                    </a:lnTo>
                    <a:cubicBezTo>
                      <a:pt x="0" y="722"/>
                      <a:pt x="721" y="0"/>
                      <a:pt x="1611" y="0"/>
                    </a:cubicBezTo>
                    <a:cubicBezTo>
                      <a:pt x="2501" y="0"/>
                      <a:pt x="3223" y="722"/>
                      <a:pt x="3223" y="1612"/>
                    </a:cubicBezTo>
                    <a:cubicBezTo>
                      <a:pt x="3223" y="2502"/>
                      <a:pt x="2501" y="3223"/>
                      <a:pt x="1611" y="3223"/>
                    </a:cubicBezTo>
                    <a:cubicBezTo>
                      <a:pt x="721" y="3223"/>
                      <a:pt x="0" y="2502"/>
                      <a:pt x="0" y="1612"/>
                    </a:cubicBezTo>
                    <a:close/>
                  </a:path>
                </a:pathLst>
              </a:custGeom>
              <a:solidFill>
                <a:srgbClr val="778495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grpSp>
            <p:nvGrpSpPr>
              <p:cNvPr id="26" name="Group 85"/>
              <p:cNvGrpSpPr>
                <a:grpSpLocks/>
              </p:cNvGrpSpPr>
              <p:nvPr/>
            </p:nvGrpSpPr>
            <p:grpSpPr bwMode="auto">
              <a:xfrm>
                <a:off x="5965565" y="1157132"/>
                <a:ext cx="283861" cy="250217"/>
                <a:chOff x="52" y="-52"/>
                <a:chExt cx="578" cy="508"/>
              </a:xfrm>
              <a:solidFill>
                <a:schemeClr val="bg1"/>
              </a:solidFill>
              <a:effectLst/>
            </p:grpSpPr>
            <p:sp>
              <p:nvSpPr>
                <p:cNvPr id="27" name="Freeform: Shape 86"/>
                <p:cNvSpPr>
                  <a:spLocks/>
                </p:cNvSpPr>
                <p:nvPr/>
              </p:nvSpPr>
              <p:spPr bwMode="auto">
                <a:xfrm>
                  <a:off x="52" y="44"/>
                  <a:ext cx="412" cy="41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600" h="21600">
                      <a:moveTo>
                        <a:pt x="18899" y="18001"/>
                      </a:moveTo>
                      <a:cubicBezTo>
                        <a:pt x="18899" y="18497"/>
                        <a:pt x="18495" y="18900"/>
                        <a:pt x="17998" y="18900"/>
                      </a:cubicBezTo>
                      <a:lnTo>
                        <a:pt x="3601" y="18900"/>
                      </a:lnTo>
                      <a:cubicBezTo>
                        <a:pt x="3105" y="18900"/>
                        <a:pt x="2701" y="18497"/>
                        <a:pt x="2701" y="18001"/>
                      </a:cubicBezTo>
                      <a:lnTo>
                        <a:pt x="2701" y="3598"/>
                      </a:lnTo>
                      <a:cubicBezTo>
                        <a:pt x="2701" y="3102"/>
                        <a:pt x="3105" y="2698"/>
                        <a:pt x="3601" y="2698"/>
                      </a:cubicBezTo>
                      <a:lnTo>
                        <a:pt x="16077" y="2698"/>
                      </a:lnTo>
                      <a:lnTo>
                        <a:pt x="18707" y="70"/>
                      </a:lnTo>
                      <a:cubicBezTo>
                        <a:pt x="18478" y="25"/>
                        <a:pt x="18241" y="0"/>
                        <a:pt x="17998" y="0"/>
                      </a:cubicBezTo>
                      <a:lnTo>
                        <a:pt x="3601" y="0"/>
                      </a:lnTo>
                      <a:cubicBezTo>
                        <a:pt x="1612" y="0"/>
                        <a:pt x="0" y="1611"/>
                        <a:pt x="0" y="3598"/>
                      </a:cubicBezTo>
                      <a:lnTo>
                        <a:pt x="0" y="18001"/>
                      </a:lnTo>
                      <a:cubicBezTo>
                        <a:pt x="0" y="19989"/>
                        <a:pt x="1612" y="21600"/>
                        <a:pt x="3601" y="21600"/>
                      </a:cubicBezTo>
                      <a:lnTo>
                        <a:pt x="17998" y="21600"/>
                      </a:lnTo>
                      <a:cubicBezTo>
                        <a:pt x="19987" y="21600"/>
                        <a:pt x="21600" y="19989"/>
                        <a:pt x="21600" y="18001"/>
                      </a:cubicBezTo>
                      <a:lnTo>
                        <a:pt x="21600" y="10014"/>
                      </a:lnTo>
                      <a:lnTo>
                        <a:pt x="18899" y="12712"/>
                      </a:lnTo>
                      <a:lnTo>
                        <a:pt x="18899" y="18001"/>
                      </a:lnTo>
                      <a:close/>
                      <a:moveTo>
                        <a:pt x="18899" y="18001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: Shape 87"/>
                <p:cNvSpPr>
                  <a:spLocks/>
                </p:cNvSpPr>
                <p:nvPr/>
              </p:nvSpPr>
              <p:spPr bwMode="auto">
                <a:xfrm>
                  <a:off x="228" y="28"/>
                  <a:ext cx="331" cy="33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00" h="21600">
                      <a:moveTo>
                        <a:pt x="21600" y="4818"/>
                      </a:moveTo>
                      <a:lnTo>
                        <a:pt x="16780" y="0"/>
                      </a:lnTo>
                      <a:lnTo>
                        <a:pt x="2322" y="14460"/>
                      </a:lnTo>
                      <a:lnTo>
                        <a:pt x="2320" y="14460"/>
                      </a:lnTo>
                      <a:lnTo>
                        <a:pt x="2320" y="14462"/>
                      </a:lnTo>
                      <a:lnTo>
                        <a:pt x="2319" y="14462"/>
                      </a:lnTo>
                      <a:lnTo>
                        <a:pt x="2320" y="14462"/>
                      </a:lnTo>
                      <a:lnTo>
                        <a:pt x="0" y="21600"/>
                      </a:lnTo>
                      <a:lnTo>
                        <a:pt x="7138" y="19281"/>
                      </a:lnTo>
                      <a:lnTo>
                        <a:pt x="7140" y="19281"/>
                      </a:lnTo>
                      <a:lnTo>
                        <a:pt x="7140" y="19279"/>
                      </a:lnTo>
                      <a:lnTo>
                        <a:pt x="21600" y="4818"/>
                      </a:lnTo>
                      <a:close/>
                      <a:moveTo>
                        <a:pt x="5635" y="15238"/>
                      </a:moveTo>
                      <a:lnTo>
                        <a:pt x="4840" y="14443"/>
                      </a:lnTo>
                      <a:lnTo>
                        <a:pt x="16793" y="2490"/>
                      </a:lnTo>
                      <a:lnTo>
                        <a:pt x="17587" y="3283"/>
                      </a:lnTo>
                      <a:lnTo>
                        <a:pt x="5635" y="15238"/>
                      </a:lnTo>
                      <a:close/>
                      <a:moveTo>
                        <a:pt x="5635" y="1523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: Shape 88"/>
                <p:cNvSpPr>
                  <a:spLocks/>
                </p:cNvSpPr>
                <p:nvPr/>
              </p:nvSpPr>
              <p:spPr bwMode="auto">
                <a:xfrm>
                  <a:off x="508" y="-52"/>
                  <a:ext cx="122" cy="1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13026" y="21600"/>
                      </a:moveTo>
                      <a:lnTo>
                        <a:pt x="0" y="8574"/>
                      </a:lnTo>
                      <a:lnTo>
                        <a:pt x="8574" y="0"/>
                      </a:lnTo>
                      <a:lnTo>
                        <a:pt x="21600" y="13026"/>
                      </a:lnTo>
                      <a:lnTo>
                        <a:pt x="13026" y="21600"/>
                      </a:lnTo>
                      <a:close/>
                      <a:moveTo>
                        <a:pt x="13026" y="2160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3" name="TextBox 82"/>
            <p:cNvSpPr txBox="1"/>
            <p:nvPr/>
          </p:nvSpPr>
          <p:spPr>
            <a:xfrm>
              <a:off x="4551255" y="2127362"/>
              <a:ext cx="2060803" cy="35822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6486881" y="3557396"/>
            <a:ext cx="2060803" cy="325666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normAutofit fontScale="92500"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293085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16241" y="1901561"/>
            <a:ext cx="2321652" cy="2321652"/>
            <a:chOff x="5616241" y="1901561"/>
            <a:chExt cx="2321652" cy="2321652"/>
          </a:xfrm>
        </p:grpSpPr>
        <p:sp>
          <p:nvSpPr>
            <p:cNvPr id="8" name="Teardrop 39"/>
            <p:cNvSpPr/>
            <p:nvPr/>
          </p:nvSpPr>
          <p:spPr>
            <a:xfrm rot="13500000">
              <a:off x="5616241" y="1901561"/>
              <a:ext cx="2321652" cy="2321652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TextBox 37"/>
            <p:cNvSpPr txBox="1">
              <a:spLocks/>
            </p:cNvSpPr>
            <p:nvPr/>
          </p:nvSpPr>
          <p:spPr>
            <a:xfrm>
              <a:off x="5908485" y="3098315"/>
              <a:ext cx="1565668" cy="763106"/>
            </a:xfrm>
            <a:prstGeom prst="rect">
              <a:avLst/>
            </a:prstGeom>
          </p:spPr>
          <p:txBody>
            <a:bodyPr vert="horz" wrap="none" anchor="ctr" anchorCtr="1">
              <a:normAutofit fontScale="92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</a:t>
              </a:r>
              <a:b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预设 </a:t>
              </a:r>
            </a:p>
          </p:txBody>
        </p:sp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6439238" y="2652291"/>
              <a:ext cx="504161" cy="432772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43085" y="2865396"/>
            <a:ext cx="1704575" cy="1704575"/>
            <a:chOff x="3743085" y="2865396"/>
            <a:chExt cx="1704575" cy="1704575"/>
          </a:xfrm>
        </p:grpSpPr>
        <p:sp>
          <p:nvSpPr>
            <p:cNvPr id="9" name="Teardrop 40"/>
            <p:cNvSpPr/>
            <p:nvPr/>
          </p:nvSpPr>
          <p:spPr>
            <a:xfrm rot="8100000" flipH="1">
              <a:off x="3743085" y="2865396"/>
              <a:ext cx="1704575" cy="170457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TextBox 35"/>
            <p:cNvSpPr txBox="1">
              <a:spLocks/>
            </p:cNvSpPr>
            <p:nvPr/>
          </p:nvSpPr>
          <p:spPr>
            <a:xfrm>
              <a:off x="4029889" y="3705841"/>
              <a:ext cx="1146657" cy="603652"/>
            </a:xfrm>
            <a:prstGeom prst="rect">
              <a:avLst/>
            </a:prstGeom>
          </p:spPr>
          <p:txBody>
            <a:bodyPr vert="horz" wrap="none" anchor="ctr" anchorCtr="1"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</a:t>
              </a:r>
              <a:b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预设 </a:t>
              </a:r>
            </a:p>
          </p:txBody>
        </p:sp>
        <p:sp>
          <p:nvSpPr>
            <p:cNvPr id="16" name="Freeform: Shape 67"/>
            <p:cNvSpPr>
              <a:spLocks/>
            </p:cNvSpPr>
            <p:nvPr/>
          </p:nvSpPr>
          <p:spPr bwMode="auto">
            <a:xfrm>
              <a:off x="4309363" y="3163679"/>
              <a:ext cx="587711" cy="459942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84661" y="1502593"/>
            <a:ext cx="1070361" cy="1070361"/>
            <a:chOff x="5784661" y="1502593"/>
            <a:chExt cx="1070361" cy="1070361"/>
          </a:xfrm>
        </p:grpSpPr>
        <p:sp>
          <p:nvSpPr>
            <p:cNvPr id="13" name="Teardrop 50"/>
            <p:cNvSpPr/>
            <p:nvPr/>
          </p:nvSpPr>
          <p:spPr>
            <a:xfrm rot="8100000" flipH="1">
              <a:off x="5784661" y="1502593"/>
              <a:ext cx="1070361" cy="1070361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TextBox 45"/>
            <p:cNvSpPr txBox="1">
              <a:spLocks/>
            </p:cNvSpPr>
            <p:nvPr/>
          </p:nvSpPr>
          <p:spPr>
            <a:xfrm>
              <a:off x="5857740" y="1956427"/>
              <a:ext cx="913285" cy="430519"/>
            </a:xfrm>
            <a:prstGeom prst="rect">
              <a:avLst/>
            </a:prstGeom>
          </p:spPr>
          <p:txBody>
            <a:bodyPr vert="horz" wrap="none" anchor="ctr" anchorCtr="1">
              <a:normAutofit fontScale="92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</a:t>
              </a:r>
              <a:b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预设</a:t>
              </a:r>
            </a:p>
          </p:txBody>
        </p:sp>
        <p:sp>
          <p:nvSpPr>
            <p:cNvPr id="18" name="Freeform: Shape 69"/>
            <p:cNvSpPr>
              <a:spLocks/>
            </p:cNvSpPr>
            <p:nvPr/>
          </p:nvSpPr>
          <p:spPr bwMode="auto">
            <a:xfrm>
              <a:off x="6193218" y="1652745"/>
              <a:ext cx="251947" cy="261922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960879" y="897369"/>
            <a:ext cx="1457845" cy="1457844"/>
            <a:chOff x="6960879" y="897369"/>
            <a:chExt cx="1457845" cy="1457844"/>
          </a:xfrm>
        </p:grpSpPr>
        <p:sp>
          <p:nvSpPr>
            <p:cNvPr id="12" name="Teardrop 49"/>
            <p:cNvSpPr/>
            <p:nvPr/>
          </p:nvSpPr>
          <p:spPr>
            <a:xfrm rot="13500000">
              <a:off x="6960880" y="897368"/>
              <a:ext cx="1457844" cy="145784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TextBox 47"/>
            <p:cNvSpPr txBox="1">
              <a:spLocks/>
            </p:cNvSpPr>
            <p:nvPr/>
          </p:nvSpPr>
          <p:spPr>
            <a:xfrm>
              <a:off x="7197434" y="1555944"/>
              <a:ext cx="1001016" cy="585415"/>
            </a:xfrm>
            <a:prstGeom prst="rect">
              <a:avLst/>
            </a:prstGeom>
          </p:spPr>
          <p:txBody>
            <a:bodyPr vert="horz" wrap="none" anchor="ctr" anchorCtr="1"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</a:t>
              </a:r>
              <a:b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预设 </a:t>
              </a:r>
            </a:p>
          </p:txBody>
        </p:sp>
        <p:sp>
          <p:nvSpPr>
            <p:cNvPr id="19" name="Freeform: Shape 70"/>
            <p:cNvSpPr>
              <a:spLocks/>
            </p:cNvSpPr>
            <p:nvPr/>
          </p:nvSpPr>
          <p:spPr bwMode="auto">
            <a:xfrm>
              <a:off x="7476051" y="1114771"/>
              <a:ext cx="427502" cy="444430"/>
            </a:xfrm>
            <a:custGeom>
              <a:avLst/>
              <a:gdLst>
                <a:gd name="T0" fmla="*/ 248 w 444"/>
                <a:gd name="T1" fmla="*/ 337 h 462"/>
                <a:gd name="T2" fmla="*/ 248 w 444"/>
                <a:gd name="T3" fmla="*/ 337 h 462"/>
                <a:gd name="T4" fmla="*/ 320 w 444"/>
                <a:gd name="T5" fmla="*/ 257 h 462"/>
                <a:gd name="T6" fmla="*/ 443 w 444"/>
                <a:gd name="T7" fmla="*/ 71 h 462"/>
                <a:gd name="T8" fmla="*/ 426 w 444"/>
                <a:gd name="T9" fmla="*/ 53 h 462"/>
                <a:gd name="T10" fmla="*/ 346 w 444"/>
                <a:gd name="T11" fmla="*/ 53 h 462"/>
                <a:gd name="T12" fmla="*/ 222 w 444"/>
                <a:gd name="T13" fmla="*/ 0 h 462"/>
                <a:gd name="T14" fmla="*/ 98 w 444"/>
                <a:gd name="T15" fmla="*/ 53 h 462"/>
                <a:gd name="T16" fmla="*/ 18 w 444"/>
                <a:gd name="T17" fmla="*/ 53 h 462"/>
                <a:gd name="T18" fmla="*/ 0 w 444"/>
                <a:gd name="T19" fmla="*/ 71 h 462"/>
                <a:gd name="T20" fmla="*/ 124 w 444"/>
                <a:gd name="T21" fmla="*/ 257 h 462"/>
                <a:gd name="T22" fmla="*/ 195 w 444"/>
                <a:gd name="T23" fmla="*/ 337 h 462"/>
                <a:gd name="T24" fmla="*/ 195 w 444"/>
                <a:gd name="T25" fmla="*/ 372 h 462"/>
                <a:gd name="T26" fmla="*/ 107 w 444"/>
                <a:gd name="T27" fmla="*/ 416 h 462"/>
                <a:gd name="T28" fmla="*/ 222 w 444"/>
                <a:gd name="T29" fmla="*/ 461 h 462"/>
                <a:gd name="T30" fmla="*/ 328 w 444"/>
                <a:gd name="T31" fmla="*/ 416 h 462"/>
                <a:gd name="T32" fmla="*/ 248 w 444"/>
                <a:gd name="T33" fmla="*/ 372 h 462"/>
                <a:gd name="T34" fmla="*/ 248 w 444"/>
                <a:gd name="T35" fmla="*/ 337 h 462"/>
                <a:gd name="T36" fmla="*/ 320 w 444"/>
                <a:gd name="T37" fmla="*/ 212 h 462"/>
                <a:gd name="T38" fmla="*/ 320 w 444"/>
                <a:gd name="T39" fmla="*/ 212 h 462"/>
                <a:gd name="T40" fmla="*/ 346 w 444"/>
                <a:gd name="T41" fmla="*/ 89 h 462"/>
                <a:gd name="T42" fmla="*/ 408 w 444"/>
                <a:gd name="T43" fmla="*/ 89 h 462"/>
                <a:gd name="T44" fmla="*/ 320 w 444"/>
                <a:gd name="T45" fmla="*/ 212 h 462"/>
                <a:gd name="T46" fmla="*/ 222 w 444"/>
                <a:gd name="T47" fmla="*/ 36 h 462"/>
                <a:gd name="T48" fmla="*/ 222 w 444"/>
                <a:gd name="T49" fmla="*/ 36 h 462"/>
                <a:gd name="T50" fmla="*/ 320 w 444"/>
                <a:gd name="T51" fmla="*/ 71 h 462"/>
                <a:gd name="T52" fmla="*/ 222 w 444"/>
                <a:gd name="T53" fmla="*/ 115 h 462"/>
                <a:gd name="T54" fmla="*/ 124 w 444"/>
                <a:gd name="T55" fmla="*/ 71 h 462"/>
                <a:gd name="T56" fmla="*/ 222 w 444"/>
                <a:gd name="T57" fmla="*/ 36 h 462"/>
                <a:gd name="T58" fmla="*/ 36 w 444"/>
                <a:gd name="T59" fmla="*/ 89 h 462"/>
                <a:gd name="T60" fmla="*/ 36 w 444"/>
                <a:gd name="T61" fmla="*/ 89 h 462"/>
                <a:gd name="T62" fmla="*/ 98 w 444"/>
                <a:gd name="T63" fmla="*/ 89 h 462"/>
                <a:gd name="T64" fmla="*/ 124 w 444"/>
                <a:gd name="T65" fmla="*/ 212 h 462"/>
                <a:gd name="T66" fmla="*/ 36 w 444"/>
                <a:gd name="T67" fmla="*/ 8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67452" y="1203991"/>
            <a:ext cx="3976883" cy="2650865"/>
            <a:chOff x="867452" y="1203991"/>
            <a:chExt cx="3976883" cy="2650865"/>
          </a:xfrm>
        </p:grpSpPr>
        <p:sp>
          <p:nvSpPr>
            <p:cNvPr id="4" name="TextBox 51"/>
            <p:cNvSpPr txBox="1">
              <a:spLocks/>
            </p:cNvSpPr>
            <p:nvPr/>
          </p:nvSpPr>
          <p:spPr>
            <a:xfrm>
              <a:off x="884074" y="1203991"/>
              <a:ext cx="3960261" cy="75243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  <a:b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grpSp>
          <p:nvGrpSpPr>
            <p:cNvPr id="5" name="Group 58"/>
            <p:cNvGrpSpPr/>
            <p:nvPr/>
          </p:nvGrpSpPr>
          <p:grpSpPr>
            <a:xfrm>
              <a:off x="867452" y="1956662"/>
              <a:ext cx="389729" cy="389729"/>
              <a:chOff x="5975646" y="3037332"/>
              <a:chExt cx="551992" cy="551992"/>
            </a:xfrm>
          </p:grpSpPr>
          <p:sp>
            <p:nvSpPr>
              <p:cNvPr id="33" name="Rectangle: Folded Corner 59"/>
              <p:cNvSpPr>
                <a:spLocks noChangeAspect="1"/>
              </p:cNvSpPr>
              <p:nvPr/>
            </p:nvSpPr>
            <p:spPr>
              <a:xfrm>
                <a:off x="5975646" y="3037332"/>
                <a:ext cx="551992" cy="551992"/>
              </a:xfrm>
              <a:prstGeom prst="foldedCorne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60"/>
              <p:cNvSpPr>
                <a:spLocks/>
              </p:cNvSpPr>
              <p:nvPr/>
            </p:nvSpPr>
            <p:spPr bwMode="auto">
              <a:xfrm>
                <a:off x="6102634" y="3182782"/>
                <a:ext cx="298016" cy="261093"/>
              </a:xfrm>
              <a:custGeom>
                <a:avLst/>
                <a:gdLst>
                  <a:gd name="T0" fmla="*/ 442 w 497"/>
                  <a:gd name="T1" fmla="*/ 0 h 435"/>
                  <a:gd name="T2" fmla="*/ 442 w 497"/>
                  <a:gd name="T3" fmla="*/ 0 h 435"/>
                  <a:gd name="T4" fmla="*/ 53 w 497"/>
                  <a:gd name="T5" fmla="*/ 0 h 435"/>
                  <a:gd name="T6" fmla="*/ 0 w 497"/>
                  <a:gd name="T7" fmla="*/ 44 h 435"/>
                  <a:gd name="T8" fmla="*/ 0 w 497"/>
                  <a:gd name="T9" fmla="*/ 319 h 435"/>
                  <a:gd name="T10" fmla="*/ 44 w 497"/>
                  <a:gd name="T11" fmla="*/ 381 h 435"/>
                  <a:gd name="T12" fmla="*/ 160 w 497"/>
                  <a:gd name="T13" fmla="*/ 399 h 435"/>
                  <a:gd name="T14" fmla="*/ 123 w 497"/>
                  <a:gd name="T15" fmla="*/ 434 h 435"/>
                  <a:gd name="T16" fmla="*/ 372 w 497"/>
                  <a:gd name="T17" fmla="*/ 434 h 435"/>
                  <a:gd name="T18" fmla="*/ 336 w 497"/>
                  <a:gd name="T19" fmla="*/ 399 h 435"/>
                  <a:gd name="T20" fmla="*/ 451 w 497"/>
                  <a:gd name="T21" fmla="*/ 381 h 435"/>
                  <a:gd name="T22" fmla="*/ 496 w 497"/>
                  <a:gd name="T23" fmla="*/ 319 h 435"/>
                  <a:gd name="T24" fmla="*/ 496 w 497"/>
                  <a:gd name="T25" fmla="*/ 44 h 435"/>
                  <a:gd name="T26" fmla="*/ 442 w 497"/>
                  <a:gd name="T27" fmla="*/ 0 h 435"/>
                  <a:gd name="T28" fmla="*/ 442 w 497"/>
                  <a:gd name="T29" fmla="*/ 319 h 435"/>
                  <a:gd name="T30" fmla="*/ 442 w 497"/>
                  <a:gd name="T31" fmla="*/ 319 h 435"/>
                  <a:gd name="T32" fmla="*/ 53 w 497"/>
                  <a:gd name="T33" fmla="*/ 319 h 435"/>
                  <a:gd name="T34" fmla="*/ 53 w 497"/>
                  <a:gd name="T35" fmla="*/ 44 h 435"/>
                  <a:gd name="T36" fmla="*/ 442 w 497"/>
                  <a:gd name="T37" fmla="*/ 44 h 435"/>
                  <a:gd name="T38" fmla="*/ 442 w 497"/>
                  <a:gd name="T39" fmla="*/ 31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7" h="435">
                    <a:moveTo>
                      <a:pt x="442" y="0"/>
                    </a:moveTo>
                    <a:lnTo>
                      <a:pt x="442" y="0"/>
                    </a:lnTo>
                    <a:cubicBezTo>
                      <a:pt x="53" y="0"/>
                      <a:pt x="53" y="0"/>
                      <a:pt x="53" y="0"/>
                    </a:cubicBezTo>
                    <a:cubicBezTo>
                      <a:pt x="26" y="0"/>
                      <a:pt x="0" y="17"/>
                      <a:pt x="0" y="44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0" y="345"/>
                      <a:pt x="17" y="372"/>
                      <a:pt x="44" y="381"/>
                    </a:cubicBezTo>
                    <a:cubicBezTo>
                      <a:pt x="160" y="399"/>
                      <a:pt x="160" y="399"/>
                      <a:pt x="160" y="399"/>
                    </a:cubicBezTo>
                    <a:cubicBezTo>
                      <a:pt x="160" y="399"/>
                      <a:pt x="62" y="434"/>
                      <a:pt x="123" y="434"/>
                    </a:cubicBezTo>
                    <a:cubicBezTo>
                      <a:pt x="372" y="434"/>
                      <a:pt x="372" y="434"/>
                      <a:pt x="372" y="434"/>
                    </a:cubicBezTo>
                    <a:cubicBezTo>
                      <a:pt x="434" y="434"/>
                      <a:pt x="336" y="399"/>
                      <a:pt x="336" y="399"/>
                    </a:cubicBezTo>
                    <a:cubicBezTo>
                      <a:pt x="451" y="381"/>
                      <a:pt x="451" y="381"/>
                      <a:pt x="451" y="381"/>
                    </a:cubicBezTo>
                    <a:cubicBezTo>
                      <a:pt x="479" y="372"/>
                      <a:pt x="496" y="345"/>
                      <a:pt x="496" y="319"/>
                    </a:cubicBezTo>
                    <a:cubicBezTo>
                      <a:pt x="496" y="44"/>
                      <a:pt x="496" y="44"/>
                      <a:pt x="496" y="44"/>
                    </a:cubicBezTo>
                    <a:cubicBezTo>
                      <a:pt x="496" y="17"/>
                      <a:pt x="470" y="0"/>
                      <a:pt x="442" y="0"/>
                    </a:cubicBezTo>
                    <a:close/>
                    <a:moveTo>
                      <a:pt x="442" y="319"/>
                    </a:moveTo>
                    <a:lnTo>
                      <a:pt x="442" y="319"/>
                    </a:lnTo>
                    <a:cubicBezTo>
                      <a:pt x="53" y="319"/>
                      <a:pt x="53" y="319"/>
                      <a:pt x="53" y="319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442" y="44"/>
                      <a:pt x="442" y="44"/>
                      <a:pt x="442" y="44"/>
                    </a:cubicBezTo>
                    <a:lnTo>
                      <a:pt x="442" y="3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61"/>
            <p:cNvGrpSpPr/>
            <p:nvPr/>
          </p:nvGrpSpPr>
          <p:grpSpPr>
            <a:xfrm>
              <a:off x="867452" y="2681235"/>
              <a:ext cx="389729" cy="389729"/>
              <a:chOff x="5975646" y="3980449"/>
              <a:chExt cx="551992" cy="551992"/>
            </a:xfrm>
          </p:grpSpPr>
          <p:sp>
            <p:nvSpPr>
              <p:cNvPr id="31" name="Rectangle: Folded Corner 62"/>
              <p:cNvSpPr>
                <a:spLocks noChangeAspect="1"/>
              </p:cNvSpPr>
              <p:nvPr/>
            </p:nvSpPr>
            <p:spPr>
              <a:xfrm>
                <a:off x="5975646" y="3980449"/>
                <a:ext cx="551992" cy="551992"/>
              </a:xfrm>
              <a:prstGeom prst="foldedCorne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63"/>
              <p:cNvSpPr>
                <a:spLocks/>
              </p:cNvSpPr>
              <p:nvPr/>
            </p:nvSpPr>
            <p:spPr bwMode="auto">
              <a:xfrm>
                <a:off x="6135601" y="4123262"/>
                <a:ext cx="232083" cy="266367"/>
              </a:xfrm>
              <a:custGeom>
                <a:avLst/>
                <a:gdLst>
                  <a:gd name="T0" fmla="*/ 371 w 390"/>
                  <a:gd name="T1" fmla="*/ 0 h 445"/>
                  <a:gd name="T2" fmla="*/ 371 w 390"/>
                  <a:gd name="T3" fmla="*/ 0 h 445"/>
                  <a:gd name="T4" fmla="*/ 310 w 390"/>
                  <a:gd name="T5" fmla="*/ 0 h 445"/>
                  <a:gd name="T6" fmla="*/ 292 w 390"/>
                  <a:gd name="T7" fmla="*/ 28 h 445"/>
                  <a:gd name="T8" fmla="*/ 292 w 390"/>
                  <a:gd name="T9" fmla="*/ 444 h 445"/>
                  <a:gd name="T10" fmla="*/ 389 w 390"/>
                  <a:gd name="T11" fmla="*/ 444 h 445"/>
                  <a:gd name="T12" fmla="*/ 389 w 390"/>
                  <a:gd name="T13" fmla="*/ 28 h 445"/>
                  <a:gd name="T14" fmla="*/ 371 w 390"/>
                  <a:gd name="T15" fmla="*/ 0 h 445"/>
                  <a:gd name="T16" fmla="*/ 221 w 390"/>
                  <a:gd name="T17" fmla="*/ 151 h 445"/>
                  <a:gd name="T18" fmla="*/ 221 w 390"/>
                  <a:gd name="T19" fmla="*/ 151 h 445"/>
                  <a:gd name="T20" fmla="*/ 168 w 390"/>
                  <a:gd name="T21" fmla="*/ 151 h 445"/>
                  <a:gd name="T22" fmla="*/ 141 w 390"/>
                  <a:gd name="T23" fmla="*/ 178 h 445"/>
                  <a:gd name="T24" fmla="*/ 141 w 390"/>
                  <a:gd name="T25" fmla="*/ 444 h 445"/>
                  <a:gd name="T26" fmla="*/ 248 w 390"/>
                  <a:gd name="T27" fmla="*/ 444 h 445"/>
                  <a:gd name="T28" fmla="*/ 248 w 390"/>
                  <a:gd name="T29" fmla="*/ 178 h 445"/>
                  <a:gd name="T30" fmla="*/ 221 w 390"/>
                  <a:gd name="T31" fmla="*/ 151 h 445"/>
                  <a:gd name="T32" fmla="*/ 70 w 390"/>
                  <a:gd name="T33" fmla="*/ 302 h 445"/>
                  <a:gd name="T34" fmla="*/ 70 w 390"/>
                  <a:gd name="T35" fmla="*/ 302 h 445"/>
                  <a:gd name="T36" fmla="*/ 17 w 390"/>
                  <a:gd name="T37" fmla="*/ 302 h 445"/>
                  <a:gd name="T38" fmla="*/ 0 w 390"/>
                  <a:gd name="T39" fmla="*/ 319 h 445"/>
                  <a:gd name="T40" fmla="*/ 0 w 390"/>
                  <a:gd name="T41" fmla="*/ 444 h 445"/>
                  <a:gd name="T42" fmla="*/ 97 w 390"/>
                  <a:gd name="T43" fmla="*/ 444 h 445"/>
                  <a:gd name="T44" fmla="*/ 97 w 390"/>
                  <a:gd name="T45" fmla="*/ 319 h 445"/>
                  <a:gd name="T46" fmla="*/ 70 w 390"/>
                  <a:gd name="T47" fmla="*/ 3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0" h="445">
                    <a:moveTo>
                      <a:pt x="371" y="0"/>
                    </a:moveTo>
                    <a:lnTo>
                      <a:pt x="371" y="0"/>
                    </a:lnTo>
                    <a:cubicBezTo>
                      <a:pt x="310" y="0"/>
                      <a:pt x="310" y="0"/>
                      <a:pt x="310" y="0"/>
                    </a:cubicBezTo>
                    <a:cubicBezTo>
                      <a:pt x="301" y="0"/>
                      <a:pt x="292" y="10"/>
                      <a:pt x="292" y="28"/>
                    </a:cubicBezTo>
                    <a:cubicBezTo>
                      <a:pt x="292" y="444"/>
                      <a:pt x="292" y="444"/>
                      <a:pt x="292" y="444"/>
                    </a:cubicBezTo>
                    <a:cubicBezTo>
                      <a:pt x="389" y="444"/>
                      <a:pt x="389" y="444"/>
                      <a:pt x="389" y="444"/>
                    </a:cubicBezTo>
                    <a:cubicBezTo>
                      <a:pt x="389" y="28"/>
                      <a:pt x="389" y="28"/>
                      <a:pt x="389" y="28"/>
                    </a:cubicBezTo>
                    <a:cubicBezTo>
                      <a:pt x="389" y="10"/>
                      <a:pt x="380" y="0"/>
                      <a:pt x="371" y="0"/>
                    </a:cubicBezTo>
                    <a:close/>
                    <a:moveTo>
                      <a:pt x="221" y="151"/>
                    </a:moveTo>
                    <a:lnTo>
                      <a:pt x="221" y="151"/>
                    </a:lnTo>
                    <a:cubicBezTo>
                      <a:pt x="168" y="151"/>
                      <a:pt x="168" y="151"/>
                      <a:pt x="168" y="151"/>
                    </a:cubicBezTo>
                    <a:cubicBezTo>
                      <a:pt x="150" y="151"/>
                      <a:pt x="141" y="160"/>
                      <a:pt x="141" y="178"/>
                    </a:cubicBezTo>
                    <a:cubicBezTo>
                      <a:pt x="141" y="444"/>
                      <a:pt x="141" y="444"/>
                      <a:pt x="141" y="444"/>
                    </a:cubicBezTo>
                    <a:cubicBezTo>
                      <a:pt x="248" y="444"/>
                      <a:pt x="248" y="444"/>
                      <a:pt x="248" y="444"/>
                    </a:cubicBezTo>
                    <a:cubicBezTo>
                      <a:pt x="248" y="178"/>
                      <a:pt x="248" y="178"/>
                      <a:pt x="248" y="178"/>
                    </a:cubicBezTo>
                    <a:cubicBezTo>
                      <a:pt x="248" y="160"/>
                      <a:pt x="230" y="151"/>
                      <a:pt x="221" y="151"/>
                    </a:cubicBezTo>
                    <a:close/>
                    <a:moveTo>
                      <a:pt x="70" y="302"/>
                    </a:moveTo>
                    <a:lnTo>
                      <a:pt x="70" y="302"/>
                    </a:lnTo>
                    <a:cubicBezTo>
                      <a:pt x="17" y="302"/>
                      <a:pt x="17" y="302"/>
                      <a:pt x="17" y="302"/>
                    </a:cubicBezTo>
                    <a:cubicBezTo>
                      <a:pt x="0" y="302"/>
                      <a:pt x="0" y="310"/>
                      <a:pt x="0" y="319"/>
                    </a:cubicBezTo>
                    <a:cubicBezTo>
                      <a:pt x="0" y="444"/>
                      <a:pt x="0" y="444"/>
                      <a:pt x="0" y="444"/>
                    </a:cubicBezTo>
                    <a:cubicBezTo>
                      <a:pt x="97" y="444"/>
                      <a:pt x="97" y="444"/>
                      <a:pt x="97" y="444"/>
                    </a:cubicBezTo>
                    <a:cubicBezTo>
                      <a:pt x="97" y="319"/>
                      <a:pt x="97" y="319"/>
                      <a:pt x="97" y="319"/>
                    </a:cubicBezTo>
                    <a:cubicBezTo>
                      <a:pt x="97" y="310"/>
                      <a:pt x="88" y="302"/>
                      <a:pt x="70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64"/>
            <p:cNvGrpSpPr/>
            <p:nvPr/>
          </p:nvGrpSpPr>
          <p:grpSpPr>
            <a:xfrm>
              <a:off x="867452" y="3396260"/>
              <a:ext cx="389729" cy="389729"/>
              <a:chOff x="5975646" y="5076304"/>
              <a:chExt cx="551992" cy="551992"/>
            </a:xfrm>
          </p:grpSpPr>
          <p:sp>
            <p:nvSpPr>
              <p:cNvPr id="29" name="Rectangle: Folded Corner 65"/>
              <p:cNvSpPr>
                <a:spLocks noChangeAspect="1"/>
              </p:cNvSpPr>
              <p:nvPr/>
            </p:nvSpPr>
            <p:spPr>
              <a:xfrm>
                <a:off x="5975646" y="5076304"/>
                <a:ext cx="551992" cy="551992"/>
              </a:xfrm>
              <a:prstGeom prst="foldedCorner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66"/>
              <p:cNvSpPr>
                <a:spLocks/>
              </p:cNvSpPr>
              <p:nvPr/>
            </p:nvSpPr>
            <p:spPr bwMode="auto">
              <a:xfrm>
                <a:off x="6135601" y="5219116"/>
                <a:ext cx="232083" cy="266368"/>
              </a:xfrm>
              <a:custGeom>
                <a:avLst/>
                <a:gdLst>
                  <a:gd name="T0" fmla="*/ 345 w 390"/>
                  <a:gd name="T1" fmla="*/ 0 h 444"/>
                  <a:gd name="T2" fmla="*/ 0 w 390"/>
                  <a:gd name="T3" fmla="*/ 53 h 444"/>
                  <a:gd name="T4" fmla="*/ 44 w 390"/>
                  <a:gd name="T5" fmla="*/ 443 h 444"/>
                  <a:gd name="T6" fmla="*/ 389 w 390"/>
                  <a:gd name="T7" fmla="*/ 399 h 444"/>
                  <a:gd name="T8" fmla="*/ 345 w 390"/>
                  <a:gd name="T9" fmla="*/ 0 h 444"/>
                  <a:gd name="T10" fmla="*/ 345 w 390"/>
                  <a:gd name="T11" fmla="*/ 399 h 444"/>
                  <a:gd name="T12" fmla="*/ 44 w 390"/>
                  <a:gd name="T13" fmla="*/ 53 h 444"/>
                  <a:gd name="T14" fmla="*/ 345 w 390"/>
                  <a:gd name="T15" fmla="*/ 399 h 444"/>
                  <a:gd name="T16" fmla="*/ 221 w 390"/>
                  <a:gd name="T17" fmla="*/ 275 h 444"/>
                  <a:gd name="T18" fmla="*/ 97 w 390"/>
                  <a:gd name="T19" fmla="*/ 302 h 444"/>
                  <a:gd name="T20" fmla="*/ 221 w 390"/>
                  <a:gd name="T21" fmla="*/ 275 h 444"/>
                  <a:gd name="T22" fmla="*/ 292 w 390"/>
                  <a:gd name="T23" fmla="*/ 177 h 444"/>
                  <a:gd name="T24" fmla="*/ 195 w 390"/>
                  <a:gd name="T25" fmla="*/ 196 h 444"/>
                  <a:gd name="T26" fmla="*/ 292 w 390"/>
                  <a:gd name="T27" fmla="*/ 177 h 444"/>
                  <a:gd name="T28" fmla="*/ 195 w 390"/>
                  <a:gd name="T29" fmla="*/ 151 h 444"/>
                  <a:gd name="T30" fmla="*/ 292 w 390"/>
                  <a:gd name="T31" fmla="*/ 98 h 444"/>
                  <a:gd name="T32" fmla="*/ 195 w 390"/>
                  <a:gd name="T33" fmla="*/ 151 h 444"/>
                  <a:gd name="T34" fmla="*/ 168 w 390"/>
                  <a:gd name="T35" fmla="*/ 98 h 444"/>
                  <a:gd name="T36" fmla="*/ 97 w 390"/>
                  <a:gd name="T37" fmla="*/ 196 h 444"/>
                  <a:gd name="T38" fmla="*/ 168 w 390"/>
                  <a:gd name="T39" fmla="*/ 98 h 444"/>
                  <a:gd name="T40" fmla="*/ 141 w 390"/>
                  <a:gd name="T41" fmla="*/ 222 h 444"/>
                  <a:gd name="T42" fmla="*/ 97 w 390"/>
                  <a:gd name="T43" fmla="*/ 249 h 444"/>
                  <a:gd name="T44" fmla="*/ 141 w 390"/>
                  <a:gd name="T45" fmla="*/ 222 h 444"/>
                  <a:gd name="T46" fmla="*/ 168 w 390"/>
                  <a:gd name="T47" fmla="*/ 249 h 444"/>
                  <a:gd name="T48" fmla="*/ 292 w 390"/>
                  <a:gd name="T49" fmla="*/ 222 h 444"/>
                  <a:gd name="T50" fmla="*/ 168 w 390"/>
                  <a:gd name="T51" fmla="*/ 249 h 444"/>
                  <a:gd name="T52" fmla="*/ 292 w 390"/>
                  <a:gd name="T53" fmla="*/ 319 h 444"/>
                  <a:gd name="T54" fmla="*/ 97 w 390"/>
                  <a:gd name="T55" fmla="*/ 346 h 444"/>
                  <a:gd name="T56" fmla="*/ 292 w 390"/>
                  <a:gd name="T57" fmla="*/ 319 h 444"/>
                  <a:gd name="T58" fmla="*/ 248 w 390"/>
                  <a:gd name="T59" fmla="*/ 302 h 444"/>
                  <a:gd name="T60" fmla="*/ 292 w 390"/>
                  <a:gd name="T61" fmla="*/ 275 h 444"/>
                  <a:gd name="T62" fmla="*/ 248 w 390"/>
                  <a:gd name="T63" fmla="*/ 30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0" h="444">
                    <a:moveTo>
                      <a:pt x="345" y="0"/>
                    </a:moveTo>
                    <a:lnTo>
                      <a:pt x="345" y="0"/>
                    </a:lnTo>
                    <a:cubicBezTo>
                      <a:pt x="44" y="0"/>
                      <a:pt x="44" y="0"/>
                      <a:pt x="44" y="0"/>
                    </a:cubicBezTo>
                    <a:cubicBezTo>
                      <a:pt x="17" y="0"/>
                      <a:pt x="0" y="27"/>
                      <a:pt x="0" y="53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25"/>
                      <a:pt x="17" y="443"/>
                      <a:pt x="44" y="443"/>
                    </a:cubicBezTo>
                    <a:cubicBezTo>
                      <a:pt x="345" y="443"/>
                      <a:pt x="345" y="443"/>
                      <a:pt x="345" y="443"/>
                    </a:cubicBezTo>
                    <a:cubicBezTo>
                      <a:pt x="372" y="443"/>
                      <a:pt x="389" y="425"/>
                      <a:pt x="389" y="399"/>
                    </a:cubicBezTo>
                    <a:cubicBezTo>
                      <a:pt x="389" y="53"/>
                      <a:pt x="389" y="53"/>
                      <a:pt x="389" y="53"/>
                    </a:cubicBezTo>
                    <a:cubicBezTo>
                      <a:pt x="389" y="27"/>
                      <a:pt x="372" y="0"/>
                      <a:pt x="345" y="0"/>
                    </a:cubicBezTo>
                    <a:close/>
                    <a:moveTo>
                      <a:pt x="345" y="399"/>
                    </a:moveTo>
                    <a:lnTo>
                      <a:pt x="345" y="399"/>
                    </a:lnTo>
                    <a:cubicBezTo>
                      <a:pt x="44" y="399"/>
                      <a:pt x="44" y="399"/>
                      <a:pt x="44" y="399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45" y="53"/>
                      <a:pt x="345" y="53"/>
                      <a:pt x="345" y="53"/>
                    </a:cubicBezTo>
                    <a:lnTo>
                      <a:pt x="345" y="399"/>
                    </a:lnTo>
                    <a:close/>
                    <a:moveTo>
                      <a:pt x="221" y="275"/>
                    </a:moveTo>
                    <a:lnTo>
                      <a:pt x="221" y="275"/>
                    </a:lnTo>
                    <a:cubicBezTo>
                      <a:pt x="97" y="275"/>
                      <a:pt x="97" y="275"/>
                      <a:pt x="97" y="275"/>
                    </a:cubicBezTo>
                    <a:cubicBezTo>
                      <a:pt x="97" y="302"/>
                      <a:pt x="97" y="302"/>
                      <a:pt x="97" y="302"/>
                    </a:cubicBezTo>
                    <a:cubicBezTo>
                      <a:pt x="221" y="302"/>
                      <a:pt x="221" y="302"/>
                      <a:pt x="221" y="302"/>
                    </a:cubicBezTo>
                    <a:lnTo>
                      <a:pt x="221" y="275"/>
                    </a:lnTo>
                    <a:close/>
                    <a:moveTo>
                      <a:pt x="292" y="177"/>
                    </a:moveTo>
                    <a:lnTo>
                      <a:pt x="292" y="177"/>
                    </a:lnTo>
                    <a:cubicBezTo>
                      <a:pt x="195" y="177"/>
                      <a:pt x="195" y="177"/>
                      <a:pt x="195" y="177"/>
                    </a:cubicBezTo>
                    <a:cubicBezTo>
                      <a:pt x="195" y="196"/>
                      <a:pt x="195" y="196"/>
                      <a:pt x="195" y="196"/>
                    </a:cubicBezTo>
                    <a:cubicBezTo>
                      <a:pt x="292" y="196"/>
                      <a:pt x="292" y="196"/>
                      <a:pt x="292" y="196"/>
                    </a:cubicBezTo>
                    <a:lnTo>
                      <a:pt x="292" y="177"/>
                    </a:lnTo>
                    <a:close/>
                    <a:moveTo>
                      <a:pt x="195" y="151"/>
                    </a:moveTo>
                    <a:lnTo>
                      <a:pt x="195" y="151"/>
                    </a:lnTo>
                    <a:cubicBezTo>
                      <a:pt x="292" y="151"/>
                      <a:pt x="292" y="151"/>
                      <a:pt x="292" y="151"/>
                    </a:cubicBezTo>
                    <a:cubicBezTo>
                      <a:pt x="292" y="98"/>
                      <a:pt x="292" y="98"/>
                      <a:pt x="292" y="98"/>
                    </a:cubicBezTo>
                    <a:cubicBezTo>
                      <a:pt x="195" y="98"/>
                      <a:pt x="195" y="98"/>
                      <a:pt x="195" y="98"/>
                    </a:cubicBezTo>
                    <a:lnTo>
                      <a:pt x="195" y="151"/>
                    </a:lnTo>
                    <a:close/>
                    <a:moveTo>
                      <a:pt x="168" y="98"/>
                    </a:moveTo>
                    <a:lnTo>
                      <a:pt x="168" y="98"/>
                    </a:lnTo>
                    <a:cubicBezTo>
                      <a:pt x="97" y="98"/>
                      <a:pt x="97" y="98"/>
                      <a:pt x="97" y="98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68" y="196"/>
                      <a:pt x="168" y="196"/>
                      <a:pt x="168" y="196"/>
                    </a:cubicBezTo>
                    <a:lnTo>
                      <a:pt x="168" y="98"/>
                    </a:lnTo>
                    <a:close/>
                    <a:moveTo>
                      <a:pt x="141" y="222"/>
                    </a:moveTo>
                    <a:lnTo>
                      <a:pt x="141" y="222"/>
                    </a:lnTo>
                    <a:cubicBezTo>
                      <a:pt x="97" y="222"/>
                      <a:pt x="97" y="222"/>
                      <a:pt x="97" y="222"/>
                    </a:cubicBezTo>
                    <a:cubicBezTo>
                      <a:pt x="97" y="249"/>
                      <a:pt x="97" y="249"/>
                      <a:pt x="97" y="249"/>
                    </a:cubicBezTo>
                    <a:cubicBezTo>
                      <a:pt x="141" y="249"/>
                      <a:pt x="141" y="249"/>
                      <a:pt x="141" y="249"/>
                    </a:cubicBezTo>
                    <a:lnTo>
                      <a:pt x="141" y="222"/>
                    </a:lnTo>
                    <a:close/>
                    <a:moveTo>
                      <a:pt x="168" y="249"/>
                    </a:moveTo>
                    <a:lnTo>
                      <a:pt x="168" y="249"/>
                    </a:lnTo>
                    <a:cubicBezTo>
                      <a:pt x="292" y="249"/>
                      <a:pt x="292" y="249"/>
                      <a:pt x="292" y="249"/>
                    </a:cubicBezTo>
                    <a:cubicBezTo>
                      <a:pt x="292" y="222"/>
                      <a:pt x="292" y="222"/>
                      <a:pt x="292" y="222"/>
                    </a:cubicBezTo>
                    <a:cubicBezTo>
                      <a:pt x="168" y="222"/>
                      <a:pt x="168" y="222"/>
                      <a:pt x="168" y="222"/>
                    </a:cubicBezTo>
                    <a:lnTo>
                      <a:pt x="168" y="249"/>
                    </a:lnTo>
                    <a:close/>
                    <a:moveTo>
                      <a:pt x="292" y="319"/>
                    </a:moveTo>
                    <a:lnTo>
                      <a:pt x="292" y="319"/>
                    </a:lnTo>
                    <a:cubicBezTo>
                      <a:pt x="97" y="319"/>
                      <a:pt x="97" y="319"/>
                      <a:pt x="97" y="319"/>
                    </a:cubicBezTo>
                    <a:cubicBezTo>
                      <a:pt x="97" y="346"/>
                      <a:pt x="97" y="346"/>
                      <a:pt x="97" y="346"/>
                    </a:cubicBezTo>
                    <a:cubicBezTo>
                      <a:pt x="292" y="346"/>
                      <a:pt x="292" y="346"/>
                      <a:pt x="292" y="346"/>
                    </a:cubicBezTo>
                    <a:lnTo>
                      <a:pt x="292" y="319"/>
                    </a:lnTo>
                    <a:close/>
                    <a:moveTo>
                      <a:pt x="248" y="302"/>
                    </a:moveTo>
                    <a:lnTo>
                      <a:pt x="248" y="302"/>
                    </a:lnTo>
                    <a:cubicBezTo>
                      <a:pt x="292" y="302"/>
                      <a:pt x="292" y="302"/>
                      <a:pt x="292" y="302"/>
                    </a:cubicBezTo>
                    <a:cubicBezTo>
                      <a:pt x="292" y="275"/>
                      <a:pt x="292" y="275"/>
                      <a:pt x="292" y="275"/>
                    </a:cubicBezTo>
                    <a:cubicBezTo>
                      <a:pt x="248" y="275"/>
                      <a:pt x="248" y="275"/>
                      <a:pt x="248" y="275"/>
                    </a:cubicBezTo>
                    <a:lnTo>
                      <a:pt x="248" y="3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42"/>
            <p:cNvGrpSpPr/>
            <p:nvPr/>
          </p:nvGrpSpPr>
          <p:grpSpPr>
            <a:xfrm>
              <a:off x="1257181" y="1897341"/>
              <a:ext cx="2447453" cy="569630"/>
              <a:chOff x="1603561" y="5023552"/>
              <a:chExt cx="2512220" cy="759507"/>
            </a:xfrm>
          </p:grpSpPr>
          <p:sp>
            <p:nvSpPr>
              <p:cNvPr id="27" name="TextBox 43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360000" tIns="0" rIns="216000" bIns="0" anchor="b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8" name="TextBox 44"/>
              <p:cNvSpPr txBox="1">
                <a:spLocks/>
              </p:cNvSpPr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360000" tIns="0" rIns="21600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1" name="Group 75"/>
            <p:cNvGrpSpPr/>
            <p:nvPr/>
          </p:nvGrpSpPr>
          <p:grpSpPr>
            <a:xfrm>
              <a:off x="1257181" y="2591284"/>
              <a:ext cx="2447453" cy="569630"/>
              <a:chOff x="1603561" y="5023552"/>
              <a:chExt cx="2512220" cy="759507"/>
            </a:xfrm>
          </p:grpSpPr>
          <p:sp>
            <p:nvSpPr>
              <p:cNvPr id="25" name="TextBox 76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360000" tIns="0" rIns="216000" bIns="0" anchor="b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TextBox 77"/>
              <p:cNvSpPr txBox="1">
                <a:spLocks/>
              </p:cNvSpPr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360000" tIns="0" rIns="21600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2" name="Group 78"/>
            <p:cNvGrpSpPr/>
            <p:nvPr/>
          </p:nvGrpSpPr>
          <p:grpSpPr>
            <a:xfrm>
              <a:off x="1257181" y="3285226"/>
              <a:ext cx="2447453" cy="569630"/>
              <a:chOff x="1603561" y="5023552"/>
              <a:chExt cx="2512220" cy="759507"/>
            </a:xfrm>
          </p:grpSpPr>
          <p:sp>
            <p:nvSpPr>
              <p:cNvPr id="23" name="TextBox 79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360000" tIns="0" rIns="216000" bIns="0" anchor="b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TextBox 80"/>
              <p:cNvSpPr txBox="1">
                <a:spLocks/>
              </p:cNvSpPr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360000" tIns="0" rIns="21600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484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22"/>
          <p:cNvGrpSpPr/>
          <p:nvPr/>
        </p:nvGrpSpPr>
        <p:grpSpPr>
          <a:xfrm>
            <a:off x="619894" y="951569"/>
            <a:ext cx="3107313" cy="3537394"/>
            <a:chOff x="3844678" y="2118641"/>
            <a:chExt cx="3627658" cy="4129759"/>
          </a:xfrm>
        </p:grpSpPr>
        <p:sp>
          <p:nvSpPr>
            <p:cNvPr id="21" name="Freeform: Shape 23"/>
            <p:cNvSpPr/>
            <p:nvPr/>
          </p:nvSpPr>
          <p:spPr>
            <a:xfrm>
              <a:off x="5049513" y="2118641"/>
              <a:ext cx="1890905" cy="861781"/>
            </a:xfrm>
            <a:custGeom>
              <a:avLst/>
              <a:gdLst>
                <a:gd name="connsiteX0" fmla="*/ 1781503 w 1890905"/>
                <a:gd name="connsiteY0" fmla="*/ 354802 h 861781"/>
                <a:gd name="connsiteX1" fmla="*/ 1882661 w 1890905"/>
                <a:gd name="connsiteY1" fmla="*/ 546971 h 861781"/>
                <a:gd name="connsiteX2" fmla="*/ 1809234 w 1890905"/>
                <a:gd name="connsiteY2" fmla="*/ 773147 h 861781"/>
                <a:gd name="connsiteX3" fmla="*/ 1773690 w 1890905"/>
                <a:gd name="connsiteY3" fmla="*/ 861781 h 861781"/>
                <a:gd name="connsiteX4" fmla="*/ 1355781 w 1890905"/>
                <a:gd name="connsiteY4" fmla="*/ 861781 h 861781"/>
                <a:gd name="connsiteX5" fmla="*/ 1364489 w 1890905"/>
                <a:gd name="connsiteY5" fmla="*/ 841842 h 861781"/>
                <a:gd name="connsiteX6" fmla="*/ 1510646 w 1890905"/>
                <a:gd name="connsiteY6" fmla="*/ 548084 h 861781"/>
                <a:gd name="connsiteX7" fmla="*/ 1781503 w 1890905"/>
                <a:gd name="connsiteY7" fmla="*/ 354802 h 861781"/>
                <a:gd name="connsiteX8" fmla="*/ 108125 w 1890905"/>
                <a:gd name="connsiteY8" fmla="*/ 109725 h 861781"/>
                <a:gd name="connsiteX9" fmla="*/ 274313 w 1890905"/>
                <a:gd name="connsiteY9" fmla="*/ 174902 h 861781"/>
                <a:gd name="connsiteX10" fmla="*/ 344767 w 1890905"/>
                <a:gd name="connsiteY10" fmla="*/ 532675 h 861781"/>
                <a:gd name="connsiteX11" fmla="*/ 382493 w 1890905"/>
                <a:gd name="connsiteY11" fmla="*/ 802813 h 861781"/>
                <a:gd name="connsiteX12" fmla="*/ 390231 w 1890905"/>
                <a:gd name="connsiteY12" fmla="*/ 861781 h 861781"/>
                <a:gd name="connsiteX13" fmla="*/ 2129 w 1890905"/>
                <a:gd name="connsiteY13" fmla="*/ 861781 h 861781"/>
                <a:gd name="connsiteX14" fmla="*/ 2328 w 1890905"/>
                <a:gd name="connsiteY14" fmla="*/ 789085 h 861781"/>
                <a:gd name="connsiteX15" fmla="*/ 16855 w 1890905"/>
                <a:gd name="connsiteY15" fmla="*/ 179726 h 861781"/>
                <a:gd name="connsiteX16" fmla="*/ 108125 w 1890905"/>
                <a:gd name="connsiteY16" fmla="*/ 109725 h 861781"/>
                <a:gd name="connsiteX17" fmla="*/ 1118036 w 1890905"/>
                <a:gd name="connsiteY17" fmla="*/ 1669 h 861781"/>
                <a:gd name="connsiteX18" fmla="*/ 1256619 w 1890905"/>
                <a:gd name="connsiteY18" fmla="*/ 48478 h 861781"/>
                <a:gd name="connsiteX19" fmla="*/ 1274072 w 1890905"/>
                <a:gd name="connsiteY19" fmla="*/ 217001 h 861781"/>
                <a:gd name="connsiteX20" fmla="*/ 1149863 w 1890905"/>
                <a:gd name="connsiteY20" fmla="*/ 811156 h 861781"/>
                <a:gd name="connsiteX21" fmla="*/ 1136758 w 1890905"/>
                <a:gd name="connsiteY21" fmla="*/ 861781 h 861781"/>
                <a:gd name="connsiteX22" fmla="*/ 724840 w 1890905"/>
                <a:gd name="connsiteY22" fmla="*/ 861781 h 861781"/>
                <a:gd name="connsiteX23" fmla="*/ 763811 w 1890905"/>
                <a:gd name="connsiteY23" fmla="*/ 721030 h 861781"/>
                <a:gd name="connsiteX24" fmla="*/ 817353 w 1890905"/>
                <a:gd name="connsiteY24" fmla="*/ 523752 h 861781"/>
                <a:gd name="connsiteX25" fmla="*/ 905855 w 1890905"/>
                <a:gd name="connsiteY25" fmla="*/ 176802 h 861781"/>
                <a:gd name="connsiteX26" fmla="*/ 1004754 w 1890905"/>
                <a:gd name="connsiteY26" fmla="*/ 26974 h 861781"/>
                <a:gd name="connsiteX27" fmla="*/ 1118036 w 1890905"/>
                <a:gd name="connsiteY27" fmla="*/ 1669 h 86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90905" h="861781">
                  <a:moveTo>
                    <a:pt x="1781503" y="354802"/>
                  </a:moveTo>
                  <a:cubicBezTo>
                    <a:pt x="1871186" y="366921"/>
                    <a:pt x="1909062" y="400491"/>
                    <a:pt x="1882661" y="546971"/>
                  </a:cubicBezTo>
                  <a:cubicBezTo>
                    <a:pt x="1872760" y="601901"/>
                    <a:pt x="1844613" y="682615"/>
                    <a:pt x="1809234" y="773147"/>
                  </a:cubicBezTo>
                  <a:lnTo>
                    <a:pt x="1773690" y="861781"/>
                  </a:lnTo>
                  <a:lnTo>
                    <a:pt x="1355781" y="861781"/>
                  </a:lnTo>
                  <a:lnTo>
                    <a:pt x="1364489" y="841842"/>
                  </a:lnTo>
                  <a:cubicBezTo>
                    <a:pt x="1417980" y="721094"/>
                    <a:pt x="1470085" y="610388"/>
                    <a:pt x="1510646" y="548084"/>
                  </a:cubicBezTo>
                  <a:cubicBezTo>
                    <a:pt x="1618808" y="381939"/>
                    <a:pt x="1691819" y="342684"/>
                    <a:pt x="1781503" y="354802"/>
                  </a:cubicBezTo>
                  <a:close/>
                  <a:moveTo>
                    <a:pt x="108125" y="109725"/>
                  </a:moveTo>
                  <a:cubicBezTo>
                    <a:pt x="169653" y="102133"/>
                    <a:pt x="240156" y="138136"/>
                    <a:pt x="274313" y="174902"/>
                  </a:cubicBezTo>
                  <a:cubicBezTo>
                    <a:pt x="328965" y="233727"/>
                    <a:pt x="317167" y="354881"/>
                    <a:pt x="344767" y="532675"/>
                  </a:cubicBezTo>
                  <a:cubicBezTo>
                    <a:pt x="355117" y="599348"/>
                    <a:pt x="368681" y="698479"/>
                    <a:pt x="382493" y="802813"/>
                  </a:cubicBezTo>
                  <a:lnTo>
                    <a:pt x="390231" y="861781"/>
                  </a:lnTo>
                  <a:lnTo>
                    <a:pt x="2129" y="861781"/>
                  </a:lnTo>
                  <a:lnTo>
                    <a:pt x="2328" y="789085"/>
                  </a:lnTo>
                  <a:cubicBezTo>
                    <a:pt x="1451" y="575931"/>
                    <a:pt x="-7518" y="307931"/>
                    <a:pt x="16855" y="179726"/>
                  </a:cubicBezTo>
                  <a:cubicBezTo>
                    <a:pt x="37522" y="134530"/>
                    <a:pt x="71208" y="114280"/>
                    <a:pt x="108125" y="109725"/>
                  </a:cubicBezTo>
                  <a:close/>
                  <a:moveTo>
                    <a:pt x="1118036" y="1669"/>
                  </a:moveTo>
                  <a:cubicBezTo>
                    <a:pt x="1160013" y="5253"/>
                    <a:pt x="1227538" y="24894"/>
                    <a:pt x="1256619" y="48478"/>
                  </a:cubicBezTo>
                  <a:cubicBezTo>
                    <a:pt x="1298005" y="139734"/>
                    <a:pt x="1283137" y="72995"/>
                    <a:pt x="1274072" y="217001"/>
                  </a:cubicBezTo>
                  <a:cubicBezTo>
                    <a:pt x="1255374" y="340312"/>
                    <a:pt x="1200737" y="607323"/>
                    <a:pt x="1149863" y="811156"/>
                  </a:cubicBezTo>
                  <a:lnTo>
                    <a:pt x="1136758" y="861781"/>
                  </a:lnTo>
                  <a:lnTo>
                    <a:pt x="724840" y="861781"/>
                  </a:lnTo>
                  <a:lnTo>
                    <a:pt x="763811" y="721030"/>
                  </a:lnTo>
                  <a:cubicBezTo>
                    <a:pt x="784092" y="647904"/>
                    <a:pt x="802895" y="579462"/>
                    <a:pt x="817353" y="523752"/>
                  </a:cubicBezTo>
                  <a:cubicBezTo>
                    <a:pt x="875185" y="300910"/>
                    <a:pt x="874622" y="259598"/>
                    <a:pt x="905855" y="176802"/>
                  </a:cubicBezTo>
                  <a:cubicBezTo>
                    <a:pt x="937089" y="94005"/>
                    <a:pt x="969390" y="56163"/>
                    <a:pt x="1004754" y="26974"/>
                  </a:cubicBezTo>
                  <a:cubicBezTo>
                    <a:pt x="1040117" y="-2215"/>
                    <a:pt x="1076058" y="-1914"/>
                    <a:pt x="1118036" y="166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2" name="Freeform: Shape 24"/>
            <p:cNvSpPr/>
            <p:nvPr/>
          </p:nvSpPr>
          <p:spPr>
            <a:xfrm>
              <a:off x="3844678" y="2792200"/>
              <a:ext cx="3627658" cy="1340448"/>
            </a:xfrm>
            <a:custGeom>
              <a:avLst/>
              <a:gdLst>
                <a:gd name="connsiteX0" fmla="*/ 218949 w 3627658"/>
                <a:gd name="connsiteY0" fmla="*/ 802961 h 1340448"/>
                <a:gd name="connsiteX1" fmla="*/ 529120 w 3627658"/>
                <a:gd name="connsiteY1" fmla="*/ 979781 h 1340448"/>
                <a:gd name="connsiteX2" fmla="*/ 834623 w 3627658"/>
                <a:gd name="connsiteY2" fmla="*/ 1315417 h 1340448"/>
                <a:gd name="connsiteX3" fmla="*/ 858095 w 3627658"/>
                <a:gd name="connsiteY3" fmla="*/ 1340448 h 1340448"/>
                <a:gd name="connsiteX4" fmla="*/ 305530 w 3627658"/>
                <a:gd name="connsiteY4" fmla="*/ 1340448 h 1340448"/>
                <a:gd name="connsiteX5" fmla="*/ 172427 w 3627658"/>
                <a:gd name="connsiteY5" fmla="*/ 1214426 h 1340448"/>
                <a:gd name="connsiteX6" fmla="*/ 351 w 3627658"/>
                <a:gd name="connsiteY6" fmla="*/ 953414 h 1340448"/>
                <a:gd name="connsiteX7" fmla="*/ 218949 w 3627658"/>
                <a:gd name="connsiteY7" fmla="*/ 802961 h 1340448"/>
                <a:gd name="connsiteX8" fmla="*/ 2779637 w 3627658"/>
                <a:gd name="connsiteY8" fmla="*/ 0 h 1340448"/>
                <a:gd name="connsiteX9" fmla="*/ 2866304 w 3627658"/>
                <a:gd name="connsiteY9" fmla="*/ 72394 h 1340448"/>
                <a:gd name="connsiteX10" fmla="*/ 2840920 w 3627658"/>
                <a:gd name="connsiteY10" fmla="*/ 123585 h 1340448"/>
                <a:gd name="connsiteX11" fmla="*/ 2814347 w 3627658"/>
                <a:gd name="connsiteY11" fmla="*/ 138551 h 1340448"/>
                <a:gd name="connsiteX12" fmla="*/ 2812812 w 3627658"/>
                <a:gd name="connsiteY12" fmla="*/ 197546 h 1340448"/>
                <a:gd name="connsiteX13" fmla="*/ 2812601 w 3627658"/>
                <a:gd name="connsiteY13" fmla="*/ 216668 h 1340448"/>
                <a:gd name="connsiteX14" fmla="*/ 2958706 w 3627658"/>
                <a:gd name="connsiteY14" fmla="*/ 216668 h 1340448"/>
                <a:gd name="connsiteX15" fmla="*/ 2896795 w 3627658"/>
                <a:gd name="connsiteY15" fmla="*/ 366217 h 1340448"/>
                <a:gd name="connsiteX16" fmla="*/ 2827463 w 3627658"/>
                <a:gd name="connsiteY16" fmla="*/ 541677 h 1340448"/>
                <a:gd name="connsiteX17" fmla="*/ 2640704 w 3627658"/>
                <a:gd name="connsiteY17" fmla="*/ 975284 h 1340448"/>
                <a:gd name="connsiteX18" fmla="*/ 2698437 w 3627658"/>
                <a:gd name="connsiteY18" fmla="*/ 1035269 h 1340448"/>
                <a:gd name="connsiteX19" fmla="*/ 2948836 w 3627658"/>
                <a:gd name="connsiteY19" fmla="*/ 837858 h 1340448"/>
                <a:gd name="connsiteX20" fmla="*/ 3182040 w 3627658"/>
                <a:gd name="connsiteY20" fmla="*/ 650962 h 1340448"/>
                <a:gd name="connsiteX21" fmla="*/ 3383680 w 3627658"/>
                <a:gd name="connsiteY21" fmla="*/ 422966 h 1340448"/>
                <a:gd name="connsiteX22" fmla="*/ 3591095 w 3627658"/>
                <a:gd name="connsiteY22" fmla="*/ 398579 h 1340448"/>
                <a:gd name="connsiteX23" fmla="*/ 3578719 w 3627658"/>
                <a:gd name="connsiteY23" fmla="*/ 638680 h 1340448"/>
                <a:gd name="connsiteX24" fmla="*/ 2984700 w 3627658"/>
                <a:gd name="connsiteY24" fmla="*/ 1301315 h 1340448"/>
                <a:gd name="connsiteX25" fmla="*/ 2965458 w 3627658"/>
                <a:gd name="connsiteY25" fmla="*/ 1322002 h 1340448"/>
                <a:gd name="connsiteX26" fmla="*/ 1063001 w 3627658"/>
                <a:gd name="connsiteY26" fmla="*/ 1322002 h 1340448"/>
                <a:gd name="connsiteX27" fmla="*/ 1089588 w 3627658"/>
                <a:gd name="connsiteY27" fmla="*/ 1295388 h 1340448"/>
                <a:gd name="connsiteX28" fmla="*/ 1230150 w 3627658"/>
                <a:gd name="connsiteY28" fmla="*/ 994880 h 1340448"/>
                <a:gd name="connsiteX29" fmla="*/ 1208876 w 3627658"/>
                <a:gd name="connsiteY29" fmla="*/ 275164 h 1340448"/>
                <a:gd name="connsiteX30" fmla="*/ 1207316 w 3627658"/>
                <a:gd name="connsiteY30" fmla="*/ 216668 h 1340448"/>
                <a:gd name="connsiteX31" fmla="*/ 1363887 w 3627658"/>
                <a:gd name="connsiteY31" fmla="*/ 216668 h 1340448"/>
                <a:gd name="connsiteX32" fmla="*/ 1365240 w 3627658"/>
                <a:gd name="connsiteY32" fmla="*/ 152041 h 1340448"/>
                <a:gd name="connsiteX33" fmla="*/ 1338667 w 3627658"/>
                <a:gd name="connsiteY33" fmla="*/ 137075 h 1340448"/>
                <a:gd name="connsiteX34" fmla="*/ 1313282 w 3627658"/>
                <a:gd name="connsiteY34" fmla="*/ 85884 h 1340448"/>
                <a:gd name="connsiteX35" fmla="*/ 1399949 w 3627658"/>
                <a:gd name="connsiteY35" fmla="*/ 13490 h 1340448"/>
                <a:gd name="connsiteX36" fmla="*/ 1486616 w 3627658"/>
                <a:gd name="connsiteY36" fmla="*/ 85884 h 1340448"/>
                <a:gd name="connsiteX37" fmla="*/ 1461232 w 3627658"/>
                <a:gd name="connsiteY37" fmla="*/ 137075 h 1340448"/>
                <a:gd name="connsiteX38" fmla="*/ 1434659 w 3627658"/>
                <a:gd name="connsiteY38" fmla="*/ 152041 h 1340448"/>
                <a:gd name="connsiteX39" fmla="*/ 1433124 w 3627658"/>
                <a:gd name="connsiteY39" fmla="*/ 211036 h 1340448"/>
                <a:gd name="connsiteX40" fmla="*/ 1433062 w 3627658"/>
                <a:gd name="connsiteY40" fmla="*/ 216668 h 1340448"/>
                <a:gd name="connsiteX41" fmla="*/ 1600753 w 3627658"/>
                <a:gd name="connsiteY41" fmla="*/ 216668 h 1340448"/>
                <a:gd name="connsiteX42" fmla="*/ 1613943 w 3627658"/>
                <a:gd name="connsiteY42" fmla="*/ 318339 h 1340448"/>
                <a:gd name="connsiteX43" fmla="*/ 1644284 w 3627658"/>
                <a:gd name="connsiteY43" fmla="*/ 549661 h 1340448"/>
                <a:gd name="connsiteX44" fmla="*/ 1823229 w 3627658"/>
                <a:gd name="connsiteY44" fmla="*/ 596327 h 1340448"/>
                <a:gd name="connsiteX45" fmla="*/ 1905777 w 3627658"/>
                <a:gd name="connsiteY45" fmla="*/ 254406 h 1340448"/>
                <a:gd name="connsiteX46" fmla="*/ 1916226 w 3627658"/>
                <a:gd name="connsiteY46" fmla="*/ 216668 h 1340448"/>
                <a:gd name="connsiteX47" fmla="*/ 2095804 w 3627658"/>
                <a:gd name="connsiteY47" fmla="*/ 216668 h 1340448"/>
                <a:gd name="connsiteX48" fmla="*/ 2097157 w 3627658"/>
                <a:gd name="connsiteY48" fmla="*/ 152041 h 1340448"/>
                <a:gd name="connsiteX49" fmla="*/ 2070584 w 3627658"/>
                <a:gd name="connsiteY49" fmla="*/ 137075 h 1340448"/>
                <a:gd name="connsiteX50" fmla="*/ 2045199 w 3627658"/>
                <a:gd name="connsiteY50" fmla="*/ 85884 h 1340448"/>
                <a:gd name="connsiteX51" fmla="*/ 2131866 w 3627658"/>
                <a:gd name="connsiteY51" fmla="*/ 13490 h 1340448"/>
                <a:gd name="connsiteX52" fmla="*/ 2218533 w 3627658"/>
                <a:gd name="connsiteY52" fmla="*/ 85884 h 1340448"/>
                <a:gd name="connsiteX53" fmla="*/ 2193149 w 3627658"/>
                <a:gd name="connsiteY53" fmla="*/ 137075 h 1340448"/>
                <a:gd name="connsiteX54" fmla="*/ 2166576 w 3627658"/>
                <a:gd name="connsiteY54" fmla="*/ 152041 h 1340448"/>
                <a:gd name="connsiteX55" fmla="*/ 2165041 w 3627658"/>
                <a:gd name="connsiteY55" fmla="*/ 211036 h 1340448"/>
                <a:gd name="connsiteX56" fmla="*/ 2164979 w 3627658"/>
                <a:gd name="connsiteY56" fmla="*/ 216668 h 1340448"/>
                <a:gd name="connsiteX57" fmla="*/ 2328786 w 3627658"/>
                <a:gd name="connsiteY57" fmla="*/ 216668 h 1340448"/>
                <a:gd name="connsiteX58" fmla="*/ 2294069 w 3627658"/>
                <a:gd name="connsiteY58" fmla="*/ 343961 h 1340448"/>
                <a:gd name="connsiteX59" fmla="*/ 2236838 w 3627658"/>
                <a:gd name="connsiteY59" fmla="*/ 618759 h 1340448"/>
                <a:gd name="connsiteX60" fmla="*/ 2336898 w 3627658"/>
                <a:gd name="connsiteY60" fmla="*/ 659669 h 1340448"/>
                <a:gd name="connsiteX61" fmla="*/ 2515282 w 3627658"/>
                <a:gd name="connsiteY61" fmla="*/ 272511 h 1340448"/>
                <a:gd name="connsiteX62" fmla="*/ 2539671 w 3627658"/>
                <a:gd name="connsiteY62" fmla="*/ 216668 h 1340448"/>
                <a:gd name="connsiteX63" fmla="*/ 2743293 w 3627658"/>
                <a:gd name="connsiteY63" fmla="*/ 216668 h 1340448"/>
                <a:gd name="connsiteX64" fmla="*/ 2744928 w 3627658"/>
                <a:gd name="connsiteY64" fmla="*/ 138551 h 1340448"/>
                <a:gd name="connsiteX65" fmla="*/ 2718355 w 3627658"/>
                <a:gd name="connsiteY65" fmla="*/ 123585 h 1340448"/>
                <a:gd name="connsiteX66" fmla="*/ 2692970 w 3627658"/>
                <a:gd name="connsiteY66" fmla="*/ 72394 h 1340448"/>
                <a:gd name="connsiteX67" fmla="*/ 2779637 w 3627658"/>
                <a:gd name="connsiteY67" fmla="*/ 0 h 134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627658" h="1340448">
                  <a:moveTo>
                    <a:pt x="218949" y="802961"/>
                  </a:moveTo>
                  <a:cubicBezTo>
                    <a:pt x="383474" y="845670"/>
                    <a:pt x="399178" y="875502"/>
                    <a:pt x="529120" y="979781"/>
                  </a:cubicBezTo>
                  <a:cubicBezTo>
                    <a:pt x="608689" y="1051864"/>
                    <a:pt x="739788" y="1210604"/>
                    <a:pt x="834623" y="1315417"/>
                  </a:cubicBezTo>
                  <a:lnTo>
                    <a:pt x="858095" y="1340448"/>
                  </a:lnTo>
                  <a:lnTo>
                    <a:pt x="305530" y="1340448"/>
                  </a:lnTo>
                  <a:lnTo>
                    <a:pt x="172427" y="1214426"/>
                  </a:lnTo>
                  <a:cubicBezTo>
                    <a:pt x="115068" y="1127422"/>
                    <a:pt x="-7403" y="1021992"/>
                    <a:pt x="351" y="953414"/>
                  </a:cubicBezTo>
                  <a:cubicBezTo>
                    <a:pt x="8104" y="884836"/>
                    <a:pt x="88041" y="820901"/>
                    <a:pt x="218949" y="802961"/>
                  </a:cubicBezTo>
                  <a:close/>
                  <a:moveTo>
                    <a:pt x="2779637" y="0"/>
                  </a:moveTo>
                  <a:cubicBezTo>
                    <a:pt x="2827502" y="0"/>
                    <a:pt x="2866304" y="32412"/>
                    <a:pt x="2866304" y="72394"/>
                  </a:cubicBezTo>
                  <a:cubicBezTo>
                    <a:pt x="2866304" y="92386"/>
                    <a:pt x="2856604" y="110484"/>
                    <a:pt x="2840920" y="123585"/>
                  </a:cubicBezTo>
                  <a:lnTo>
                    <a:pt x="2814347" y="138551"/>
                  </a:lnTo>
                  <a:cubicBezTo>
                    <a:pt x="2814389" y="168145"/>
                    <a:pt x="2813323" y="177881"/>
                    <a:pt x="2812812" y="197546"/>
                  </a:cubicBezTo>
                  <a:lnTo>
                    <a:pt x="2812601" y="216668"/>
                  </a:lnTo>
                  <a:lnTo>
                    <a:pt x="2958706" y="216668"/>
                  </a:lnTo>
                  <a:lnTo>
                    <a:pt x="2896795" y="366217"/>
                  </a:lnTo>
                  <a:cubicBezTo>
                    <a:pt x="2870914" y="429014"/>
                    <a:pt x="2846715" y="489078"/>
                    <a:pt x="2827463" y="541677"/>
                  </a:cubicBezTo>
                  <a:cubicBezTo>
                    <a:pt x="2746706" y="752198"/>
                    <a:pt x="2667335" y="880202"/>
                    <a:pt x="2640704" y="975284"/>
                  </a:cubicBezTo>
                  <a:cubicBezTo>
                    <a:pt x="2618558" y="1088264"/>
                    <a:pt x="2668942" y="1030061"/>
                    <a:pt x="2698437" y="1035269"/>
                  </a:cubicBezTo>
                  <a:cubicBezTo>
                    <a:pt x="2793897" y="974075"/>
                    <a:pt x="2865707" y="903845"/>
                    <a:pt x="2948836" y="837858"/>
                  </a:cubicBezTo>
                  <a:cubicBezTo>
                    <a:pt x="3033110" y="769701"/>
                    <a:pt x="3109566" y="720111"/>
                    <a:pt x="3182040" y="650962"/>
                  </a:cubicBezTo>
                  <a:cubicBezTo>
                    <a:pt x="3254514" y="581813"/>
                    <a:pt x="3317607" y="466702"/>
                    <a:pt x="3383680" y="422966"/>
                  </a:cubicBezTo>
                  <a:cubicBezTo>
                    <a:pt x="3484091" y="344485"/>
                    <a:pt x="3563278" y="364997"/>
                    <a:pt x="3591095" y="398579"/>
                  </a:cubicBezTo>
                  <a:cubicBezTo>
                    <a:pt x="3618913" y="432160"/>
                    <a:pt x="3662804" y="462572"/>
                    <a:pt x="3578719" y="638680"/>
                  </a:cubicBezTo>
                  <a:cubicBezTo>
                    <a:pt x="3499339" y="773310"/>
                    <a:pt x="3195089" y="1078417"/>
                    <a:pt x="2984700" y="1301315"/>
                  </a:cubicBezTo>
                  <a:lnTo>
                    <a:pt x="2965458" y="1322002"/>
                  </a:lnTo>
                  <a:lnTo>
                    <a:pt x="1063001" y="1322002"/>
                  </a:lnTo>
                  <a:lnTo>
                    <a:pt x="1089588" y="1295388"/>
                  </a:lnTo>
                  <a:cubicBezTo>
                    <a:pt x="1159970" y="1215305"/>
                    <a:pt x="1223955" y="1102076"/>
                    <a:pt x="1230150" y="994880"/>
                  </a:cubicBezTo>
                  <a:cubicBezTo>
                    <a:pt x="1275980" y="831512"/>
                    <a:pt x="1221474" y="502916"/>
                    <a:pt x="1208876" y="275164"/>
                  </a:cubicBezTo>
                  <a:lnTo>
                    <a:pt x="1207316" y="216668"/>
                  </a:lnTo>
                  <a:lnTo>
                    <a:pt x="1363887" y="216668"/>
                  </a:lnTo>
                  <a:lnTo>
                    <a:pt x="1365240" y="152041"/>
                  </a:lnTo>
                  <a:lnTo>
                    <a:pt x="1338667" y="137075"/>
                  </a:lnTo>
                  <a:cubicBezTo>
                    <a:pt x="1322983" y="123974"/>
                    <a:pt x="1313282" y="105876"/>
                    <a:pt x="1313282" y="85884"/>
                  </a:cubicBezTo>
                  <a:cubicBezTo>
                    <a:pt x="1313282" y="45902"/>
                    <a:pt x="1352084" y="13490"/>
                    <a:pt x="1399949" y="13490"/>
                  </a:cubicBezTo>
                  <a:cubicBezTo>
                    <a:pt x="1447814" y="13490"/>
                    <a:pt x="1486616" y="45902"/>
                    <a:pt x="1486616" y="85884"/>
                  </a:cubicBezTo>
                  <a:cubicBezTo>
                    <a:pt x="1486616" y="105876"/>
                    <a:pt x="1476916" y="123974"/>
                    <a:pt x="1461232" y="137075"/>
                  </a:cubicBezTo>
                  <a:lnTo>
                    <a:pt x="1434659" y="152041"/>
                  </a:lnTo>
                  <a:cubicBezTo>
                    <a:pt x="1434701" y="181635"/>
                    <a:pt x="1433635" y="191371"/>
                    <a:pt x="1433124" y="211036"/>
                  </a:cubicBezTo>
                  <a:lnTo>
                    <a:pt x="1433062" y="216668"/>
                  </a:lnTo>
                  <a:lnTo>
                    <a:pt x="1600753" y="216668"/>
                  </a:lnTo>
                  <a:lnTo>
                    <a:pt x="1613943" y="318339"/>
                  </a:lnTo>
                  <a:cubicBezTo>
                    <a:pt x="1626771" y="417498"/>
                    <a:pt x="1637873" y="503690"/>
                    <a:pt x="1644284" y="549661"/>
                  </a:cubicBezTo>
                  <a:cubicBezTo>
                    <a:pt x="1670127" y="689053"/>
                    <a:pt x="1759624" y="710065"/>
                    <a:pt x="1823229" y="596327"/>
                  </a:cubicBezTo>
                  <a:cubicBezTo>
                    <a:pt x="1829879" y="538731"/>
                    <a:pt x="1865045" y="403297"/>
                    <a:pt x="1905777" y="254406"/>
                  </a:cubicBezTo>
                  <a:lnTo>
                    <a:pt x="1916226" y="216668"/>
                  </a:lnTo>
                  <a:lnTo>
                    <a:pt x="2095804" y="216668"/>
                  </a:lnTo>
                  <a:lnTo>
                    <a:pt x="2097157" y="152041"/>
                  </a:lnTo>
                  <a:lnTo>
                    <a:pt x="2070584" y="137075"/>
                  </a:lnTo>
                  <a:cubicBezTo>
                    <a:pt x="2054900" y="123974"/>
                    <a:pt x="2045199" y="105876"/>
                    <a:pt x="2045199" y="85884"/>
                  </a:cubicBezTo>
                  <a:cubicBezTo>
                    <a:pt x="2045199" y="45902"/>
                    <a:pt x="2084001" y="13490"/>
                    <a:pt x="2131866" y="13490"/>
                  </a:cubicBezTo>
                  <a:cubicBezTo>
                    <a:pt x="2179731" y="13490"/>
                    <a:pt x="2218533" y="45902"/>
                    <a:pt x="2218533" y="85884"/>
                  </a:cubicBezTo>
                  <a:cubicBezTo>
                    <a:pt x="2218533" y="105876"/>
                    <a:pt x="2208833" y="123974"/>
                    <a:pt x="2193149" y="137075"/>
                  </a:cubicBezTo>
                  <a:lnTo>
                    <a:pt x="2166576" y="152041"/>
                  </a:lnTo>
                  <a:cubicBezTo>
                    <a:pt x="2166618" y="181635"/>
                    <a:pt x="2165553" y="191371"/>
                    <a:pt x="2165041" y="211036"/>
                  </a:cubicBezTo>
                  <a:lnTo>
                    <a:pt x="2164979" y="216668"/>
                  </a:lnTo>
                  <a:lnTo>
                    <a:pt x="2328786" y="216668"/>
                  </a:lnTo>
                  <a:lnTo>
                    <a:pt x="2294069" y="343961"/>
                  </a:lnTo>
                  <a:cubicBezTo>
                    <a:pt x="2259052" y="472467"/>
                    <a:pt x="2236323" y="561555"/>
                    <a:pt x="2236838" y="618759"/>
                  </a:cubicBezTo>
                  <a:cubicBezTo>
                    <a:pt x="2237526" y="695031"/>
                    <a:pt x="2257202" y="786783"/>
                    <a:pt x="2336898" y="659669"/>
                  </a:cubicBezTo>
                  <a:cubicBezTo>
                    <a:pt x="2376746" y="596112"/>
                    <a:pt x="2444235" y="436751"/>
                    <a:pt x="2515282" y="272511"/>
                  </a:cubicBezTo>
                  <a:lnTo>
                    <a:pt x="2539671" y="216668"/>
                  </a:lnTo>
                  <a:lnTo>
                    <a:pt x="2743293" y="216668"/>
                  </a:lnTo>
                  <a:lnTo>
                    <a:pt x="2744928" y="138551"/>
                  </a:lnTo>
                  <a:lnTo>
                    <a:pt x="2718355" y="123585"/>
                  </a:lnTo>
                  <a:cubicBezTo>
                    <a:pt x="2702671" y="110484"/>
                    <a:pt x="2692970" y="92386"/>
                    <a:pt x="2692970" y="72394"/>
                  </a:cubicBezTo>
                  <a:cubicBezTo>
                    <a:pt x="2692970" y="32412"/>
                    <a:pt x="2731772" y="0"/>
                    <a:pt x="27796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Freeform: Shape 25"/>
            <p:cNvSpPr/>
            <p:nvPr/>
          </p:nvSpPr>
          <p:spPr>
            <a:xfrm>
              <a:off x="4187091" y="3895516"/>
              <a:ext cx="2603338" cy="1295008"/>
            </a:xfrm>
            <a:custGeom>
              <a:avLst/>
              <a:gdLst>
                <a:gd name="connsiteX0" fmla="*/ 1547543 w 2603338"/>
                <a:gd name="connsiteY0" fmla="*/ 0 h 1295008"/>
                <a:gd name="connsiteX1" fmla="*/ 1684227 w 2603338"/>
                <a:gd name="connsiteY1" fmla="*/ 109137 h 1295008"/>
                <a:gd name="connsiteX2" fmla="*/ 1644193 w 2603338"/>
                <a:gd name="connsiteY2" fmla="*/ 186308 h 1295008"/>
                <a:gd name="connsiteX3" fmla="*/ 1602284 w 2603338"/>
                <a:gd name="connsiteY3" fmla="*/ 208869 h 1295008"/>
                <a:gd name="connsiteX4" fmla="*/ 1600864 w 2603338"/>
                <a:gd name="connsiteY4" fmla="*/ 271487 h 1295008"/>
                <a:gd name="connsiteX5" fmla="*/ 1600388 w 2603338"/>
                <a:gd name="connsiteY5" fmla="*/ 284024 h 1295008"/>
                <a:gd name="connsiteX6" fmla="*/ 2603338 w 2603338"/>
                <a:gd name="connsiteY6" fmla="*/ 284024 h 1295008"/>
                <a:gd name="connsiteX7" fmla="*/ 2582707 w 2603338"/>
                <a:gd name="connsiteY7" fmla="*/ 306203 h 1295008"/>
                <a:gd name="connsiteX8" fmla="*/ 2327900 w 2603338"/>
                <a:gd name="connsiteY8" fmla="*/ 815604 h 1295008"/>
                <a:gd name="connsiteX9" fmla="*/ 2117400 w 2603338"/>
                <a:gd name="connsiteY9" fmla="*/ 1224890 h 1295008"/>
                <a:gd name="connsiteX10" fmla="*/ 2115016 w 2603338"/>
                <a:gd name="connsiteY10" fmla="*/ 1295008 h 1295008"/>
                <a:gd name="connsiteX11" fmla="*/ 743140 w 2603338"/>
                <a:gd name="connsiteY11" fmla="*/ 1295008 h 1295008"/>
                <a:gd name="connsiteX12" fmla="*/ 737269 w 2603338"/>
                <a:gd name="connsiteY12" fmla="*/ 1287813 h 1295008"/>
                <a:gd name="connsiteX13" fmla="*/ 563306 w 2603338"/>
                <a:gd name="connsiteY13" fmla="*/ 1019367 h 1295008"/>
                <a:gd name="connsiteX14" fmla="*/ 374595 w 2603338"/>
                <a:gd name="connsiteY14" fmla="*/ 776035 h 1295008"/>
                <a:gd name="connsiteX15" fmla="*/ 212567 w 2603338"/>
                <a:gd name="connsiteY15" fmla="*/ 517418 h 1295008"/>
                <a:gd name="connsiteX16" fmla="*/ 51246 w 2603338"/>
                <a:gd name="connsiteY16" fmla="*/ 332544 h 1295008"/>
                <a:gd name="connsiteX17" fmla="*/ 0 w 2603338"/>
                <a:gd name="connsiteY17" fmla="*/ 284024 h 1295008"/>
                <a:gd name="connsiteX18" fmla="*/ 176725 w 2603338"/>
                <a:gd name="connsiteY18" fmla="*/ 284024 h 1295008"/>
                <a:gd name="connsiteX19" fmla="*/ 178133 w 2603338"/>
                <a:gd name="connsiteY19" fmla="*/ 216761 h 1295008"/>
                <a:gd name="connsiteX20" fmla="*/ 151560 w 2603338"/>
                <a:gd name="connsiteY20" fmla="*/ 201795 h 1295008"/>
                <a:gd name="connsiteX21" fmla="*/ 126175 w 2603338"/>
                <a:gd name="connsiteY21" fmla="*/ 150604 h 1295008"/>
                <a:gd name="connsiteX22" fmla="*/ 212842 w 2603338"/>
                <a:gd name="connsiteY22" fmla="*/ 78210 h 1295008"/>
                <a:gd name="connsiteX23" fmla="*/ 299509 w 2603338"/>
                <a:gd name="connsiteY23" fmla="*/ 150604 h 1295008"/>
                <a:gd name="connsiteX24" fmla="*/ 274125 w 2603338"/>
                <a:gd name="connsiteY24" fmla="*/ 201795 h 1295008"/>
                <a:gd name="connsiteX25" fmla="*/ 247552 w 2603338"/>
                <a:gd name="connsiteY25" fmla="*/ 216761 h 1295008"/>
                <a:gd name="connsiteX26" fmla="*/ 246017 w 2603338"/>
                <a:gd name="connsiteY26" fmla="*/ 275756 h 1295008"/>
                <a:gd name="connsiteX27" fmla="*/ 245926 w 2603338"/>
                <a:gd name="connsiteY27" fmla="*/ 284024 h 1295008"/>
                <a:gd name="connsiteX28" fmla="*/ 549600 w 2603338"/>
                <a:gd name="connsiteY28" fmla="*/ 284024 h 1295008"/>
                <a:gd name="connsiteX29" fmla="*/ 570344 w 2603338"/>
                <a:gd name="connsiteY29" fmla="*/ 302994 h 1295008"/>
                <a:gd name="connsiteX30" fmla="*/ 592143 w 2603338"/>
                <a:gd name="connsiteY30" fmla="*/ 312157 h 1295008"/>
                <a:gd name="connsiteX31" fmla="*/ 667139 w 2603338"/>
                <a:gd name="connsiteY31" fmla="*/ 300888 h 1295008"/>
                <a:gd name="connsiteX32" fmla="*/ 690193 w 2603338"/>
                <a:gd name="connsiteY32" fmla="*/ 284024 h 1295008"/>
                <a:gd name="connsiteX33" fmla="*/ 1491156 w 2603338"/>
                <a:gd name="connsiteY33" fmla="*/ 284024 h 1295008"/>
                <a:gd name="connsiteX34" fmla="*/ 1492802 w 2603338"/>
                <a:gd name="connsiteY34" fmla="*/ 208869 h 1295008"/>
                <a:gd name="connsiteX35" fmla="*/ 1450892 w 2603338"/>
                <a:gd name="connsiteY35" fmla="*/ 186308 h 1295008"/>
                <a:gd name="connsiteX36" fmla="*/ 1410858 w 2603338"/>
                <a:gd name="connsiteY36" fmla="*/ 109137 h 1295008"/>
                <a:gd name="connsiteX37" fmla="*/ 1547543 w 2603338"/>
                <a:gd name="connsiteY37" fmla="*/ 0 h 129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03338" h="1295008">
                  <a:moveTo>
                    <a:pt x="1547543" y="0"/>
                  </a:moveTo>
                  <a:cubicBezTo>
                    <a:pt x="1623031" y="0"/>
                    <a:pt x="1684227" y="48862"/>
                    <a:pt x="1684227" y="109137"/>
                  </a:cubicBezTo>
                  <a:cubicBezTo>
                    <a:pt x="1684227" y="139274"/>
                    <a:pt x="1668928" y="166558"/>
                    <a:pt x="1644193" y="186308"/>
                  </a:cubicBezTo>
                  <a:lnTo>
                    <a:pt x="1602284" y="208869"/>
                  </a:lnTo>
                  <a:cubicBezTo>
                    <a:pt x="1602328" y="238612"/>
                    <a:pt x="1601596" y="255049"/>
                    <a:pt x="1600864" y="271487"/>
                  </a:cubicBezTo>
                  <a:lnTo>
                    <a:pt x="1600388" y="284024"/>
                  </a:lnTo>
                  <a:lnTo>
                    <a:pt x="2603338" y="284024"/>
                  </a:lnTo>
                  <a:lnTo>
                    <a:pt x="2582707" y="306203"/>
                  </a:lnTo>
                  <a:cubicBezTo>
                    <a:pt x="2485554" y="548942"/>
                    <a:pt x="2408205" y="718672"/>
                    <a:pt x="2327900" y="815604"/>
                  </a:cubicBezTo>
                  <a:cubicBezTo>
                    <a:pt x="2263452" y="974513"/>
                    <a:pt x="2116973" y="1052802"/>
                    <a:pt x="2117400" y="1224890"/>
                  </a:cubicBezTo>
                  <a:lnTo>
                    <a:pt x="2115016" y="1295008"/>
                  </a:lnTo>
                  <a:lnTo>
                    <a:pt x="743140" y="1295008"/>
                  </a:lnTo>
                  <a:lnTo>
                    <a:pt x="737269" y="1287813"/>
                  </a:lnTo>
                  <a:cubicBezTo>
                    <a:pt x="684045" y="1218011"/>
                    <a:pt x="610825" y="1093990"/>
                    <a:pt x="563306" y="1019367"/>
                  </a:cubicBezTo>
                  <a:lnTo>
                    <a:pt x="374595" y="776035"/>
                  </a:lnTo>
                  <a:lnTo>
                    <a:pt x="212567" y="517418"/>
                  </a:lnTo>
                  <a:lnTo>
                    <a:pt x="51246" y="332544"/>
                  </a:lnTo>
                  <a:lnTo>
                    <a:pt x="0" y="284024"/>
                  </a:lnTo>
                  <a:lnTo>
                    <a:pt x="176725" y="284024"/>
                  </a:lnTo>
                  <a:lnTo>
                    <a:pt x="178133" y="216761"/>
                  </a:lnTo>
                  <a:lnTo>
                    <a:pt x="151560" y="201795"/>
                  </a:lnTo>
                  <a:cubicBezTo>
                    <a:pt x="135876" y="188694"/>
                    <a:pt x="126175" y="170596"/>
                    <a:pt x="126175" y="150604"/>
                  </a:cubicBezTo>
                  <a:cubicBezTo>
                    <a:pt x="126175" y="110622"/>
                    <a:pt x="164977" y="78210"/>
                    <a:pt x="212842" y="78210"/>
                  </a:cubicBezTo>
                  <a:cubicBezTo>
                    <a:pt x="260707" y="78210"/>
                    <a:pt x="299509" y="110622"/>
                    <a:pt x="299509" y="150604"/>
                  </a:cubicBezTo>
                  <a:cubicBezTo>
                    <a:pt x="299509" y="170596"/>
                    <a:pt x="289809" y="188694"/>
                    <a:pt x="274125" y="201795"/>
                  </a:cubicBezTo>
                  <a:lnTo>
                    <a:pt x="247552" y="216761"/>
                  </a:lnTo>
                  <a:cubicBezTo>
                    <a:pt x="247594" y="246355"/>
                    <a:pt x="246529" y="256091"/>
                    <a:pt x="246017" y="275756"/>
                  </a:cubicBezTo>
                  <a:lnTo>
                    <a:pt x="245926" y="284024"/>
                  </a:lnTo>
                  <a:lnTo>
                    <a:pt x="549600" y="284024"/>
                  </a:lnTo>
                  <a:lnTo>
                    <a:pt x="570344" y="302994"/>
                  </a:lnTo>
                  <a:cubicBezTo>
                    <a:pt x="580700" y="310830"/>
                    <a:pt x="588200" y="314259"/>
                    <a:pt x="592143" y="312157"/>
                  </a:cubicBezTo>
                  <a:cubicBezTo>
                    <a:pt x="608034" y="324849"/>
                    <a:pt x="635174" y="319460"/>
                    <a:pt x="667139" y="300888"/>
                  </a:cubicBezTo>
                  <a:lnTo>
                    <a:pt x="690193" y="284024"/>
                  </a:lnTo>
                  <a:lnTo>
                    <a:pt x="1491156" y="284024"/>
                  </a:lnTo>
                  <a:lnTo>
                    <a:pt x="1492802" y="208869"/>
                  </a:lnTo>
                  <a:lnTo>
                    <a:pt x="1450892" y="186308"/>
                  </a:lnTo>
                  <a:cubicBezTo>
                    <a:pt x="1426157" y="166558"/>
                    <a:pt x="1410858" y="139274"/>
                    <a:pt x="1410858" y="109137"/>
                  </a:cubicBezTo>
                  <a:cubicBezTo>
                    <a:pt x="1410858" y="48862"/>
                    <a:pt x="1472054" y="0"/>
                    <a:pt x="15475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Freeform: Shape 26"/>
            <p:cNvSpPr/>
            <p:nvPr/>
          </p:nvSpPr>
          <p:spPr>
            <a:xfrm flipH="1">
              <a:off x="4965994" y="4888523"/>
              <a:ext cx="1423769" cy="1359877"/>
            </a:xfrm>
            <a:custGeom>
              <a:avLst/>
              <a:gdLst>
                <a:gd name="connsiteX0" fmla="*/ 1423769 w 1423769"/>
                <a:gd name="connsiteY0" fmla="*/ 348893 h 1359877"/>
                <a:gd name="connsiteX1" fmla="*/ 89251 w 1423769"/>
                <a:gd name="connsiteY1" fmla="*/ 348893 h 1359877"/>
                <a:gd name="connsiteX2" fmla="*/ 89855 w 1423769"/>
                <a:gd name="connsiteY2" fmla="*/ 366662 h 1359877"/>
                <a:gd name="connsiteX3" fmla="*/ 82812 w 1423769"/>
                <a:gd name="connsiteY3" fmla="*/ 891223 h 1359877"/>
                <a:gd name="connsiteX4" fmla="*/ 14919 w 1423769"/>
                <a:gd name="connsiteY4" fmla="*/ 1286885 h 1359877"/>
                <a:gd name="connsiteX5" fmla="*/ 0 w 1423769"/>
                <a:gd name="connsiteY5" fmla="*/ 1359877 h 1359877"/>
                <a:gd name="connsiteX6" fmla="*/ 1258364 w 1423769"/>
                <a:gd name="connsiteY6" fmla="*/ 1359877 h 1359877"/>
                <a:gd name="connsiteX7" fmla="*/ 1262576 w 1423769"/>
                <a:gd name="connsiteY7" fmla="*/ 1256211 h 1359877"/>
                <a:gd name="connsiteX8" fmla="*/ 1288964 w 1423769"/>
                <a:gd name="connsiteY8" fmla="*/ 936086 h 1359877"/>
                <a:gd name="connsiteX9" fmla="*/ 1297904 w 1423769"/>
                <a:gd name="connsiteY9" fmla="*/ 613658 h 1359877"/>
                <a:gd name="connsiteX10" fmla="*/ 1375847 w 1423769"/>
                <a:gd name="connsiteY10" fmla="*/ 414892 h 1359877"/>
                <a:gd name="connsiteX11" fmla="*/ 598843 w 1423769"/>
                <a:gd name="connsiteY11" fmla="*/ 0 h 1359877"/>
                <a:gd name="connsiteX12" fmla="*/ 457887 w 1423769"/>
                <a:gd name="connsiteY12" fmla="*/ 113493 h 1359877"/>
                <a:gd name="connsiteX13" fmla="*/ 499172 w 1423769"/>
                <a:gd name="connsiteY13" fmla="*/ 193746 h 1359877"/>
                <a:gd name="connsiteX14" fmla="*/ 542391 w 1423769"/>
                <a:gd name="connsiteY14" fmla="*/ 217207 h 1359877"/>
                <a:gd name="connsiteX15" fmla="*/ 545319 w 1423769"/>
                <a:gd name="connsiteY15" fmla="*/ 347441 h 1359877"/>
                <a:gd name="connsiteX16" fmla="*/ 658099 w 1423769"/>
                <a:gd name="connsiteY16" fmla="*/ 346342 h 1359877"/>
                <a:gd name="connsiteX17" fmla="*/ 655294 w 1423769"/>
                <a:gd name="connsiteY17" fmla="*/ 217207 h 1359877"/>
                <a:gd name="connsiteX18" fmla="*/ 698513 w 1423769"/>
                <a:gd name="connsiteY18" fmla="*/ 193746 h 1359877"/>
                <a:gd name="connsiteX19" fmla="*/ 739798 w 1423769"/>
                <a:gd name="connsiteY19" fmla="*/ 113493 h 1359877"/>
                <a:gd name="connsiteX20" fmla="*/ 598843 w 1423769"/>
                <a:gd name="connsiteY20" fmla="*/ 0 h 1359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3769" h="1359877">
                  <a:moveTo>
                    <a:pt x="1423769" y="348893"/>
                  </a:moveTo>
                  <a:lnTo>
                    <a:pt x="89251" y="348893"/>
                  </a:lnTo>
                  <a:lnTo>
                    <a:pt x="89855" y="366662"/>
                  </a:lnTo>
                  <a:cubicBezTo>
                    <a:pt x="97681" y="508231"/>
                    <a:pt x="110263" y="673395"/>
                    <a:pt x="82812" y="891223"/>
                  </a:cubicBezTo>
                  <a:cubicBezTo>
                    <a:pt x="69086" y="1000137"/>
                    <a:pt x="44131" y="1139847"/>
                    <a:pt x="14919" y="1286885"/>
                  </a:cubicBezTo>
                  <a:lnTo>
                    <a:pt x="0" y="1359877"/>
                  </a:lnTo>
                  <a:lnTo>
                    <a:pt x="1258364" y="1359877"/>
                  </a:lnTo>
                  <a:lnTo>
                    <a:pt x="1262576" y="1256211"/>
                  </a:lnTo>
                  <a:cubicBezTo>
                    <a:pt x="1267958" y="1103104"/>
                    <a:pt x="1283076" y="1043178"/>
                    <a:pt x="1288964" y="936086"/>
                  </a:cubicBezTo>
                  <a:cubicBezTo>
                    <a:pt x="1294851" y="828993"/>
                    <a:pt x="1283423" y="700524"/>
                    <a:pt x="1297904" y="613658"/>
                  </a:cubicBezTo>
                  <a:cubicBezTo>
                    <a:pt x="1312384" y="526792"/>
                    <a:pt x="1338012" y="457478"/>
                    <a:pt x="1375847" y="414892"/>
                  </a:cubicBezTo>
                  <a:close/>
                  <a:moveTo>
                    <a:pt x="598843" y="0"/>
                  </a:moveTo>
                  <a:cubicBezTo>
                    <a:pt x="520995" y="0"/>
                    <a:pt x="457887" y="50813"/>
                    <a:pt x="457887" y="113493"/>
                  </a:cubicBezTo>
                  <a:cubicBezTo>
                    <a:pt x="457887" y="144834"/>
                    <a:pt x="473664" y="173207"/>
                    <a:pt x="499172" y="193746"/>
                  </a:cubicBezTo>
                  <a:lnTo>
                    <a:pt x="542391" y="217207"/>
                  </a:lnTo>
                  <a:cubicBezTo>
                    <a:pt x="542300" y="279067"/>
                    <a:pt x="545410" y="285582"/>
                    <a:pt x="545319" y="347441"/>
                  </a:cubicBezTo>
                  <a:lnTo>
                    <a:pt x="658099" y="346342"/>
                  </a:lnTo>
                  <a:lnTo>
                    <a:pt x="655294" y="217207"/>
                  </a:lnTo>
                  <a:lnTo>
                    <a:pt x="698513" y="193746"/>
                  </a:lnTo>
                  <a:cubicBezTo>
                    <a:pt x="724021" y="173207"/>
                    <a:pt x="739798" y="144834"/>
                    <a:pt x="739798" y="113493"/>
                  </a:cubicBezTo>
                  <a:cubicBezTo>
                    <a:pt x="739798" y="50813"/>
                    <a:pt x="676690" y="0"/>
                    <a:pt x="598843" y="0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44097" y="990204"/>
            <a:ext cx="4380010" cy="3154423"/>
            <a:chOff x="4144097" y="990204"/>
            <a:chExt cx="4380010" cy="3154423"/>
          </a:xfrm>
        </p:grpSpPr>
        <p:sp>
          <p:nvSpPr>
            <p:cNvPr id="4" name="Rectangle 4"/>
            <p:cNvSpPr/>
            <p:nvPr/>
          </p:nvSpPr>
          <p:spPr>
            <a:xfrm>
              <a:off x="4156854" y="990204"/>
              <a:ext cx="711472" cy="55981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" name="Rectangle 5"/>
            <p:cNvSpPr/>
            <p:nvPr/>
          </p:nvSpPr>
          <p:spPr>
            <a:xfrm>
              <a:off x="5154055" y="1156159"/>
              <a:ext cx="3362320" cy="5889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  <a:b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856453" y="991035"/>
              <a:ext cx="305338" cy="754091"/>
            </a:xfrm>
            <a:custGeom>
              <a:avLst/>
              <a:gdLst>
                <a:gd name="connsiteX0" fmla="*/ 0 w 515816"/>
                <a:gd name="connsiteY0" fmla="*/ 0 h 1430216"/>
                <a:gd name="connsiteX1" fmla="*/ 35169 w 515816"/>
                <a:gd name="connsiteY1" fmla="*/ 1055077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15816"/>
                <a:gd name="connsiteY0" fmla="*/ 0 h 1430216"/>
                <a:gd name="connsiteX1" fmla="*/ 20976 w 515816"/>
                <a:gd name="connsiteY1" fmla="*/ 1051022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9 w 501623"/>
                <a:gd name="connsiteY3" fmla="*/ 314937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3816 w 501623"/>
                <a:gd name="connsiteY3" fmla="*/ 308855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8 w 501623"/>
                <a:gd name="connsiteY3" fmla="*/ 314938 h 1440353"/>
                <a:gd name="connsiteX4" fmla="*/ 0 w 501623"/>
                <a:gd name="connsiteY4" fmla="*/ 0 h 1440353"/>
                <a:gd name="connsiteX0" fmla="*/ 0 w 497568"/>
                <a:gd name="connsiteY0" fmla="*/ 0 h 1444408"/>
                <a:gd name="connsiteX1" fmla="*/ 6783 w 497568"/>
                <a:gd name="connsiteY1" fmla="*/ 1061159 h 1444408"/>
                <a:gd name="connsiteX2" fmla="*/ 497568 w 497568"/>
                <a:gd name="connsiteY2" fmla="*/ 1444408 h 1444408"/>
                <a:gd name="connsiteX3" fmla="*/ 489898 w 497568"/>
                <a:gd name="connsiteY3" fmla="*/ 314938 h 1444408"/>
                <a:gd name="connsiteX4" fmla="*/ 0 w 497568"/>
                <a:gd name="connsiteY4" fmla="*/ 0 h 1444408"/>
                <a:gd name="connsiteX0" fmla="*/ 0 w 490588"/>
                <a:gd name="connsiteY0" fmla="*/ 0 h 1444408"/>
                <a:gd name="connsiteX1" fmla="*/ 6783 w 490588"/>
                <a:gd name="connsiteY1" fmla="*/ 1061159 h 1444408"/>
                <a:gd name="connsiteX2" fmla="*/ 489458 w 490588"/>
                <a:gd name="connsiteY2" fmla="*/ 1444408 h 1444408"/>
                <a:gd name="connsiteX3" fmla="*/ 489898 w 490588"/>
                <a:gd name="connsiteY3" fmla="*/ 314938 h 1444408"/>
                <a:gd name="connsiteX4" fmla="*/ 0 w 490588"/>
                <a:gd name="connsiteY4" fmla="*/ 0 h 1444408"/>
                <a:gd name="connsiteX0" fmla="*/ 0 w 490218"/>
                <a:gd name="connsiteY0" fmla="*/ 0 h 1446436"/>
                <a:gd name="connsiteX1" fmla="*/ 6783 w 490218"/>
                <a:gd name="connsiteY1" fmla="*/ 1061159 h 1446436"/>
                <a:gd name="connsiteX2" fmla="*/ 481348 w 490218"/>
                <a:gd name="connsiteY2" fmla="*/ 1446436 h 1446436"/>
                <a:gd name="connsiteX3" fmla="*/ 489898 w 490218"/>
                <a:gd name="connsiteY3" fmla="*/ 314938 h 1446436"/>
                <a:gd name="connsiteX4" fmla="*/ 0 w 49021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4938 h 1446436"/>
                <a:gd name="connsiteX4" fmla="*/ 0 w 490588"/>
                <a:gd name="connsiteY4" fmla="*/ 0 h 1446436"/>
                <a:gd name="connsiteX0" fmla="*/ 0 w 492459"/>
                <a:gd name="connsiteY0" fmla="*/ 0 h 1446436"/>
                <a:gd name="connsiteX1" fmla="*/ 6783 w 492459"/>
                <a:gd name="connsiteY1" fmla="*/ 1061159 h 1446436"/>
                <a:gd name="connsiteX2" fmla="*/ 489458 w 492459"/>
                <a:gd name="connsiteY2" fmla="*/ 1446436 h 1446436"/>
                <a:gd name="connsiteX3" fmla="*/ 491925 w 492459"/>
                <a:gd name="connsiteY3" fmla="*/ 308856 h 1446436"/>
                <a:gd name="connsiteX4" fmla="*/ 0 w 492459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02774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89458"/>
                <a:gd name="connsiteY0" fmla="*/ 0 h 1446436"/>
                <a:gd name="connsiteX1" fmla="*/ 6783 w 489458"/>
                <a:gd name="connsiteY1" fmla="*/ 1061159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46436"/>
                <a:gd name="connsiteX1" fmla="*/ 2728 w 489458"/>
                <a:gd name="connsiteY1" fmla="*/ 1057104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38340"/>
                <a:gd name="connsiteX1" fmla="*/ 2728 w 489458"/>
                <a:gd name="connsiteY1" fmla="*/ 1057104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89458"/>
                <a:gd name="connsiteY0" fmla="*/ 0 h 1438340"/>
                <a:gd name="connsiteX1" fmla="*/ 4756 w 489458"/>
                <a:gd name="connsiteY1" fmla="*/ 1065200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91485"/>
                <a:gd name="connsiteY0" fmla="*/ 0 h 1438340"/>
                <a:gd name="connsiteX1" fmla="*/ 4756 w 491485"/>
                <a:gd name="connsiteY1" fmla="*/ 1065200 h 1438340"/>
                <a:gd name="connsiteX2" fmla="*/ 491485 w 491485"/>
                <a:gd name="connsiteY2" fmla="*/ 1438340 h 1438340"/>
                <a:gd name="connsiteX3" fmla="*/ 487870 w 491485"/>
                <a:gd name="connsiteY3" fmla="*/ 312911 h 1438340"/>
                <a:gd name="connsiteX4" fmla="*/ 0 w 491485"/>
                <a:gd name="connsiteY4" fmla="*/ 0 h 1438340"/>
                <a:gd name="connsiteX0" fmla="*/ 0 w 488560"/>
                <a:gd name="connsiteY0" fmla="*/ 0 h 1438340"/>
                <a:gd name="connsiteX1" fmla="*/ 4756 w 488560"/>
                <a:gd name="connsiteY1" fmla="*/ 1065200 h 1438340"/>
                <a:gd name="connsiteX2" fmla="*/ 487430 w 488560"/>
                <a:gd name="connsiteY2" fmla="*/ 1438340 h 1438340"/>
                <a:gd name="connsiteX3" fmla="*/ 487870 w 488560"/>
                <a:gd name="connsiteY3" fmla="*/ 312911 h 1438340"/>
                <a:gd name="connsiteX4" fmla="*/ 0 w 488560"/>
                <a:gd name="connsiteY4" fmla="*/ 0 h 1438340"/>
                <a:gd name="connsiteX0" fmla="*/ 0 w 488404"/>
                <a:gd name="connsiteY0" fmla="*/ 0 h 1444413"/>
                <a:gd name="connsiteX1" fmla="*/ 4756 w 488404"/>
                <a:gd name="connsiteY1" fmla="*/ 1065200 h 1444413"/>
                <a:gd name="connsiteX2" fmla="*/ 485402 w 488404"/>
                <a:gd name="connsiteY2" fmla="*/ 1444413 h 1444413"/>
                <a:gd name="connsiteX3" fmla="*/ 487870 w 488404"/>
                <a:gd name="connsiteY3" fmla="*/ 312911 h 1444413"/>
                <a:gd name="connsiteX4" fmla="*/ 0 w 488404"/>
                <a:gd name="connsiteY4" fmla="*/ 0 h 1444413"/>
                <a:gd name="connsiteX0" fmla="*/ 0 w 489457"/>
                <a:gd name="connsiteY0" fmla="*/ 0 h 1444413"/>
                <a:gd name="connsiteX1" fmla="*/ 4756 w 489457"/>
                <a:gd name="connsiteY1" fmla="*/ 1065200 h 1444413"/>
                <a:gd name="connsiteX2" fmla="*/ 489457 w 489457"/>
                <a:gd name="connsiteY2" fmla="*/ 1444413 h 1444413"/>
                <a:gd name="connsiteX3" fmla="*/ 487870 w 489457"/>
                <a:gd name="connsiteY3" fmla="*/ 312911 h 1444413"/>
                <a:gd name="connsiteX4" fmla="*/ 0 w 489457"/>
                <a:gd name="connsiteY4" fmla="*/ 0 h 1444413"/>
                <a:gd name="connsiteX0" fmla="*/ 0 w 488560"/>
                <a:gd name="connsiteY0" fmla="*/ 0 h 1438341"/>
                <a:gd name="connsiteX1" fmla="*/ 4756 w 488560"/>
                <a:gd name="connsiteY1" fmla="*/ 1065200 h 1438341"/>
                <a:gd name="connsiteX2" fmla="*/ 487430 w 488560"/>
                <a:gd name="connsiteY2" fmla="*/ 1438341 h 1438341"/>
                <a:gd name="connsiteX3" fmla="*/ 487870 w 488560"/>
                <a:gd name="connsiteY3" fmla="*/ 312911 h 1438341"/>
                <a:gd name="connsiteX4" fmla="*/ 0 w 488560"/>
                <a:gd name="connsiteY4" fmla="*/ 0 h 1438341"/>
                <a:gd name="connsiteX0" fmla="*/ 0 w 490432"/>
                <a:gd name="connsiteY0" fmla="*/ 0 h 1438341"/>
                <a:gd name="connsiteX1" fmla="*/ 4756 w 490432"/>
                <a:gd name="connsiteY1" fmla="*/ 1065200 h 1438341"/>
                <a:gd name="connsiteX2" fmla="*/ 487430 w 490432"/>
                <a:gd name="connsiteY2" fmla="*/ 1438341 h 1438341"/>
                <a:gd name="connsiteX3" fmla="*/ 489898 w 490432"/>
                <a:gd name="connsiteY3" fmla="*/ 323032 h 1438341"/>
                <a:gd name="connsiteX4" fmla="*/ 0 w 490432"/>
                <a:gd name="connsiteY4" fmla="*/ 0 h 1438341"/>
                <a:gd name="connsiteX0" fmla="*/ 0 w 488561"/>
                <a:gd name="connsiteY0" fmla="*/ 0 h 1438341"/>
                <a:gd name="connsiteX1" fmla="*/ 4756 w 488561"/>
                <a:gd name="connsiteY1" fmla="*/ 1065200 h 1438341"/>
                <a:gd name="connsiteX2" fmla="*/ 487430 w 488561"/>
                <a:gd name="connsiteY2" fmla="*/ 1438341 h 1438341"/>
                <a:gd name="connsiteX3" fmla="*/ 487871 w 488561"/>
                <a:gd name="connsiteY3" fmla="*/ 316959 h 1438341"/>
                <a:gd name="connsiteX4" fmla="*/ 0 w 488561"/>
                <a:gd name="connsiteY4" fmla="*/ 0 h 1438341"/>
                <a:gd name="connsiteX0" fmla="*/ 0 w 489457"/>
                <a:gd name="connsiteY0" fmla="*/ 0 h 1438341"/>
                <a:gd name="connsiteX1" fmla="*/ 4756 w 489457"/>
                <a:gd name="connsiteY1" fmla="*/ 1065200 h 1438341"/>
                <a:gd name="connsiteX2" fmla="*/ 489457 w 489457"/>
                <a:gd name="connsiteY2" fmla="*/ 1438341 h 1438341"/>
                <a:gd name="connsiteX3" fmla="*/ 487871 w 489457"/>
                <a:gd name="connsiteY3" fmla="*/ 316959 h 1438341"/>
                <a:gd name="connsiteX4" fmla="*/ 0 w 489457"/>
                <a:gd name="connsiteY4" fmla="*/ 0 h 143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457" h="1438341">
                  <a:moveTo>
                    <a:pt x="0" y="0"/>
                  </a:moveTo>
                  <a:cubicBezTo>
                    <a:pt x="909" y="352368"/>
                    <a:pt x="3847" y="712832"/>
                    <a:pt x="4756" y="1065200"/>
                  </a:cubicBezTo>
                  <a:lnTo>
                    <a:pt x="489457" y="1438341"/>
                  </a:lnTo>
                  <a:cubicBezTo>
                    <a:pt x="486900" y="1061851"/>
                    <a:pt x="490428" y="693449"/>
                    <a:pt x="487871" y="3169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Rectangle 8"/>
            <p:cNvSpPr/>
            <p:nvPr/>
          </p:nvSpPr>
          <p:spPr>
            <a:xfrm>
              <a:off x="4146365" y="1783564"/>
              <a:ext cx="711472" cy="55981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Rectangle 9"/>
            <p:cNvSpPr/>
            <p:nvPr/>
          </p:nvSpPr>
          <p:spPr>
            <a:xfrm>
              <a:off x="5152646" y="1949519"/>
              <a:ext cx="3362320" cy="5889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  <a:b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9" name="Freeform: Shape 10"/>
            <p:cNvSpPr/>
            <p:nvPr/>
          </p:nvSpPr>
          <p:spPr>
            <a:xfrm>
              <a:off x="4847308" y="1784394"/>
              <a:ext cx="305338" cy="754091"/>
            </a:xfrm>
            <a:custGeom>
              <a:avLst/>
              <a:gdLst>
                <a:gd name="connsiteX0" fmla="*/ 0 w 515816"/>
                <a:gd name="connsiteY0" fmla="*/ 0 h 1430216"/>
                <a:gd name="connsiteX1" fmla="*/ 35169 w 515816"/>
                <a:gd name="connsiteY1" fmla="*/ 1055077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15816"/>
                <a:gd name="connsiteY0" fmla="*/ 0 h 1430216"/>
                <a:gd name="connsiteX1" fmla="*/ 20976 w 515816"/>
                <a:gd name="connsiteY1" fmla="*/ 1051022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9 w 501623"/>
                <a:gd name="connsiteY3" fmla="*/ 314937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3816 w 501623"/>
                <a:gd name="connsiteY3" fmla="*/ 308855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8 w 501623"/>
                <a:gd name="connsiteY3" fmla="*/ 314938 h 1440353"/>
                <a:gd name="connsiteX4" fmla="*/ 0 w 501623"/>
                <a:gd name="connsiteY4" fmla="*/ 0 h 1440353"/>
                <a:gd name="connsiteX0" fmla="*/ 0 w 497568"/>
                <a:gd name="connsiteY0" fmla="*/ 0 h 1444408"/>
                <a:gd name="connsiteX1" fmla="*/ 6783 w 497568"/>
                <a:gd name="connsiteY1" fmla="*/ 1061159 h 1444408"/>
                <a:gd name="connsiteX2" fmla="*/ 497568 w 497568"/>
                <a:gd name="connsiteY2" fmla="*/ 1444408 h 1444408"/>
                <a:gd name="connsiteX3" fmla="*/ 489898 w 497568"/>
                <a:gd name="connsiteY3" fmla="*/ 314938 h 1444408"/>
                <a:gd name="connsiteX4" fmla="*/ 0 w 497568"/>
                <a:gd name="connsiteY4" fmla="*/ 0 h 1444408"/>
                <a:gd name="connsiteX0" fmla="*/ 0 w 490588"/>
                <a:gd name="connsiteY0" fmla="*/ 0 h 1444408"/>
                <a:gd name="connsiteX1" fmla="*/ 6783 w 490588"/>
                <a:gd name="connsiteY1" fmla="*/ 1061159 h 1444408"/>
                <a:gd name="connsiteX2" fmla="*/ 489458 w 490588"/>
                <a:gd name="connsiteY2" fmla="*/ 1444408 h 1444408"/>
                <a:gd name="connsiteX3" fmla="*/ 489898 w 490588"/>
                <a:gd name="connsiteY3" fmla="*/ 314938 h 1444408"/>
                <a:gd name="connsiteX4" fmla="*/ 0 w 490588"/>
                <a:gd name="connsiteY4" fmla="*/ 0 h 1444408"/>
                <a:gd name="connsiteX0" fmla="*/ 0 w 490218"/>
                <a:gd name="connsiteY0" fmla="*/ 0 h 1446436"/>
                <a:gd name="connsiteX1" fmla="*/ 6783 w 490218"/>
                <a:gd name="connsiteY1" fmla="*/ 1061159 h 1446436"/>
                <a:gd name="connsiteX2" fmla="*/ 481348 w 490218"/>
                <a:gd name="connsiteY2" fmla="*/ 1446436 h 1446436"/>
                <a:gd name="connsiteX3" fmla="*/ 489898 w 490218"/>
                <a:gd name="connsiteY3" fmla="*/ 314938 h 1446436"/>
                <a:gd name="connsiteX4" fmla="*/ 0 w 49021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4938 h 1446436"/>
                <a:gd name="connsiteX4" fmla="*/ 0 w 490588"/>
                <a:gd name="connsiteY4" fmla="*/ 0 h 1446436"/>
                <a:gd name="connsiteX0" fmla="*/ 0 w 492459"/>
                <a:gd name="connsiteY0" fmla="*/ 0 h 1446436"/>
                <a:gd name="connsiteX1" fmla="*/ 6783 w 492459"/>
                <a:gd name="connsiteY1" fmla="*/ 1061159 h 1446436"/>
                <a:gd name="connsiteX2" fmla="*/ 489458 w 492459"/>
                <a:gd name="connsiteY2" fmla="*/ 1446436 h 1446436"/>
                <a:gd name="connsiteX3" fmla="*/ 491925 w 492459"/>
                <a:gd name="connsiteY3" fmla="*/ 308856 h 1446436"/>
                <a:gd name="connsiteX4" fmla="*/ 0 w 492459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02774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89458"/>
                <a:gd name="connsiteY0" fmla="*/ 0 h 1446436"/>
                <a:gd name="connsiteX1" fmla="*/ 6783 w 489458"/>
                <a:gd name="connsiteY1" fmla="*/ 1061159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46436"/>
                <a:gd name="connsiteX1" fmla="*/ 2728 w 489458"/>
                <a:gd name="connsiteY1" fmla="*/ 1057104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38340"/>
                <a:gd name="connsiteX1" fmla="*/ 2728 w 489458"/>
                <a:gd name="connsiteY1" fmla="*/ 1057104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89458"/>
                <a:gd name="connsiteY0" fmla="*/ 0 h 1438340"/>
                <a:gd name="connsiteX1" fmla="*/ 4756 w 489458"/>
                <a:gd name="connsiteY1" fmla="*/ 1065200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91485"/>
                <a:gd name="connsiteY0" fmla="*/ 0 h 1438340"/>
                <a:gd name="connsiteX1" fmla="*/ 4756 w 491485"/>
                <a:gd name="connsiteY1" fmla="*/ 1065200 h 1438340"/>
                <a:gd name="connsiteX2" fmla="*/ 491485 w 491485"/>
                <a:gd name="connsiteY2" fmla="*/ 1438340 h 1438340"/>
                <a:gd name="connsiteX3" fmla="*/ 487870 w 491485"/>
                <a:gd name="connsiteY3" fmla="*/ 312911 h 1438340"/>
                <a:gd name="connsiteX4" fmla="*/ 0 w 491485"/>
                <a:gd name="connsiteY4" fmla="*/ 0 h 1438340"/>
                <a:gd name="connsiteX0" fmla="*/ 0 w 488560"/>
                <a:gd name="connsiteY0" fmla="*/ 0 h 1438340"/>
                <a:gd name="connsiteX1" fmla="*/ 4756 w 488560"/>
                <a:gd name="connsiteY1" fmla="*/ 1065200 h 1438340"/>
                <a:gd name="connsiteX2" fmla="*/ 487430 w 488560"/>
                <a:gd name="connsiteY2" fmla="*/ 1438340 h 1438340"/>
                <a:gd name="connsiteX3" fmla="*/ 487870 w 488560"/>
                <a:gd name="connsiteY3" fmla="*/ 312911 h 1438340"/>
                <a:gd name="connsiteX4" fmla="*/ 0 w 488560"/>
                <a:gd name="connsiteY4" fmla="*/ 0 h 1438340"/>
                <a:gd name="connsiteX0" fmla="*/ 0 w 488404"/>
                <a:gd name="connsiteY0" fmla="*/ 0 h 1444413"/>
                <a:gd name="connsiteX1" fmla="*/ 4756 w 488404"/>
                <a:gd name="connsiteY1" fmla="*/ 1065200 h 1444413"/>
                <a:gd name="connsiteX2" fmla="*/ 485402 w 488404"/>
                <a:gd name="connsiteY2" fmla="*/ 1444413 h 1444413"/>
                <a:gd name="connsiteX3" fmla="*/ 487870 w 488404"/>
                <a:gd name="connsiteY3" fmla="*/ 312911 h 1444413"/>
                <a:gd name="connsiteX4" fmla="*/ 0 w 488404"/>
                <a:gd name="connsiteY4" fmla="*/ 0 h 1444413"/>
                <a:gd name="connsiteX0" fmla="*/ 0 w 489457"/>
                <a:gd name="connsiteY0" fmla="*/ 0 h 1444413"/>
                <a:gd name="connsiteX1" fmla="*/ 4756 w 489457"/>
                <a:gd name="connsiteY1" fmla="*/ 1065200 h 1444413"/>
                <a:gd name="connsiteX2" fmla="*/ 489457 w 489457"/>
                <a:gd name="connsiteY2" fmla="*/ 1444413 h 1444413"/>
                <a:gd name="connsiteX3" fmla="*/ 487870 w 489457"/>
                <a:gd name="connsiteY3" fmla="*/ 312911 h 1444413"/>
                <a:gd name="connsiteX4" fmla="*/ 0 w 489457"/>
                <a:gd name="connsiteY4" fmla="*/ 0 h 1444413"/>
                <a:gd name="connsiteX0" fmla="*/ 0 w 488560"/>
                <a:gd name="connsiteY0" fmla="*/ 0 h 1438341"/>
                <a:gd name="connsiteX1" fmla="*/ 4756 w 488560"/>
                <a:gd name="connsiteY1" fmla="*/ 1065200 h 1438341"/>
                <a:gd name="connsiteX2" fmla="*/ 487430 w 488560"/>
                <a:gd name="connsiteY2" fmla="*/ 1438341 h 1438341"/>
                <a:gd name="connsiteX3" fmla="*/ 487870 w 488560"/>
                <a:gd name="connsiteY3" fmla="*/ 312911 h 1438341"/>
                <a:gd name="connsiteX4" fmla="*/ 0 w 488560"/>
                <a:gd name="connsiteY4" fmla="*/ 0 h 1438341"/>
                <a:gd name="connsiteX0" fmla="*/ 0 w 490432"/>
                <a:gd name="connsiteY0" fmla="*/ 0 h 1438341"/>
                <a:gd name="connsiteX1" fmla="*/ 4756 w 490432"/>
                <a:gd name="connsiteY1" fmla="*/ 1065200 h 1438341"/>
                <a:gd name="connsiteX2" fmla="*/ 487430 w 490432"/>
                <a:gd name="connsiteY2" fmla="*/ 1438341 h 1438341"/>
                <a:gd name="connsiteX3" fmla="*/ 489898 w 490432"/>
                <a:gd name="connsiteY3" fmla="*/ 323032 h 1438341"/>
                <a:gd name="connsiteX4" fmla="*/ 0 w 490432"/>
                <a:gd name="connsiteY4" fmla="*/ 0 h 1438341"/>
                <a:gd name="connsiteX0" fmla="*/ 0 w 488561"/>
                <a:gd name="connsiteY0" fmla="*/ 0 h 1438341"/>
                <a:gd name="connsiteX1" fmla="*/ 4756 w 488561"/>
                <a:gd name="connsiteY1" fmla="*/ 1065200 h 1438341"/>
                <a:gd name="connsiteX2" fmla="*/ 487430 w 488561"/>
                <a:gd name="connsiteY2" fmla="*/ 1438341 h 1438341"/>
                <a:gd name="connsiteX3" fmla="*/ 487871 w 488561"/>
                <a:gd name="connsiteY3" fmla="*/ 316959 h 1438341"/>
                <a:gd name="connsiteX4" fmla="*/ 0 w 488561"/>
                <a:gd name="connsiteY4" fmla="*/ 0 h 1438341"/>
                <a:gd name="connsiteX0" fmla="*/ 0 w 489457"/>
                <a:gd name="connsiteY0" fmla="*/ 0 h 1438341"/>
                <a:gd name="connsiteX1" fmla="*/ 4756 w 489457"/>
                <a:gd name="connsiteY1" fmla="*/ 1065200 h 1438341"/>
                <a:gd name="connsiteX2" fmla="*/ 489457 w 489457"/>
                <a:gd name="connsiteY2" fmla="*/ 1438341 h 1438341"/>
                <a:gd name="connsiteX3" fmla="*/ 487871 w 489457"/>
                <a:gd name="connsiteY3" fmla="*/ 316959 h 1438341"/>
                <a:gd name="connsiteX4" fmla="*/ 0 w 489457"/>
                <a:gd name="connsiteY4" fmla="*/ 0 h 143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457" h="1438341">
                  <a:moveTo>
                    <a:pt x="0" y="0"/>
                  </a:moveTo>
                  <a:cubicBezTo>
                    <a:pt x="909" y="352368"/>
                    <a:pt x="3847" y="712832"/>
                    <a:pt x="4756" y="1065200"/>
                  </a:cubicBezTo>
                  <a:lnTo>
                    <a:pt x="489457" y="1438341"/>
                  </a:lnTo>
                  <a:cubicBezTo>
                    <a:pt x="486900" y="1061851"/>
                    <a:pt x="490428" y="693449"/>
                    <a:pt x="487871" y="3169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Rectangle 12"/>
            <p:cNvSpPr/>
            <p:nvPr/>
          </p:nvSpPr>
          <p:spPr>
            <a:xfrm>
              <a:off x="4144097" y="2576925"/>
              <a:ext cx="711472" cy="55981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Rectangle 13"/>
            <p:cNvSpPr/>
            <p:nvPr/>
          </p:nvSpPr>
          <p:spPr>
            <a:xfrm>
              <a:off x="5149892" y="2742879"/>
              <a:ext cx="3362319" cy="5889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  <a:b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Freeform: Shape 14"/>
            <p:cNvSpPr/>
            <p:nvPr/>
          </p:nvSpPr>
          <p:spPr>
            <a:xfrm>
              <a:off x="4844553" y="2577755"/>
              <a:ext cx="305338" cy="754091"/>
            </a:xfrm>
            <a:custGeom>
              <a:avLst/>
              <a:gdLst>
                <a:gd name="connsiteX0" fmla="*/ 0 w 515816"/>
                <a:gd name="connsiteY0" fmla="*/ 0 h 1430216"/>
                <a:gd name="connsiteX1" fmla="*/ 35169 w 515816"/>
                <a:gd name="connsiteY1" fmla="*/ 1055077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15816"/>
                <a:gd name="connsiteY0" fmla="*/ 0 h 1430216"/>
                <a:gd name="connsiteX1" fmla="*/ 20976 w 515816"/>
                <a:gd name="connsiteY1" fmla="*/ 1051022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9 w 501623"/>
                <a:gd name="connsiteY3" fmla="*/ 314937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3816 w 501623"/>
                <a:gd name="connsiteY3" fmla="*/ 308855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8 w 501623"/>
                <a:gd name="connsiteY3" fmla="*/ 314938 h 1440353"/>
                <a:gd name="connsiteX4" fmla="*/ 0 w 501623"/>
                <a:gd name="connsiteY4" fmla="*/ 0 h 1440353"/>
                <a:gd name="connsiteX0" fmla="*/ 0 w 497568"/>
                <a:gd name="connsiteY0" fmla="*/ 0 h 1444408"/>
                <a:gd name="connsiteX1" fmla="*/ 6783 w 497568"/>
                <a:gd name="connsiteY1" fmla="*/ 1061159 h 1444408"/>
                <a:gd name="connsiteX2" fmla="*/ 497568 w 497568"/>
                <a:gd name="connsiteY2" fmla="*/ 1444408 h 1444408"/>
                <a:gd name="connsiteX3" fmla="*/ 489898 w 497568"/>
                <a:gd name="connsiteY3" fmla="*/ 314938 h 1444408"/>
                <a:gd name="connsiteX4" fmla="*/ 0 w 497568"/>
                <a:gd name="connsiteY4" fmla="*/ 0 h 1444408"/>
                <a:gd name="connsiteX0" fmla="*/ 0 w 490588"/>
                <a:gd name="connsiteY0" fmla="*/ 0 h 1444408"/>
                <a:gd name="connsiteX1" fmla="*/ 6783 w 490588"/>
                <a:gd name="connsiteY1" fmla="*/ 1061159 h 1444408"/>
                <a:gd name="connsiteX2" fmla="*/ 489458 w 490588"/>
                <a:gd name="connsiteY2" fmla="*/ 1444408 h 1444408"/>
                <a:gd name="connsiteX3" fmla="*/ 489898 w 490588"/>
                <a:gd name="connsiteY3" fmla="*/ 314938 h 1444408"/>
                <a:gd name="connsiteX4" fmla="*/ 0 w 490588"/>
                <a:gd name="connsiteY4" fmla="*/ 0 h 1444408"/>
                <a:gd name="connsiteX0" fmla="*/ 0 w 490218"/>
                <a:gd name="connsiteY0" fmla="*/ 0 h 1446436"/>
                <a:gd name="connsiteX1" fmla="*/ 6783 w 490218"/>
                <a:gd name="connsiteY1" fmla="*/ 1061159 h 1446436"/>
                <a:gd name="connsiteX2" fmla="*/ 481348 w 490218"/>
                <a:gd name="connsiteY2" fmla="*/ 1446436 h 1446436"/>
                <a:gd name="connsiteX3" fmla="*/ 489898 w 490218"/>
                <a:gd name="connsiteY3" fmla="*/ 314938 h 1446436"/>
                <a:gd name="connsiteX4" fmla="*/ 0 w 49021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4938 h 1446436"/>
                <a:gd name="connsiteX4" fmla="*/ 0 w 490588"/>
                <a:gd name="connsiteY4" fmla="*/ 0 h 1446436"/>
                <a:gd name="connsiteX0" fmla="*/ 0 w 492459"/>
                <a:gd name="connsiteY0" fmla="*/ 0 h 1446436"/>
                <a:gd name="connsiteX1" fmla="*/ 6783 w 492459"/>
                <a:gd name="connsiteY1" fmla="*/ 1061159 h 1446436"/>
                <a:gd name="connsiteX2" fmla="*/ 489458 w 492459"/>
                <a:gd name="connsiteY2" fmla="*/ 1446436 h 1446436"/>
                <a:gd name="connsiteX3" fmla="*/ 491925 w 492459"/>
                <a:gd name="connsiteY3" fmla="*/ 308856 h 1446436"/>
                <a:gd name="connsiteX4" fmla="*/ 0 w 492459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02774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89458"/>
                <a:gd name="connsiteY0" fmla="*/ 0 h 1446436"/>
                <a:gd name="connsiteX1" fmla="*/ 6783 w 489458"/>
                <a:gd name="connsiteY1" fmla="*/ 1061159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46436"/>
                <a:gd name="connsiteX1" fmla="*/ 2728 w 489458"/>
                <a:gd name="connsiteY1" fmla="*/ 1057104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38340"/>
                <a:gd name="connsiteX1" fmla="*/ 2728 w 489458"/>
                <a:gd name="connsiteY1" fmla="*/ 1057104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89458"/>
                <a:gd name="connsiteY0" fmla="*/ 0 h 1438340"/>
                <a:gd name="connsiteX1" fmla="*/ 4756 w 489458"/>
                <a:gd name="connsiteY1" fmla="*/ 1065200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91485"/>
                <a:gd name="connsiteY0" fmla="*/ 0 h 1438340"/>
                <a:gd name="connsiteX1" fmla="*/ 4756 w 491485"/>
                <a:gd name="connsiteY1" fmla="*/ 1065200 h 1438340"/>
                <a:gd name="connsiteX2" fmla="*/ 491485 w 491485"/>
                <a:gd name="connsiteY2" fmla="*/ 1438340 h 1438340"/>
                <a:gd name="connsiteX3" fmla="*/ 487870 w 491485"/>
                <a:gd name="connsiteY3" fmla="*/ 312911 h 1438340"/>
                <a:gd name="connsiteX4" fmla="*/ 0 w 491485"/>
                <a:gd name="connsiteY4" fmla="*/ 0 h 1438340"/>
                <a:gd name="connsiteX0" fmla="*/ 0 w 488560"/>
                <a:gd name="connsiteY0" fmla="*/ 0 h 1438340"/>
                <a:gd name="connsiteX1" fmla="*/ 4756 w 488560"/>
                <a:gd name="connsiteY1" fmla="*/ 1065200 h 1438340"/>
                <a:gd name="connsiteX2" fmla="*/ 487430 w 488560"/>
                <a:gd name="connsiteY2" fmla="*/ 1438340 h 1438340"/>
                <a:gd name="connsiteX3" fmla="*/ 487870 w 488560"/>
                <a:gd name="connsiteY3" fmla="*/ 312911 h 1438340"/>
                <a:gd name="connsiteX4" fmla="*/ 0 w 488560"/>
                <a:gd name="connsiteY4" fmla="*/ 0 h 1438340"/>
                <a:gd name="connsiteX0" fmla="*/ 0 w 488404"/>
                <a:gd name="connsiteY0" fmla="*/ 0 h 1444413"/>
                <a:gd name="connsiteX1" fmla="*/ 4756 w 488404"/>
                <a:gd name="connsiteY1" fmla="*/ 1065200 h 1444413"/>
                <a:gd name="connsiteX2" fmla="*/ 485402 w 488404"/>
                <a:gd name="connsiteY2" fmla="*/ 1444413 h 1444413"/>
                <a:gd name="connsiteX3" fmla="*/ 487870 w 488404"/>
                <a:gd name="connsiteY3" fmla="*/ 312911 h 1444413"/>
                <a:gd name="connsiteX4" fmla="*/ 0 w 488404"/>
                <a:gd name="connsiteY4" fmla="*/ 0 h 1444413"/>
                <a:gd name="connsiteX0" fmla="*/ 0 w 489457"/>
                <a:gd name="connsiteY0" fmla="*/ 0 h 1444413"/>
                <a:gd name="connsiteX1" fmla="*/ 4756 w 489457"/>
                <a:gd name="connsiteY1" fmla="*/ 1065200 h 1444413"/>
                <a:gd name="connsiteX2" fmla="*/ 489457 w 489457"/>
                <a:gd name="connsiteY2" fmla="*/ 1444413 h 1444413"/>
                <a:gd name="connsiteX3" fmla="*/ 487870 w 489457"/>
                <a:gd name="connsiteY3" fmla="*/ 312911 h 1444413"/>
                <a:gd name="connsiteX4" fmla="*/ 0 w 489457"/>
                <a:gd name="connsiteY4" fmla="*/ 0 h 1444413"/>
                <a:gd name="connsiteX0" fmla="*/ 0 w 488560"/>
                <a:gd name="connsiteY0" fmla="*/ 0 h 1438341"/>
                <a:gd name="connsiteX1" fmla="*/ 4756 w 488560"/>
                <a:gd name="connsiteY1" fmla="*/ 1065200 h 1438341"/>
                <a:gd name="connsiteX2" fmla="*/ 487430 w 488560"/>
                <a:gd name="connsiteY2" fmla="*/ 1438341 h 1438341"/>
                <a:gd name="connsiteX3" fmla="*/ 487870 w 488560"/>
                <a:gd name="connsiteY3" fmla="*/ 312911 h 1438341"/>
                <a:gd name="connsiteX4" fmla="*/ 0 w 488560"/>
                <a:gd name="connsiteY4" fmla="*/ 0 h 1438341"/>
                <a:gd name="connsiteX0" fmla="*/ 0 w 490432"/>
                <a:gd name="connsiteY0" fmla="*/ 0 h 1438341"/>
                <a:gd name="connsiteX1" fmla="*/ 4756 w 490432"/>
                <a:gd name="connsiteY1" fmla="*/ 1065200 h 1438341"/>
                <a:gd name="connsiteX2" fmla="*/ 487430 w 490432"/>
                <a:gd name="connsiteY2" fmla="*/ 1438341 h 1438341"/>
                <a:gd name="connsiteX3" fmla="*/ 489898 w 490432"/>
                <a:gd name="connsiteY3" fmla="*/ 323032 h 1438341"/>
                <a:gd name="connsiteX4" fmla="*/ 0 w 490432"/>
                <a:gd name="connsiteY4" fmla="*/ 0 h 1438341"/>
                <a:gd name="connsiteX0" fmla="*/ 0 w 488561"/>
                <a:gd name="connsiteY0" fmla="*/ 0 h 1438341"/>
                <a:gd name="connsiteX1" fmla="*/ 4756 w 488561"/>
                <a:gd name="connsiteY1" fmla="*/ 1065200 h 1438341"/>
                <a:gd name="connsiteX2" fmla="*/ 487430 w 488561"/>
                <a:gd name="connsiteY2" fmla="*/ 1438341 h 1438341"/>
                <a:gd name="connsiteX3" fmla="*/ 487871 w 488561"/>
                <a:gd name="connsiteY3" fmla="*/ 316959 h 1438341"/>
                <a:gd name="connsiteX4" fmla="*/ 0 w 488561"/>
                <a:gd name="connsiteY4" fmla="*/ 0 h 1438341"/>
                <a:gd name="connsiteX0" fmla="*/ 0 w 489457"/>
                <a:gd name="connsiteY0" fmla="*/ 0 h 1438341"/>
                <a:gd name="connsiteX1" fmla="*/ 4756 w 489457"/>
                <a:gd name="connsiteY1" fmla="*/ 1065200 h 1438341"/>
                <a:gd name="connsiteX2" fmla="*/ 489457 w 489457"/>
                <a:gd name="connsiteY2" fmla="*/ 1438341 h 1438341"/>
                <a:gd name="connsiteX3" fmla="*/ 487871 w 489457"/>
                <a:gd name="connsiteY3" fmla="*/ 316959 h 1438341"/>
                <a:gd name="connsiteX4" fmla="*/ 0 w 489457"/>
                <a:gd name="connsiteY4" fmla="*/ 0 h 143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457" h="1438341">
                  <a:moveTo>
                    <a:pt x="0" y="0"/>
                  </a:moveTo>
                  <a:cubicBezTo>
                    <a:pt x="909" y="352368"/>
                    <a:pt x="3847" y="712832"/>
                    <a:pt x="4756" y="1065200"/>
                  </a:cubicBezTo>
                  <a:lnTo>
                    <a:pt x="489457" y="1438341"/>
                  </a:lnTo>
                  <a:cubicBezTo>
                    <a:pt x="486900" y="1061851"/>
                    <a:pt x="490428" y="693449"/>
                    <a:pt x="487871" y="3169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Rectangle 16"/>
            <p:cNvSpPr/>
            <p:nvPr/>
          </p:nvSpPr>
          <p:spPr>
            <a:xfrm>
              <a:off x="4156853" y="3389705"/>
              <a:ext cx="711471" cy="55981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Rectangle 17"/>
            <p:cNvSpPr/>
            <p:nvPr/>
          </p:nvSpPr>
          <p:spPr>
            <a:xfrm>
              <a:off x="5161788" y="3555660"/>
              <a:ext cx="3362319" cy="5889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  <a:b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Freeform: Shape 18"/>
            <p:cNvSpPr/>
            <p:nvPr/>
          </p:nvSpPr>
          <p:spPr>
            <a:xfrm>
              <a:off x="4856451" y="3390536"/>
              <a:ext cx="305338" cy="754091"/>
            </a:xfrm>
            <a:custGeom>
              <a:avLst/>
              <a:gdLst>
                <a:gd name="connsiteX0" fmla="*/ 0 w 515816"/>
                <a:gd name="connsiteY0" fmla="*/ 0 h 1430216"/>
                <a:gd name="connsiteX1" fmla="*/ 35169 w 515816"/>
                <a:gd name="connsiteY1" fmla="*/ 1055077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15816"/>
                <a:gd name="connsiteY0" fmla="*/ 0 h 1430216"/>
                <a:gd name="connsiteX1" fmla="*/ 20976 w 515816"/>
                <a:gd name="connsiteY1" fmla="*/ 1051022 h 1430216"/>
                <a:gd name="connsiteX2" fmla="*/ 515816 w 515816"/>
                <a:gd name="connsiteY2" fmla="*/ 1430216 h 1430216"/>
                <a:gd name="connsiteX3" fmla="*/ 504092 w 515816"/>
                <a:gd name="connsiteY3" fmla="*/ 304800 h 1430216"/>
                <a:gd name="connsiteX4" fmla="*/ 0 w 515816"/>
                <a:gd name="connsiteY4" fmla="*/ 0 h 1430216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9 w 501623"/>
                <a:gd name="connsiteY3" fmla="*/ 314937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3816 w 501623"/>
                <a:gd name="connsiteY3" fmla="*/ 308855 h 1440353"/>
                <a:gd name="connsiteX4" fmla="*/ 0 w 501623"/>
                <a:gd name="connsiteY4" fmla="*/ 0 h 1440353"/>
                <a:gd name="connsiteX0" fmla="*/ 0 w 501623"/>
                <a:gd name="connsiteY0" fmla="*/ 0 h 1440353"/>
                <a:gd name="connsiteX1" fmla="*/ 6783 w 501623"/>
                <a:gd name="connsiteY1" fmla="*/ 1061159 h 1440353"/>
                <a:gd name="connsiteX2" fmla="*/ 501623 w 501623"/>
                <a:gd name="connsiteY2" fmla="*/ 1440353 h 1440353"/>
                <a:gd name="connsiteX3" fmla="*/ 489898 w 501623"/>
                <a:gd name="connsiteY3" fmla="*/ 314938 h 1440353"/>
                <a:gd name="connsiteX4" fmla="*/ 0 w 501623"/>
                <a:gd name="connsiteY4" fmla="*/ 0 h 1440353"/>
                <a:gd name="connsiteX0" fmla="*/ 0 w 497568"/>
                <a:gd name="connsiteY0" fmla="*/ 0 h 1444408"/>
                <a:gd name="connsiteX1" fmla="*/ 6783 w 497568"/>
                <a:gd name="connsiteY1" fmla="*/ 1061159 h 1444408"/>
                <a:gd name="connsiteX2" fmla="*/ 497568 w 497568"/>
                <a:gd name="connsiteY2" fmla="*/ 1444408 h 1444408"/>
                <a:gd name="connsiteX3" fmla="*/ 489898 w 497568"/>
                <a:gd name="connsiteY3" fmla="*/ 314938 h 1444408"/>
                <a:gd name="connsiteX4" fmla="*/ 0 w 497568"/>
                <a:gd name="connsiteY4" fmla="*/ 0 h 1444408"/>
                <a:gd name="connsiteX0" fmla="*/ 0 w 490588"/>
                <a:gd name="connsiteY0" fmla="*/ 0 h 1444408"/>
                <a:gd name="connsiteX1" fmla="*/ 6783 w 490588"/>
                <a:gd name="connsiteY1" fmla="*/ 1061159 h 1444408"/>
                <a:gd name="connsiteX2" fmla="*/ 489458 w 490588"/>
                <a:gd name="connsiteY2" fmla="*/ 1444408 h 1444408"/>
                <a:gd name="connsiteX3" fmla="*/ 489898 w 490588"/>
                <a:gd name="connsiteY3" fmla="*/ 314938 h 1444408"/>
                <a:gd name="connsiteX4" fmla="*/ 0 w 490588"/>
                <a:gd name="connsiteY4" fmla="*/ 0 h 1444408"/>
                <a:gd name="connsiteX0" fmla="*/ 0 w 490218"/>
                <a:gd name="connsiteY0" fmla="*/ 0 h 1446436"/>
                <a:gd name="connsiteX1" fmla="*/ 6783 w 490218"/>
                <a:gd name="connsiteY1" fmla="*/ 1061159 h 1446436"/>
                <a:gd name="connsiteX2" fmla="*/ 481348 w 490218"/>
                <a:gd name="connsiteY2" fmla="*/ 1446436 h 1446436"/>
                <a:gd name="connsiteX3" fmla="*/ 489898 w 490218"/>
                <a:gd name="connsiteY3" fmla="*/ 314938 h 1446436"/>
                <a:gd name="connsiteX4" fmla="*/ 0 w 49021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4938 h 1446436"/>
                <a:gd name="connsiteX4" fmla="*/ 0 w 490588"/>
                <a:gd name="connsiteY4" fmla="*/ 0 h 1446436"/>
                <a:gd name="connsiteX0" fmla="*/ 0 w 492459"/>
                <a:gd name="connsiteY0" fmla="*/ 0 h 1446436"/>
                <a:gd name="connsiteX1" fmla="*/ 6783 w 492459"/>
                <a:gd name="connsiteY1" fmla="*/ 1061159 h 1446436"/>
                <a:gd name="connsiteX2" fmla="*/ 489458 w 492459"/>
                <a:gd name="connsiteY2" fmla="*/ 1446436 h 1446436"/>
                <a:gd name="connsiteX3" fmla="*/ 491925 w 492459"/>
                <a:gd name="connsiteY3" fmla="*/ 308856 h 1446436"/>
                <a:gd name="connsiteX4" fmla="*/ 0 w 492459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02774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90588"/>
                <a:gd name="connsiteY0" fmla="*/ 0 h 1446436"/>
                <a:gd name="connsiteX1" fmla="*/ 6783 w 490588"/>
                <a:gd name="connsiteY1" fmla="*/ 1061159 h 1446436"/>
                <a:gd name="connsiteX2" fmla="*/ 489458 w 490588"/>
                <a:gd name="connsiteY2" fmla="*/ 1446436 h 1446436"/>
                <a:gd name="connsiteX3" fmla="*/ 489898 w 490588"/>
                <a:gd name="connsiteY3" fmla="*/ 316966 h 1446436"/>
                <a:gd name="connsiteX4" fmla="*/ 0 w 490588"/>
                <a:gd name="connsiteY4" fmla="*/ 0 h 1446436"/>
                <a:gd name="connsiteX0" fmla="*/ 0 w 489458"/>
                <a:gd name="connsiteY0" fmla="*/ 0 h 1446436"/>
                <a:gd name="connsiteX1" fmla="*/ 6783 w 489458"/>
                <a:gd name="connsiteY1" fmla="*/ 1061159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46436"/>
                <a:gd name="connsiteX1" fmla="*/ 2728 w 489458"/>
                <a:gd name="connsiteY1" fmla="*/ 1057104 h 1446436"/>
                <a:gd name="connsiteX2" fmla="*/ 489458 w 489458"/>
                <a:gd name="connsiteY2" fmla="*/ 1446436 h 1446436"/>
                <a:gd name="connsiteX3" fmla="*/ 487870 w 489458"/>
                <a:gd name="connsiteY3" fmla="*/ 312911 h 1446436"/>
                <a:gd name="connsiteX4" fmla="*/ 0 w 489458"/>
                <a:gd name="connsiteY4" fmla="*/ 0 h 1446436"/>
                <a:gd name="connsiteX0" fmla="*/ 0 w 489458"/>
                <a:gd name="connsiteY0" fmla="*/ 0 h 1438340"/>
                <a:gd name="connsiteX1" fmla="*/ 2728 w 489458"/>
                <a:gd name="connsiteY1" fmla="*/ 1057104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89458"/>
                <a:gd name="connsiteY0" fmla="*/ 0 h 1438340"/>
                <a:gd name="connsiteX1" fmla="*/ 4756 w 489458"/>
                <a:gd name="connsiteY1" fmla="*/ 1065200 h 1438340"/>
                <a:gd name="connsiteX2" fmla="*/ 489458 w 489458"/>
                <a:gd name="connsiteY2" fmla="*/ 1438340 h 1438340"/>
                <a:gd name="connsiteX3" fmla="*/ 487870 w 489458"/>
                <a:gd name="connsiteY3" fmla="*/ 312911 h 1438340"/>
                <a:gd name="connsiteX4" fmla="*/ 0 w 489458"/>
                <a:gd name="connsiteY4" fmla="*/ 0 h 1438340"/>
                <a:gd name="connsiteX0" fmla="*/ 0 w 491485"/>
                <a:gd name="connsiteY0" fmla="*/ 0 h 1438340"/>
                <a:gd name="connsiteX1" fmla="*/ 4756 w 491485"/>
                <a:gd name="connsiteY1" fmla="*/ 1065200 h 1438340"/>
                <a:gd name="connsiteX2" fmla="*/ 491485 w 491485"/>
                <a:gd name="connsiteY2" fmla="*/ 1438340 h 1438340"/>
                <a:gd name="connsiteX3" fmla="*/ 487870 w 491485"/>
                <a:gd name="connsiteY3" fmla="*/ 312911 h 1438340"/>
                <a:gd name="connsiteX4" fmla="*/ 0 w 491485"/>
                <a:gd name="connsiteY4" fmla="*/ 0 h 1438340"/>
                <a:gd name="connsiteX0" fmla="*/ 0 w 488560"/>
                <a:gd name="connsiteY0" fmla="*/ 0 h 1438340"/>
                <a:gd name="connsiteX1" fmla="*/ 4756 w 488560"/>
                <a:gd name="connsiteY1" fmla="*/ 1065200 h 1438340"/>
                <a:gd name="connsiteX2" fmla="*/ 487430 w 488560"/>
                <a:gd name="connsiteY2" fmla="*/ 1438340 h 1438340"/>
                <a:gd name="connsiteX3" fmla="*/ 487870 w 488560"/>
                <a:gd name="connsiteY3" fmla="*/ 312911 h 1438340"/>
                <a:gd name="connsiteX4" fmla="*/ 0 w 488560"/>
                <a:gd name="connsiteY4" fmla="*/ 0 h 1438340"/>
                <a:gd name="connsiteX0" fmla="*/ 0 w 488404"/>
                <a:gd name="connsiteY0" fmla="*/ 0 h 1444413"/>
                <a:gd name="connsiteX1" fmla="*/ 4756 w 488404"/>
                <a:gd name="connsiteY1" fmla="*/ 1065200 h 1444413"/>
                <a:gd name="connsiteX2" fmla="*/ 485402 w 488404"/>
                <a:gd name="connsiteY2" fmla="*/ 1444413 h 1444413"/>
                <a:gd name="connsiteX3" fmla="*/ 487870 w 488404"/>
                <a:gd name="connsiteY3" fmla="*/ 312911 h 1444413"/>
                <a:gd name="connsiteX4" fmla="*/ 0 w 488404"/>
                <a:gd name="connsiteY4" fmla="*/ 0 h 1444413"/>
                <a:gd name="connsiteX0" fmla="*/ 0 w 489457"/>
                <a:gd name="connsiteY0" fmla="*/ 0 h 1444413"/>
                <a:gd name="connsiteX1" fmla="*/ 4756 w 489457"/>
                <a:gd name="connsiteY1" fmla="*/ 1065200 h 1444413"/>
                <a:gd name="connsiteX2" fmla="*/ 489457 w 489457"/>
                <a:gd name="connsiteY2" fmla="*/ 1444413 h 1444413"/>
                <a:gd name="connsiteX3" fmla="*/ 487870 w 489457"/>
                <a:gd name="connsiteY3" fmla="*/ 312911 h 1444413"/>
                <a:gd name="connsiteX4" fmla="*/ 0 w 489457"/>
                <a:gd name="connsiteY4" fmla="*/ 0 h 1444413"/>
                <a:gd name="connsiteX0" fmla="*/ 0 w 488560"/>
                <a:gd name="connsiteY0" fmla="*/ 0 h 1438341"/>
                <a:gd name="connsiteX1" fmla="*/ 4756 w 488560"/>
                <a:gd name="connsiteY1" fmla="*/ 1065200 h 1438341"/>
                <a:gd name="connsiteX2" fmla="*/ 487430 w 488560"/>
                <a:gd name="connsiteY2" fmla="*/ 1438341 h 1438341"/>
                <a:gd name="connsiteX3" fmla="*/ 487870 w 488560"/>
                <a:gd name="connsiteY3" fmla="*/ 312911 h 1438341"/>
                <a:gd name="connsiteX4" fmla="*/ 0 w 488560"/>
                <a:gd name="connsiteY4" fmla="*/ 0 h 1438341"/>
                <a:gd name="connsiteX0" fmla="*/ 0 w 490432"/>
                <a:gd name="connsiteY0" fmla="*/ 0 h 1438341"/>
                <a:gd name="connsiteX1" fmla="*/ 4756 w 490432"/>
                <a:gd name="connsiteY1" fmla="*/ 1065200 h 1438341"/>
                <a:gd name="connsiteX2" fmla="*/ 487430 w 490432"/>
                <a:gd name="connsiteY2" fmla="*/ 1438341 h 1438341"/>
                <a:gd name="connsiteX3" fmla="*/ 489898 w 490432"/>
                <a:gd name="connsiteY3" fmla="*/ 323032 h 1438341"/>
                <a:gd name="connsiteX4" fmla="*/ 0 w 490432"/>
                <a:gd name="connsiteY4" fmla="*/ 0 h 1438341"/>
                <a:gd name="connsiteX0" fmla="*/ 0 w 488561"/>
                <a:gd name="connsiteY0" fmla="*/ 0 h 1438341"/>
                <a:gd name="connsiteX1" fmla="*/ 4756 w 488561"/>
                <a:gd name="connsiteY1" fmla="*/ 1065200 h 1438341"/>
                <a:gd name="connsiteX2" fmla="*/ 487430 w 488561"/>
                <a:gd name="connsiteY2" fmla="*/ 1438341 h 1438341"/>
                <a:gd name="connsiteX3" fmla="*/ 487871 w 488561"/>
                <a:gd name="connsiteY3" fmla="*/ 316959 h 1438341"/>
                <a:gd name="connsiteX4" fmla="*/ 0 w 488561"/>
                <a:gd name="connsiteY4" fmla="*/ 0 h 1438341"/>
                <a:gd name="connsiteX0" fmla="*/ 0 w 489457"/>
                <a:gd name="connsiteY0" fmla="*/ 0 h 1438341"/>
                <a:gd name="connsiteX1" fmla="*/ 4756 w 489457"/>
                <a:gd name="connsiteY1" fmla="*/ 1065200 h 1438341"/>
                <a:gd name="connsiteX2" fmla="*/ 489457 w 489457"/>
                <a:gd name="connsiteY2" fmla="*/ 1438341 h 1438341"/>
                <a:gd name="connsiteX3" fmla="*/ 487871 w 489457"/>
                <a:gd name="connsiteY3" fmla="*/ 316959 h 1438341"/>
                <a:gd name="connsiteX4" fmla="*/ 0 w 489457"/>
                <a:gd name="connsiteY4" fmla="*/ 0 h 143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457" h="1438341">
                  <a:moveTo>
                    <a:pt x="0" y="0"/>
                  </a:moveTo>
                  <a:cubicBezTo>
                    <a:pt x="909" y="352368"/>
                    <a:pt x="3847" y="712832"/>
                    <a:pt x="4756" y="1065200"/>
                  </a:cubicBezTo>
                  <a:lnTo>
                    <a:pt x="489457" y="1438341"/>
                  </a:lnTo>
                  <a:cubicBezTo>
                    <a:pt x="486900" y="1061851"/>
                    <a:pt x="490428" y="693449"/>
                    <a:pt x="487871" y="3169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6" name="Freeform: Shape 20"/>
            <p:cNvSpPr>
              <a:spLocks/>
            </p:cNvSpPr>
            <p:nvPr/>
          </p:nvSpPr>
          <p:spPr bwMode="auto">
            <a:xfrm>
              <a:off x="4306093" y="1185091"/>
              <a:ext cx="324534" cy="243402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Freeform: Shape 28"/>
            <p:cNvSpPr>
              <a:spLocks/>
            </p:cNvSpPr>
            <p:nvPr/>
          </p:nvSpPr>
          <p:spPr bwMode="auto">
            <a:xfrm>
              <a:off x="4370781" y="1942057"/>
              <a:ext cx="259848" cy="243402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Freeform: Shape 31"/>
            <p:cNvSpPr>
              <a:spLocks/>
            </p:cNvSpPr>
            <p:nvPr/>
          </p:nvSpPr>
          <p:spPr bwMode="auto">
            <a:xfrm>
              <a:off x="4402826" y="2720265"/>
              <a:ext cx="290455" cy="292430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Freeform: Shape 34"/>
            <p:cNvSpPr>
              <a:spLocks/>
            </p:cNvSpPr>
            <p:nvPr/>
          </p:nvSpPr>
          <p:spPr bwMode="auto">
            <a:xfrm>
              <a:off x="4390881" y="3533961"/>
              <a:ext cx="254090" cy="3712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447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1331640" y="1938927"/>
            <a:ext cx="6328129" cy="2628489"/>
            <a:chOff x="-6" y="294"/>
            <a:chExt cx="5766" cy="2395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1" name="Freeform: Shape 27"/>
            <p:cNvSpPr>
              <a:spLocks/>
            </p:cNvSpPr>
            <p:nvPr/>
          </p:nvSpPr>
          <p:spPr bwMode="auto">
            <a:xfrm>
              <a:off x="-6" y="294"/>
              <a:ext cx="5766" cy="2395"/>
            </a:xfrm>
            <a:custGeom>
              <a:avLst/>
              <a:gdLst>
                <a:gd name="T0" fmla="*/ 2598 w 2844"/>
                <a:gd name="T1" fmla="*/ 731 h 1180"/>
                <a:gd name="T2" fmla="*/ 2416 w 2844"/>
                <a:gd name="T3" fmla="*/ 604 h 1180"/>
                <a:gd name="T4" fmla="*/ 2284 w 2844"/>
                <a:gd name="T5" fmla="*/ 556 h 1180"/>
                <a:gd name="T6" fmla="*/ 2162 w 2844"/>
                <a:gd name="T7" fmla="*/ 482 h 1180"/>
                <a:gd name="T8" fmla="*/ 2077 w 2844"/>
                <a:gd name="T9" fmla="*/ 458 h 1180"/>
                <a:gd name="T10" fmla="*/ 1861 w 2844"/>
                <a:gd name="T11" fmla="*/ 646 h 1180"/>
                <a:gd name="T12" fmla="*/ 1781 w 2844"/>
                <a:gd name="T13" fmla="*/ 461 h 1180"/>
                <a:gd name="T14" fmla="*/ 1552 w 2844"/>
                <a:gd name="T15" fmla="*/ 219 h 1180"/>
                <a:gd name="T16" fmla="*/ 1446 w 2844"/>
                <a:gd name="T17" fmla="*/ 123 h 1180"/>
                <a:gd name="T18" fmla="*/ 1341 w 2844"/>
                <a:gd name="T19" fmla="*/ 65 h 1180"/>
                <a:gd name="T20" fmla="*/ 1078 w 2844"/>
                <a:gd name="T21" fmla="*/ 497 h 1180"/>
                <a:gd name="T22" fmla="*/ 987 w 2844"/>
                <a:gd name="T23" fmla="*/ 538 h 1180"/>
                <a:gd name="T24" fmla="*/ 881 w 2844"/>
                <a:gd name="T25" fmla="*/ 481 h 1180"/>
                <a:gd name="T26" fmla="*/ 835 w 2844"/>
                <a:gd name="T27" fmla="*/ 425 h 1180"/>
                <a:gd name="T28" fmla="*/ 698 w 2844"/>
                <a:gd name="T29" fmla="*/ 313 h 1180"/>
                <a:gd name="T30" fmla="*/ 437 w 2844"/>
                <a:gd name="T31" fmla="*/ 541 h 1180"/>
                <a:gd name="T32" fmla="*/ 263 w 2844"/>
                <a:gd name="T33" fmla="*/ 535 h 1180"/>
                <a:gd name="T34" fmla="*/ 7 w 2844"/>
                <a:gd name="T35" fmla="*/ 880 h 1180"/>
                <a:gd name="T36" fmla="*/ 253 w 2844"/>
                <a:gd name="T37" fmla="*/ 628 h 1180"/>
                <a:gd name="T38" fmla="*/ 321 w 2844"/>
                <a:gd name="T39" fmla="*/ 522 h 1180"/>
                <a:gd name="T40" fmla="*/ 460 w 2844"/>
                <a:gd name="T41" fmla="*/ 572 h 1180"/>
                <a:gd name="T42" fmla="*/ 688 w 2844"/>
                <a:gd name="T43" fmla="*/ 373 h 1180"/>
                <a:gd name="T44" fmla="*/ 816 w 2844"/>
                <a:gd name="T45" fmla="*/ 469 h 1180"/>
                <a:gd name="T46" fmla="*/ 957 w 2844"/>
                <a:gd name="T47" fmla="*/ 582 h 1180"/>
                <a:gd name="T48" fmla="*/ 940 w 2844"/>
                <a:gd name="T49" fmla="*/ 601 h 1180"/>
                <a:gd name="T50" fmla="*/ 658 w 2844"/>
                <a:gd name="T51" fmla="*/ 443 h 1180"/>
                <a:gd name="T52" fmla="*/ 552 w 2844"/>
                <a:gd name="T53" fmla="*/ 549 h 1180"/>
                <a:gd name="T54" fmla="*/ 716 w 2844"/>
                <a:gd name="T55" fmla="*/ 564 h 1180"/>
                <a:gd name="T56" fmla="*/ 824 w 2844"/>
                <a:gd name="T57" fmla="*/ 614 h 1180"/>
                <a:gd name="T58" fmla="*/ 779 w 2844"/>
                <a:gd name="T59" fmla="*/ 825 h 1180"/>
                <a:gd name="T60" fmla="*/ 684 w 2844"/>
                <a:gd name="T61" fmla="*/ 875 h 1180"/>
                <a:gd name="T62" fmla="*/ 531 w 2844"/>
                <a:gd name="T63" fmla="*/ 1116 h 1180"/>
                <a:gd name="T64" fmla="*/ 528 w 2844"/>
                <a:gd name="T65" fmla="*/ 1123 h 1180"/>
                <a:gd name="T66" fmla="*/ 664 w 2844"/>
                <a:gd name="T67" fmla="*/ 967 h 1180"/>
                <a:gd name="T68" fmla="*/ 758 w 2844"/>
                <a:gd name="T69" fmla="*/ 911 h 1180"/>
                <a:gd name="T70" fmla="*/ 932 w 2844"/>
                <a:gd name="T71" fmla="*/ 705 h 1180"/>
                <a:gd name="T72" fmla="*/ 1040 w 2844"/>
                <a:gd name="T73" fmla="*/ 564 h 1180"/>
                <a:gd name="T74" fmla="*/ 1157 w 2844"/>
                <a:gd name="T75" fmla="*/ 463 h 1180"/>
                <a:gd name="T76" fmla="*/ 1361 w 2844"/>
                <a:gd name="T77" fmla="*/ 119 h 1180"/>
                <a:gd name="T78" fmla="*/ 1420 w 2844"/>
                <a:gd name="T79" fmla="*/ 156 h 1180"/>
                <a:gd name="T80" fmla="*/ 1496 w 2844"/>
                <a:gd name="T81" fmla="*/ 220 h 1180"/>
                <a:gd name="T82" fmla="*/ 1702 w 2844"/>
                <a:gd name="T83" fmla="*/ 467 h 1180"/>
                <a:gd name="T84" fmla="*/ 1778 w 2844"/>
                <a:gd name="T85" fmla="*/ 593 h 1180"/>
                <a:gd name="T86" fmla="*/ 2074 w 2844"/>
                <a:gd name="T87" fmla="*/ 921 h 1180"/>
                <a:gd name="T88" fmla="*/ 2271 w 2844"/>
                <a:gd name="T89" fmla="*/ 1146 h 1180"/>
                <a:gd name="T90" fmla="*/ 2332 w 2844"/>
                <a:gd name="T91" fmla="*/ 1165 h 1180"/>
                <a:gd name="T92" fmla="*/ 2091 w 2844"/>
                <a:gd name="T93" fmla="*/ 872 h 1180"/>
                <a:gd name="T94" fmla="*/ 1928 w 2844"/>
                <a:gd name="T95" fmla="*/ 705 h 1180"/>
                <a:gd name="T96" fmla="*/ 1983 w 2844"/>
                <a:gd name="T97" fmla="*/ 665 h 1180"/>
                <a:gd name="T98" fmla="*/ 2087 w 2844"/>
                <a:gd name="T99" fmla="*/ 524 h 1180"/>
                <a:gd name="T100" fmla="*/ 2206 w 2844"/>
                <a:gd name="T101" fmla="*/ 518 h 1180"/>
                <a:gd name="T102" fmla="*/ 2374 w 2844"/>
                <a:gd name="T103" fmla="*/ 668 h 1180"/>
                <a:gd name="T104" fmla="*/ 2547 w 2844"/>
                <a:gd name="T105" fmla="*/ 802 h 1180"/>
                <a:gd name="T106" fmla="*/ 2735 w 2844"/>
                <a:gd name="T107" fmla="*/ 891 h 1180"/>
                <a:gd name="T108" fmla="*/ 2840 w 2844"/>
                <a:gd name="T109" fmla="*/ 937 h 1180"/>
                <a:gd name="T110" fmla="*/ 663 w 2844"/>
                <a:gd name="T111" fmla="*/ 938 h 1180"/>
                <a:gd name="T112" fmla="*/ 1883 w 2844"/>
                <a:gd name="T113" fmla="*/ 704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4" h="1180">
                  <a:moveTo>
                    <a:pt x="2840" y="937"/>
                  </a:moveTo>
                  <a:cubicBezTo>
                    <a:pt x="2749" y="886"/>
                    <a:pt x="2683" y="800"/>
                    <a:pt x="2606" y="731"/>
                  </a:cubicBezTo>
                  <a:cubicBezTo>
                    <a:pt x="2604" y="729"/>
                    <a:pt x="2600" y="729"/>
                    <a:pt x="2598" y="731"/>
                  </a:cubicBezTo>
                  <a:cubicBezTo>
                    <a:pt x="2562" y="766"/>
                    <a:pt x="2510" y="711"/>
                    <a:pt x="2485" y="686"/>
                  </a:cubicBezTo>
                  <a:cubicBezTo>
                    <a:pt x="2470" y="670"/>
                    <a:pt x="2454" y="653"/>
                    <a:pt x="2442" y="635"/>
                  </a:cubicBezTo>
                  <a:cubicBezTo>
                    <a:pt x="2435" y="625"/>
                    <a:pt x="2428" y="610"/>
                    <a:pt x="2416" y="604"/>
                  </a:cubicBezTo>
                  <a:cubicBezTo>
                    <a:pt x="2407" y="599"/>
                    <a:pt x="2396" y="605"/>
                    <a:pt x="2388" y="609"/>
                  </a:cubicBezTo>
                  <a:cubicBezTo>
                    <a:pt x="2371" y="618"/>
                    <a:pt x="2360" y="624"/>
                    <a:pt x="2342" y="618"/>
                  </a:cubicBezTo>
                  <a:cubicBezTo>
                    <a:pt x="2315" y="609"/>
                    <a:pt x="2299" y="579"/>
                    <a:pt x="2284" y="556"/>
                  </a:cubicBezTo>
                  <a:cubicBezTo>
                    <a:pt x="2271" y="535"/>
                    <a:pt x="2258" y="513"/>
                    <a:pt x="2237" y="498"/>
                  </a:cubicBezTo>
                  <a:cubicBezTo>
                    <a:pt x="2224" y="489"/>
                    <a:pt x="2210" y="488"/>
                    <a:pt x="2195" y="487"/>
                  </a:cubicBezTo>
                  <a:cubicBezTo>
                    <a:pt x="2184" y="486"/>
                    <a:pt x="2173" y="485"/>
                    <a:pt x="2162" y="482"/>
                  </a:cubicBezTo>
                  <a:cubicBezTo>
                    <a:pt x="2150" y="478"/>
                    <a:pt x="2142" y="469"/>
                    <a:pt x="2134" y="460"/>
                  </a:cubicBezTo>
                  <a:cubicBezTo>
                    <a:pt x="2128" y="452"/>
                    <a:pt x="2121" y="443"/>
                    <a:pt x="2111" y="441"/>
                  </a:cubicBezTo>
                  <a:cubicBezTo>
                    <a:pt x="2098" y="438"/>
                    <a:pt x="2086" y="450"/>
                    <a:pt x="2077" y="458"/>
                  </a:cubicBezTo>
                  <a:cubicBezTo>
                    <a:pt x="2048" y="484"/>
                    <a:pt x="2029" y="520"/>
                    <a:pt x="2005" y="551"/>
                  </a:cubicBezTo>
                  <a:cubicBezTo>
                    <a:pt x="1971" y="596"/>
                    <a:pt x="1933" y="642"/>
                    <a:pt x="1886" y="673"/>
                  </a:cubicBezTo>
                  <a:cubicBezTo>
                    <a:pt x="1877" y="664"/>
                    <a:pt x="1869" y="656"/>
                    <a:pt x="1861" y="646"/>
                  </a:cubicBezTo>
                  <a:cubicBezTo>
                    <a:pt x="1837" y="618"/>
                    <a:pt x="1813" y="581"/>
                    <a:pt x="1810" y="542"/>
                  </a:cubicBezTo>
                  <a:cubicBezTo>
                    <a:pt x="1809" y="526"/>
                    <a:pt x="1813" y="506"/>
                    <a:pt x="1806" y="490"/>
                  </a:cubicBezTo>
                  <a:cubicBezTo>
                    <a:pt x="1800" y="478"/>
                    <a:pt x="1791" y="469"/>
                    <a:pt x="1781" y="461"/>
                  </a:cubicBezTo>
                  <a:cubicBezTo>
                    <a:pt x="1755" y="442"/>
                    <a:pt x="1726" y="430"/>
                    <a:pt x="1699" y="414"/>
                  </a:cubicBezTo>
                  <a:cubicBezTo>
                    <a:pt x="1666" y="393"/>
                    <a:pt x="1640" y="355"/>
                    <a:pt x="1618" y="324"/>
                  </a:cubicBezTo>
                  <a:cubicBezTo>
                    <a:pt x="1595" y="290"/>
                    <a:pt x="1574" y="254"/>
                    <a:pt x="1552" y="219"/>
                  </a:cubicBezTo>
                  <a:cubicBezTo>
                    <a:pt x="1542" y="203"/>
                    <a:pt x="1531" y="186"/>
                    <a:pt x="1520" y="170"/>
                  </a:cubicBezTo>
                  <a:cubicBezTo>
                    <a:pt x="1509" y="155"/>
                    <a:pt x="1498" y="138"/>
                    <a:pt x="1485" y="126"/>
                  </a:cubicBezTo>
                  <a:cubicBezTo>
                    <a:pt x="1470" y="113"/>
                    <a:pt x="1460" y="130"/>
                    <a:pt x="1446" y="123"/>
                  </a:cubicBezTo>
                  <a:cubicBezTo>
                    <a:pt x="1433" y="117"/>
                    <a:pt x="1429" y="94"/>
                    <a:pt x="1425" y="82"/>
                  </a:cubicBezTo>
                  <a:cubicBezTo>
                    <a:pt x="1420" y="61"/>
                    <a:pt x="1417" y="26"/>
                    <a:pt x="1397" y="13"/>
                  </a:cubicBezTo>
                  <a:cubicBezTo>
                    <a:pt x="1377" y="0"/>
                    <a:pt x="1348" y="55"/>
                    <a:pt x="1341" y="65"/>
                  </a:cubicBezTo>
                  <a:cubicBezTo>
                    <a:pt x="1314" y="105"/>
                    <a:pt x="1291" y="147"/>
                    <a:pt x="1267" y="189"/>
                  </a:cubicBezTo>
                  <a:cubicBezTo>
                    <a:pt x="1224" y="264"/>
                    <a:pt x="1183" y="342"/>
                    <a:pt x="1138" y="416"/>
                  </a:cubicBezTo>
                  <a:cubicBezTo>
                    <a:pt x="1121" y="445"/>
                    <a:pt x="1102" y="474"/>
                    <a:pt x="1078" y="497"/>
                  </a:cubicBezTo>
                  <a:cubicBezTo>
                    <a:pt x="1067" y="507"/>
                    <a:pt x="1052" y="517"/>
                    <a:pt x="1037" y="514"/>
                  </a:cubicBezTo>
                  <a:cubicBezTo>
                    <a:pt x="1028" y="512"/>
                    <a:pt x="1022" y="506"/>
                    <a:pt x="1013" y="509"/>
                  </a:cubicBezTo>
                  <a:cubicBezTo>
                    <a:pt x="1002" y="513"/>
                    <a:pt x="993" y="529"/>
                    <a:pt x="987" y="538"/>
                  </a:cubicBezTo>
                  <a:cubicBezTo>
                    <a:pt x="984" y="542"/>
                    <a:pt x="982" y="545"/>
                    <a:pt x="980" y="548"/>
                  </a:cubicBezTo>
                  <a:cubicBezTo>
                    <a:pt x="945" y="540"/>
                    <a:pt x="915" y="518"/>
                    <a:pt x="890" y="492"/>
                  </a:cubicBezTo>
                  <a:cubicBezTo>
                    <a:pt x="887" y="488"/>
                    <a:pt x="884" y="485"/>
                    <a:pt x="881" y="481"/>
                  </a:cubicBezTo>
                  <a:cubicBezTo>
                    <a:pt x="872" y="470"/>
                    <a:pt x="866" y="457"/>
                    <a:pt x="857" y="446"/>
                  </a:cubicBezTo>
                  <a:cubicBezTo>
                    <a:pt x="852" y="439"/>
                    <a:pt x="846" y="434"/>
                    <a:pt x="839" y="429"/>
                  </a:cubicBezTo>
                  <a:cubicBezTo>
                    <a:pt x="838" y="428"/>
                    <a:pt x="837" y="427"/>
                    <a:pt x="835" y="425"/>
                  </a:cubicBezTo>
                  <a:cubicBezTo>
                    <a:pt x="820" y="410"/>
                    <a:pt x="800" y="400"/>
                    <a:pt x="784" y="386"/>
                  </a:cubicBezTo>
                  <a:cubicBezTo>
                    <a:pt x="768" y="372"/>
                    <a:pt x="754" y="357"/>
                    <a:pt x="739" y="342"/>
                  </a:cubicBezTo>
                  <a:cubicBezTo>
                    <a:pt x="727" y="330"/>
                    <a:pt x="715" y="318"/>
                    <a:pt x="698" y="313"/>
                  </a:cubicBezTo>
                  <a:cubicBezTo>
                    <a:pt x="666" y="304"/>
                    <a:pt x="641" y="341"/>
                    <a:pt x="626" y="362"/>
                  </a:cubicBezTo>
                  <a:cubicBezTo>
                    <a:pt x="591" y="410"/>
                    <a:pt x="554" y="457"/>
                    <a:pt x="510" y="498"/>
                  </a:cubicBezTo>
                  <a:cubicBezTo>
                    <a:pt x="491" y="516"/>
                    <a:pt x="466" y="538"/>
                    <a:pt x="437" y="541"/>
                  </a:cubicBezTo>
                  <a:cubicBezTo>
                    <a:pt x="410" y="545"/>
                    <a:pt x="390" y="516"/>
                    <a:pt x="373" y="499"/>
                  </a:cubicBezTo>
                  <a:cubicBezTo>
                    <a:pt x="355" y="479"/>
                    <a:pt x="331" y="456"/>
                    <a:pt x="304" y="477"/>
                  </a:cubicBezTo>
                  <a:cubicBezTo>
                    <a:pt x="286" y="491"/>
                    <a:pt x="275" y="517"/>
                    <a:pt x="263" y="535"/>
                  </a:cubicBezTo>
                  <a:cubicBezTo>
                    <a:pt x="248" y="560"/>
                    <a:pt x="233" y="584"/>
                    <a:pt x="217" y="609"/>
                  </a:cubicBezTo>
                  <a:cubicBezTo>
                    <a:pt x="157" y="707"/>
                    <a:pt x="92" y="802"/>
                    <a:pt x="3" y="876"/>
                  </a:cubicBezTo>
                  <a:cubicBezTo>
                    <a:pt x="0" y="878"/>
                    <a:pt x="4" y="882"/>
                    <a:pt x="7" y="880"/>
                  </a:cubicBezTo>
                  <a:cubicBezTo>
                    <a:pt x="7" y="880"/>
                    <a:pt x="7" y="880"/>
                    <a:pt x="7" y="880"/>
                  </a:cubicBezTo>
                  <a:cubicBezTo>
                    <a:pt x="22" y="884"/>
                    <a:pt x="87" y="828"/>
                    <a:pt x="94" y="822"/>
                  </a:cubicBezTo>
                  <a:cubicBezTo>
                    <a:pt x="158" y="765"/>
                    <a:pt x="209" y="701"/>
                    <a:pt x="253" y="628"/>
                  </a:cubicBezTo>
                  <a:cubicBezTo>
                    <a:pt x="262" y="612"/>
                    <a:pt x="273" y="597"/>
                    <a:pt x="281" y="580"/>
                  </a:cubicBezTo>
                  <a:cubicBezTo>
                    <a:pt x="288" y="566"/>
                    <a:pt x="295" y="551"/>
                    <a:pt x="304" y="537"/>
                  </a:cubicBezTo>
                  <a:cubicBezTo>
                    <a:pt x="308" y="531"/>
                    <a:pt x="313" y="523"/>
                    <a:pt x="321" y="522"/>
                  </a:cubicBezTo>
                  <a:cubicBezTo>
                    <a:pt x="330" y="521"/>
                    <a:pt x="338" y="530"/>
                    <a:pt x="343" y="536"/>
                  </a:cubicBezTo>
                  <a:cubicBezTo>
                    <a:pt x="355" y="548"/>
                    <a:pt x="364" y="561"/>
                    <a:pt x="377" y="572"/>
                  </a:cubicBezTo>
                  <a:cubicBezTo>
                    <a:pt x="404" y="594"/>
                    <a:pt x="432" y="587"/>
                    <a:pt x="460" y="572"/>
                  </a:cubicBezTo>
                  <a:cubicBezTo>
                    <a:pt x="498" y="551"/>
                    <a:pt x="532" y="524"/>
                    <a:pt x="564" y="496"/>
                  </a:cubicBezTo>
                  <a:cubicBezTo>
                    <a:pt x="600" y="465"/>
                    <a:pt x="634" y="432"/>
                    <a:pt x="665" y="397"/>
                  </a:cubicBezTo>
                  <a:cubicBezTo>
                    <a:pt x="672" y="389"/>
                    <a:pt x="680" y="381"/>
                    <a:pt x="688" y="373"/>
                  </a:cubicBezTo>
                  <a:cubicBezTo>
                    <a:pt x="700" y="362"/>
                    <a:pt x="710" y="369"/>
                    <a:pt x="719" y="378"/>
                  </a:cubicBezTo>
                  <a:cubicBezTo>
                    <a:pt x="736" y="395"/>
                    <a:pt x="751" y="414"/>
                    <a:pt x="767" y="431"/>
                  </a:cubicBezTo>
                  <a:cubicBezTo>
                    <a:pt x="782" y="447"/>
                    <a:pt x="803" y="451"/>
                    <a:pt x="816" y="469"/>
                  </a:cubicBezTo>
                  <a:cubicBezTo>
                    <a:pt x="827" y="484"/>
                    <a:pt x="834" y="502"/>
                    <a:pt x="845" y="517"/>
                  </a:cubicBezTo>
                  <a:cubicBezTo>
                    <a:pt x="871" y="550"/>
                    <a:pt x="918" y="564"/>
                    <a:pt x="955" y="581"/>
                  </a:cubicBezTo>
                  <a:cubicBezTo>
                    <a:pt x="956" y="582"/>
                    <a:pt x="956" y="582"/>
                    <a:pt x="957" y="582"/>
                  </a:cubicBezTo>
                  <a:cubicBezTo>
                    <a:pt x="954" y="587"/>
                    <a:pt x="951" y="591"/>
                    <a:pt x="948" y="596"/>
                  </a:cubicBezTo>
                  <a:cubicBezTo>
                    <a:pt x="947" y="598"/>
                    <a:pt x="946" y="599"/>
                    <a:pt x="945" y="601"/>
                  </a:cubicBezTo>
                  <a:cubicBezTo>
                    <a:pt x="943" y="600"/>
                    <a:pt x="941" y="600"/>
                    <a:pt x="940" y="601"/>
                  </a:cubicBezTo>
                  <a:cubicBezTo>
                    <a:pt x="893" y="595"/>
                    <a:pt x="852" y="571"/>
                    <a:pt x="817" y="540"/>
                  </a:cubicBezTo>
                  <a:cubicBezTo>
                    <a:pt x="783" y="511"/>
                    <a:pt x="759" y="474"/>
                    <a:pt x="728" y="442"/>
                  </a:cubicBezTo>
                  <a:cubicBezTo>
                    <a:pt x="706" y="417"/>
                    <a:pt x="682" y="422"/>
                    <a:pt x="658" y="443"/>
                  </a:cubicBezTo>
                  <a:cubicBezTo>
                    <a:pt x="640" y="458"/>
                    <a:pt x="626" y="477"/>
                    <a:pt x="610" y="493"/>
                  </a:cubicBezTo>
                  <a:cubicBezTo>
                    <a:pt x="592" y="512"/>
                    <a:pt x="572" y="527"/>
                    <a:pt x="549" y="540"/>
                  </a:cubicBezTo>
                  <a:cubicBezTo>
                    <a:pt x="545" y="542"/>
                    <a:pt x="547" y="549"/>
                    <a:pt x="552" y="549"/>
                  </a:cubicBezTo>
                  <a:cubicBezTo>
                    <a:pt x="574" y="548"/>
                    <a:pt x="596" y="545"/>
                    <a:pt x="618" y="539"/>
                  </a:cubicBezTo>
                  <a:cubicBezTo>
                    <a:pt x="638" y="534"/>
                    <a:pt x="665" y="521"/>
                    <a:pt x="685" y="531"/>
                  </a:cubicBezTo>
                  <a:cubicBezTo>
                    <a:pt x="698" y="538"/>
                    <a:pt x="707" y="553"/>
                    <a:pt x="716" y="564"/>
                  </a:cubicBezTo>
                  <a:cubicBezTo>
                    <a:pt x="726" y="576"/>
                    <a:pt x="738" y="586"/>
                    <a:pt x="753" y="591"/>
                  </a:cubicBezTo>
                  <a:cubicBezTo>
                    <a:pt x="754" y="591"/>
                    <a:pt x="756" y="591"/>
                    <a:pt x="757" y="589"/>
                  </a:cubicBezTo>
                  <a:cubicBezTo>
                    <a:pt x="771" y="572"/>
                    <a:pt x="812" y="606"/>
                    <a:pt x="824" y="614"/>
                  </a:cubicBezTo>
                  <a:cubicBezTo>
                    <a:pt x="852" y="631"/>
                    <a:pt x="885" y="639"/>
                    <a:pt x="917" y="643"/>
                  </a:cubicBezTo>
                  <a:cubicBezTo>
                    <a:pt x="901" y="668"/>
                    <a:pt x="884" y="692"/>
                    <a:pt x="867" y="716"/>
                  </a:cubicBezTo>
                  <a:cubicBezTo>
                    <a:pt x="839" y="754"/>
                    <a:pt x="810" y="790"/>
                    <a:pt x="779" y="825"/>
                  </a:cubicBezTo>
                  <a:cubicBezTo>
                    <a:pt x="765" y="840"/>
                    <a:pt x="752" y="857"/>
                    <a:pt x="736" y="870"/>
                  </a:cubicBezTo>
                  <a:cubicBezTo>
                    <a:pt x="721" y="883"/>
                    <a:pt x="705" y="877"/>
                    <a:pt x="689" y="872"/>
                  </a:cubicBezTo>
                  <a:cubicBezTo>
                    <a:pt x="686" y="871"/>
                    <a:pt x="684" y="873"/>
                    <a:pt x="684" y="875"/>
                  </a:cubicBezTo>
                  <a:cubicBezTo>
                    <a:pt x="665" y="924"/>
                    <a:pt x="637" y="967"/>
                    <a:pt x="611" y="1012"/>
                  </a:cubicBezTo>
                  <a:cubicBezTo>
                    <a:pt x="590" y="1050"/>
                    <a:pt x="568" y="1091"/>
                    <a:pt x="531" y="1116"/>
                  </a:cubicBezTo>
                  <a:cubicBezTo>
                    <a:pt x="531" y="1116"/>
                    <a:pt x="531" y="1116"/>
                    <a:pt x="531" y="1116"/>
                  </a:cubicBezTo>
                  <a:cubicBezTo>
                    <a:pt x="530" y="1117"/>
                    <a:pt x="529" y="1117"/>
                    <a:pt x="528" y="1118"/>
                  </a:cubicBezTo>
                  <a:cubicBezTo>
                    <a:pt x="528" y="1118"/>
                    <a:pt x="528" y="1118"/>
                    <a:pt x="528" y="1118"/>
                  </a:cubicBezTo>
                  <a:cubicBezTo>
                    <a:pt x="526" y="1119"/>
                    <a:pt x="527" y="1122"/>
                    <a:pt x="528" y="1123"/>
                  </a:cubicBezTo>
                  <a:cubicBezTo>
                    <a:pt x="529" y="1124"/>
                    <a:pt x="531" y="1125"/>
                    <a:pt x="533" y="1124"/>
                  </a:cubicBezTo>
                  <a:cubicBezTo>
                    <a:pt x="569" y="1114"/>
                    <a:pt x="596" y="1084"/>
                    <a:pt x="619" y="1056"/>
                  </a:cubicBezTo>
                  <a:cubicBezTo>
                    <a:pt x="640" y="1030"/>
                    <a:pt x="649" y="996"/>
                    <a:pt x="664" y="967"/>
                  </a:cubicBezTo>
                  <a:cubicBezTo>
                    <a:pt x="672" y="952"/>
                    <a:pt x="682" y="937"/>
                    <a:pt x="696" y="927"/>
                  </a:cubicBezTo>
                  <a:cubicBezTo>
                    <a:pt x="706" y="920"/>
                    <a:pt x="720" y="921"/>
                    <a:pt x="732" y="920"/>
                  </a:cubicBezTo>
                  <a:cubicBezTo>
                    <a:pt x="741" y="919"/>
                    <a:pt x="750" y="916"/>
                    <a:pt x="758" y="911"/>
                  </a:cubicBezTo>
                  <a:cubicBezTo>
                    <a:pt x="773" y="903"/>
                    <a:pt x="785" y="889"/>
                    <a:pt x="795" y="876"/>
                  </a:cubicBezTo>
                  <a:cubicBezTo>
                    <a:pt x="810" y="858"/>
                    <a:pt x="824" y="840"/>
                    <a:pt x="839" y="822"/>
                  </a:cubicBezTo>
                  <a:cubicBezTo>
                    <a:pt x="870" y="783"/>
                    <a:pt x="901" y="744"/>
                    <a:pt x="932" y="705"/>
                  </a:cubicBezTo>
                  <a:cubicBezTo>
                    <a:pt x="945" y="688"/>
                    <a:pt x="957" y="670"/>
                    <a:pt x="970" y="652"/>
                  </a:cubicBezTo>
                  <a:cubicBezTo>
                    <a:pt x="981" y="635"/>
                    <a:pt x="994" y="620"/>
                    <a:pt x="1005" y="602"/>
                  </a:cubicBezTo>
                  <a:cubicBezTo>
                    <a:pt x="1013" y="588"/>
                    <a:pt x="1023" y="570"/>
                    <a:pt x="1040" y="564"/>
                  </a:cubicBezTo>
                  <a:cubicBezTo>
                    <a:pt x="1048" y="561"/>
                    <a:pt x="1056" y="568"/>
                    <a:pt x="1064" y="567"/>
                  </a:cubicBezTo>
                  <a:cubicBezTo>
                    <a:pt x="1073" y="565"/>
                    <a:pt x="1080" y="562"/>
                    <a:pt x="1086" y="557"/>
                  </a:cubicBezTo>
                  <a:cubicBezTo>
                    <a:pt x="1116" y="532"/>
                    <a:pt x="1136" y="496"/>
                    <a:pt x="1157" y="463"/>
                  </a:cubicBezTo>
                  <a:cubicBezTo>
                    <a:pt x="1181" y="423"/>
                    <a:pt x="1209" y="385"/>
                    <a:pt x="1234" y="345"/>
                  </a:cubicBezTo>
                  <a:cubicBezTo>
                    <a:pt x="1260" y="303"/>
                    <a:pt x="1286" y="260"/>
                    <a:pt x="1310" y="217"/>
                  </a:cubicBezTo>
                  <a:cubicBezTo>
                    <a:pt x="1328" y="185"/>
                    <a:pt x="1341" y="150"/>
                    <a:pt x="1361" y="119"/>
                  </a:cubicBezTo>
                  <a:cubicBezTo>
                    <a:pt x="1366" y="111"/>
                    <a:pt x="1372" y="104"/>
                    <a:pt x="1382" y="101"/>
                  </a:cubicBezTo>
                  <a:cubicBezTo>
                    <a:pt x="1390" y="98"/>
                    <a:pt x="1396" y="109"/>
                    <a:pt x="1399" y="115"/>
                  </a:cubicBezTo>
                  <a:cubicBezTo>
                    <a:pt x="1407" y="129"/>
                    <a:pt x="1413" y="143"/>
                    <a:pt x="1420" y="156"/>
                  </a:cubicBezTo>
                  <a:cubicBezTo>
                    <a:pt x="1426" y="167"/>
                    <a:pt x="1433" y="181"/>
                    <a:pt x="1445" y="185"/>
                  </a:cubicBezTo>
                  <a:cubicBezTo>
                    <a:pt x="1456" y="188"/>
                    <a:pt x="1467" y="188"/>
                    <a:pt x="1477" y="196"/>
                  </a:cubicBezTo>
                  <a:cubicBezTo>
                    <a:pt x="1485" y="202"/>
                    <a:pt x="1491" y="212"/>
                    <a:pt x="1496" y="220"/>
                  </a:cubicBezTo>
                  <a:cubicBezTo>
                    <a:pt x="1518" y="254"/>
                    <a:pt x="1540" y="286"/>
                    <a:pt x="1566" y="316"/>
                  </a:cubicBezTo>
                  <a:cubicBezTo>
                    <a:pt x="1599" y="352"/>
                    <a:pt x="1627" y="391"/>
                    <a:pt x="1660" y="427"/>
                  </a:cubicBezTo>
                  <a:cubicBezTo>
                    <a:pt x="1673" y="442"/>
                    <a:pt x="1687" y="455"/>
                    <a:pt x="1702" y="467"/>
                  </a:cubicBezTo>
                  <a:cubicBezTo>
                    <a:pt x="1717" y="480"/>
                    <a:pt x="1736" y="490"/>
                    <a:pt x="1750" y="504"/>
                  </a:cubicBezTo>
                  <a:cubicBezTo>
                    <a:pt x="1761" y="514"/>
                    <a:pt x="1764" y="529"/>
                    <a:pt x="1767" y="543"/>
                  </a:cubicBezTo>
                  <a:cubicBezTo>
                    <a:pt x="1770" y="559"/>
                    <a:pt x="1774" y="576"/>
                    <a:pt x="1778" y="593"/>
                  </a:cubicBezTo>
                  <a:cubicBezTo>
                    <a:pt x="1787" y="623"/>
                    <a:pt x="1801" y="652"/>
                    <a:pt x="1819" y="679"/>
                  </a:cubicBezTo>
                  <a:cubicBezTo>
                    <a:pt x="1862" y="743"/>
                    <a:pt x="1926" y="791"/>
                    <a:pt x="1984" y="839"/>
                  </a:cubicBezTo>
                  <a:cubicBezTo>
                    <a:pt x="2015" y="865"/>
                    <a:pt x="2047" y="891"/>
                    <a:pt x="2074" y="921"/>
                  </a:cubicBezTo>
                  <a:cubicBezTo>
                    <a:pt x="2104" y="953"/>
                    <a:pt x="2129" y="989"/>
                    <a:pt x="2155" y="1024"/>
                  </a:cubicBezTo>
                  <a:cubicBezTo>
                    <a:pt x="2177" y="1056"/>
                    <a:pt x="2202" y="1087"/>
                    <a:pt x="2230" y="1114"/>
                  </a:cubicBezTo>
                  <a:cubicBezTo>
                    <a:pt x="2242" y="1127"/>
                    <a:pt x="2256" y="1137"/>
                    <a:pt x="2271" y="1146"/>
                  </a:cubicBezTo>
                  <a:cubicBezTo>
                    <a:pt x="2288" y="1155"/>
                    <a:pt x="2307" y="1164"/>
                    <a:pt x="2321" y="1177"/>
                  </a:cubicBezTo>
                  <a:cubicBezTo>
                    <a:pt x="2324" y="1180"/>
                    <a:pt x="2328" y="1179"/>
                    <a:pt x="2330" y="1176"/>
                  </a:cubicBezTo>
                  <a:cubicBezTo>
                    <a:pt x="2334" y="1175"/>
                    <a:pt x="2337" y="1168"/>
                    <a:pt x="2332" y="1165"/>
                  </a:cubicBezTo>
                  <a:cubicBezTo>
                    <a:pt x="2298" y="1142"/>
                    <a:pt x="2266" y="1117"/>
                    <a:pt x="2238" y="1088"/>
                  </a:cubicBezTo>
                  <a:cubicBezTo>
                    <a:pt x="2209" y="1059"/>
                    <a:pt x="2185" y="1025"/>
                    <a:pt x="2163" y="990"/>
                  </a:cubicBezTo>
                  <a:cubicBezTo>
                    <a:pt x="2138" y="951"/>
                    <a:pt x="2116" y="911"/>
                    <a:pt x="2091" y="872"/>
                  </a:cubicBezTo>
                  <a:cubicBezTo>
                    <a:pt x="2070" y="842"/>
                    <a:pt x="2046" y="815"/>
                    <a:pt x="2019" y="790"/>
                  </a:cubicBezTo>
                  <a:cubicBezTo>
                    <a:pt x="1989" y="761"/>
                    <a:pt x="1955" y="736"/>
                    <a:pt x="1923" y="708"/>
                  </a:cubicBezTo>
                  <a:cubicBezTo>
                    <a:pt x="1925" y="707"/>
                    <a:pt x="1926" y="706"/>
                    <a:pt x="1928" y="705"/>
                  </a:cubicBezTo>
                  <a:cubicBezTo>
                    <a:pt x="1945" y="696"/>
                    <a:pt x="1961" y="685"/>
                    <a:pt x="1975" y="673"/>
                  </a:cubicBezTo>
                  <a:cubicBezTo>
                    <a:pt x="1976" y="672"/>
                    <a:pt x="1977" y="672"/>
                    <a:pt x="1978" y="671"/>
                  </a:cubicBezTo>
                  <a:cubicBezTo>
                    <a:pt x="1981" y="670"/>
                    <a:pt x="1982" y="667"/>
                    <a:pt x="1983" y="665"/>
                  </a:cubicBezTo>
                  <a:cubicBezTo>
                    <a:pt x="2000" y="649"/>
                    <a:pt x="2015" y="630"/>
                    <a:pt x="2029" y="612"/>
                  </a:cubicBezTo>
                  <a:cubicBezTo>
                    <a:pt x="2038" y="600"/>
                    <a:pt x="2046" y="588"/>
                    <a:pt x="2054" y="576"/>
                  </a:cubicBezTo>
                  <a:cubicBezTo>
                    <a:pt x="2066" y="559"/>
                    <a:pt x="2077" y="542"/>
                    <a:pt x="2087" y="524"/>
                  </a:cubicBezTo>
                  <a:cubicBezTo>
                    <a:pt x="2095" y="511"/>
                    <a:pt x="2104" y="497"/>
                    <a:pt x="2110" y="482"/>
                  </a:cubicBezTo>
                  <a:cubicBezTo>
                    <a:pt x="2121" y="492"/>
                    <a:pt x="2132" y="502"/>
                    <a:pt x="2146" y="508"/>
                  </a:cubicBezTo>
                  <a:cubicBezTo>
                    <a:pt x="2165" y="517"/>
                    <a:pt x="2186" y="515"/>
                    <a:pt x="2206" y="518"/>
                  </a:cubicBezTo>
                  <a:cubicBezTo>
                    <a:pt x="2243" y="525"/>
                    <a:pt x="2266" y="571"/>
                    <a:pt x="2283" y="600"/>
                  </a:cubicBezTo>
                  <a:cubicBezTo>
                    <a:pt x="2297" y="622"/>
                    <a:pt x="2314" y="658"/>
                    <a:pt x="2340" y="668"/>
                  </a:cubicBezTo>
                  <a:cubicBezTo>
                    <a:pt x="2351" y="672"/>
                    <a:pt x="2362" y="670"/>
                    <a:pt x="2374" y="668"/>
                  </a:cubicBezTo>
                  <a:cubicBezTo>
                    <a:pt x="2387" y="665"/>
                    <a:pt x="2401" y="657"/>
                    <a:pt x="2412" y="669"/>
                  </a:cubicBezTo>
                  <a:cubicBezTo>
                    <a:pt x="2433" y="694"/>
                    <a:pt x="2448" y="723"/>
                    <a:pt x="2469" y="748"/>
                  </a:cubicBezTo>
                  <a:cubicBezTo>
                    <a:pt x="2490" y="772"/>
                    <a:pt x="2516" y="794"/>
                    <a:pt x="2547" y="802"/>
                  </a:cubicBezTo>
                  <a:cubicBezTo>
                    <a:pt x="2563" y="805"/>
                    <a:pt x="2577" y="802"/>
                    <a:pt x="2593" y="801"/>
                  </a:cubicBezTo>
                  <a:cubicBezTo>
                    <a:pt x="2608" y="800"/>
                    <a:pt x="2618" y="807"/>
                    <a:pt x="2630" y="816"/>
                  </a:cubicBezTo>
                  <a:cubicBezTo>
                    <a:pt x="2663" y="844"/>
                    <a:pt x="2699" y="867"/>
                    <a:pt x="2735" y="891"/>
                  </a:cubicBezTo>
                  <a:cubicBezTo>
                    <a:pt x="2767" y="913"/>
                    <a:pt x="2799" y="933"/>
                    <a:pt x="2832" y="953"/>
                  </a:cubicBezTo>
                  <a:cubicBezTo>
                    <a:pt x="2837" y="956"/>
                    <a:pt x="2842" y="951"/>
                    <a:pt x="2841" y="946"/>
                  </a:cubicBezTo>
                  <a:cubicBezTo>
                    <a:pt x="2844" y="944"/>
                    <a:pt x="2844" y="939"/>
                    <a:pt x="2840" y="937"/>
                  </a:cubicBezTo>
                  <a:close/>
                  <a:moveTo>
                    <a:pt x="653" y="958"/>
                  </a:moveTo>
                  <a:cubicBezTo>
                    <a:pt x="652" y="959"/>
                    <a:pt x="651" y="960"/>
                    <a:pt x="650" y="961"/>
                  </a:cubicBezTo>
                  <a:cubicBezTo>
                    <a:pt x="655" y="954"/>
                    <a:pt x="659" y="946"/>
                    <a:pt x="663" y="938"/>
                  </a:cubicBezTo>
                  <a:cubicBezTo>
                    <a:pt x="660" y="945"/>
                    <a:pt x="657" y="951"/>
                    <a:pt x="653" y="958"/>
                  </a:cubicBezTo>
                  <a:close/>
                  <a:moveTo>
                    <a:pt x="1869" y="690"/>
                  </a:moveTo>
                  <a:cubicBezTo>
                    <a:pt x="1874" y="695"/>
                    <a:pt x="1878" y="700"/>
                    <a:pt x="1883" y="704"/>
                  </a:cubicBezTo>
                  <a:cubicBezTo>
                    <a:pt x="1883" y="705"/>
                    <a:pt x="1883" y="705"/>
                    <a:pt x="1884" y="706"/>
                  </a:cubicBezTo>
                  <a:cubicBezTo>
                    <a:pt x="1879" y="701"/>
                    <a:pt x="1874" y="696"/>
                    <a:pt x="186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Freeform: Shape 28"/>
            <p:cNvSpPr>
              <a:spLocks/>
            </p:cNvSpPr>
            <p:nvPr/>
          </p:nvSpPr>
          <p:spPr bwMode="auto">
            <a:xfrm>
              <a:off x="2646" y="685"/>
              <a:ext cx="797" cy="792"/>
            </a:xfrm>
            <a:custGeom>
              <a:avLst/>
              <a:gdLst>
                <a:gd name="T0" fmla="*/ 391 w 393"/>
                <a:gd name="T1" fmla="*/ 383 h 390"/>
                <a:gd name="T2" fmla="*/ 172 w 393"/>
                <a:gd name="T3" fmla="*/ 112 h 390"/>
                <a:gd name="T4" fmla="*/ 113 w 393"/>
                <a:gd name="T5" fmla="*/ 45 h 390"/>
                <a:gd name="T6" fmla="*/ 73 w 393"/>
                <a:gd name="T7" fmla="*/ 2 h 390"/>
                <a:gd name="T8" fmla="*/ 45 w 393"/>
                <a:gd name="T9" fmla="*/ 24 h 390"/>
                <a:gd name="T10" fmla="*/ 13 w 393"/>
                <a:gd name="T11" fmla="*/ 79 h 390"/>
                <a:gd name="T12" fmla="*/ 12 w 393"/>
                <a:gd name="T13" fmla="*/ 81 h 390"/>
                <a:gd name="T14" fmla="*/ 11 w 393"/>
                <a:gd name="T15" fmla="*/ 83 h 390"/>
                <a:gd name="T16" fmla="*/ 48 w 393"/>
                <a:gd name="T17" fmla="*/ 135 h 390"/>
                <a:gd name="T18" fmla="*/ 140 w 393"/>
                <a:gd name="T19" fmla="*/ 177 h 390"/>
                <a:gd name="T20" fmla="*/ 268 w 393"/>
                <a:gd name="T21" fmla="*/ 256 h 390"/>
                <a:gd name="T22" fmla="*/ 384 w 393"/>
                <a:gd name="T23" fmla="*/ 386 h 390"/>
                <a:gd name="T24" fmla="*/ 391 w 393"/>
                <a:gd name="T25" fmla="*/ 383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3" h="390">
                  <a:moveTo>
                    <a:pt x="391" y="383"/>
                  </a:moveTo>
                  <a:cubicBezTo>
                    <a:pt x="357" y="266"/>
                    <a:pt x="265" y="184"/>
                    <a:pt x="172" y="112"/>
                  </a:cubicBezTo>
                  <a:cubicBezTo>
                    <a:pt x="147" y="92"/>
                    <a:pt x="128" y="73"/>
                    <a:pt x="113" y="45"/>
                  </a:cubicBezTo>
                  <a:cubicBezTo>
                    <a:pt x="105" y="29"/>
                    <a:pt x="94" y="5"/>
                    <a:pt x="73" y="2"/>
                  </a:cubicBezTo>
                  <a:cubicBezTo>
                    <a:pt x="59" y="0"/>
                    <a:pt x="50" y="14"/>
                    <a:pt x="45" y="24"/>
                  </a:cubicBezTo>
                  <a:cubicBezTo>
                    <a:pt x="35" y="42"/>
                    <a:pt x="30" y="66"/>
                    <a:pt x="13" y="79"/>
                  </a:cubicBezTo>
                  <a:cubicBezTo>
                    <a:pt x="12" y="79"/>
                    <a:pt x="12" y="80"/>
                    <a:pt x="12" y="81"/>
                  </a:cubicBezTo>
                  <a:cubicBezTo>
                    <a:pt x="12" y="81"/>
                    <a:pt x="11" y="82"/>
                    <a:pt x="11" y="83"/>
                  </a:cubicBezTo>
                  <a:cubicBezTo>
                    <a:pt x="0" y="106"/>
                    <a:pt x="31" y="125"/>
                    <a:pt x="48" y="135"/>
                  </a:cubicBezTo>
                  <a:cubicBezTo>
                    <a:pt x="77" y="152"/>
                    <a:pt x="109" y="164"/>
                    <a:pt x="140" y="177"/>
                  </a:cubicBezTo>
                  <a:cubicBezTo>
                    <a:pt x="187" y="195"/>
                    <a:pt x="230" y="225"/>
                    <a:pt x="268" y="256"/>
                  </a:cubicBezTo>
                  <a:cubicBezTo>
                    <a:pt x="313" y="293"/>
                    <a:pt x="352" y="337"/>
                    <a:pt x="384" y="386"/>
                  </a:cubicBezTo>
                  <a:cubicBezTo>
                    <a:pt x="386" y="390"/>
                    <a:pt x="393" y="388"/>
                    <a:pt x="391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: Shape 29"/>
            <p:cNvSpPr>
              <a:spLocks/>
            </p:cNvSpPr>
            <p:nvPr/>
          </p:nvSpPr>
          <p:spPr bwMode="auto">
            <a:xfrm>
              <a:off x="1855" y="1091"/>
              <a:ext cx="1071" cy="835"/>
            </a:xfrm>
            <a:custGeom>
              <a:avLst/>
              <a:gdLst>
                <a:gd name="T0" fmla="*/ 526 w 528"/>
                <a:gd name="T1" fmla="*/ 304 h 411"/>
                <a:gd name="T2" fmla="*/ 467 w 528"/>
                <a:gd name="T3" fmla="*/ 257 h 411"/>
                <a:gd name="T4" fmla="*/ 429 w 528"/>
                <a:gd name="T5" fmla="*/ 168 h 411"/>
                <a:gd name="T6" fmla="*/ 380 w 528"/>
                <a:gd name="T7" fmla="*/ 98 h 411"/>
                <a:gd name="T8" fmla="*/ 393 w 528"/>
                <a:gd name="T9" fmla="*/ 23 h 411"/>
                <a:gd name="T10" fmla="*/ 395 w 528"/>
                <a:gd name="T11" fmla="*/ 20 h 411"/>
                <a:gd name="T12" fmla="*/ 406 w 528"/>
                <a:gd name="T13" fmla="*/ 7 h 411"/>
                <a:gd name="T14" fmla="*/ 403 w 528"/>
                <a:gd name="T15" fmla="*/ 0 h 411"/>
                <a:gd name="T16" fmla="*/ 308 w 528"/>
                <a:gd name="T17" fmla="*/ 66 h 411"/>
                <a:gd name="T18" fmla="*/ 228 w 528"/>
                <a:gd name="T19" fmla="*/ 180 h 411"/>
                <a:gd name="T20" fmla="*/ 171 w 528"/>
                <a:gd name="T21" fmla="*/ 229 h 411"/>
                <a:gd name="T22" fmla="*/ 148 w 528"/>
                <a:gd name="T23" fmla="*/ 227 h 411"/>
                <a:gd name="T24" fmla="*/ 130 w 528"/>
                <a:gd name="T25" fmla="*/ 246 h 411"/>
                <a:gd name="T26" fmla="*/ 113 w 528"/>
                <a:gd name="T27" fmla="*/ 275 h 411"/>
                <a:gd name="T28" fmla="*/ 69 w 528"/>
                <a:gd name="T29" fmla="*/ 333 h 411"/>
                <a:gd name="T30" fmla="*/ 6 w 528"/>
                <a:gd name="T31" fmla="*/ 401 h 411"/>
                <a:gd name="T32" fmla="*/ 2 w 528"/>
                <a:gd name="T33" fmla="*/ 406 h 411"/>
                <a:gd name="T34" fmla="*/ 2 w 528"/>
                <a:gd name="T35" fmla="*/ 407 h 411"/>
                <a:gd name="T36" fmla="*/ 3 w 528"/>
                <a:gd name="T37" fmla="*/ 410 h 411"/>
                <a:gd name="T38" fmla="*/ 6 w 528"/>
                <a:gd name="T39" fmla="*/ 411 h 411"/>
                <a:gd name="T40" fmla="*/ 171 w 528"/>
                <a:gd name="T41" fmla="*/ 307 h 411"/>
                <a:gd name="T42" fmla="*/ 320 w 528"/>
                <a:gd name="T43" fmla="*/ 172 h 411"/>
                <a:gd name="T44" fmla="*/ 327 w 528"/>
                <a:gd name="T45" fmla="*/ 161 h 411"/>
                <a:gd name="T46" fmla="*/ 331 w 528"/>
                <a:gd name="T47" fmla="*/ 153 h 411"/>
                <a:gd name="T48" fmla="*/ 522 w 528"/>
                <a:gd name="T49" fmla="*/ 312 h 411"/>
                <a:gd name="T50" fmla="*/ 526 w 528"/>
                <a:gd name="T51" fmla="*/ 30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8" h="411">
                  <a:moveTo>
                    <a:pt x="526" y="304"/>
                  </a:moveTo>
                  <a:cubicBezTo>
                    <a:pt x="508" y="285"/>
                    <a:pt x="485" y="275"/>
                    <a:pt x="467" y="257"/>
                  </a:cubicBezTo>
                  <a:cubicBezTo>
                    <a:pt x="443" y="234"/>
                    <a:pt x="442" y="197"/>
                    <a:pt x="429" y="168"/>
                  </a:cubicBezTo>
                  <a:cubicBezTo>
                    <a:pt x="417" y="141"/>
                    <a:pt x="390" y="125"/>
                    <a:pt x="380" y="98"/>
                  </a:cubicBezTo>
                  <a:cubicBezTo>
                    <a:pt x="371" y="74"/>
                    <a:pt x="378" y="45"/>
                    <a:pt x="393" y="23"/>
                  </a:cubicBezTo>
                  <a:cubicBezTo>
                    <a:pt x="394" y="22"/>
                    <a:pt x="394" y="21"/>
                    <a:pt x="395" y="20"/>
                  </a:cubicBezTo>
                  <a:cubicBezTo>
                    <a:pt x="398" y="15"/>
                    <a:pt x="402" y="11"/>
                    <a:pt x="406" y="7"/>
                  </a:cubicBezTo>
                  <a:cubicBezTo>
                    <a:pt x="408" y="5"/>
                    <a:pt x="407" y="0"/>
                    <a:pt x="403" y="0"/>
                  </a:cubicBezTo>
                  <a:cubicBezTo>
                    <a:pt x="362" y="5"/>
                    <a:pt x="332" y="36"/>
                    <a:pt x="308" y="66"/>
                  </a:cubicBezTo>
                  <a:cubicBezTo>
                    <a:pt x="279" y="102"/>
                    <a:pt x="256" y="143"/>
                    <a:pt x="228" y="180"/>
                  </a:cubicBezTo>
                  <a:cubicBezTo>
                    <a:pt x="218" y="194"/>
                    <a:pt x="191" y="234"/>
                    <a:pt x="171" y="229"/>
                  </a:cubicBezTo>
                  <a:cubicBezTo>
                    <a:pt x="162" y="227"/>
                    <a:pt x="157" y="222"/>
                    <a:pt x="148" y="227"/>
                  </a:cubicBezTo>
                  <a:cubicBezTo>
                    <a:pt x="140" y="231"/>
                    <a:pt x="134" y="238"/>
                    <a:pt x="130" y="246"/>
                  </a:cubicBezTo>
                  <a:cubicBezTo>
                    <a:pt x="124" y="255"/>
                    <a:pt x="119" y="265"/>
                    <a:pt x="113" y="275"/>
                  </a:cubicBezTo>
                  <a:cubicBezTo>
                    <a:pt x="99" y="295"/>
                    <a:pt x="84" y="314"/>
                    <a:pt x="69" y="333"/>
                  </a:cubicBezTo>
                  <a:cubicBezTo>
                    <a:pt x="49" y="356"/>
                    <a:pt x="27" y="378"/>
                    <a:pt x="6" y="401"/>
                  </a:cubicBezTo>
                  <a:cubicBezTo>
                    <a:pt x="4" y="402"/>
                    <a:pt x="2" y="404"/>
                    <a:pt x="2" y="406"/>
                  </a:cubicBezTo>
                  <a:cubicBezTo>
                    <a:pt x="2" y="406"/>
                    <a:pt x="2" y="407"/>
                    <a:pt x="2" y="407"/>
                  </a:cubicBezTo>
                  <a:cubicBezTo>
                    <a:pt x="0" y="408"/>
                    <a:pt x="2" y="410"/>
                    <a:pt x="3" y="410"/>
                  </a:cubicBezTo>
                  <a:cubicBezTo>
                    <a:pt x="4" y="411"/>
                    <a:pt x="5" y="411"/>
                    <a:pt x="6" y="411"/>
                  </a:cubicBezTo>
                  <a:cubicBezTo>
                    <a:pt x="77" y="402"/>
                    <a:pt x="104" y="322"/>
                    <a:pt x="171" y="307"/>
                  </a:cubicBezTo>
                  <a:cubicBezTo>
                    <a:pt x="241" y="292"/>
                    <a:pt x="289" y="234"/>
                    <a:pt x="320" y="172"/>
                  </a:cubicBezTo>
                  <a:cubicBezTo>
                    <a:pt x="323" y="168"/>
                    <a:pt x="325" y="165"/>
                    <a:pt x="327" y="161"/>
                  </a:cubicBezTo>
                  <a:cubicBezTo>
                    <a:pt x="329" y="158"/>
                    <a:pt x="330" y="156"/>
                    <a:pt x="331" y="153"/>
                  </a:cubicBezTo>
                  <a:cubicBezTo>
                    <a:pt x="402" y="200"/>
                    <a:pt x="424" y="310"/>
                    <a:pt x="522" y="312"/>
                  </a:cubicBezTo>
                  <a:cubicBezTo>
                    <a:pt x="527" y="312"/>
                    <a:pt x="528" y="307"/>
                    <a:pt x="526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: Shape 30"/>
            <p:cNvSpPr>
              <a:spLocks/>
            </p:cNvSpPr>
            <p:nvPr/>
          </p:nvSpPr>
          <p:spPr bwMode="auto">
            <a:xfrm>
              <a:off x="176" y="1497"/>
              <a:ext cx="663" cy="579"/>
            </a:xfrm>
            <a:custGeom>
              <a:avLst/>
              <a:gdLst>
                <a:gd name="T0" fmla="*/ 327 w 327"/>
                <a:gd name="T1" fmla="*/ 73 h 285"/>
                <a:gd name="T2" fmla="*/ 257 w 327"/>
                <a:gd name="T3" fmla="*/ 3 h 285"/>
                <a:gd name="T4" fmla="*/ 224 w 327"/>
                <a:gd name="T5" fmla="*/ 20 h 285"/>
                <a:gd name="T6" fmla="*/ 213 w 327"/>
                <a:gd name="T7" fmla="*/ 46 h 285"/>
                <a:gd name="T8" fmla="*/ 194 w 327"/>
                <a:gd name="T9" fmla="*/ 84 h 285"/>
                <a:gd name="T10" fmla="*/ 109 w 327"/>
                <a:gd name="T11" fmla="*/ 199 h 285"/>
                <a:gd name="T12" fmla="*/ 5 w 327"/>
                <a:gd name="T13" fmla="*/ 271 h 285"/>
                <a:gd name="T14" fmla="*/ 3 w 327"/>
                <a:gd name="T15" fmla="*/ 276 h 285"/>
                <a:gd name="T16" fmla="*/ 4 w 327"/>
                <a:gd name="T17" fmla="*/ 283 h 285"/>
                <a:gd name="T18" fmla="*/ 24 w 327"/>
                <a:gd name="T19" fmla="*/ 281 h 285"/>
                <a:gd name="T20" fmla="*/ 60 w 327"/>
                <a:gd name="T21" fmla="*/ 268 h 285"/>
                <a:gd name="T22" fmla="*/ 157 w 327"/>
                <a:gd name="T23" fmla="*/ 203 h 285"/>
                <a:gd name="T24" fmla="*/ 233 w 327"/>
                <a:gd name="T25" fmla="*/ 124 h 285"/>
                <a:gd name="T26" fmla="*/ 263 w 327"/>
                <a:gd name="T27" fmla="*/ 86 h 285"/>
                <a:gd name="T28" fmla="*/ 324 w 327"/>
                <a:gd name="T29" fmla="*/ 78 h 285"/>
                <a:gd name="T30" fmla="*/ 327 w 327"/>
                <a:gd name="T31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7" h="285">
                  <a:moveTo>
                    <a:pt x="327" y="73"/>
                  </a:moveTo>
                  <a:cubicBezTo>
                    <a:pt x="317" y="44"/>
                    <a:pt x="287" y="11"/>
                    <a:pt x="257" y="3"/>
                  </a:cubicBezTo>
                  <a:cubicBezTo>
                    <a:pt x="242" y="0"/>
                    <a:pt x="231" y="8"/>
                    <a:pt x="224" y="20"/>
                  </a:cubicBezTo>
                  <a:cubicBezTo>
                    <a:pt x="219" y="28"/>
                    <a:pt x="216" y="37"/>
                    <a:pt x="213" y="46"/>
                  </a:cubicBezTo>
                  <a:cubicBezTo>
                    <a:pt x="209" y="60"/>
                    <a:pt x="202" y="72"/>
                    <a:pt x="194" y="84"/>
                  </a:cubicBezTo>
                  <a:cubicBezTo>
                    <a:pt x="168" y="123"/>
                    <a:pt x="139" y="162"/>
                    <a:pt x="109" y="199"/>
                  </a:cubicBezTo>
                  <a:cubicBezTo>
                    <a:pt x="84" y="229"/>
                    <a:pt x="48" y="272"/>
                    <a:pt x="5" y="271"/>
                  </a:cubicBezTo>
                  <a:cubicBezTo>
                    <a:pt x="2" y="271"/>
                    <a:pt x="1" y="274"/>
                    <a:pt x="3" y="276"/>
                  </a:cubicBezTo>
                  <a:cubicBezTo>
                    <a:pt x="0" y="277"/>
                    <a:pt x="0" y="281"/>
                    <a:pt x="4" y="283"/>
                  </a:cubicBezTo>
                  <a:cubicBezTo>
                    <a:pt x="9" y="285"/>
                    <a:pt x="19" y="282"/>
                    <a:pt x="24" y="281"/>
                  </a:cubicBezTo>
                  <a:cubicBezTo>
                    <a:pt x="37" y="279"/>
                    <a:pt x="49" y="274"/>
                    <a:pt x="60" y="268"/>
                  </a:cubicBezTo>
                  <a:cubicBezTo>
                    <a:pt x="95" y="252"/>
                    <a:pt x="128" y="227"/>
                    <a:pt x="157" y="203"/>
                  </a:cubicBezTo>
                  <a:cubicBezTo>
                    <a:pt x="186" y="180"/>
                    <a:pt x="211" y="153"/>
                    <a:pt x="233" y="124"/>
                  </a:cubicBezTo>
                  <a:cubicBezTo>
                    <a:pt x="242" y="111"/>
                    <a:pt x="251" y="97"/>
                    <a:pt x="263" y="86"/>
                  </a:cubicBezTo>
                  <a:cubicBezTo>
                    <a:pt x="280" y="69"/>
                    <a:pt x="303" y="83"/>
                    <a:pt x="324" y="78"/>
                  </a:cubicBezTo>
                  <a:cubicBezTo>
                    <a:pt x="326" y="78"/>
                    <a:pt x="327" y="75"/>
                    <a:pt x="32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Freeform: Shape 31"/>
            <p:cNvSpPr>
              <a:spLocks/>
            </p:cNvSpPr>
            <p:nvPr/>
          </p:nvSpPr>
          <p:spPr bwMode="auto">
            <a:xfrm>
              <a:off x="3436" y="1692"/>
              <a:ext cx="982" cy="875"/>
            </a:xfrm>
            <a:custGeom>
              <a:avLst/>
              <a:gdLst>
                <a:gd name="T0" fmla="*/ 481 w 484"/>
                <a:gd name="T1" fmla="*/ 423 h 431"/>
                <a:gd name="T2" fmla="*/ 361 w 484"/>
                <a:gd name="T3" fmla="*/ 300 h 431"/>
                <a:gd name="T4" fmla="*/ 259 w 484"/>
                <a:gd name="T5" fmla="*/ 179 h 431"/>
                <a:gd name="T6" fmla="*/ 112 w 484"/>
                <a:gd name="T7" fmla="*/ 110 h 431"/>
                <a:gd name="T8" fmla="*/ 21 w 484"/>
                <a:gd name="T9" fmla="*/ 26 h 431"/>
                <a:gd name="T10" fmla="*/ 17 w 484"/>
                <a:gd name="T11" fmla="*/ 17 h 431"/>
                <a:gd name="T12" fmla="*/ 12 w 484"/>
                <a:gd name="T13" fmla="*/ 6 h 431"/>
                <a:gd name="T14" fmla="*/ 3 w 484"/>
                <a:gd name="T15" fmla="*/ 12 h 431"/>
                <a:gd name="T16" fmla="*/ 17 w 484"/>
                <a:gd name="T17" fmla="*/ 46 h 431"/>
                <a:gd name="T18" fmla="*/ 23 w 484"/>
                <a:gd name="T19" fmla="*/ 66 h 431"/>
                <a:gd name="T20" fmla="*/ 53 w 484"/>
                <a:gd name="T21" fmla="*/ 115 h 431"/>
                <a:gd name="T22" fmla="*/ 100 w 484"/>
                <a:gd name="T23" fmla="*/ 166 h 431"/>
                <a:gd name="T24" fmla="*/ 121 w 484"/>
                <a:gd name="T25" fmla="*/ 248 h 431"/>
                <a:gd name="T26" fmla="*/ 174 w 484"/>
                <a:gd name="T27" fmla="*/ 366 h 431"/>
                <a:gd name="T28" fmla="*/ 279 w 484"/>
                <a:gd name="T29" fmla="*/ 413 h 431"/>
                <a:gd name="T30" fmla="*/ 280 w 484"/>
                <a:gd name="T31" fmla="*/ 406 h 431"/>
                <a:gd name="T32" fmla="*/ 181 w 484"/>
                <a:gd name="T33" fmla="*/ 294 h 431"/>
                <a:gd name="T34" fmla="*/ 179 w 484"/>
                <a:gd name="T35" fmla="*/ 252 h 431"/>
                <a:gd name="T36" fmla="*/ 181 w 484"/>
                <a:gd name="T37" fmla="*/ 247 h 431"/>
                <a:gd name="T38" fmla="*/ 183 w 484"/>
                <a:gd name="T39" fmla="*/ 245 h 431"/>
                <a:gd name="T40" fmla="*/ 194 w 484"/>
                <a:gd name="T41" fmla="*/ 238 h 431"/>
                <a:gd name="T42" fmla="*/ 263 w 484"/>
                <a:gd name="T43" fmla="*/ 250 h 431"/>
                <a:gd name="T44" fmla="*/ 358 w 484"/>
                <a:gd name="T45" fmla="*/ 359 h 431"/>
                <a:gd name="T46" fmla="*/ 477 w 484"/>
                <a:gd name="T47" fmla="*/ 430 h 431"/>
                <a:gd name="T48" fmla="*/ 481 w 484"/>
                <a:gd name="T49" fmla="*/ 4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4" h="431">
                  <a:moveTo>
                    <a:pt x="481" y="423"/>
                  </a:moveTo>
                  <a:cubicBezTo>
                    <a:pt x="438" y="384"/>
                    <a:pt x="395" y="348"/>
                    <a:pt x="361" y="300"/>
                  </a:cubicBezTo>
                  <a:cubicBezTo>
                    <a:pt x="331" y="255"/>
                    <a:pt x="303" y="211"/>
                    <a:pt x="259" y="179"/>
                  </a:cubicBezTo>
                  <a:cubicBezTo>
                    <a:pt x="215" y="147"/>
                    <a:pt x="163" y="128"/>
                    <a:pt x="112" y="110"/>
                  </a:cubicBezTo>
                  <a:cubicBezTo>
                    <a:pt x="70" y="96"/>
                    <a:pt x="42" y="63"/>
                    <a:pt x="21" y="26"/>
                  </a:cubicBezTo>
                  <a:cubicBezTo>
                    <a:pt x="20" y="23"/>
                    <a:pt x="19" y="20"/>
                    <a:pt x="17" y="17"/>
                  </a:cubicBezTo>
                  <a:cubicBezTo>
                    <a:pt x="15" y="14"/>
                    <a:pt x="13" y="10"/>
                    <a:pt x="12" y="6"/>
                  </a:cubicBezTo>
                  <a:cubicBezTo>
                    <a:pt x="9" y="0"/>
                    <a:pt x="0" y="6"/>
                    <a:pt x="3" y="12"/>
                  </a:cubicBezTo>
                  <a:cubicBezTo>
                    <a:pt x="7" y="22"/>
                    <a:pt x="11" y="35"/>
                    <a:pt x="17" y="46"/>
                  </a:cubicBezTo>
                  <a:cubicBezTo>
                    <a:pt x="19" y="52"/>
                    <a:pt x="20" y="59"/>
                    <a:pt x="23" y="66"/>
                  </a:cubicBezTo>
                  <a:cubicBezTo>
                    <a:pt x="29" y="85"/>
                    <a:pt x="39" y="101"/>
                    <a:pt x="53" y="115"/>
                  </a:cubicBezTo>
                  <a:cubicBezTo>
                    <a:pt x="69" y="132"/>
                    <a:pt x="88" y="146"/>
                    <a:pt x="100" y="166"/>
                  </a:cubicBezTo>
                  <a:cubicBezTo>
                    <a:pt x="116" y="190"/>
                    <a:pt x="118" y="220"/>
                    <a:pt x="121" y="248"/>
                  </a:cubicBezTo>
                  <a:cubicBezTo>
                    <a:pt x="126" y="294"/>
                    <a:pt x="143" y="332"/>
                    <a:pt x="174" y="366"/>
                  </a:cubicBezTo>
                  <a:cubicBezTo>
                    <a:pt x="200" y="396"/>
                    <a:pt x="238" y="421"/>
                    <a:pt x="279" y="413"/>
                  </a:cubicBezTo>
                  <a:cubicBezTo>
                    <a:pt x="283" y="413"/>
                    <a:pt x="283" y="408"/>
                    <a:pt x="280" y="406"/>
                  </a:cubicBezTo>
                  <a:cubicBezTo>
                    <a:pt x="239" y="375"/>
                    <a:pt x="198" y="344"/>
                    <a:pt x="181" y="294"/>
                  </a:cubicBezTo>
                  <a:cubicBezTo>
                    <a:pt x="177" y="281"/>
                    <a:pt x="174" y="265"/>
                    <a:pt x="179" y="252"/>
                  </a:cubicBezTo>
                  <a:cubicBezTo>
                    <a:pt x="180" y="251"/>
                    <a:pt x="180" y="249"/>
                    <a:pt x="181" y="247"/>
                  </a:cubicBezTo>
                  <a:cubicBezTo>
                    <a:pt x="182" y="247"/>
                    <a:pt x="183" y="246"/>
                    <a:pt x="183" y="245"/>
                  </a:cubicBezTo>
                  <a:cubicBezTo>
                    <a:pt x="186" y="242"/>
                    <a:pt x="189" y="240"/>
                    <a:pt x="194" y="238"/>
                  </a:cubicBezTo>
                  <a:cubicBezTo>
                    <a:pt x="216" y="229"/>
                    <a:pt x="244" y="239"/>
                    <a:pt x="263" y="250"/>
                  </a:cubicBezTo>
                  <a:cubicBezTo>
                    <a:pt x="305" y="275"/>
                    <a:pt x="328" y="323"/>
                    <a:pt x="358" y="359"/>
                  </a:cubicBezTo>
                  <a:cubicBezTo>
                    <a:pt x="389" y="396"/>
                    <a:pt x="431" y="418"/>
                    <a:pt x="477" y="430"/>
                  </a:cubicBezTo>
                  <a:cubicBezTo>
                    <a:pt x="481" y="431"/>
                    <a:pt x="484" y="426"/>
                    <a:pt x="481" y="4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Freeform: Shape 32"/>
            <p:cNvSpPr>
              <a:spLocks/>
            </p:cNvSpPr>
            <p:nvPr/>
          </p:nvSpPr>
          <p:spPr bwMode="auto">
            <a:xfrm>
              <a:off x="4280" y="1373"/>
              <a:ext cx="754" cy="652"/>
            </a:xfrm>
            <a:custGeom>
              <a:avLst/>
              <a:gdLst>
                <a:gd name="T0" fmla="*/ 368 w 372"/>
                <a:gd name="T1" fmla="*/ 313 h 321"/>
                <a:gd name="T2" fmla="*/ 311 w 372"/>
                <a:gd name="T3" fmla="*/ 276 h 321"/>
                <a:gd name="T4" fmla="*/ 272 w 372"/>
                <a:gd name="T5" fmla="*/ 220 h 321"/>
                <a:gd name="T6" fmla="*/ 197 w 372"/>
                <a:gd name="T7" fmla="*/ 155 h 321"/>
                <a:gd name="T8" fmla="*/ 137 w 372"/>
                <a:gd name="T9" fmla="*/ 127 h 321"/>
                <a:gd name="T10" fmla="*/ 102 w 372"/>
                <a:gd name="T11" fmla="*/ 73 h 321"/>
                <a:gd name="T12" fmla="*/ 70 w 372"/>
                <a:gd name="T13" fmla="*/ 21 h 321"/>
                <a:gd name="T14" fmla="*/ 49 w 372"/>
                <a:gd name="T15" fmla="*/ 5 h 321"/>
                <a:gd name="T16" fmla="*/ 6 w 372"/>
                <a:gd name="T17" fmla="*/ 1 h 321"/>
                <a:gd name="T18" fmla="*/ 4 w 372"/>
                <a:gd name="T19" fmla="*/ 4 h 321"/>
                <a:gd name="T20" fmla="*/ 3 w 372"/>
                <a:gd name="T21" fmla="*/ 6 h 321"/>
                <a:gd name="T22" fmla="*/ 23 w 372"/>
                <a:gd name="T23" fmla="*/ 66 h 321"/>
                <a:gd name="T24" fmla="*/ 10 w 372"/>
                <a:gd name="T25" fmla="*/ 152 h 321"/>
                <a:gd name="T26" fmla="*/ 16 w 372"/>
                <a:gd name="T27" fmla="*/ 158 h 321"/>
                <a:gd name="T28" fmla="*/ 60 w 372"/>
                <a:gd name="T29" fmla="*/ 106 h 321"/>
                <a:gd name="T30" fmla="*/ 62 w 372"/>
                <a:gd name="T31" fmla="*/ 101 h 321"/>
                <a:gd name="T32" fmla="*/ 117 w 372"/>
                <a:gd name="T33" fmla="*/ 186 h 321"/>
                <a:gd name="T34" fmla="*/ 174 w 372"/>
                <a:gd name="T35" fmla="*/ 198 h 321"/>
                <a:gd name="T36" fmla="*/ 187 w 372"/>
                <a:gd name="T37" fmla="*/ 201 h 321"/>
                <a:gd name="T38" fmla="*/ 207 w 372"/>
                <a:gd name="T39" fmla="*/ 209 h 321"/>
                <a:gd name="T40" fmla="*/ 225 w 372"/>
                <a:gd name="T41" fmla="*/ 221 h 321"/>
                <a:gd name="T42" fmla="*/ 287 w 372"/>
                <a:gd name="T43" fmla="*/ 288 h 321"/>
                <a:gd name="T44" fmla="*/ 367 w 372"/>
                <a:gd name="T45" fmla="*/ 321 h 321"/>
                <a:gd name="T46" fmla="*/ 368 w 372"/>
                <a:gd name="T47" fmla="*/ 31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2" h="321">
                  <a:moveTo>
                    <a:pt x="368" y="313"/>
                  </a:moveTo>
                  <a:cubicBezTo>
                    <a:pt x="347" y="304"/>
                    <a:pt x="327" y="292"/>
                    <a:pt x="311" y="276"/>
                  </a:cubicBezTo>
                  <a:cubicBezTo>
                    <a:pt x="295" y="260"/>
                    <a:pt x="284" y="240"/>
                    <a:pt x="272" y="220"/>
                  </a:cubicBezTo>
                  <a:cubicBezTo>
                    <a:pt x="254" y="190"/>
                    <a:pt x="233" y="165"/>
                    <a:pt x="197" y="155"/>
                  </a:cubicBezTo>
                  <a:cubicBezTo>
                    <a:pt x="174" y="149"/>
                    <a:pt x="155" y="145"/>
                    <a:pt x="137" y="127"/>
                  </a:cubicBezTo>
                  <a:cubicBezTo>
                    <a:pt x="122" y="111"/>
                    <a:pt x="112" y="91"/>
                    <a:pt x="102" y="73"/>
                  </a:cubicBezTo>
                  <a:cubicBezTo>
                    <a:pt x="92" y="55"/>
                    <a:pt x="82" y="37"/>
                    <a:pt x="70" y="21"/>
                  </a:cubicBezTo>
                  <a:cubicBezTo>
                    <a:pt x="65" y="15"/>
                    <a:pt x="56" y="7"/>
                    <a:pt x="49" y="5"/>
                  </a:cubicBezTo>
                  <a:cubicBezTo>
                    <a:pt x="34" y="1"/>
                    <a:pt x="20" y="5"/>
                    <a:pt x="6" y="1"/>
                  </a:cubicBezTo>
                  <a:cubicBezTo>
                    <a:pt x="4" y="0"/>
                    <a:pt x="2" y="3"/>
                    <a:pt x="4" y="4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0" y="27"/>
                    <a:pt x="17" y="48"/>
                    <a:pt x="23" y="66"/>
                  </a:cubicBezTo>
                  <a:cubicBezTo>
                    <a:pt x="33" y="95"/>
                    <a:pt x="21" y="126"/>
                    <a:pt x="10" y="152"/>
                  </a:cubicBezTo>
                  <a:cubicBezTo>
                    <a:pt x="9" y="155"/>
                    <a:pt x="13" y="159"/>
                    <a:pt x="16" y="158"/>
                  </a:cubicBezTo>
                  <a:cubicBezTo>
                    <a:pt x="40" y="149"/>
                    <a:pt x="53" y="129"/>
                    <a:pt x="60" y="106"/>
                  </a:cubicBezTo>
                  <a:cubicBezTo>
                    <a:pt x="60" y="104"/>
                    <a:pt x="61" y="103"/>
                    <a:pt x="62" y="101"/>
                  </a:cubicBezTo>
                  <a:cubicBezTo>
                    <a:pt x="82" y="130"/>
                    <a:pt x="80" y="169"/>
                    <a:pt x="117" y="186"/>
                  </a:cubicBezTo>
                  <a:cubicBezTo>
                    <a:pt x="134" y="194"/>
                    <a:pt x="155" y="195"/>
                    <a:pt x="174" y="198"/>
                  </a:cubicBezTo>
                  <a:cubicBezTo>
                    <a:pt x="179" y="198"/>
                    <a:pt x="183" y="199"/>
                    <a:pt x="187" y="201"/>
                  </a:cubicBezTo>
                  <a:cubicBezTo>
                    <a:pt x="194" y="203"/>
                    <a:pt x="201" y="206"/>
                    <a:pt x="207" y="209"/>
                  </a:cubicBezTo>
                  <a:cubicBezTo>
                    <a:pt x="213" y="212"/>
                    <a:pt x="219" y="216"/>
                    <a:pt x="225" y="221"/>
                  </a:cubicBezTo>
                  <a:cubicBezTo>
                    <a:pt x="249" y="240"/>
                    <a:pt x="265" y="266"/>
                    <a:pt x="287" y="288"/>
                  </a:cubicBezTo>
                  <a:cubicBezTo>
                    <a:pt x="309" y="310"/>
                    <a:pt x="336" y="321"/>
                    <a:pt x="367" y="321"/>
                  </a:cubicBezTo>
                  <a:cubicBezTo>
                    <a:pt x="372" y="321"/>
                    <a:pt x="372" y="314"/>
                    <a:pt x="368" y="3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Freeform: Shape 33"/>
            <p:cNvSpPr>
              <a:spLocks/>
            </p:cNvSpPr>
            <p:nvPr/>
          </p:nvSpPr>
          <p:spPr bwMode="auto">
            <a:xfrm>
              <a:off x="5146" y="1976"/>
              <a:ext cx="490" cy="262"/>
            </a:xfrm>
            <a:custGeom>
              <a:avLst/>
              <a:gdLst>
                <a:gd name="T0" fmla="*/ 238 w 242"/>
                <a:gd name="T1" fmla="*/ 121 h 129"/>
                <a:gd name="T2" fmla="*/ 109 w 242"/>
                <a:gd name="T3" fmla="*/ 42 h 129"/>
                <a:gd name="T4" fmla="*/ 79 w 242"/>
                <a:gd name="T5" fmla="*/ 16 h 129"/>
                <a:gd name="T6" fmla="*/ 37 w 242"/>
                <a:gd name="T7" fmla="*/ 3 h 129"/>
                <a:gd name="T8" fmla="*/ 33 w 242"/>
                <a:gd name="T9" fmla="*/ 3 h 129"/>
                <a:gd name="T10" fmla="*/ 31 w 242"/>
                <a:gd name="T11" fmla="*/ 4 h 129"/>
                <a:gd name="T12" fmla="*/ 16 w 242"/>
                <a:gd name="T13" fmla="*/ 14 h 129"/>
                <a:gd name="T14" fmla="*/ 8 w 242"/>
                <a:gd name="T15" fmla="*/ 48 h 129"/>
                <a:gd name="T16" fmla="*/ 73 w 242"/>
                <a:gd name="T17" fmla="*/ 64 h 129"/>
                <a:gd name="T18" fmla="*/ 117 w 242"/>
                <a:gd name="T19" fmla="*/ 83 h 129"/>
                <a:gd name="T20" fmla="*/ 155 w 242"/>
                <a:gd name="T21" fmla="*/ 105 h 129"/>
                <a:gd name="T22" fmla="*/ 172 w 242"/>
                <a:gd name="T23" fmla="*/ 114 h 129"/>
                <a:gd name="T24" fmla="*/ 195 w 242"/>
                <a:gd name="T25" fmla="*/ 122 h 129"/>
                <a:gd name="T26" fmla="*/ 236 w 242"/>
                <a:gd name="T27" fmla="*/ 129 h 129"/>
                <a:gd name="T28" fmla="*/ 238 w 242"/>
                <a:gd name="T29" fmla="*/ 1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29">
                  <a:moveTo>
                    <a:pt x="238" y="121"/>
                  </a:moveTo>
                  <a:cubicBezTo>
                    <a:pt x="192" y="101"/>
                    <a:pt x="145" y="76"/>
                    <a:pt x="109" y="42"/>
                  </a:cubicBezTo>
                  <a:cubicBezTo>
                    <a:pt x="100" y="35"/>
                    <a:pt x="90" y="24"/>
                    <a:pt x="79" y="16"/>
                  </a:cubicBezTo>
                  <a:cubicBezTo>
                    <a:pt x="67" y="6"/>
                    <a:pt x="53" y="0"/>
                    <a:pt x="37" y="3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3" y="3"/>
                    <a:pt x="32" y="4"/>
                    <a:pt x="31" y="4"/>
                  </a:cubicBezTo>
                  <a:cubicBezTo>
                    <a:pt x="25" y="6"/>
                    <a:pt x="20" y="10"/>
                    <a:pt x="16" y="14"/>
                  </a:cubicBezTo>
                  <a:cubicBezTo>
                    <a:pt x="6" y="23"/>
                    <a:pt x="0" y="34"/>
                    <a:pt x="8" y="48"/>
                  </a:cubicBezTo>
                  <a:cubicBezTo>
                    <a:pt x="19" y="69"/>
                    <a:pt x="54" y="62"/>
                    <a:pt x="73" y="64"/>
                  </a:cubicBezTo>
                  <a:cubicBezTo>
                    <a:pt x="88" y="65"/>
                    <a:pt x="103" y="75"/>
                    <a:pt x="117" y="83"/>
                  </a:cubicBezTo>
                  <a:cubicBezTo>
                    <a:pt x="130" y="90"/>
                    <a:pt x="142" y="98"/>
                    <a:pt x="155" y="105"/>
                  </a:cubicBezTo>
                  <a:cubicBezTo>
                    <a:pt x="161" y="109"/>
                    <a:pt x="167" y="111"/>
                    <a:pt x="172" y="114"/>
                  </a:cubicBezTo>
                  <a:cubicBezTo>
                    <a:pt x="180" y="118"/>
                    <a:pt x="187" y="121"/>
                    <a:pt x="195" y="122"/>
                  </a:cubicBezTo>
                  <a:cubicBezTo>
                    <a:pt x="208" y="126"/>
                    <a:pt x="221" y="128"/>
                    <a:pt x="236" y="129"/>
                  </a:cubicBezTo>
                  <a:cubicBezTo>
                    <a:pt x="240" y="129"/>
                    <a:pt x="242" y="122"/>
                    <a:pt x="238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44585" y="996702"/>
            <a:ext cx="4465508" cy="2105363"/>
            <a:chOff x="1844585" y="996702"/>
            <a:chExt cx="4465508" cy="2105363"/>
          </a:xfrm>
        </p:grpSpPr>
        <p:cxnSp>
          <p:nvCxnSpPr>
            <p:cNvPr id="5" name="Straight Connector 1"/>
            <p:cNvCxnSpPr/>
            <p:nvPr/>
          </p:nvCxnSpPr>
          <p:spPr>
            <a:xfrm>
              <a:off x="2056745" y="1699458"/>
              <a:ext cx="0" cy="124083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2"/>
            <p:cNvSpPr/>
            <p:nvPr/>
          </p:nvSpPr>
          <p:spPr>
            <a:xfrm>
              <a:off x="1906448" y="1545920"/>
              <a:ext cx="300595" cy="300595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7" name="Straight Connector 3"/>
            <p:cNvCxnSpPr/>
            <p:nvPr/>
          </p:nvCxnSpPr>
          <p:spPr>
            <a:xfrm>
              <a:off x="2876965" y="1696218"/>
              <a:ext cx="0" cy="98582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4"/>
            <p:cNvSpPr/>
            <p:nvPr/>
          </p:nvSpPr>
          <p:spPr>
            <a:xfrm>
              <a:off x="2726668" y="1544303"/>
              <a:ext cx="300595" cy="300595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9" name="Straight Connector 5"/>
            <p:cNvCxnSpPr/>
            <p:nvPr/>
          </p:nvCxnSpPr>
          <p:spPr>
            <a:xfrm>
              <a:off x="3604718" y="1694601"/>
              <a:ext cx="0" cy="1407464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6"/>
            <p:cNvSpPr/>
            <p:nvPr/>
          </p:nvSpPr>
          <p:spPr>
            <a:xfrm>
              <a:off x="3454420" y="1543494"/>
              <a:ext cx="300595" cy="300595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11" name="Straight Connector 7"/>
            <p:cNvCxnSpPr/>
            <p:nvPr/>
          </p:nvCxnSpPr>
          <p:spPr>
            <a:xfrm>
              <a:off x="4414664" y="1616145"/>
              <a:ext cx="0" cy="42841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8"/>
            <p:cNvSpPr/>
            <p:nvPr/>
          </p:nvSpPr>
          <p:spPr>
            <a:xfrm>
              <a:off x="4271403" y="1539772"/>
              <a:ext cx="300595" cy="300595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13" name="Straight Connector 9"/>
            <p:cNvCxnSpPr/>
            <p:nvPr/>
          </p:nvCxnSpPr>
          <p:spPr>
            <a:xfrm>
              <a:off x="6034457" y="1700343"/>
              <a:ext cx="0" cy="119252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0"/>
            <p:cNvSpPr/>
            <p:nvPr/>
          </p:nvSpPr>
          <p:spPr>
            <a:xfrm>
              <a:off x="5885301" y="1541909"/>
              <a:ext cx="300595" cy="300595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Rectangle 12"/>
            <p:cNvSpPr>
              <a:spLocks/>
            </p:cNvSpPr>
            <p:nvPr/>
          </p:nvSpPr>
          <p:spPr bwMode="auto">
            <a:xfrm>
              <a:off x="1844585" y="1156978"/>
              <a:ext cx="429205" cy="30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67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695</a:t>
              </a:r>
            </a:p>
          </p:txBody>
        </p:sp>
        <p:sp>
          <p:nvSpPr>
            <p:cNvPr id="16" name="Rectangle 13"/>
            <p:cNvSpPr>
              <a:spLocks/>
            </p:cNvSpPr>
            <p:nvPr/>
          </p:nvSpPr>
          <p:spPr bwMode="auto">
            <a:xfrm>
              <a:off x="1857212" y="996702"/>
              <a:ext cx="40395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778495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7" name="Rectangle 15"/>
            <p:cNvSpPr>
              <a:spLocks/>
            </p:cNvSpPr>
            <p:nvPr/>
          </p:nvSpPr>
          <p:spPr bwMode="auto">
            <a:xfrm>
              <a:off x="2564886" y="1156978"/>
              <a:ext cx="624162" cy="30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67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1,211</a:t>
              </a:r>
            </a:p>
          </p:txBody>
        </p:sp>
        <p:sp>
          <p:nvSpPr>
            <p:cNvPr id="18" name="Rectangle 16"/>
            <p:cNvSpPr>
              <a:spLocks/>
            </p:cNvSpPr>
            <p:nvPr/>
          </p:nvSpPr>
          <p:spPr bwMode="auto">
            <a:xfrm>
              <a:off x="2674990" y="996702"/>
              <a:ext cx="40395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778495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9" name="Rectangle 18"/>
            <p:cNvSpPr>
              <a:spLocks/>
            </p:cNvSpPr>
            <p:nvPr/>
          </p:nvSpPr>
          <p:spPr bwMode="auto">
            <a:xfrm>
              <a:off x="3372379" y="1156978"/>
              <a:ext cx="471283" cy="30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67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16K</a:t>
              </a:r>
            </a:p>
          </p:txBody>
        </p:sp>
        <p:sp>
          <p:nvSpPr>
            <p:cNvPr id="20" name="Rectangle 19"/>
            <p:cNvSpPr>
              <a:spLocks/>
            </p:cNvSpPr>
            <p:nvPr/>
          </p:nvSpPr>
          <p:spPr bwMode="auto">
            <a:xfrm>
              <a:off x="3406044" y="996702"/>
              <a:ext cx="40395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778495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1" name="Rectangle 21"/>
            <p:cNvSpPr>
              <a:spLocks/>
            </p:cNvSpPr>
            <p:nvPr/>
          </p:nvSpPr>
          <p:spPr bwMode="auto">
            <a:xfrm>
              <a:off x="4210325" y="1156978"/>
              <a:ext cx="429205" cy="30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67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896</a:t>
              </a:r>
            </a:p>
          </p:txBody>
        </p:sp>
        <p:sp>
          <p:nvSpPr>
            <p:cNvPr id="22" name="Rectangle 22"/>
            <p:cNvSpPr>
              <a:spLocks/>
            </p:cNvSpPr>
            <p:nvPr/>
          </p:nvSpPr>
          <p:spPr bwMode="auto">
            <a:xfrm>
              <a:off x="4222955" y="996702"/>
              <a:ext cx="40395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778495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3" name="Rectangle 24"/>
            <p:cNvSpPr>
              <a:spLocks/>
            </p:cNvSpPr>
            <p:nvPr/>
          </p:nvSpPr>
          <p:spPr bwMode="auto">
            <a:xfrm>
              <a:off x="5838810" y="1156978"/>
              <a:ext cx="471283" cy="30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667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10K</a:t>
              </a:r>
            </a:p>
          </p:txBody>
        </p:sp>
        <p:sp>
          <p:nvSpPr>
            <p:cNvPr id="24" name="Rectangle 25"/>
            <p:cNvSpPr>
              <a:spLocks/>
            </p:cNvSpPr>
            <p:nvPr/>
          </p:nvSpPr>
          <p:spPr bwMode="auto">
            <a:xfrm>
              <a:off x="5872472" y="996702"/>
              <a:ext cx="40395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778495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25" name="Group 37"/>
          <p:cNvGrpSpPr/>
          <p:nvPr/>
        </p:nvGrpSpPr>
        <p:grpSpPr>
          <a:xfrm>
            <a:off x="750095" y="3705979"/>
            <a:ext cx="7643811" cy="642945"/>
            <a:chOff x="1446648" y="2161845"/>
            <a:chExt cx="11660559" cy="857260"/>
          </a:xfrm>
        </p:grpSpPr>
        <p:grpSp>
          <p:nvGrpSpPr>
            <p:cNvPr id="26" name="Group 38"/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39" name="TextBox 5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0" name="TextBox 5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7" name="Group 39"/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37" name="TextBox 4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8" name="TextBox 5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8" name="Group 40"/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35" name="TextBox 4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TextBox 4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9" name="Group 41"/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33" name="TextBox 4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TextBox 4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30" name="Group 42"/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31" name="TextBox 4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2" name="TextBox 4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20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4021931" y="1288450"/>
            <a:ext cx="1100138" cy="2150250"/>
            <a:chOff x="5362575" y="1589918"/>
            <a:chExt cx="1466851" cy="2867000"/>
          </a:xfrm>
        </p:grpSpPr>
        <p:sp>
          <p:nvSpPr>
            <p:cNvPr id="21" name="Flowchart: Magnetic Disk 5"/>
            <p:cNvSpPr/>
            <p:nvPr/>
          </p:nvSpPr>
          <p:spPr>
            <a:xfrm>
              <a:off x="5362575" y="2821960"/>
              <a:ext cx="1466851" cy="1634958"/>
            </a:xfrm>
            <a:prstGeom prst="flowChartMagneticDisk">
              <a:avLst/>
            </a:prstGeom>
            <a:solidFill>
              <a:schemeClr val="accent6"/>
            </a:solidFill>
            <a:ln w="76200">
              <a:solidFill>
                <a:schemeClr val="bg1"/>
              </a:solidFill>
            </a:ln>
            <a:effectLst>
              <a:outerShdw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2" name="Flowchart: Magnetic Disk 4"/>
            <p:cNvSpPr/>
            <p:nvPr/>
          </p:nvSpPr>
          <p:spPr>
            <a:xfrm>
              <a:off x="5362575" y="2411279"/>
              <a:ext cx="1466851" cy="607040"/>
            </a:xfrm>
            <a:prstGeom prst="flowChartMagneticDisk">
              <a:avLst/>
            </a:pr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Flowchart: Magnetic Disk 3"/>
            <p:cNvSpPr/>
            <p:nvPr/>
          </p:nvSpPr>
          <p:spPr>
            <a:xfrm>
              <a:off x="5362575" y="2000599"/>
              <a:ext cx="1466851" cy="607040"/>
            </a:xfrm>
            <a:prstGeom prst="flowChartMagneticDisk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Flowchart: Magnetic Disk 2"/>
            <p:cNvSpPr/>
            <p:nvPr/>
          </p:nvSpPr>
          <p:spPr>
            <a:xfrm>
              <a:off x="5362575" y="1589918"/>
              <a:ext cx="1466851" cy="607040"/>
            </a:xfrm>
            <a:prstGeom prst="flowChartMagneticDisk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69876" y="1067562"/>
            <a:ext cx="1842997" cy="1750218"/>
            <a:chOff x="6269876" y="1067562"/>
            <a:chExt cx="1842997" cy="1750218"/>
          </a:xfrm>
        </p:grpSpPr>
        <p:sp>
          <p:nvSpPr>
            <p:cNvPr id="6" name="Oval 10"/>
            <p:cNvSpPr/>
            <p:nvPr/>
          </p:nvSpPr>
          <p:spPr>
            <a:xfrm>
              <a:off x="6795920" y="1067562"/>
              <a:ext cx="801795" cy="801795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TextBox 15"/>
            <p:cNvSpPr txBox="1"/>
            <p:nvPr/>
          </p:nvSpPr>
          <p:spPr>
            <a:xfrm>
              <a:off x="6269876" y="2375613"/>
              <a:ext cx="1842997" cy="44216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Rectangle 16"/>
            <p:cNvSpPr/>
            <p:nvPr/>
          </p:nvSpPr>
          <p:spPr>
            <a:xfrm>
              <a:off x="6269876" y="2144789"/>
              <a:ext cx="1842997" cy="184666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Freeform: Shape 21"/>
            <p:cNvSpPr>
              <a:spLocks/>
            </p:cNvSpPr>
            <p:nvPr/>
          </p:nvSpPr>
          <p:spPr bwMode="auto">
            <a:xfrm>
              <a:off x="7034964" y="1306906"/>
              <a:ext cx="323708" cy="32310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33507" y="1067562"/>
            <a:ext cx="1842997" cy="1750218"/>
            <a:chOff x="1033507" y="1067562"/>
            <a:chExt cx="1842997" cy="1750218"/>
          </a:xfrm>
        </p:grpSpPr>
        <p:sp>
          <p:nvSpPr>
            <p:cNvPr id="5" name="Oval 9"/>
            <p:cNvSpPr/>
            <p:nvPr/>
          </p:nvSpPr>
          <p:spPr>
            <a:xfrm>
              <a:off x="1546285" y="1067562"/>
              <a:ext cx="801795" cy="801795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TextBox 12"/>
            <p:cNvSpPr txBox="1"/>
            <p:nvPr/>
          </p:nvSpPr>
          <p:spPr>
            <a:xfrm>
              <a:off x="1033507" y="2375613"/>
              <a:ext cx="1842997" cy="44216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Rectangle 14"/>
            <p:cNvSpPr/>
            <p:nvPr/>
          </p:nvSpPr>
          <p:spPr>
            <a:xfrm>
              <a:off x="1033507" y="2144789"/>
              <a:ext cx="1842997" cy="184666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Freeform: Shape 22"/>
            <p:cNvSpPr>
              <a:spLocks/>
            </p:cNvSpPr>
            <p:nvPr/>
          </p:nvSpPr>
          <p:spPr bwMode="auto">
            <a:xfrm>
              <a:off x="1791600" y="1334155"/>
              <a:ext cx="326810" cy="268610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33695" y="2667761"/>
            <a:ext cx="1842997" cy="1721644"/>
            <a:chOff x="2533695" y="2667761"/>
            <a:chExt cx="1842997" cy="1721644"/>
          </a:xfrm>
        </p:grpSpPr>
        <p:sp>
          <p:nvSpPr>
            <p:cNvPr id="7" name="Oval 11"/>
            <p:cNvSpPr/>
            <p:nvPr/>
          </p:nvSpPr>
          <p:spPr>
            <a:xfrm>
              <a:off x="3052682" y="2667761"/>
              <a:ext cx="801795" cy="801795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2533695" y="3947238"/>
              <a:ext cx="1842997" cy="44216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Rectangle 20"/>
            <p:cNvSpPr/>
            <p:nvPr/>
          </p:nvSpPr>
          <p:spPr>
            <a:xfrm>
              <a:off x="2533695" y="3716414"/>
              <a:ext cx="1842997" cy="184666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Freeform: Shape 23"/>
            <p:cNvSpPr>
              <a:spLocks/>
            </p:cNvSpPr>
            <p:nvPr/>
          </p:nvSpPr>
          <p:spPr bwMode="auto">
            <a:xfrm>
              <a:off x="3279372" y="2886206"/>
              <a:ext cx="348415" cy="33574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83976" y="2667761"/>
            <a:ext cx="1842997" cy="1721644"/>
            <a:chOff x="4783976" y="2667761"/>
            <a:chExt cx="1842997" cy="1721644"/>
          </a:xfrm>
        </p:grpSpPr>
        <p:sp>
          <p:nvSpPr>
            <p:cNvPr id="8" name="Oval 13"/>
            <p:cNvSpPr/>
            <p:nvPr/>
          </p:nvSpPr>
          <p:spPr>
            <a:xfrm>
              <a:off x="5289523" y="2667761"/>
              <a:ext cx="801795" cy="801795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4783976" y="3947238"/>
              <a:ext cx="1842997" cy="44216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Rectangle 18"/>
            <p:cNvSpPr/>
            <p:nvPr/>
          </p:nvSpPr>
          <p:spPr>
            <a:xfrm>
              <a:off x="4783976" y="3716414"/>
              <a:ext cx="1842997" cy="184666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Freeform: Shape 24"/>
            <p:cNvSpPr>
              <a:spLocks noChangeAspect="1"/>
            </p:cNvSpPr>
            <p:nvPr/>
          </p:nvSpPr>
          <p:spPr bwMode="auto">
            <a:xfrm>
              <a:off x="5532151" y="2895519"/>
              <a:ext cx="346646" cy="34628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397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"/>
          <p:cNvGrpSpPr/>
          <p:nvPr/>
        </p:nvGrpSpPr>
        <p:grpSpPr>
          <a:xfrm>
            <a:off x="4728065" y="988864"/>
            <a:ext cx="2486426" cy="3710311"/>
            <a:chOff x="6991729" y="2078801"/>
            <a:chExt cx="3315235" cy="4947081"/>
          </a:xfrm>
        </p:grpSpPr>
        <p:sp>
          <p:nvSpPr>
            <p:cNvPr id="20" name="Freeform: Shape 18"/>
            <p:cNvSpPr>
              <a:spLocks/>
            </p:cNvSpPr>
            <p:nvPr/>
          </p:nvSpPr>
          <p:spPr bwMode="auto">
            <a:xfrm>
              <a:off x="8036683" y="6313157"/>
              <a:ext cx="612664" cy="712725"/>
            </a:xfrm>
            <a:custGeom>
              <a:avLst/>
              <a:gdLst>
                <a:gd name="T0" fmla="*/ 106 w 395"/>
                <a:gd name="T1" fmla="*/ 5 h 183"/>
                <a:gd name="T2" fmla="*/ 105 w 395"/>
                <a:gd name="T3" fmla="*/ 5 h 183"/>
                <a:gd name="T4" fmla="*/ 85 w 395"/>
                <a:gd name="T5" fmla="*/ 21 h 183"/>
                <a:gd name="T6" fmla="*/ 46 w 395"/>
                <a:gd name="T7" fmla="*/ 62 h 183"/>
                <a:gd name="T8" fmla="*/ 105 w 395"/>
                <a:gd name="T9" fmla="*/ 28 h 183"/>
                <a:gd name="T10" fmla="*/ 158 w 395"/>
                <a:gd name="T11" fmla="*/ 12 h 183"/>
                <a:gd name="T12" fmla="*/ 127 w 395"/>
                <a:gd name="T13" fmla="*/ 61 h 183"/>
                <a:gd name="T14" fmla="*/ 116 w 395"/>
                <a:gd name="T15" fmla="*/ 74 h 183"/>
                <a:gd name="T16" fmla="*/ 70 w 395"/>
                <a:gd name="T17" fmla="*/ 87 h 183"/>
                <a:gd name="T18" fmla="*/ 18 w 395"/>
                <a:gd name="T19" fmla="*/ 113 h 183"/>
                <a:gd name="T20" fmla="*/ 85 w 395"/>
                <a:gd name="T21" fmla="*/ 93 h 183"/>
                <a:gd name="T22" fmla="*/ 98 w 395"/>
                <a:gd name="T23" fmla="*/ 92 h 183"/>
                <a:gd name="T24" fmla="*/ 0 w 395"/>
                <a:gd name="T25" fmla="*/ 174 h 183"/>
                <a:gd name="T26" fmla="*/ 127 w 395"/>
                <a:gd name="T27" fmla="*/ 98 h 183"/>
                <a:gd name="T28" fmla="*/ 194 w 395"/>
                <a:gd name="T29" fmla="*/ 40 h 183"/>
                <a:gd name="T30" fmla="*/ 211 w 395"/>
                <a:gd name="T31" fmla="*/ 79 h 183"/>
                <a:gd name="T32" fmla="*/ 251 w 395"/>
                <a:gd name="T33" fmla="*/ 183 h 183"/>
                <a:gd name="T34" fmla="*/ 234 w 395"/>
                <a:gd name="T35" fmla="*/ 95 h 183"/>
                <a:gd name="T36" fmla="*/ 250 w 395"/>
                <a:gd name="T37" fmla="*/ 102 h 183"/>
                <a:gd name="T38" fmla="*/ 283 w 395"/>
                <a:gd name="T39" fmla="*/ 110 h 183"/>
                <a:gd name="T40" fmla="*/ 246 w 395"/>
                <a:gd name="T41" fmla="*/ 94 h 183"/>
                <a:gd name="T42" fmla="*/ 233 w 395"/>
                <a:gd name="T43" fmla="*/ 84 h 183"/>
                <a:gd name="T44" fmla="*/ 233 w 395"/>
                <a:gd name="T45" fmla="*/ 63 h 183"/>
                <a:gd name="T46" fmla="*/ 241 w 395"/>
                <a:gd name="T47" fmla="*/ 28 h 183"/>
                <a:gd name="T48" fmla="*/ 243 w 395"/>
                <a:gd name="T49" fmla="*/ 28 h 183"/>
                <a:gd name="T50" fmla="*/ 276 w 395"/>
                <a:gd name="T51" fmla="*/ 62 h 183"/>
                <a:gd name="T52" fmla="*/ 327 w 395"/>
                <a:gd name="T53" fmla="*/ 162 h 183"/>
                <a:gd name="T54" fmla="*/ 303 w 395"/>
                <a:gd name="T55" fmla="*/ 71 h 183"/>
                <a:gd name="T56" fmla="*/ 299 w 395"/>
                <a:gd name="T57" fmla="*/ 61 h 183"/>
                <a:gd name="T58" fmla="*/ 323 w 395"/>
                <a:gd name="T59" fmla="*/ 72 h 183"/>
                <a:gd name="T60" fmla="*/ 380 w 395"/>
                <a:gd name="T61" fmla="*/ 86 h 183"/>
                <a:gd name="T62" fmla="*/ 317 w 395"/>
                <a:gd name="T63" fmla="*/ 58 h 183"/>
                <a:gd name="T64" fmla="*/ 288 w 395"/>
                <a:gd name="T65" fmla="*/ 34 h 183"/>
                <a:gd name="T66" fmla="*/ 279 w 395"/>
                <a:gd name="T67" fmla="*/ 12 h 183"/>
                <a:gd name="T68" fmla="*/ 336 w 395"/>
                <a:gd name="T69" fmla="*/ 28 h 183"/>
                <a:gd name="T70" fmla="*/ 395 w 395"/>
                <a:gd name="T71" fmla="*/ 62 h 183"/>
                <a:gd name="T72" fmla="*/ 360 w 395"/>
                <a:gd name="T73" fmla="*/ 17 h 183"/>
                <a:gd name="T74" fmla="*/ 354 w 395"/>
                <a:gd name="T75" fmla="*/ 13 h 183"/>
                <a:gd name="T76" fmla="*/ 329 w 395"/>
                <a:gd name="T77" fmla="*/ 0 h 183"/>
                <a:gd name="T78" fmla="*/ 112 w 395"/>
                <a:gd name="T79" fmla="*/ 0 h 183"/>
                <a:gd name="T80" fmla="*/ 106 w 395"/>
                <a:gd name="T81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5" h="183">
                  <a:moveTo>
                    <a:pt x="106" y="5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99" y="10"/>
                    <a:pt x="92" y="15"/>
                    <a:pt x="85" y="21"/>
                  </a:cubicBezTo>
                  <a:cubicBezTo>
                    <a:pt x="64" y="35"/>
                    <a:pt x="46" y="62"/>
                    <a:pt x="46" y="62"/>
                  </a:cubicBezTo>
                  <a:cubicBezTo>
                    <a:pt x="46" y="62"/>
                    <a:pt x="86" y="37"/>
                    <a:pt x="105" y="28"/>
                  </a:cubicBezTo>
                  <a:cubicBezTo>
                    <a:pt x="115" y="24"/>
                    <a:pt x="138" y="17"/>
                    <a:pt x="158" y="12"/>
                  </a:cubicBezTo>
                  <a:cubicBezTo>
                    <a:pt x="149" y="29"/>
                    <a:pt x="139" y="46"/>
                    <a:pt x="127" y="61"/>
                  </a:cubicBezTo>
                  <a:cubicBezTo>
                    <a:pt x="124" y="65"/>
                    <a:pt x="120" y="69"/>
                    <a:pt x="116" y="74"/>
                  </a:cubicBezTo>
                  <a:cubicBezTo>
                    <a:pt x="102" y="77"/>
                    <a:pt x="81" y="83"/>
                    <a:pt x="70" y="87"/>
                  </a:cubicBezTo>
                  <a:cubicBezTo>
                    <a:pt x="52" y="93"/>
                    <a:pt x="18" y="113"/>
                    <a:pt x="18" y="113"/>
                  </a:cubicBezTo>
                  <a:cubicBezTo>
                    <a:pt x="18" y="113"/>
                    <a:pt x="62" y="97"/>
                    <a:pt x="85" y="93"/>
                  </a:cubicBezTo>
                  <a:cubicBezTo>
                    <a:pt x="89" y="93"/>
                    <a:pt x="94" y="92"/>
                    <a:pt x="98" y="92"/>
                  </a:cubicBezTo>
                  <a:cubicBezTo>
                    <a:pt x="56" y="131"/>
                    <a:pt x="0" y="174"/>
                    <a:pt x="0" y="174"/>
                  </a:cubicBezTo>
                  <a:cubicBezTo>
                    <a:pt x="0" y="174"/>
                    <a:pt x="91" y="128"/>
                    <a:pt x="127" y="98"/>
                  </a:cubicBezTo>
                  <a:cubicBezTo>
                    <a:pt x="145" y="84"/>
                    <a:pt x="171" y="61"/>
                    <a:pt x="194" y="40"/>
                  </a:cubicBezTo>
                  <a:cubicBezTo>
                    <a:pt x="202" y="52"/>
                    <a:pt x="209" y="66"/>
                    <a:pt x="211" y="79"/>
                  </a:cubicBezTo>
                  <a:cubicBezTo>
                    <a:pt x="218" y="112"/>
                    <a:pt x="251" y="183"/>
                    <a:pt x="251" y="183"/>
                  </a:cubicBezTo>
                  <a:cubicBezTo>
                    <a:pt x="251" y="183"/>
                    <a:pt x="239" y="135"/>
                    <a:pt x="234" y="95"/>
                  </a:cubicBezTo>
                  <a:cubicBezTo>
                    <a:pt x="240" y="98"/>
                    <a:pt x="246" y="100"/>
                    <a:pt x="250" y="102"/>
                  </a:cubicBezTo>
                  <a:cubicBezTo>
                    <a:pt x="260" y="106"/>
                    <a:pt x="283" y="110"/>
                    <a:pt x="283" y="110"/>
                  </a:cubicBezTo>
                  <a:cubicBezTo>
                    <a:pt x="283" y="110"/>
                    <a:pt x="257" y="101"/>
                    <a:pt x="246" y="94"/>
                  </a:cubicBezTo>
                  <a:cubicBezTo>
                    <a:pt x="241" y="91"/>
                    <a:pt x="237" y="87"/>
                    <a:pt x="233" y="84"/>
                  </a:cubicBezTo>
                  <a:cubicBezTo>
                    <a:pt x="233" y="76"/>
                    <a:pt x="232" y="69"/>
                    <a:pt x="233" y="63"/>
                  </a:cubicBezTo>
                  <a:cubicBezTo>
                    <a:pt x="234" y="50"/>
                    <a:pt x="237" y="38"/>
                    <a:pt x="241" y="28"/>
                  </a:cubicBezTo>
                  <a:cubicBezTo>
                    <a:pt x="242" y="28"/>
                    <a:pt x="243" y="28"/>
                    <a:pt x="243" y="28"/>
                  </a:cubicBezTo>
                  <a:cubicBezTo>
                    <a:pt x="253" y="37"/>
                    <a:pt x="265" y="49"/>
                    <a:pt x="276" y="62"/>
                  </a:cubicBezTo>
                  <a:cubicBezTo>
                    <a:pt x="298" y="92"/>
                    <a:pt x="327" y="162"/>
                    <a:pt x="327" y="162"/>
                  </a:cubicBezTo>
                  <a:cubicBezTo>
                    <a:pt x="327" y="162"/>
                    <a:pt x="315" y="99"/>
                    <a:pt x="303" y="71"/>
                  </a:cubicBezTo>
                  <a:cubicBezTo>
                    <a:pt x="302" y="68"/>
                    <a:pt x="300" y="65"/>
                    <a:pt x="299" y="61"/>
                  </a:cubicBezTo>
                  <a:cubicBezTo>
                    <a:pt x="308" y="65"/>
                    <a:pt x="317" y="69"/>
                    <a:pt x="323" y="72"/>
                  </a:cubicBezTo>
                  <a:cubicBezTo>
                    <a:pt x="341" y="79"/>
                    <a:pt x="380" y="86"/>
                    <a:pt x="380" y="86"/>
                  </a:cubicBezTo>
                  <a:cubicBezTo>
                    <a:pt x="380" y="86"/>
                    <a:pt x="336" y="70"/>
                    <a:pt x="317" y="58"/>
                  </a:cubicBezTo>
                  <a:cubicBezTo>
                    <a:pt x="304" y="49"/>
                    <a:pt x="293" y="40"/>
                    <a:pt x="288" y="34"/>
                  </a:cubicBezTo>
                  <a:cubicBezTo>
                    <a:pt x="285" y="27"/>
                    <a:pt x="282" y="20"/>
                    <a:pt x="279" y="12"/>
                  </a:cubicBezTo>
                  <a:cubicBezTo>
                    <a:pt x="298" y="17"/>
                    <a:pt x="321" y="24"/>
                    <a:pt x="336" y="28"/>
                  </a:cubicBezTo>
                  <a:cubicBezTo>
                    <a:pt x="367" y="38"/>
                    <a:pt x="395" y="62"/>
                    <a:pt x="395" y="62"/>
                  </a:cubicBezTo>
                  <a:cubicBezTo>
                    <a:pt x="395" y="62"/>
                    <a:pt x="381" y="31"/>
                    <a:pt x="360" y="17"/>
                  </a:cubicBezTo>
                  <a:cubicBezTo>
                    <a:pt x="358" y="15"/>
                    <a:pt x="356" y="14"/>
                    <a:pt x="354" y="13"/>
                  </a:cubicBezTo>
                  <a:cubicBezTo>
                    <a:pt x="347" y="8"/>
                    <a:pt x="338" y="4"/>
                    <a:pt x="32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1"/>
                    <a:pt x="108" y="3"/>
                    <a:pt x="10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" name="Freeform: Shape 37"/>
            <p:cNvSpPr>
              <a:spLocks/>
            </p:cNvSpPr>
            <p:nvPr/>
          </p:nvSpPr>
          <p:spPr bwMode="auto">
            <a:xfrm>
              <a:off x="7948670" y="2078801"/>
              <a:ext cx="722302" cy="590386"/>
            </a:xfrm>
            <a:custGeom>
              <a:avLst/>
              <a:gdLst>
                <a:gd name="T0" fmla="*/ 442 w 501"/>
                <a:gd name="T1" fmla="*/ 374 h 409"/>
                <a:gd name="T2" fmla="*/ 168 w 501"/>
                <a:gd name="T3" fmla="*/ 264 h 409"/>
                <a:gd name="T4" fmla="*/ 0 w 501"/>
                <a:gd name="T5" fmla="*/ 7 h 409"/>
                <a:gd name="T6" fmla="*/ 451 w 501"/>
                <a:gd name="T7" fmla="*/ 171 h 409"/>
                <a:gd name="T8" fmla="*/ 463 w 501"/>
                <a:gd name="T9" fmla="*/ 357 h 409"/>
                <a:gd name="T10" fmla="*/ 442 w 501"/>
                <a:gd name="T11" fmla="*/ 37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1" h="409">
                  <a:moveTo>
                    <a:pt x="442" y="374"/>
                  </a:moveTo>
                  <a:cubicBezTo>
                    <a:pt x="324" y="409"/>
                    <a:pt x="212" y="382"/>
                    <a:pt x="168" y="264"/>
                  </a:cubicBezTo>
                  <a:cubicBezTo>
                    <a:pt x="122" y="144"/>
                    <a:pt x="81" y="59"/>
                    <a:pt x="0" y="7"/>
                  </a:cubicBezTo>
                  <a:cubicBezTo>
                    <a:pt x="181" y="0"/>
                    <a:pt x="347" y="28"/>
                    <a:pt x="451" y="171"/>
                  </a:cubicBezTo>
                  <a:cubicBezTo>
                    <a:pt x="501" y="243"/>
                    <a:pt x="495" y="305"/>
                    <a:pt x="463" y="357"/>
                  </a:cubicBezTo>
                  <a:lnTo>
                    <a:pt x="442" y="3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2" name="Freeform: Shape 38"/>
            <p:cNvSpPr>
              <a:spLocks/>
            </p:cNvSpPr>
            <p:nvPr/>
          </p:nvSpPr>
          <p:spPr bwMode="auto">
            <a:xfrm>
              <a:off x="8921831" y="2238833"/>
              <a:ext cx="615254" cy="471443"/>
            </a:xfrm>
            <a:custGeom>
              <a:avLst/>
              <a:gdLst>
                <a:gd name="T0" fmla="*/ 36 w 427"/>
                <a:gd name="T1" fmla="*/ 265 h 327"/>
                <a:gd name="T2" fmla="*/ 268 w 427"/>
                <a:gd name="T3" fmla="*/ 221 h 327"/>
                <a:gd name="T4" fmla="*/ 427 w 427"/>
                <a:gd name="T5" fmla="*/ 29 h 327"/>
                <a:gd name="T6" fmla="*/ 99 w 427"/>
                <a:gd name="T7" fmla="*/ 80 h 327"/>
                <a:gd name="T8" fmla="*/ 25 w 427"/>
                <a:gd name="T9" fmla="*/ 246 h 327"/>
                <a:gd name="T10" fmla="*/ 36 w 427"/>
                <a:gd name="T11" fmla="*/ 26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327">
                  <a:moveTo>
                    <a:pt x="36" y="265"/>
                  </a:moveTo>
                  <a:cubicBezTo>
                    <a:pt x="115" y="327"/>
                    <a:pt x="213" y="322"/>
                    <a:pt x="268" y="221"/>
                  </a:cubicBezTo>
                  <a:cubicBezTo>
                    <a:pt x="308" y="145"/>
                    <a:pt x="348" y="77"/>
                    <a:pt x="427" y="29"/>
                  </a:cubicBezTo>
                  <a:cubicBezTo>
                    <a:pt x="305" y="0"/>
                    <a:pt x="194" y="8"/>
                    <a:pt x="99" y="80"/>
                  </a:cubicBezTo>
                  <a:cubicBezTo>
                    <a:pt x="99" y="80"/>
                    <a:pt x="0" y="141"/>
                    <a:pt x="25" y="246"/>
                  </a:cubicBezTo>
                  <a:lnTo>
                    <a:pt x="36" y="2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Freeform: Shape 39"/>
            <p:cNvSpPr>
              <a:spLocks/>
            </p:cNvSpPr>
            <p:nvPr/>
          </p:nvSpPr>
          <p:spPr bwMode="auto">
            <a:xfrm>
              <a:off x="7566977" y="2514562"/>
              <a:ext cx="2186369" cy="3075189"/>
            </a:xfrm>
            <a:custGeom>
              <a:avLst/>
              <a:gdLst>
                <a:gd name="T0" fmla="*/ 243 w 1517"/>
                <a:gd name="T1" fmla="*/ 1096 h 2133"/>
                <a:gd name="T2" fmla="*/ 54 w 1517"/>
                <a:gd name="T3" fmla="*/ 868 h 2133"/>
                <a:gd name="T4" fmla="*/ 345 w 1517"/>
                <a:gd name="T5" fmla="*/ 1058 h 2133"/>
                <a:gd name="T6" fmla="*/ 521 w 1517"/>
                <a:gd name="T7" fmla="*/ 1132 h 2133"/>
                <a:gd name="T8" fmla="*/ 487 w 1517"/>
                <a:gd name="T9" fmla="*/ 1052 h 2133"/>
                <a:gd name="T10" fmla="*/ 442 w 1517"/>
                <a:gd name="T11" fmla="*/ 915 h 2133"/>
                <a:gd name="T12" fmla="*/ 0 w 1517"/>
                <a:gd name="T13" fmla="*/ 527 h 2133"/>
                <a:gd name="T14" fmla="*/ 422 w 1517"/>
                <a:gd name="T15" fmla="*/ 767 h 2133"/>
                <a:gd name="T16" fmla="*/ 439 w 1517"/>
                <a:gd name="T17" fmla="*/ 583 h 2133"/>
                <a:gd name="T18" fmla="*/ 274 w 1517"/>
                <a:gd name="T19" fmla="*/ 268 h 2133"/>
                <a:gd name="T20" fmla="*/ 465 w 1517"/>
                <a:gd name="T21" fmla="*/ 494 h 2133"/>
                <a:gd name="T22" fmla="*/ 562 w 1517"/>
                <a:gd name="T23" fmla="*/ 312 h 2133"/>
                <a:gd name="T24" fmla="*/ 533 w 1517"/>
                <a:gd name="T25" fmla="*/ 944 h 2133"/>
                <a:gd name="T26" fmla="*/ 748 w 1517"/>
                <a:gd name="T27" fmla="*/ 513 h 2133"/>
                <a:gd name="T28" fmla="*/ 647 w 1517"/>
                <a:gd name="T29" fmla="*/ 1177 h 2133"/>
                <a:gd name="T30" fmla="*/ 723 w 1517"/>
                <a:gd name="T31" fmla="*/ 1368 h 2133"/>
                <a:gd name="T32" fmla="*/ 894 w 1517"/>
                <a:gd name="T33" fmla="*/ 949 h 2133"/>
                <a:gd name="T34" fmla="*/ 672 w 1517"/>
                <a:gd name="T35" fmla="*/ 0 h 2133"/>
                <a:gd name="T36" fmla="*/ 859 w 1517"/>
                <a:gd name="T37" fmla="*/ 284 h 2133"/>
                <a:gd name="T38" fmla="*/ 1014 w 1517"/>
                <a:gd name="T39" fmla="*/ 21 h 2133"/>
                <a:gd name="T40" fmla="*/ 908 w 1517"/>
                <a:gd name="T41" fmla="*/ 399 h 2133"/>
                <a:gd name="T42" fmla="*/ 986 w 1517"/>
                <a:gd name="T43" fmla="*/ 893 h 2133"/>
                <a:gd name="T44" fmla="*/ 947 w 1517"/>
                <a:gd name="T45" fmla="*/ 1139 h 2133"/>
                <a:gd name="T46" fmla="*/ 1123 w 1517"/>
                <a:gd name="T47" fmla="*/ 297 h 2133"/>
                <a:gd name="T48" fmla="*/ 1147 w 1517"/>
                <a:gd name="T49" fmla="*/ 676 h 2133"/>
                <a:gd name="T50" fmla="*/ 1517 w 1517"/>
                <a:gd name="T51" fmla="*/ 551 h 2133"/>
                <a:gd name="T52" fmla="*/ 1141 w 1517"/>
                <a:gd name="T53" fmla="*/ 760 h 2133"/>
                <a:gd name="T54" fmla="*/ 1053 w 1517"/>
                <a:gd name="T55" fmla="*/ 1131 h 2133"/>
                <a:gd name="T56" fmla="*/ 1236 w 1517"/>
                <a:gd name="T57" fmla="*/ 1105 h 2133"/>
                <a:gd name="T58" fmla="*/ 1448 w 1517"/>
                <a:gd name="T59" fmla="*/ 831 h 2133"/>
                <a:gd name="T60" fmla="*/ 1299 w 1517"/>
                <a:gd name="T61" fmla="*/ 1117 h 2133"/>
                <a:gd name="T62" fmla="*/ 1500 w 1517"/>
                <a:gd name="T63" fmla="*/ 1218 h 2133"/>
                <a:gd name="T64" fmla="*/ 996 w 1517"/>
                <a:gd name="T65" fmla="*/ 1251 h 2133"/>
                <a:gd name="T66" fmla="*/ 929 w 1517"/>
                <a:gd name="T67" fmla="*/ 1357 h 2133"/>
                <a:gd name="T68" fmla="*/ 655 w 1517"/>
                <a:gd name="T69" fmla="*/ 2132 h 2133"/>
                <a:gd name="T70" fmla="*/ 389 w 1517"/>
                <a:gd name="T71" fmla="*/ 2133 h 2133"/>
                <a:gd name="T72" fmla="*/ 566 w 1517"/>
                <a:gd name="T73" fmla="*/ 1551 h 2133"/>
                <a:gd name="T74" fmla="*/ 587 w 1517"/>
                <a:gd name="T75" fmla="*/ 1364 h 2133"/>
                <a:gd name="T76" fmla="*/ 326 w 1517"/>
                <a:gd name="T77" fmla="*/ 1121 h 2133"/>
                <a:gd name="T78" fmla="*/ 323 w 1517"/>
                <a:gd name="T79" fmla="*/ 1121 h 2133"/>
                <a:gd name="T80" fmla="*/ 32 w 1517"/>
                <a:gd name="T81" fmla="*/ 1300 h 2133"/>
                <a:gd name="T82" fmla="*/ 243 w 1517"/>
                <a:gd name="T83" fmla="*/ 1096 h 2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7" h="2133">
                  <a:moveTo>
                    <a:pt x="243" y="1096"/>
                  </a:moveTo>
                  <a:cubicBezTo>
                    <a:pt x="146" y="1058"/>
                    <a:pt x="62" y="979"/>
                    <a:pt x="54" y="868"/>
                  </a:cubicBezTo>
                  <a:cubicBezTo>
                    <a:pt x="86" y="1046"/>
                    <a:pt x="244" y="1042"/>
                    <a:pt x="345" y="1058"/>
                  </a:cubicBezTo>
                  <a:cubicBezTo>
                    <a:pt x="427" y="1070"/>
                    <a:pt x="475" y="1090"/>
                    <a:pt x="521" y="1132"/>
                  </a:cubicBezTo>
                  <a:cubicBezTo>
                    <a:pt x="511" y="1107"/>
                    <a:pt x="500" y="1081"/>
                    <a:pt x="487" y="1052"/>
                  </a:cubicBezTo>
                  <a:cubicBezTo>
                    <a:pt x="468" y="1008"/>
                    <a:pt x="453" y="962"/>
                    <a:pt x="442" y="915"/>
                  </a:cubicBezTo>
                  <a:cubicBezTo>
                    <a:pt x="369" y="736"/>
                    <a:pt x="235" y="531"/>
                    <a:pt x="0" y="527"/>
                  </a:cubicBezTo>
                  <a:cubicBezTo>
                    <a:pt x="140" y="517"/>
                    <a:pt x="304" y="621"/>
                    <a:pt x="422" y="767"/>
                  </a:cubicBezTo>
                  <a:cubicBezTo>
                    <a:pt x="420" y="706"/>
                    <a:pt x="426" y="644"/>
                    <a:pt x="439" y="583"/>
                  </a:cubicBezTo>
                  <a:cubicBezTo>
                    <a:pt x="443" y="468"/>
                    <a:pt x="409" y="341"/>
                    <a:pt x="274" y="268"/>
                  </a:cubicBezTo>
                  <a:cubicBezTo>
                    <a:pt x="358" y="306"/>
                    <a:pt x="433" y="384"/>
                    <a:pt x="465" y="494"/>
                  </a:cubicBezTo>
                  <a:cubicBezTo>
                    <a:pt x="488" y="431"/>
                    <a:pt x="520" y="370"/>
                    <a:pt x="562" y="312"/>
                  </a:cubicBezTo>
                  <a:cubicBezTo>
                    <a:pt x="412" y="562"/>
                    <a:pt x="458" y="770"/>
                    <a:pt x="533" y="944"/>
                  </a:cubicBezTo>
                  <a:cubicBezTo>
                    <a:pt x="540" y="759"/>
                    <a:pt x="630" y="606"/>
                    <a:pt x="748" y="513"/>
                  </a:cubicBezTo>
                  <a:cubicBezTo>
                    <a:pt x="562" y="709"/>
                    <a:pt x="577" y="987"/>
                    <a:pt x="647" y="1177"/>
                  </a:cubicBezTo>
                  <a:cubicBezTo>
                    <a:pt x="687" y="1254"/>
                    <a:pt x="712" y="1307"/>
                    <a:pt x="723" y="1368"/>
                  </a:cubicBezTo>
                  <a:cubicBezTo>
                    <a:pt x="802" y="1219"/>
                    <a:pt x="871" y="1054"/>
                    <a:pt x="894" y="949"/>
                  </a:cubicBezTo>
                  <a:cubicBezTo>
                    <a:pt x="946" y="713"/>
                    <a:pt x="927" y="336"/>
                    <a:pt x="672" y="0"/>
                  </a:cubicBezTo>
                  <a:cubicBezTo>
                    <a:pt x="738" y="76"/>
                    <a:pt x="805" y="175"/>
                    <a:pt x="859" y="284"/>
                  </a:cubicBezTo>
                  <a:cubicBezTo>
                    <a:pt x="872" y="168"/>
                    <a:pt x="935" y="75"/>
                    <a:pt x="1014" y="21"/>
                  </a:cubicBezTo>
                  <a:cubicBezTo>
                    <a:pt x="879" y="127"/>
                    <a:pt x="877" y="278"/>
                    <a:pt x="908" y="399"/>
                  </a:cubicBezTo>
                  <a:cubicBezTo>
                    <a:pt x="968" y="553"/>
                    <a:pt x="1003" y="725"/>
                    <a:pt x="986" y="893"/>
                  </a:cubicBezTo>
                  <a:cubicBezTo>
                    <a:pt x="982" y="933"/>
                    <a:pt x="969" y="1057"/>
                    <a:pt x="947" y="1139"/>
                  </a:cubicBezTo>
                  <a:cubicBezTo>
                    <a:pt x="1083" y="947"/>
                    <a:pt x="1170" y="665"/>
                    <a:pt x="1123" y="297"/>
                  </a:cubicBezTo>
                  <a:cubicBezTo>
                    <a:pt x="1146" y="409"/>
                    <a:pt x="1154" y="538"/>
                    <a:pt x="1147" y="676"/>
                  </a:cubicBezTo>
                  <a:cubicBezTo>
                    <a:pt x="1253" y="558"/>
                    <a:pt x="1397" y="525"/>
                    <a:pt x="1517" y="551"/>
                  </a:cubicBezTo>
                  <a:cubicBezTo>
                    <a:pt x="1320" y="524"/>
                    <a:pt x="1198" y="640"/>
                    <a:pt x="1141" y="760"/>
                  </a:cubicBezTo>
                  <a:cubicBezTo>
                    <a:pt x="1125" y="887"/>
                    <a:pt x="1100" y="1011"/>
                    <a:pt x="1053" y="1131"/>
                  </a:cubicBezTo>
                  <a:cubicBezTo>
                    <a:pt x="1115" y="1108"/>
                    <a:pt x="1177" y="1101"/>
                    <a:pt x="1236" y="1105"/>
                  </a:cubicBezTo>
                  <a:cubicBezTo>
                    <a:pt x="1336" y="1065"/>
                    <a:pt x="1433" y="985"/>
                    <a:pt x="1448" y="831"/>
                  </a:cubicBezTo>
                  <a:cubicBezTo>
                    <a:pt x="1445" y="933"/>
                    <a:pt x="1395" y="1045"/>
                    <a:pt x="1299" y="1117"/>
                  </a:cubicBezTo>
                  <a:cubicBezTo>
                    <a:pt x="1371" y="1134"/>
                    <a:pt x="1442" y="1168"/>
                    <a:pt x="1500" y="1218"/>
                  </a:cubicBezTo>
                  <a:cubicBezTo>
                    <a:pt x="1270" y="1137"/>
                    <a:pt x="1113" y="1167"/>
                    <a:pt x="996" y="1251"/>
                  </a:cubicBezTo>
                  <a:cubicBezTo>
                    <a:pt x="976" y="1286"/>
                    <a:pt x="954" y="1325"/>
                    <a:pt x="929" y="1357"/>
                  </a:cubicBezTo>
                  <a:cubicBezTo>
                    <a:pt x="725" y="1640"/>
                    <a:pt x="611" y="1861"/>
                    <a:pt x="655" y="2132"/>
                  </a:cubicBezTo>
                  <a:cubicBezTo>
                    <a:pt x="389" y="2133"/>
                    <a:pt x="389" y="2133"/>
                    <a:pt x="389" y="2133"/>
                  </a:cubicBezTo>
                  <a:cubicBezTo>
                    <a:pt x="379" y="1934"/>
                    <a:pt x="437" y="1735"/>
                    <a:pt x="566" y="1551"/>
                  </a:cubicBezTo>
                  <a:cubicBezTo>
                    <a:pt x="585" y="1482"/>
                    <a:pt x="592" y="1424"/>
                    <a:pt x="587" y="1364"/>
                  </a:cubicBezTo>
                  <a:cubicBezTo>
                    <a:pt x="540" y="1242"/>
                    <a:pt x="476" y="1149"/>
                    <a:pt x="326" y="1121"/>
                  </a:cubicBezTo>
                  <a:cubicBezTo>
                    <a:pt x="323" y="1121"/>
                    <a:pt x="323" y="1121"/>
                    <a:pt x="323" y="1121"/>
                  </a:cubicBezTo>
                  <a:cubicBezTo>
                    <a:pt x="217" y="1123"/>
                    <a:pt x="99" y="1161"/>
                    <a:pt x="32" y="1300"/>
                  </a:cubicBezTo>
                  <a:cubicBezTo>
                    <a:pt x="67" y="1213"/>
                    <a:pt x="140" y="1133"/>
                    <a:pt x="243" y="109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Freeform: Shape 40"/>
            <p:cNvSpPr>
              <a:spLocks/>
            </p:cNvSpPr>
            <p:nvPr/>
          </p:nvSpPr>
          <p:spPr bwMode="auto">
            <a:xfrm>
              <a:off x="9086186" y="2687567"/>
              <a:ext cx="195715" cy="337363"/>
            </a:xfrm>
            <a:custGeom>
              <a:avLst/>
              <a:gdLst>
                <a:gd name="T0" fmla="*/ 83 w 136"/>
                <a:gd name="T1" fmla="*/ 230 h 234"/>
                <a:gd name="T2" fmla="*/ 85 w 136"/>
                <a:gd name="T3" fmla="*/ 229 h 234"/>
                <a:gd name="T4" fmla="*/ 85 w 136"/>
                <a:gd name="T5" fmla="*/ 229 h 234"/>
                <a:gd name="T6" fmla="*/ 120 w 136"/>
                <a:gd name="T7" fmla="*/ 143 h 234"/>
                <a:gd name="T8" fmla="*/ 112 w 136"/>
                <a:gd name="T9" fmla="*/ 0 h 234"/>
                <a:gd name="T10" fmla="*/ 4 w 136"/>
                <a:gd name="T11" fmla="*/ 159 h 234"/>
                <a:gd name="T12" fmla="*/ 70 w 136"/>
                <a:gd name="T13" fmla="*/ 230 h 234"/>
                <a:gd name="T14" fmla="*/ 83 w 136"/>
                <a:gd name="T15" fmla="*/ 229 h 234"/>
                <a:gd name="T16" fmla="*/ 83 w 136"/>
                <a:gd name="T17" fmla="*/ 230 h 234"/>
                <a:gd name="T18" fmla="*/ 87 w 136"/>
                <a:gd name="T19" fmla="*/ 44 h 234"/>
                <a:gd name="T20" fmla="*/ 87 w 136"/>
                <a:gd name="T21" fmla="*/ 44 h 234"/>
                <a:gd name="T22" fmla="*/ 87 w 136"/>
                <a:gd name="T23" fmla="*/ 4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234">
                  <a:moveTo>
                    <a:pt x="83" y="230"/>
                  </a:moveTo>
                  <a:cubicBezTo>
                    <a:pt x="84" y="230"/>
                    <a:pt x="84" y="229"/>
                    <a:pt x="85" y="229"/>
                  </a:cubicBezTo>
                  <a:cubicBezTo>
                    <a:pt x="85" y="229"/>
                    <a:pt x="85" y="229"/>
                    <a:pt x="85" y="229"/>
                  </a:cubicBezTo>
                  <a:cubicBezTo>
                    <a:pt x="122" y="209"/>
                    <a:pt x="136" y="174"/>
                    <a:pt x="120" y="143"/>
                  </a:cubicBezTo>
                  <a:cubicBezTo>
                    <a:pt x="101" y="98"/>
                    <a:pt x="100" y="49"/>
                    <a:pt x="112" y="0"/>
                  </a:cubicBezTo>
                  <a:cubicBezTo>
                    <a:pt x="64" y="39"/>
                    <a:pt x="10" y="86"/>
                    <a:pt x="4" y="159"/>
                  </a:cubicBezTo>
                  <a:cubicBezTo>
                    <a:pt x="0" y="208"/>
                    <a:pt x="19" y="234"/>
                    <a:pt x="70" y="230"/>
                  </a:cubicBezTo>
                  <a:cubicBezTo>
                    <a:pt x="83" y="229"/>
                    <a:pt x="83" y="229"/>
                    <a:pt x="83" y="229"/>
                  </a:cubicBezTo>
                  <a:lnTo>
                    <a:pt x="83" y="230"/>
                  </a:lnTo>
                  <a:close/>
                  <a:moveTo>
                    <a:pt x="87" y="44"/>
                  </a:moveTo>
                  <a:cubicBezTo>
                    <a:pt x="87" y="44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5" name="Freeform: Shape 41"/>
            <p:cNvSpPr>
              <a:spLocks/>
            </p:cNvSpPr>
            <p:nvPr/>
          </p:nvSpPr>
          <p:spPr bwMode="auto">
            <a:xfrm>
              <a:off x="9645215" y="3153604"/>
              <a:ext cx="661749" cy="434680"/>
            </a:xfrm>
            <a:custGeom>
              <a:avLst/>
              <a:gdLst>
                <a:gd name="T0" fmla="*/ 0 w 459"/>
                <a:gd name="T1" fmla="*/ 113 h 302"/>
                <a:gd name="T2" fmla="*/ 197 w 459"/>
                <a:gd name="T3" fmla="*/ 278 h 302"/>
                <a:gd name="T4" fmla="*/ 459 w 459"/>
                <a:gd name="T5" fmla="*/ 277 h 302"/>
                <a:gd name="T6" fmla="*/ 189 w 459"/>
                <a:gd name="T7" fmla="*/ 36 h 302"/>
                <a:gd name="T8" fmla="*/ 12 w 459"/>
                <a:gd name="T9" fmla="*/ 85 h 302"/>
                <a:gd name="T10" fmla="*/ 12 w 459"/>
                <a:gd name="T11" fmla="*/ 85 h 302"/>
                <a:gd name="T12" fmla="*/ 12 w 459"/>
                <a:gd name="T13" fmla="*/ 85 h 302"/>
                <a:gd name="T14" fmla="*/ 7 w 459"/>
                <a:gd name="T15" fmla="*/ 91 h 302"/>
                <a:gd name="T16" fmla="*/ 9 w 459"/>
                <a:gd name="T17" fmla="*/ 91 h 302"/>
                <a:gd name="T18" fmla="*/ 0 w 459"/>
                <a:gd name="T19" fmla="*/ 11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302">
                  <a:moveTo>
                    <a:pt x="0" y="113"/>
                  </a:moveTo>
                  <a:cubicBezTo>
                    <a:pt x="7" y="226"/>
                    <a:pt x="79" y="302"/>
                    <a:pt x="197" y="278"/>
                  </a:cubicBezTo>
                  <a:cubicBezTo>
                    <a:pt x="285" y="260"/>
                    <a:pt x="367" y="245"/>
                    <a:pt x="459" y="277"/>
                  </a:cubicBezTo>
                  <a:cubicBezTo>
                    <a:pt x="397" y="155"/>
                    <a:pt x="309" y="65"/>
                    <a:pt x="189" y="36"/>
                  </a:cubicBezTo>
                  <a:cubicBezTo>
                    <a:pt x="189" y="36"/>
                    <a:pt x="78" y="0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7"/>
                    <a:pt x="9" y="89"/>
                    <a:pt x="7" y="91"/>
                  </a:cubicBezTo>
                  <a:cubicBezTo>
                    <a:pt x="8" y="91"/>
                    <a:pt x="8" y="91"/>
                    <a:pt x="9" y="91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Freeform: Shape 42"/>
            <p:cNvSpPr>
              <a:spLocks/>
            </p:cNvSpPr>
            <p:nvPr/>
          </p:nvSpPr>
          <p:spPr bwMode="auto">
            <a:xfrm>
              <a:off x="9565200" y="3477992"/>
              <a:ext cx="185982" cy="303842"/>
            </a:xfrm>
            <a:custGeom>
              <a:avLst/>
              <a:gdLst>
                <a:gd name="T0" fmla="*/ 50 w 129"/>
                <a:gd name="T1" fmla="*/ 211 h 211"/>
                <a:gd name="T2" fmla="*/ 44 w 129"/>
                <a:gd name="T3" fmla="*/ 209 h 211"/>
                <a:gd name="T4" fmla="*/ 44 w 129"/>
                <a:gd name="T5" fmla="*/ 209 h 211"/>
                <a:gd name="T6" fmla="*/ 44 w 129"/>
                <a:gd name="T7" fmla="*/ 209 h 211"/>
                <a:gd name="T8" fmla="*/ 9 w 129"/>
                <a:gd name="T9" fmla="*/ 134 h 211"/>
                <a:gd name="T10" fmla="*/ 1 w 129"/>
                <a:gd name="T11" fmla="*/ 0 h 211"/>
                <a:gd name="T12" fmla="*/ 121 w 129"/>
                <a:gd name="T13" fmla="*/ 134 h 211"/>
                <a:gd name="T14" fmla="*/ 57 w 129"/>
                <a:gd name="T15" fmla="*/ 211 h 211"/>
                <a:gd name="T16" fmla="*/ 50 w 129"/>
                <a:gd name="T17" fmla="*/ 210 h 211"/>
                <a:gd name="T18" fmla="*/ 50 w 129"/>
                <a:gd name="T1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11">
                  <a:moveTo>
                    <a:pt x="50" y="211"/>
                  </a:moveTo>
                  <a:cubicBezTo>
                    <a:pt x="48" y="211"/>
                    <a:pt x="46" y="210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10" y="195"/>
                    <a:pt x="0" y="165"/>
                    <a:pt x="9" y="134"/>
                  </a:cubicBezTo>
                  <a:cubicBezTo>
                    <a:pt x="21" y="88"/>
                    <a:pt x="18" y="45"/>
                    <a:pt x="1" y="0"/>
                  </a:cubicBezTo>
                  <a:cubicBezTo>
                    <a:pt x="51" y="31"/>
                    <a:pt x="106" y="67"/>
                    <a:pt x="121" y="134"/>
                  </a:cubicBezTo>
                  <a:cubicBezTo>
                    <a:pt x="129" y="180"/>
                    <a:pt x="109" y="207"/>
                    <a:pt x="57" y="211"/>
                  </a:cubicBezTo>
                  <a:cubicBezTo>
                    <a:pt x="50" y="210"/>
                    <a:pt x="50" y="210"/>
                    <a:pt x="50" y="210"/>
                  </a:cubicBezTo>
                  <a:lnTo>
                    <a:pt x="50" y="2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Freeform: Shape 43"/>
            <p:cNvSpPr>
              <a:spLocks/>
            </p:cNvSpPr>
            <p:nvPr/>
          </p:nvSpPr>
          <p:spPr bwMode="auto">
            <a:xfrm>
              <a:off x="9627913" y="4109464"/>
              <a:ext cx="522264" cy="730953"/>
            </a:xfrm>
            <a:custGeom>
              <a:avLst/>
              <a:gdLst>
                <a:gd name="T0" fmla="*/ 28 w 362"/>
                <a:gd name="T1" fmla="*/ 104 h 507"/>
                <a:gd name="T2" fmla="*/ 25 w 362"/>
                <a:gd name="T3" fmla="*/ 116 h 507"/>
                <a:gd name="T4" fmla="*/ 102 w 362"/>
                <a:gd name="T5" fmla="*/ 291 h 507"/>
                <a:gd name="T6" fmla="*/ 319 w 362"/>
                <a:gd name="T7" fmla="*/ 507 h 507"/>
                <a:gd name="T8" fmla="*/ 266 w 362"/>
                <a:gd name="T9" fmla="*/ 83 h 507"/>
                <a:gd name="T10" fmla="*/ 48 w 362"/>
                <a:gd name="T11" fmla="*/ 78 h 507"/>
                <a:gd name="T12" fmla="*/ 48 w 362"/>
                <a:gd name="T13" fmla="*/ 78 h 507"/>
                <a:gd name="T14" fmla="*/ 48 w 362"/>
                <a:gd name="T15" fmla="*/ 78 h 507"/>
                <a:gd name="T16" fmla="*/ 43 w 362"/>
                <a:gd name="T17" fmla="*/ 83 h 507"/>
                <a:gd name="T18" fmla="*/ 44 w 362"/>
                <a:gd name="T19" fmla="*/ 83 h 507"/>
                <a:gd name="T20" fmla="*/ 28 w 362"/>
                <a:gd name="T21" fmla="*/ 10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2" h="507">
                  <a:moveTo>
                    <a:pt x="28" y="104"/>
                  </a:moveTo>
                  <a:cubicBezTo>
                    <a:pt x="27" y="108"/>
                    <a:pt x="26" y="112"/>
                    <a:pt x="25" y="116"/>
                  </a:cubicBezTo>
                  <a:cubicBezTo>
                    <a:pt x="0" y="199"/>
                    <a:pt x="35" y="259"/>
                    <a:pt x="102" y="291"/>
                  </a:cubicBezTo>
                  <a:cubicBezTo>
                    <a:pt x="196" y="335"/>
                    <a:pt x="268" y="409"/>
                    <a:pt x="319" y="507"/>
                  </a:cubicBezTo>
                  <a:cubicBezTo>
                    <a:pt x="342" y="367"/>
                    <a:pt x="362" y="210"/>
                    <a:pt x="266" y="83"/>
                  </a:cubicBezTo>
                  <a:cubicBezTo>
                    <a:pt x="203" y="0"/>
                    <a:pt x="127" y="0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6" y="80"/>
                    <a:pt x="45" y="81"/>
                    <a:pt x="43" y="83"/>
                  </a:cubicBezTo>
                  <a:cubicBezTo>
                    <a:pt x="44" y="83"/>
                    <a:pt x="44" y="83"/>
                    <a:pt x="44" y="83"/>
                  </a:cubicBezTo>
                  <a:lnTo>
                    <a:pt x="28" y="1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8" name="Freeform: Shape 44"/>
            <p:cNvSpPr>
              <a:spLocks/>
            </p:cNvSpPr>
            <p:nvPr/>
          </p:nvSpPr>
          <p:spPr bwMode="auto">
            <a:xfrm>
              <a:off x="8588795" y="3162256"/>
              <a:ext cx="206525" cy="165438"/>
            </a:xfrm>
            <a:custGeom>
              <a:avLst/>
              <a:gdLst>
                <a:gd name="T0" fmla="*/ 16 w 143"/>
                <a:gd name="T1" fmla="*/ 94 h 115"/>
                <a:gd name="T2" fmla="*/ 93 w 143"/>
                <a:gd name="T3" fmla="*/ 76 h 115"/>
                <a:gd name="T4" fmla="*/ 143 w 143"/>
                <a:gd name="T5" fmla="*/ 10 h 115"/>
                <a:gd name="T6" fmla="*/ 35 w 143"/>
                <a:gd name="T7" fmla="*/ 31 h 115"/>
                <a:gd name="T8" fmla="*/ 11 w 143"/>
                <a:gd name="T9" fmla="*/ 86 h 115"/>
                <a:gd name="T10" fmla="*/ 18 w 143"/>
                <a:gd name="T11" fmla="*/ 91 h 115"/>
                <a:gd name="T12" fmla="*/ 18 w 143"/>
                <a:gd name="T13" fmla="*/ 91 h 115"/>
                <a:gd name="T14" fmla="*/ 16 w 143"/>
                <a:gd name="T15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115">
                  <a:moveTo>
                    <a:pt x="16" y="94"/>
                  </a:moveTo>
                  <a:cubicBezTo>
                    <a:pt x="45" y="115"/>
                    <a:pt x="76" y="111"/>
                    <a:pt x="93" y="76"/>
                  </a:cubicBezTo>
                  <a:cubicBezTo>
                    <a:pt x="106" y="51"/>
                    <a:pt x="118" y="27"/>
                    <a:pt x="143" y="10"/>
                  </a:cubicBezTo>
                  <a:cubicBezTo>
                    <a:pt x="102" y="0"/>
                    <a:pt x="66" y="7"/>
                    <a:pt x="35" y="31"/>
                  </a:cubicBezTo>
                  <a:cubicBezTo>
                    <a:pt x="35" y="31"/>
                    <a:pt x="0" y="51"/>
                    <a:pt x="11" y="8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7" y="92"/>
                    <a:pt x="17" y="93"/>
                    <a:pt x="16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Freeform: Shape 45"/>
            <p:cNvSpPr>
              <a:spLocks/>
            </p:cNvSpPr>
            <p:nvPr/>
          </p:nvSpPr>
          <p:spPr bwMode="auto">
            <a:xfrm>
              <a:off x="8287115" y="2779478"/>
              <a:ext cx="375209" cy="274647"/>
            </a:xfrm>
            <a:custGeom>
              <a:avLst/>
              <a:gdLst>
                <a:gd name="T0" fmla="*/ 45 w 260"/>
                <a:gd name="T1" fmla="*/ 166 h 190"/>
                <a:gd name="T2" fmla="*/ 140 w 260"/>
                <a:gd name="T3" fmla="*/ 143 h 190"/>
                <a:gd name="T4" fmla="*/ 260 w 260"/>
                <a:gd name="T5" fmla="*/ 43 h 190"/>
                <a:gd name="T6" fmla="*/ 53 w 260"/>
                <a:gd name="T7" fmla="*/ 42 h 190"/>
                <a:gd name="T8" fmla="*/ 37 w 260"/>
                <a:gd name="T9" fmla="*/ 158 h 190"/>
                <a:gd name="T10" fmla="*/ 45 w 260"/>
                <a:gd name="T11" fmla="*/ 16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0" h="190">
                  <a:moveTo>
                    <a:pt x="45" y="166"/>
                  </a:moveTo>
                  <a:cubicBezTo>
                    <a:pt x="84" y="190"/>
                    <a:pt x="120" y="175"/>
                    <a:pt x="140" y="143"/>
                  </a:cubicBezTo>
                  <a:cubicBezTo>
                    <a:pt x="168" y="96"/>
                    <a:pt x="208" y="63"/>
                    <a:pt x="260" y="43"/>
                  </a:cubicBezTo>
                  <a:cubicBezTo>
                    <a:pt x="194" y="20"/>
                    <a:pt x="119" y="0"/>
                    <a:pt x="53" y="42"/>
                  </a:cubicBezTo>
                  <a:cubicBezTo>
                    <a:pt x="7" y="67"/>
                    <a:pt x="0" y="111"/>
                    <a:pt x="37" y="158"/>
                  </a:cubicBezTo>
                  <a:lnTo>
                    <a:pt x="45" y="1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Freeform: Shape 46"/>
            <p:cNvSpPr>
              <a:spLocks/>
            </p:cNvSpPr>
            <p:nvPr/>
          </p:nvSpPr>
          <p:spPr bwMode="auto">
            <a:xfrm>
              <a:off x="7519399" y="2699463"/>
              <a:ext cx="523345" cy="371964"/>
            </a:xfrm>
            <a:custGeom>
              <a:avLst/>
              <a:gdLst>
                <a:gd name="T0" fmla="*/ 355 w 363"/>
                <a:gd name="T1" fmla="*/ 179 h 258"/>
                <a:gd name="T2" fmla="*/ 161 w 363"/>
                <a:gd name="T3" fmla="*/ 186 h 258"/>
                <a:gd name="T4" fmla="*/ 0 w 363"/>
                <a:gd name="T5" fmla="*/ 58 h 258"/>
                <a:gd name="T6" fmla="*/ 274 w 363"/>
                <a:gd name="T7" fmla="*/ 41 h 258"/>
                <a:gd name="T8" fmla="*/ 362 w 363"/>
                <a:gd name="T9" fmla="*/ 163 h 258"/>
                <a:gd name="T10" fmla="*/ 355 w 363"/>
                <a:gd name="T11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58">
                  <a:moveTo>
                    <a:pt x="355" y="179"/>
                  </a:moveTo>
                  <a:cubicBezTo>
                    <a:pt x="299" y="248"/>
                    <a:pt x="219" y="258"/>
                    <a:pt x="161" y="186"/>
                  </a:cubicBezTo>
                  <a:cubicBezTo>
                    <a:pt x="115" y="131"/>
                    <a:pt x="70" y="80"/>
                    <a:pt x="0" y="58"/>
                  </a:cubicBezTo>
                  <a:cubicBezTo>
                    <a:pt x="92" y="13"/>
                    <a:pt x="185" y="0"/>
                    <a:pt x="274" y="41"/>
                  </a:cubicBezTo>
                  <a:cubicBezTo>
                    <a:pt x="274" y="41"/>
                    <a:pt x="363" y="74"/>
                    <a:pt x="362" y="163"/>
                  </a:cubicBezTo>
                  <a:lnTo>
                    <a:pt x="355" y="1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1" name="Freeform: Shape 47"/>
            <p:cNvSpPr>
              <a:spLocks/>
            </p:cNvSpPr>
            <p:nvPr/>
          </p:nvSpPr>
          <p:spPr bwMode="auto">
            <a:xfrm>
              <a:off x="6991729" y="3116841"/>
              <a:ext cx="728790" cy="454143"/>
            </a:xfrm>
            <a:custGeom>
              <a:avLst/>
              <a:gdLst>
                <a:gd name="T0" fmla="*/ 506 w 506"/>
                <a:gd name="T1" fmla="*/ 134 h 315"/>
                <a:gd name="T2" fmla="*/ 268 w 506"/>
                <a:gd name="T3" fmla="*/ 261 h 315"/>
                <a:gd name="T4" fmla="*/ 0 w 506"/>
                <a:gd name="T5" fmla="*/ 202 h 315"/>
                <a:gd name="T6" fmla="*/ 327 w 506"/>
                <a:gd name="T7" fmla="*/ 11 h 315"/>
                <a:gd name="T8" fmla="*/ 503 w 506"/>
                <a:gd name="T9" fmla="*/ 110 h 315"/>
                <a:gd name="T10" fmla="*/ 506 w 506"/>
                <a:gd name="T11" fmla="*/ 13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315">
                  <a:moveTo>
                    <a:pt x="506" y="134"/>
                  </a:moveTo>
                  <a:cubicBezTo>
                    <a:pt x="477" y="250"/>
                    <a:pt x="386" y="315"/>
                    <a:pt x="268" y="261"/>
                  </a:cubicBezTo>
                  <a:cubicBezTo>
                    <a:pt x="184" y="222"/>
                    <a:pt x="101" y="189"/>
                    <a:pt x="0" y="202"/>
                  </a:cubicBezTo>
                  <a:cubicBezTo>
                    <a:pt x="88" y="90"/>
                    <a:pt x="196" y="17"/>
                    <a:pt x="327" y="11"/>
                  </a:cubicBezTo>
                  <a:cubicBezTo>
                    <a:pt x="327" y="11"/>
                    <a:pt x="457" y="0"/>
                    <a:pt x="503" y="110"/>
                  </a:cubicBezTo>
                  <a:lnTo>
                    <a:pt x="506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Freeform: Shape 48"/>
            <p:cNvSpPr>
              <a:spLocks/>
            </p:cNvSpPr>
            <p:nvPr/>
          </p:nvSpPr>
          <p:spPr bwMode="auto">
            <a:xfrm>
              <a:off x="7581032" y="3590445"/>
              <a:ext cx="126510" cy="195715"/>
            </a:xfrm>
            <a:custGeom>
              <a:avLst/>
              <a:gdLst>
                <a:gd name="T0" fmla="*/ 50 w 88"/>
                <a:gd name="T1" fmla="*/ 136 h 136"/>
                <a:gd name="T2" fmla="*/ 80 w 88"/>
                <a:gd name="T3" fmla="*/ 87 h 136"/>
                <a:gd name="T4" fmla="*/ 88 w 88"/>
                <a:gd name="T5" fmla="*/ 0 h 136"/>
                <a:gd name="T6" fmla="*/ 7 w 88"/>
                <a:gd name="T7" fmla="*/ 83 h 136"/>
                <a:gd name="T8" fmla="*/ 44 w 88"/>
                <a:gd name="T9" fmla="*/ 133 h 136"/>
                <a:gd name="T10" fmla="*/ 50 w 88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6">
                  <a:moveTo>
                    <a:pt x="50" y="136"/>
                  </a:moveTo>
                  <a:cubicBezTo>
                    <a:pt x="73" y="127"/>
                    <a:pt x="83" y="108"/>
                    <a:pt x="80" y="87"/>
                  </a:cubicBezTo>
                  <a:cubicBezTo>
                    <a:pt x="71" y="57"/>
                    <a:pt x="76" y="27"/>
                    <a:pt x="88" y="0"/>
                  </a:cubicBezTo>
                  <a:cubicBezTo>
                    <a:pt x="55" y="17"/>
                    <a:pt x="19" y="39"/>
                    <a:pt x="7" y="83"/>
                  </a:cubicBezTo>
                  <a:cubicBezTo>
                    <a:pt x="0" y="110"/>
                    <a:pt x="11" y="129"/>
                    <a:pt x="44" y="133"/>
                  </a:cubicBezTo>
                  <a:lnTo>
                    <a:pt x="50" y="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: Shape 49"/>
            <p:cNvSpPr>
              <a:spLocks/>
            </p:cNvSpPr>
            <p:nvPr/>
          </p:nvSpPr>
          <p:spPr bwMode="auto">
            <a:xfrm>
              <a:off x="7348555" y="4265170"/>
              <a:ext cx="447655" cy="722302"/>
            </a:xfrm>
            <a:custGeom>
              <a:avLst/>
              <a:gdLst>
                <a:gd name="T0" fmla="*/ 234 w 310"/>
                <a:gd name="T1" fmla="*/ 23 h 501"/>
                <a:gd name="T2" fmla="*/ 232 w 310"/>
                <a:gd name="T3" fmla="*/ 284 h 501"/>
                <a:gd name="T4" fmla="*/ 86 w 310"/>
                <a:gd name="T5" fmla="*/ 501 h 501"/>
                <a:gd name="T6" fmla="*/ 77 w 310"/>
                <a:gd name="T7" fmla="*/ 78 h 501"/>
                <a:gd name="T8" fmla="*/ 215 w 310"/>
                <a:gd name="T9" fmla="*/ 13 h 501"/>
                <a:gd name="T10" fmla="*/ 234 w 310"/>
                <a:gd name="T11" fmla="*/ 23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501">
                  <a:moveTo>
                    <a:pt x="234" y="23"/>
                  </a:moveTo>
                  <a:cubicBezTo>
                    <a:pt x="295" y="110"/>
                    <a:pt x="310" y="210"/>
                    <a:pt x="232" y="284"/>
                  </a:cubicBezTo>
                  <a:cubicBezTo>
                    <a:pt x="156" y="359"/>
                    <a:pt x="102" y="417"/>
                    <a:pt x="86" y="501"/>
                  </a:cubicBezTo>
                  <a:cubicBezTo>
                    <a:pt x="26" y="354"/>
                    <a:pt x="0" y="206"/>
                    <a:pt x="77" y="78"/>
                  </a:cubicBezTo>
                  <a:cubicBezTo>
                    <a:pt x="117" y="12"/>
                    <a:pt x="166" y="0"/>
                    <a:pt x="215" y="13"/>
                  </a:cubicBezTo>
                  <a:lnTo>
                    <a:pt x="234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Freeform: Shape 22"/>
            <p:cNvSpPr>
              <a:spLocks/>
            </p:cNvSpPr>
            <p:nvPr/>
          </p:nvSpPr>
          <p:spPr bwMode="auto">
            <a:xfrm>
              <a:off x="7752344" y="5318119"/>
              <a:ext cx="1112224" cy="214922"/>
            </a:xfrm>
            <a:custGeom>
              <a:avLst/>
              <a:gdLst>
                <a:gd name="T0" fmla="*/ 11 w 87"/>
                <a:gd name="T1" fmla="*/ 5 h 17"/>
                <a:gd name="T2" fmla="*/ 12 w 87"/>
                <a:gd name="T3" fmla="*/ 5 h 17"/>
                <a:gd name="T4" fmla="*/ 20 w 87"/>
                <a:gd name="T5" fmla="*/ 6 h 17"/>
                <a:gd name="T6" fmla="*/ 24 w 87"/>
                <a:gd name="T7" fmla="*/ 4 h 17"/>
                <a:gd name="T8" fmla="*/ 27 w 87"/>
                <a:gd name="T9" fmla="*/ 5 h 17"/>
                <a:gd name="T10" fmla="*/ 29 w 87"/>
                <a:gd name="T11" fmla="*/ 6 h 17"/>
                <a:gd name="T12" fmla="*/ 34 w 87"/>
                <a:gd name="T13" fmla="*/ 2 h 17"/>
                <a:gd name="T14" fmla="*/ 37 w 87"/>
                <a:gd name="T15" fmla="*/ 3 h 17"/>
                <a:gd name="T16" fmla="*/ 40 w 87"/>
                <a:gd name="T17" fmla="*/ 3 h 17"/>
                <a:gd name="T18" fmla="*/ 42 w 87"/>
                <a:gd name="T19" fmla="*/ 1 h 17"/>
                <a:gd name="T20" fmla="*/ 47 w 87"/>
                <a:gd name="T21" fmla="*/ 2 h 17"/>
                <a:gd name="T22" fmla="*/ 50 w 87"/>
                <a:gd name="T23" fmla="*/ 1 h 17"/>
                <a:gd name="T24" fmla="*/ 53 w 87"/>
                <a:gd name="T25" fmla="*/ 1 h 17"/>
                <a:gd name="T26" fmla="*/ 59 w 87"/>
                <a:gd name="T27" fmla="*/ 5 h 17"/>
                <a:gd name="T28" fmla="*/ 64 w 87"/>
                <a:gd name="T29" fmla="*/ 2 h 17"/>
                <a:gd name="T30" fmla="*/ 69 w 87"/>
                <a:gd name="T31" fmla="*/ 5 h 17"/>
                <a:gd name="T32" fmla="*/ 75 w 87"/>
                <a:gd name="T33" fmla="*/ 5 h 17"/>
                <a:gd name="T34" fmla="*/ 81 w 87"/>
                <a:gd name="T35" fmla="*/ 8 h 17"/>
                <a:gd name="T36" fmla="*/ 84 w 87"/>
                <a:gd name="T37" fmla="*/ 9 h 17"/>
                <a:gd name="T38" fmla="*/ 84 w 87"/>
                <a:gd name="T39" fmla="*/ 16 h 17"/>
                <a:gd name="T40" fmla="*/ 76 w 87"/>
                <a:gd name="T41" fmla="*/ 17 h 17"/>
                <a:gd name="T42" fmla="*/ 54 w 87"/>
                <a:gd name="T43" fmla="*/ 17 h 17"/>
                <a:gd name="T44" fmla="*/ 31 w 87"/>
                <a:gd name="T45" fmla="*/ 15 h 17"/>
                <a:gd name="T46" fmla="*/ 15 w 87"/>
                <a:gd name="T47" fmla="*/ 14 h 17"/>
                <a:gd name="T48" fmla="*/ 13 w 87"/>
                <a:gd name="T49" fmla="*/ 14 h 17"/>
                <a:gd name="T50" fmla="*/ 4 w 87"/>
                <a:gd name="T51" fmla="*/ 8 h 17"/>
                <a:gd name="T52" fmla="*/ 11 w 87"/>
                <a:gd name="T5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" h="17">
                  <a:moveTo>
                    <a:pt x="11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6" y="3"/>
                    <a:pt x="17" y="3"/>
                    <a:pt x="20" y="6"/>
                  </a:cubicBezTo>
                  <a:cubicBezTo>
                    <a:pt x="20" y="7"/>
                    <a:pt x="23" y="4"/>
                    <a:pt x="24" y="4"/>
                  </a:cubicBezTo>
                  <a:cubicBezTo>
                    <a:pt x="25" y="4"/>
                    <a:pt x="26" y="5"/>
                    <a:pt x="27" y="5"/>
                  </a:cubicBezTo>
                  <a:cubicBezTo>
                    <a:pt x="28" y="5"/>
                    <a:pt x="28" y="6"/>
                    <a:pt x="29" y="6"/>
                  </a:cubicBezTo>
                  <a:cubicBezTo>
                    <a:pt x="32" y="6"/>
                    <a:pt x="32" y="3"/>
                    <a:pt x="34" y="2"/>
                  </a:cubicBezTo>
                  <a:cubicBezTo>
                    <a:pt x="35" y="2"/>
                    <a:pt x="36" y="2"/>
                    <a:pt x="37" y="3"/>
                  </a:cubicBezTo>
                  <a:cubicBezTo>
                    <a:pt x="38" y="3"/>
                    <a:pt x="39" y="4"/>
                    <a:pt x="40" y="3"/>
                  </a:cubicBezTo>
                  <a:cubicBezTo>
                    <a:pt x="41" y="3"/>
                    <a:pt x="41" y="1"/>
                    <a:pt x="42" y="1"/>
                  </a:cubicBezTo>
                  <a:cubicBezTo>
                    <a:pt x="44" y="0"/>
                    <a:pt x="45" y="2"/>
                    <a:pt x="47" y="2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1" y="1"/>
                    <a:pt x="52" y="0"/>
                    <a:pt x="53" y="1"/>
                  </a:cubicBezTo>
                  <a:cubicBezTo>
                    <a:pt x="56" y="1"/>
                    <a:pt x="57" y="3"/>
                    <a:pt x="59" y="5"/>
                  </a:cubicBezTo>
                  <a:cubicBezTo>
                    <a:pt x="59" y="2"/>
                    <a:pt x="62" y="2"/>
                    <a:pt x="64" y="2"/>
                  </a:cubicBezTo>
                  <a:cubicBezTo>
                    <a:pt x="67" y="1"/>
                    <a:pt x="68" y="3"/>
                    <a:pt x="69" y="5"/>
                  </a:cubicBezTo>
                  <a:cubicBezTo>
                    <a:pt x="69" y="4"/>
                    <a:pt x="74" y="4"/>
                    <a:pt x="75" y="5"/>
                  </a:cubicBezTo>
                  <a:cubicBezTo>
                    <a:pt x="77" y="5"/>
                    <a:pt x="79" y="7"/>
                    <a:pt x="81" y="8"/>
                  </a:cubicBezTo>
                  <a:cubicBezTo>
                    <a:pt x="82" y="8"/>
                    <a:pt x="83" y="8"/>
                    <a:pt x="84" y="9"/>
                  </a:cubicBezTo>
                  <a:cubicBezTo>
                    <a:pt x="86" y="11"/>
                    <a:pt x="87" y="15"/>
                    <a:pt x="84" y="16"/>
                  </a:cubicBezTo>
                  <a:cubicBezTo>
                    <a:pt x="81" y="17"/>
                    <a:pt x="78" y="17"/>
                    <a:pt x="76" y="17"/>
                  </a:cubicBezTo>
                  <a:cubicBezTo>
                    <a:pt x="68" y="17"/>
                    <a:pt x="61" y="17"/>
                    <a:pt x="54" y="17"/>
                  </a:cubicBezTo>
                  <a:cubicBezTo>
                    <a:pt x="46" y="16"/>
                    <a:pt x="39" y="15"/>
                    <a:pt x="31" y="15"/>
                  </a:cubicBezTo>
                  <a:cubicBezTo>
                    <a:pt x="26" y="15"/>
                    <a:pt x="21" y="14"/>
                    <a:pt x="15" y="14"/>
                  </a:cubicBezTo>
                  <a:cubicBezTo>
                    <a:pt x="15" y="14"/>
                    <a:pt x="14" y="14"/>
                    <a:pt x="13" y="14"/>
                  </a:cubicBezTo>
                  <a:cubicBezTo>
                    <a:pt x="9" y="14"/>
                    <a:pt x="0" y="14"/>
                    <a:pt x="4" y="8"/>
                  </a:cubicBezTo>
                  <a:cubicBezTo>
                    <a:pt x="6" y="5"/>
                    <a:pt x="9" y="6"/>
                    <a:pt x="11" y="5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Freeform: Shape 23"/>
            <p:cNvSpPr>
              <a:spLocks/>
            </p:cNvSpPr>
            <p:nvPr/>
          </p:nvSpPr>
          <p:spPr bwMode="auto">
            <a:xfrm>
              <a:off x="7526676" y="5613636"/>
              <a:ext cx="1552813" cy="1004810"/>
            </a:xfrm>
            <a:custGeom>
              <a:avLst/>
              <a:gdLst>
                <a:gd name="T0" fmla="*/ 234 w 289"/>
                <a:gd name="T1" fmla="*/ 234 h 234"/>
                <a:gd name="T2" fmla="*/ 54 w 289"/>
                <a:gd name="T3" fmla="*/ 234 h 234"/>
                <a:gd name="T4" fmla="*/ 0 w 289"/>
                <a:gd name="T5" fmla="*/ 0 h 234"/>
                <a:gd name="T6" fmla="*/ 289 w 289"/>
                <a:gd name="T7" fmla="*/ 0 h 234"/>
                <a:gd name="T8" fmla="*/ 234 w 289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4">
                  <a:moveTo>
                    <a:pt x="234" y="234"/>
                  </a:moveTo>
                  <a:lnTo>
                    <a:pt x="54" y="234"/>
                  </a:lnTo>
                  <a:lnTo>
                    <a:pt x="0" y="0"/>
                  </a:lnTo>
                  <a:lnTo>
                    <a:pt x="289" y="0"/>
                  </a:lnTo>
                  <a:lnTo>
                    <a:pt x="234" y="2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6" name="Freeform: Shape 24"/>
            <p:cNvSpPr>
              <a:spLocks/>
            </p:cNvSpPr>
            <p:nvPr/>
          </p:nvSpPr>
          <p:spPr bwMode="auto">
            <a:xfrm>
              <a:off x="7526676" y="5383158"/>
              <a:ext cx="1552813" cy="1257295"/>
            </a:xfrm>
            <a:custGeom>
              <a:avLst/>
              <a:gdLst>
                <a:gd name="T0" fmla="*/ 234 w 289"/>
                <a:gd name="T1" fmla="*/ 234 h 234"/>
                <a:gd name="T2" fmla="*/ 54 w 289"/>
                <a:gd name="T3" fmla="*/ 234 h 234"/>
                <a:gd name="T4" fmla="*/ 0 w 289"/>
                <a:gd name="T5" fmla="*/ 0 h 234"/>
                <a:gd name="T6" fmla="*/ 289 w 289"/>
                <a:gd name="T7" fmla="*/ 0 h 234"/>
                <a:gd name="T8" fmla="*/ 234 w 289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4">
                  <a:moveTo>
                    <a:pt x="234" y="234"/>
                  </a:moveTo>
                  <a:lnTo>
                    <a:pt x="54" y="234"/>
                  </a:lnTo>
                  <a:lnTo>
                    <a:pt x="0" y="0"/>
                  </a:lnTo>
                  <a:lnTo>
                    <a:pt x="289" y="0"/>
                  </a:lnTo>
                  <a:lnTo>
                    <a:pt x="234" y="2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7" name="Freeform: Shape 25"/>
            <p:cNvSpPr>
              <a:spLocks/>
            </p:cNvSpPr>
            <p:nvPr/>
          </p:nvSpPr>
          <p:spPr bwMode="auto">
            <a:xfrm>
              <a:off x="7462199" y="5447072"/>
              <a:ext cx="1681767" cy="306265"/>
            </a:xfrm>
            <a:custGeom>
              <a:avLst/>
              <a:gdLst>
                <a:gd name="T0" fmla="*/ 313 w 313"/>
                <a:gd name="T1" fmla="*/ 54 h 57"/>
                <a:gd name="T2" fmla="*/ 296 w 313"/>
                <a:gd name="T3" fmla="*/ 54 h 57"/>
                <a:gd name="T4" fmla="*/ 296 w 313"/>
                <a:gd name="T5" fmla="*/ 57 h 57"/>
                <a:gd name="T6" fmla="*/ 313 w 313"/>
                <a:gd name="T7" fmla="*/ 57 h 57"/>
                <a:gd name="T8" fmla="*/ 313 w 313"/>
                <a:gd name="T9" fmla="*/ 54 h 57"/>
                <a:gd name="T10" fmla="*/ 0 w 313"/>
                <a:gd name="T11" fmla="*/ 0 h 57"/>
                <a:gd name="T12" fmla="*/ 0 w 313"/>
                <a:gd name="T13" fmla="*/ 0 h 57"/>
                <a:gd name="T14" fmla="*/ 0 w 313"/>
                <a:gd name="T15" fmla="*/ 57 h 57"/>
                <a:gd name="T16" fmla="*/ 16 w 313"/>
                <a:gd name="T17" fmla="*/ 57 h 57"/>
                <a:gd name="T18" fmla="*/ 16 w 313"/>
                <a:gd name="T19" fmla="*/ 54 h 57"/>
                <a:gd name="T20" fmla="*/ 0 w 313"/>
                <a:gd name="T21" fmla="*/ 54 h 57"/>
                <a:gd name="T22" fmla="*/ 0 w 3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57">
                  <a:moveTo>
                    <a:pt x="313" y="54"/>
                  </a:moveTo>
                  <a:lnTo>
                    <a:pt x="296" y="54"/>
                  </a:lnTo>
                  <a:lnTo>
                    <a:pt x="296" y="57"/>
                  </a:lnTo>
                  <a:lnTo>
                    <a:pt x="313" y="57"/>
                  </a:lnTo>
                  <a:lnTo>
                    <a:pt x="313" y="54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6" y="57"/>
                  </a:lnTo>
                  <a:lnTo>
                    <a:pt x="16" y="54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Freeform: Shape 26"/>
            <p:cNvSpPr>
              <a:spLocks/>
            </p:cNvSpPr>
            <p:nvPr/>
          </p:nvSpPr>
          <p:spPr bwMode="auto">
            <a:xfrm>
              <a:off x="7462199" y="5447072"/>
              <a:ext cx="1681767" cy="306265"/>
            </a:xfrm>
            <a:custGeom>
              <a:avLst/>
              <a:gdLst>
                <a:gd name="T0" fmla="*/ 313 w 313"/>
                <a:gd name="T1" fmla="*/ 54 h 57"/>
                <a:gd name="T2" fmla="*/ 296 w 313"/>
                <a:gd name="T3" fmla="*/ 54 h 57"/>
                <a:gd name="T4" fmla="*/ 296 w 313"/>
                <a:gd name="T5" fmla="*/ 57 h 57"/>
                <a:gd name="T6" fmla="*/ 313 w 313"/>
                <a:gd name="T7" fmla="*/ 57 h 57"/>
                <a:gd name="T8" fmla="*/ 313 w 313"/>
                <a:gd name="T9" fmla="*/ 54 h 57"/>
                <a:gd name="T10" fmla="*/ 0 w 313"/>
                <a:gd name="T11" fmla="*/ 0 h 57"/>
                <a:gd name="T12" fmla="*/ 0 w 313"/>
                <a:gd name="T13" fmla="*/ 0 h 57"/>
                <a:gd name="T14" fmla="*/ 0 w 313"/>
                <a:gd name="T15" fmla="*/ 57 h 57"/>
                <a:gd name="T16" fmla="*/ 16 w 313"/>
                <a:gd name="T17" fmla="*/ 57 h 57"/>
                <a:gd name="T18" fmla="*/ 16 w 313"/>
                <a:gd name="T19" fmla="*/ 54 h 57"/>
                <a:gd name="T20" fmla="*/ 0 w 313"/>
                <a:gd name="T21" fmla="*/ 54 h 57"/>
                <a:gd name="T22" fmla="*/ 0 w 3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57">
                  <a:moveTo>
                    <a:pt x="313" y="54"/>
                  </a:moveTo>
                  <a:lnTo>
                    <a:pt x="296" y="54"/>
                  </a:lnTo>
                  <a:lnTo>
                    <a:pt x="296" y="57"/>
                  </a:lnTo>
                  <a:lnTo>
                    <a:pt x="313" y="57"/>
                  </a:lnTo>
                  <a:lnTo>
                    <a:pt x="313" y="54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6" y="57"/>
                  </a:lnTo>
                  <a:lnTo>
                    <a:pt x="16" y="54"/>
                  </a:lnTo>
                  <a:lnTo>
                    <a:pt x="0" y="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Freeform: Shape 27"/>
            <p:cNvSpPr>
              <a:spLocks/>
            </p:cNvSpPr>
            <p:nvPr/>
          </p:nvSpPr>
          <p:spPr bwMode="auto">
            <a:xfrm>
              <a:off x="7548168" y="5737217"/>
              <a:ext cx="1504455" cy="16121"/>
            </a:xfrm>
            <a:custGeom>
              <a:avLst/>
              <a:gdLst>
                <a:gd name="T0" fmla="*/ 0 w 280"/>
                <a:gd name="T1" fmla="*/ 0 h 3"/>
                <a:gd name="T2" fmla="*/ 0 w 280"/>
                <a:gd name="T3" fmla="*/ 0 h 3"/>
                <a:gd name="T4" fmla="*/ 0 w 280"/>
                <a:gd name="T5" fmla="*/ 3 h 3"/>
                <a:gd name="T6" fmla="*/ 0 w 280"/>
                <a:gd name="T7" fmla="*/ 3 h 3"/>
                <a:gd name="T8" fmla="*/ 0 w 280"/>
                <a:gd name="T9" fmla="*/ 0 h 3"/>
                <a:gd name="T10" fmla="*/ 280 w 280"/>
                <a:gd name="T11" fmla="*/ 0 h 3"/>
                <a:gd name="T12" fmla="*/ 140 w 280"/>
                <a:gd name="T13" fmla="*/ 0 h 3"/>
                <a:gd name="T14" fmla="*/ 140 w 280"/>
                <a:gd name="T15" fmla="*/ 3 h 3"/>
                <a:gd name="T16" fmla="*/ 280 w 280"/>
                <a:gd name="T17" fmla="*/ 3 h 3"/>
                <a:gd name="T18" fmla="*/ 280 w 280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  <a:moveTo>
                    <a:pt x="280" y="0"/>
                  </a:moveTo>
                  <a:lnTo>
                    <a:pt x="140" y="0"/>
                  </a:lnTo>
                  <a:lnTo>
                    <a:pt x="140" y="3"/>
                  </a:lnTo>
                  <a:lnTo>
                    <a:pt x="280" y="3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Freeform: Shape 28"/>
            <p:cNvSpPr>
              <a:spLocks/>
            </p:cNvSpPr>
            <p:nvPr/>
          </p:nvSpPr>
          <p:spPr bwMode="auto">
            <a:xfrm>
              <a:off x="7548168" y="5737217"/>
              <a:ext cx="1504455" cy="16121"/>
            </a:xfrm>
            <a:custGeom>
              <a:avLst/>
              <a:gdLst>
                <a:gd name="T0" fmla="*/ 0 w 280"/>
                <a:gd name="T1" fmla="*/ 0 h 3"/>
                <a:gd name="T2" fmla="*/ 0 w 280"/>
                <a:gd name="T3" fmla="*/ 0 h 3"/>
                <a:gd name="T4" fmla="*/ 0 w 280"/>
                <a:gd name="T5" fmla="*/ 3 h 3"/>
                <a:gd name="T6" fmla="*/ 0 w 280"/>
                <a:gd name="T7" fmla="*/ 3 h 3"/>
                <a:gd name="T8" fmla="*/ 0 w 280"/>
                <a:gd name="T9" fmla="*/ 0 h 3"/>
                <a:gd name="T10" fmla="*/ 280 w 280"/>
                <a:gd name="T11" fmla="*/ 0 h 3"/>
                <a:gd name="T12" fmla="*/ 140 w 280"/>
                <a:gd name="T13" fmla="*/ 0 h 3"/>
                <a:gd name="T14" fmla="*/ 140 w 280"/>
                <a:gd name="T15" fmla="*/ 3 h 3"/>
                <a:gd name="T16" fmla="*/ 280 w 280"/>
                <a:gd name="T17" fmla="*/ 3 h 3"/>
                <a:gd name="T18" fmla="*/ 280 w 280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moveTo>
                    <a:pt x="280" y="0"/>
                  </a:moveTo>
                  <a:lnTo>
                    <a:pt x="140" y="0"/>
                  </a:lnTo>
                  <a:lnTo>
                    <a:pt x="140" y="3"/>
                  </a:lnTo>
                  <a:lnTo>
                    <a:pt x="280" y="3"/>
                  </a:lnTo>
                  <a:lnTo>
                    <a:pt x="280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1" name="Rectangle 29"/>
            <p:cNvSpPr>
              <a:spLocks/>
            </p:cNvSpPr>
            <p:nvPr/>
          </p:nvSpPr>
          <p:spPr bwMode="auto">
            <a:xfrm>
              <a:off x="7462199" y="5436326"/>
              <a:ext cx="1681767" cy="3008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Rectangle 30"/>
            <p:cNvSpPr>
              <a:spLocks/>
            </p:cNvSpPr>
            <p:nvPr/>
          </p:nvSpPr>
          <p:spPr bwMode="auto">
            <a:xfrm>
              <a:off x="7462199" y="5436326"/>
              <a:ext cx="1681767" cy="30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: Shape 31"/>
            <p:cNvSpPr>
              <a:spLocks/>
            </p:cNvSpPr>
            <p:nvPr/>
          </p:nvSpPr>
          <p:spPr bwMode="auto">
            <a:xfrm>
              <a:off x="7548168" y="5753335"/>
              <a:ext cx="752227" cy="865111"/>
            </a:xfrm>
            <a:custGeom>
              <a:avLst/>
              <a:gdLst>
                <a:gd name="T0" fmla="*/ 140 w 140"/>
                <a:gd name="T1" fmla="*/ 0 h 208"/>
                <a:gd name="T2" fmla="*/ 0 w 140"/>
                <a:gd name="T3" fmla="*/ 0 h 208"/>
                <a:gd name="T4" fmla="*/ 50 w 140"/>
                <a:gd name="T5" fmla="*/ 208 h 208"/>
                <a:gd name="T6" fmla="*/ 140 w 140"/>
                <a:gd name="T7" fmla="*/ 208 h 208"/>
                <a:gd name="T8" fmla="*/ 140 w 14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8">
                  <a:moveTo>
                    <a:pt x="140" y="0"/>
                  </a:moveTo>
                  <a:lnTo>
                    <a:pt x="0" y="0"/>
                  </a:lnTo>
                  <a:lnTo>
                    <a:pt x="50" y="208"/>
                  </a:lnTo>
                  <a:lnTo>
                    <a:pt x="140" y="208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: Shape 32"/>
            <p:cNvSpPr>
              <a:spLocks/>
            </p:cNvSpPr>
            <p:nvPr/>
          </p:nvSpPr>
          <p:spPr bwMode="auto">
            <a:xfrm>
              <a:off x="7548168" y="5522858"/>
              <a:ext cx="752227" cy="1117595"/>
            </a:xfrm>
            <a:custGeom>
              <a:avLst/>
              <a:gdLst>
                <a:gd name="T0" fmla="*/ 140 w 140"/>
                <a:gd name="T1" fmla="*/ 0 h 208"/>
                <a:gd name="T2" fmla="*/ 0 w 140"/>
                <a:gd name="T3" fmla="*/ 0 h 208"/>
                <a:gd name="T4" fmla="*/ 50 w 140"/>
                <a:gd name="T5" fmla="*/ 208 h 208"/>
                <a:gd name="T6" fmla="*/ 140 w 140"/>
                <a:gd name="T7" fmla="*/ 208 h 208"/>
                <a:gd name="T8" fmla="*/ 140 w 14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8">
                  <a:moveTo>
                    <a:pt x="140" y="0"/>
                  </a:moveTo>
                  <a:lnTo>
                    <a:pt x="0" y="0"/>
                  </a:lnTo>
                  <a:lnTo>
                    <a:pt x="50" y="208"/>
                  </a:lnTo>
                  <a:lnTo>
                    <a:pt x="140" y="208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Rectangle 33"/>
            <p:cNvSpPr>
              <a:spLocks/>
            </p:cNvSpPr>
            <p:nvPr/>
          </p:nvSpPr>
          <p:spPr bwMode="auto">
            <a:xfrm>
              <a:off x="7548168" y="5737217"/>
              <a:ext cx="752227" cy="1612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Rectangle 34"/>
            <p:cNvSpPr>
              <a:spLocks/>
            </p:cNvSpPr>
            <p:nvPr/>
          </p:nvSpPr>
          <p:spPr bwMode="auto">
            <a:xfrm>
              <a:off x="7548168" y="5737217"/>
              <a:ext cx="752227" cy="1612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Freeform: Shape 35"/>
            <p:cNvSpPr>
              <a:spLocks/>
            </p:cNvSpPr>
            <p:nvPr/>
          </p:nvSpPr>
          <p:spPr bwMode="auto">
            <a:xfrm>
              <a:off x="7462199" y="5436326"/>
              <a:ext cx="838196" cy="300891"/>
            </a:xfrm>
            <a:custGeom>
              <a:avLst/>
              <a:gdLst>
                <a:gd name="T0" fmla="*/ 156 w 156"/>
                <a:gd name="T1" fmla="*/ 0 h 56"/>
                <a:gd name="T2" fmla="*/ 0 w 156"/>
                <a:gd name="T3" fmla="*/ 0 h 56"/>
                <a:gd name="T4" fmla="*/ 0 w 156"/>
                <a:gd name="T5" fmla="*/ 56 h 56"/>
                <a:gd name="T6" fmla="*/ 16 w 156"/>
                <a:gd name="T7" fmla="*/ 56 h 56"/>
                <a:gd name="T8" fmla="*/ 156 w 156"/>
                <a:gd name="T9" fmla="*/ 56 h 56"/>
                <a:gd name="T10" fmla="*/ 156 w 15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56">
                  <a:moveTo>
                    <a:pt x="156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6" y="56"/>
                  </a:lnTo>
                  <a:lnTo>
                    <a:pt x="156" y="5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8" name="Freeform: Shape 36"/>
            <p:cNvSpPr>
              <a:spLocks/>
            </p:cNvSpPr>
            <p:nvPr/>
          </p:nvSpPr>
          <p:spPr bwMode="auto">
            <a:xfrm>
              <a:off x="7462199" y="5436326"/>
              <a:ext cx="838196" cy="300891"/>
            </a:xfrm>
            <a:custGeom>
              <a:avLst/>
              <a:gdLst>
                <a:gd name="T0" fmla="*/ 156 w 156"/>
                <a:gd name="T1" fmla="*/ 0 h 56"/>
                <a:gd name="T2" fmla="*/ 0 w 156"/>
                <a:gd name="T3" fmla="*/ 0 h 56"/>
                <a:gd name="T4" fmla="*/ 0 w 156"/>
                <a:gd name="T5" fmla="*/ 56 h 56"/>
                <a:gd name="T6" fmla="*/ 16 w 156"/>
                <a:gd name="T7" fmla="*/ 56 h 56"/>
                <a:gd name="T8" fmla="*/ 156 w 156"/>
                <a:gd name="T9" fmla="*/ 56 h 56"/>
                <a:gd name="T10" fmla="*/ 156 w 15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56">
                  <a:moveTo>
                    <a:pt x="156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6" y="56"/>
                  </a:lnTo>
                  <a:lnTo>
                    <a:pt x="156" y="56"/>
                  </a:lnTo>
                  <a:lnTo>
                    <a:pt x="1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63282" y="1491630"/>
            <a:ext cx="2739044" cy="563303"/>
            <a:chOff x="2063282" y="1491630"/>
            <a:chExt cx="2739044" cy="563303"/>
          </a:xfrm>
        </p:grpSpPr>
        <p:grpSp>
          <p:nvGrpSpPr>
            <p:cNvPr id="4" name="Group 5"/>
            <p:cNvGrpSpPr/>
            <p:nvPr/>
          </p:nvGrpSpPr>
          <p:grpSpPr>
            <a:xfrm>
              <a:off x="2735796" y="1491630"/>
              <a:ext cx="2066530" cy="563303"/>
              <a:chOff x="8689521" y="2412324"/>
              <a:chExt cx="2755373" cy="751070"/>
            </a:xfrm>
          </p:grpSpPr>
          <p:sp>
            <p:nvSpPr>
              <p:cNvPr id="49" name="TextBox 6"/>
              <p:cNvSpPr txBox="1"/>
              <p:nvPr/>
            </p:nvSpPr>
            <p:spPr>
              <a:xfrm>
                <a:off x="8689522" y="2412324"/>
                <a:ext cx="2755372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0" name="Rectangle 7"/>
              <p:cNvSpPr/>
              <p:nvPr/>
            </p:nvSpPr>
            <p:spPr>
              <a:xfrm>
                <a:off x="8689521" y="2642354"/>
                <a:ext cx="2755373" cy="521040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sp>
          <p:nvSpPr>
            <p:cNvPr id="8" name="Rectangle 51"/>
            <p:cNvSpPr/>
            <p:nvPr/>
          </p:nvSpPr>
          <p:spPr>
            <a:xfrm>
              <a:off x="2063282" y="1505259"/>
              <a:ext cx="527599" cy="5275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Freeform: Shape 52"/>
            <p:cNvSpPr>
              <a:spLocks/>
            </p:cNvSpPr>
            <p:nvPr/>
          </p:nvSpPr>
          <p:spPr bwMode="auto">
            <a:xfrm>
              <a:off x="2143329" y="1578375"/>
              <a:ext cx="365863" cy="369683"/>
            </a:xfrm>
            <a:custGeom>
              <a:avLst/>
              <a:gdLst>
                <a:gd name="T0" fmla="*/ 138 w 306"/>
                <a:gd name="T1" fmla="*/ 226 h 309"/>
                <a:gd name="T2" fmla="*/ 149 w 306"/>
                <a:gd name="T3" fmla="*/ 229 h 309"/>
                <a:gd name="T4" fmla="*/ 198 w 306"/>
                <a:gd name="T5" fmla="*/ 216 h 309"/>
                <a:gd name="T6" fmla="*/ 226 w 306"/>
                <a:gd name="T7" fmla="*/ 169 h 309"/>
                <a:gd name="T8" fmla="*/ 215 w 306"/>
                <a:gd name="T9" fmla="*/ 147 h 309"/>
                <a:gd name="T10" fmla="*/ 171 w 306"/>
                <a:gd name="T11" fmla="*/ 209 h 309"/>
                <a:gd name="T12" fmla="*/ 138 w 306"/>
                <a:gd name="T13" fmla="*/ 226 h 309"/>
                <a:gd name="T14" fmla="*/ 80 w 306"/>
                <a:gd name="T15" fmla="*/ 107 h 309"/>
                <a:gd name="T16" fmla="*/ 142 w 306"/>
                <a:gd name="T17" fmla="*/ 15 h 309"/>
                <a:gd name="T18" fmla="*/ 164 w 306"/>
                <a:gd name="T19" fmla="*/ 16 h 309"/>
                <a:gd name="T20" fmla="*/ 225 w 306"/>
                <a:gd name="T21" fmla="*/ 107 h 309"/>
                <a:gd name="T22" fmla="*/ 241 w 306"/>
                <a:gd name="T23" fmla="*/ 153 h 309"/>
                <a:gd name="T24" fmla="*/ 193 w 306"/>
                <a:gd name="T25" fmla="*/ 237 h 309"/>
                <a:gd name="T26" fmla="*/ 112 w 306"/>
                <a:gd name="T27" fmla="*/ 237 h 309"/>
                <a:gd name="T28" fmla="*/ 65 w 306"/>
                <a:gd name="T29" fmla="*/ 153 h 309"/>
                <a:gd name="T30" fmla="*/ 80 w 306"/>
                <a:gd name="T31" fmla="*/ 107 h 309"/>
                <a:gd name="T32" fmla="*/ 153 w 306"/>
                <a:gd name="T33" fmla="*/ 277 h 309"/>
                <a:gd name="T34" fmla="*/ 238 w 306"/>
                <a:gd name="T35" fmla="*/ 257 h 309"/>
                <a:gd name="T36" fmla="*/ 237 w 306"/>
                <a:gd name="T37" fmla="*/ 226 h 309"/>
                <a:gd name="T38" fmla="*/ 234 w 306"/>
                <a:gd name="T39" fmla="*/ 224 h 309"/>
                <a:gd name="T40" fmla="*/ 246 w 306"/>
                <a:gd name="T41" fmla="*/ 205 h 309"/>
                <a:gd name="T42" fmla="*/ 295 w 306"/>
                <a:gd name="T43" fmla="*/ 260 h 309"/>
                <a:gd name="T44" fmla="*/ 252 w 306"/>
                <a:gd name="T45" fmla="*/ 294 h 309"/>
                <a:gd name="T46" fmla="*/ 153 w 306"/>
                <a:gd name="T47" fmla="*/ 309 h 309"/>
                <a:gd name="T48" fmla="*/ 53 w 306"/>
                <a:gd name="T49" fmla="*/ 294 h 309"/>
                <a:gd name="T50" fmla="*/ 10 w 306"/>
                <a:gd name="T51" fmla="*/ 260 h 309"/>
                <a:gd name="T52" fmla="*/ 60 w 306"/>
                <a:gd name="T53" fmla="*/ 205 h 309"/>
                <a:gd name="T54" fmla="*/ 71 w 306"/>
                <a:gd name="T55" fmla="*/ 224 h 309"/>
                <a:gd name="T56" fmla="*/ 69 w 306"/>
                <a:gd name="T57" fmla="*/ 226 h 309"/>
                <a:gd name="T58" fmla="*/ 67 w 306"/>
                <a:gd name="T59" fmla="*/ 257 h 309"/>
                <a:gd name="T60" fmla="*/ 153 w 306"/>
                <a:gd name="T61" fmla="*/ 27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6" h="309">
                  <a:moveTo>
                    <a:pt x="138" y="226"/>
                  </a:moveTo>
                  <a:cubicBezTo>
                    <a:pt x="141" y="227"/>
                    <a:pt x="145" y="229"/>
                    <a:pt x="149" y="229"/>
                  </a:cubicBezTo>
                  <a:cubicBezTo>
                    <a:pt x="164" y="232"/>
                    <a:pt x="182" y="227"/>
                    <a:pt x="198" y="216"/>
                  </a:cubicBezTo>
                  <a:cubicBezTo>
                    <a:pt x="215" y="204"/>
                    <a:pt x="226" y="186"/>
                    <a:pt x="226" y="169"/>
                  </a:cubicBezTo>
                  <a:cubicBezTo>
                    <a:pt x="226" y="160"/>
                    <a:pt x="220" y="151"/>
                    <a:pt x="215" y="147"/>
                  </a:cubicBezTo>
                  <a:cubicBezTo>
                    <a:pt x="210" y="170"/>
                    <a:pt x="193" y="193"/>
                    <a:pt x="171" y="209"/>
                  </a:cubicBezTo>
                  <a:cubicBezTo>
                    <a:pt x="160" y="216"/>
                    <a:pt x="149" y="222"/>
                    <a:pt x="138" y="226"/>
                  </a:cubicBezTo>
                  <a:close/>
                  <a:moveTo>
                    <a:pt x="80" y="107"/>
                  </a:moveTo>
                  <a:cubicBezTo>
                    <a:pt x="98" y="76"/>
                    <a:pt x="122" y="47"/>
                    <a:pt x="142" y="15"/>
                  </a:cubicBezTo>
                  <a:cubicBezTo>
                    <a:pt x="151" y="1"/>
                    <a:pt x="154" y="0"/>
                    <a:pt x="164" y="16"/>
                  </a:cubicBezTo>
                  <a:cubicBezTo>
                    <a:pt x="183" y="47"/>
                    <a:pt x="207" y="76"/>
                    <a:pt x="225" y="107"/>
                  </a:cubicBezTo>
                  <a:cubicBezTo>
                    <a:pt x="234" y="122"/>
                    <a:pt x="241" y="138"/>
                    <a:pt x="241" y="153"/>
                  </a:cubicBezTo>
                  <a:cubicBezTo>
                    <a:pt x="241" y="190"/>
                    <a:pt x="221" y="222"/>
                    <a:pt x="193" y="237"/>
                  </a:cubicBezTo>
                  <a:cubicBezTo>
                    <a:pt x="167" y="251"/>
                    <a:pt x="137" y="251"/>
                    <a:pt x="112" y="237"/>
                  </a:cubicBezTo>
                  <a:cubicBezTo>
                    <a:pt x="84" y="221"/>
                    <a:pt x="65" y="190"/>
                    <a:pt x="65" y="153"/>
                  </a:cubicBezTo>
                  <a:cubicBezTo>
                    <a:pt x="65" y="138"/>
                    <a:pt x="71" y="122"/>
                    <a:pt x="80" y="107"/>
                  </a:cubicBezTo>
                  <a:close/>
                  <a:moveTo>
                    <a:pt x="153" y="277"/>
                  </a:moveTo>
                  <a:cubicBezTo>
                    <a:pt x="178" y="277"/>
                    <a:pt x="218" y="273"/>
                    <a:pt x="238" y="257"/>
                  </a:cubicBezTo>
                  <a:cubicBezTo>
                    <a:pt x="251" y="247"/>
                    <a:pt x="250" y="236"/>
                    <a:pt x="237" y="226"/>
                  </a:cubicBezTo>
                  <a:cubicBezTo>
                    <a:pt x="236" y="226"/>
                    <a:pt x="235" y="225"/>
                    <a:pt x="234" y="224"/>
                  </a:cubicBezTo>
                  <a:cubicBezTo>
                    <a:pt x="239" y="218"/>
                    <a:pt x="243" y="212"/>
                    <a:pt x="246" y="205"/>
                  </a:cubicBezTo>
                  <a:cubicBezTo>
                    <a:pt x="267" y="213"/>
                    <a:pt x="306" y="232"/>
                    <a:pt x="295" y="260"/>
                  </a:cubicBezTo>
                  <a:cubicBezTo>
                    <a:pt x="289" y="277"/>
                    <a:pt x="268" y="288"/>
                    <a:pt x="252" y="294"/>
                  </a:cubicBezTo>
                  <a:cubicBezTo>
                    <a:pt x="225" y="304"/>
                    <a:pt x="189" y="309"/>
                    <a:pt x="153" y="309"/>
                  </a:cubicBezTo>
                  <a:cubicBezTo>
                    <a:pt x="116" y="309"/>
                    <a:pt x="80" y="304"/>
                    <a:pt x="53" y="294"/>
                  </a:cubicBezTo>
                  <a:cubicBezTo>
                    <a:pt x="38" y="288"/>
                    <a:pt x="16" y="277"/>
                    <a:pt x="10" y="260"/>
                  </a:cubicBezTo>
                  <a:cubicBezTo>
                    <a:pt x="0" y="232"/>
                    <a:pt x="38" y="213"/>
                    <a:pt x="60" y="205"/>
                  </a:cubicBezTo>
                  <a:cubicBezTo>
                    <a:pt x="63" y="212"/>
                    <a:pt x="67" y="218"/>
                    <a:pt x="71" y="224"/>
                  </a:cubicBezTo>
                  <a:cubicBezTo>
                    <a:pt x="70" y="225"/>
                    <a:pt x="70" y="226"/>
                    <a:pt x="69" y="226"/>
                  </a:cubicBezTo>
                  <a:cubicBezTo>
                    <a:pt x="56" y="236"/>
                    <a:pt x="54" y="247"/>
                    <a:pt x="67" y="257"/>
                  </a:cubicBezTo>
                  <a:cubicBezTo>
                    <a:pt x="88" y="273"/>
                    <a:pt x="128" y="277"/>
                    <a:pt x="153" y="2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63282" y="2457456"/>
            <a:ext cx="2739044" cy="563303"/>
            <a:chOff x="2063282" y="2457456"/>
            <a:chExt cx="2739044" cy="563303"/>
          </a:xfrm>
        </p:grpSpPr>
        <p:sp>
          <p:nvSpPr>
            <p:cNvPr id="10" name="Rectangle 54"/>
            <p:cNvSpPr/>
            <p:nvPr/>
          </p:nvSpPr>
          <p:spPr>
            <a:xfrm>
              <a:off x="2063282" y="2457456"/>
              <a:ext cx="527599" cy="5275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1" name="Group 55"/>
            <p:cNvGrpSpPr/>
            <p:nvPr/>
          </p:nvGrpSpPr>
          <p:grpSpPr>
            <a:xfrm>
              <a:off x="2169543" y="2598805"/>
              <a:ext cx="318937" cy="245215"/>
              <a:chOff x="2849564" y="3636963"/>
              <a:chExt cx="315912" cy="242888"/>
            </a:xfrm>
            <a:solidFill>
              <a:schemeClr val="bg1"/>
            </a:solidFill>
          </p:grpSpPr>
          <p:sp>
            <p:nvSpPr>
              <p:cNvPr id="18" name="Freeform: Shape 56"/>
              <p:cNvSpPr>
                <a:spLocks/>
              </p:cNvSpPr>
              <p:nvPr/>
            </p:nvSpPr>
            <p:spPr bwMode="auto">
              <a:xfrm>
                <a:off x="2849564" y="3671888"/>
                <a:ext cx="298450" cy="207963"/>
              </a:xfrm>
              <a:custGeom>
                <a:avLst/>
                <a:gdLst>
                  <a:gd name="T0" fmla="*/ 103 w 112"/>
                  <a:gd name="T1" fmla="*/ 78 h 78"/>
                  <a:gd name="T2" fmla="*/ 9 w 112"/>
                  <a:gd name="T3" fmla="*/ 78 h 78"/>
                  <a:gd name="T4" fmla="*/ 0 w 112"/>
                  <a:gd name="T5" fmla="*/ 69 h 78"/>
                  <a:gd name="T6" fmla="*/ 0 w 112"/>
                  <a:gd name="T7" fmla="*/ 8 h 78"/>
                  <a:gd name="T8" fmla="*/ 9 w 112"/>
                  <a:gd name="T9" fmla="*/ 0 h 78"/>
                  <a:gd name="T10" fmla="*/ 42 w 112"/>
                  <a:gd name="T11" fmla="*/ 0 h 78"/>
                  <a:gd name="T12" fmla="*/ 46 w 112"/>
                  <a:gd name="T13" fmla="*/ 4 h 78"/>
                  <a:gd name="T14" fmla="*/ 42 w 112"/>
                  <a:gd name="T15" fmla="*/ 8 h 78"/>
                  <a:gd name="T16" fmla="*/ 9 w 112"/>
                  <a:gd name="T17" fmla="*/ 8 h 78"/>
                  <a:gd name="T18" fmla="*/ 8 w 112"/>
                  <a:gd name="T19" fmla="*/ 8 h 78"/>
                  <a:gd name="T20" fmla="*/ 8 w 112"/>
                  <a:gd name="T21" fmla="*/ 69 h 78"/>
                  <a:gd name="T22" fmla="*/ 9 w 112"/>
                  <a:gd name="T23" fmla="*/ 70 h 78"/>
                  <a:gd name="T24" fmla="*/ 103 w 112"/>
                  <a:gd name="T25" fmla="*/ 70 h 78"/>
                  <a:gd name="T26" fmla="*/ 104 w 112"/>
                  <a:gd name="T27" fmla="*/ 69 h 78"/>
                  <a:gd name="T28" fmla="*/ 104 w 112"/>
                  <a:gd name="T29" fmla="*/ 43 h 78"/>
                  <a:gd name="T30" fmla="*/ 108 w 112"/>
                  <a:gd name="T31" fmla="*/ 39 h 78"/>
                  <a:gd name="T32" fmla="*/ 112 w 112"/>
                  <a:gd name="T33" fmla="*/ 43 h 78"/>
                  <a:gd name="T34" fmla="*/ 112 w 112"/>
                  <a:gd name="T35" fmla="*/ 69 h 78"/>
                  <a:gd name="T36" fmla="*/ 103 w 112"/>
                  <a:gd name="T3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2" h="78">
                    <a:moveTo>
                      <a:pt x="103" y="78"/>
                    </a:moveTo>
                    <a:cubicBezTo>
                      <a:pt x="9" y="78"/>
                      <a:pt x="9" y="78"/>
                      <a:pt x="9" y="78"/>
                    </a:cubicBezTo>
                    <a:cubicBezTo>
                      <a:pt x="4" y="78"/>
                      <a:pt x="0" y="74"/>
                      <a:pt x="0" y="6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6" y="1"/>
                      <a:pt x="46" y="4"/>
                    </a:cubicBezTo>
                    <a:cubicBezTo>
                      <a:pt x="46" y="6"/>
                      <a:pt x="44" y="8"/>
                      <a:pt x="4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0"/>
                      <a:pt x="8" y="70"/>
                      <a:pt x="9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70"/>
                      <a:pt x="104" y="70"/>
                      <a:pt x="104" y="69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1"/>
                      <a:pt x="105" y="39"/>
                      <a:pt x="108" y="39"/>
                    </a:cubicBezTo>
                    <a:cubicBezTo>
                      <a:pt x="110" y="39"/>
                      <a:pt x="112" y="41"/>
                      <a:pt x="112" y="43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74"/>
                      <a:pt x="108" y="78"/>
                      <a:pt x="103" y="7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" name="Freeform: Shape 57"/>
              <p:cNvSpPr>
                <a:spLocks/>
              </p:cNvSpPr>
              <p:nvPr/>
            </p:nvSpPr>
            <p:spPr bwMode="auto">
              <a:xfrm>
                <a:off x="2943226" y="3636963"/>
                <a:ext cx="222250" cy="200025"/>
              </a:xfrm>
              <a:custGeom>
                <a:avLst/>
                <a:gdLst>
                  <a:gd name="T0" fmla="*/ 46 w 83"/>
                  <a:gd name="T1" fmla="*/ 58 h 75"/>
                  <a:gd name="T2" fmla="*/ 83 w 83"/>
                  <a:gd name="T3" fmla="*/ 29 h 75"/>
                  <a:gd name="T4" fmla="*/ 46 w 83"/>
                  <a:gd name="T5" fmla="*/ 0 h 75"/>
                  <a:gd name="T6" fmla="*/ 46 w 83"/>
                  <a:gd name="T7" fmla="*/ 20 h 75"/>
                  <a:gd name="T8" fmla="*/ 0 w 83"/>
                  <a:gd name="T9" fmla="*/ 75 h 75"/>
                  <a:gd name="T10" fmla="*/ 46 w 83"/>
                  <a:gd name="T11" fmla="*/ 40 h 75"/>
                  <a:gd name="T12" fmla="*/ 46 w 83"/>
                  <a:gd name="T13" fmla="*/ 5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5">
                    <a:moveTo>
                      <a:pt x="46" y="58"/>
                    </a:moveTo>
                    <a:cubicBezTo>
                      <a:pt x="83" y="29"/>
                      <a:pt x="83" y="29"/>
                      <a:pt x="83" y="29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10" y="21"/>
                      <a:pt x="0" y="38"/>
                      <a:pt x="0" y="75"/>
                    </a:cubicBezTo>
                    <a:cubicBezTo>
                      <a:pt x="15" y="43"/>
                      <a:pt x="30" y="41"/>
                      <a:pt x="46" y="40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53"/>
            <p:cNvGrpSpPr/>
            <p:nvPr/>
          </p:nvGrpSpPr>
          <p:grpSpPr>
            <a:xfrm>
              <a:off x="2735796" y="2457456"/>
              <a:ext cx="2066530" cy="563303"/>
              <a:chOff x="8689521" y="2412324"/>
              <a:chExt cx="2755373" cy="751070"/>
            </a:xfrm>
          </p:grpSpPr>
          <p:sp>
            <p:nvSpPr>
              <p:cNvPr id="16" name="TextBox 58"/>
              <p:cNvSpPr txBox="1"/>
              <p:nvPr/>
            </p:nvSpPr>
            <p:spPr>
              <a:xfrm>
                <a:off x="8689522" y="2412324"/>
                <a:ext cx="2755372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Rectangle 59"/>
              <p:cNvSpPr/>
              <p:nvPr/>
            </p:nvSpPr>
            <p:spPr>
              <a:xfrm>
                <a:off x="8689521" y="2642354"/>
                <a:ext cx="2755373" cy="521040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2063282" y="3367418"/>
            <a:ext cx="2762269" cy="575980"/>
            <a:chOff x="2063282" y="3367418"/>
            <a:chExt cx="2762269" cy="575980"/>
          </a:xfrm>
        </p:grpSpPr>
        <p:sp>
          <p:nvSpPr>
            <p:cNvPr id="5" name="Rectangle 15"/>
            <p:cNvSpPr/>
            <p:nvPr/>
          </p:nvSpPr>
          <p:spPr>
            <a:xfrm>
              <a:off x="2063282" y="3367418"/>
              <a:ext cx="527599" cy="52759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Freeform: Shape 16"/>
            <p:cNvSpPr>
              <a:spLocks/>
            </p:cNvSpPr>
            <p:nvPr/>
          </p:nvSpPr>
          <p:spPr bwMode="auto">
            <a:xfrm>
              <a:off x="2194504" y="3513605"/>
              <a:ext cx="312556" cy="255099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3" name="Group 60"/>
            <p:cNvGrpSpPr/>
            <p:nvPr/>
          </p:nvGrpSpPr>
          <p:grpSpPr>
            <a:xfrm>
              <a:off x="2759021" y="3380095"/>
              <a:ext cx="2066530" cy="563303"/>
              <a:chOff x="8689521" y="2412324"/>
              <a:chExt cx="2755373" cy="751070"/>
            </a:xfrm>
          </p:grpSpPr>
          <p:sp>
            <p:nvSpPr>
              <p:cNvPr id="14" name="TextBox 61"/>
              <p:cNvSpPr txBox="1"/>
              <p:nvPr/>
            </p:nvSpPr>
            <p:spPr>
              <a:xfrm>
                <a:off x="8689522" y="2412324"/>
                <a:ext cx="2755372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Rectangle 62"/>
              <p:cNvSpPr/>
              <p:nvPr/>
            </p:nvSpPr>
            <p:spPr>
              <a:xfrm>
                <a:off x="8689521" y="2642354"/>
                <a:ext cx="2755373" cy="521040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928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57375" y="1059581"/>
            <a:ext cx="5429251" cy="2274272"/>
            <a:chOff x="1260866" y="1641971"/>
            <a:chExt cx="9670268" cy="4050804"/>
          </a:xfrm>
        </p:grpSpPr>
        <p:sp>
          <p:nvSpPr>
            <p:cNvPr id="15" name="椭圆 14"/>
            <p:cNvSpPr/>
            <p:nvPr/>
          </p:nvSpPr>
          <p:spPr>
            <a:xfrm>
              <a:off x="16510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6" name="泪滴形 15"/>
            <p:cNvSpPr/>
            <p:nvPr/>
          </p:nvSpPr>
          <p:spPr>
            <a:xfrm rot="8100000">
              <a:off x="1260866" y="2431847"/>
              <a:ext cx="2405870" cy="2405870"/>
            </a:xfrm>
            <a:prstGeom prst="teardrop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2832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915399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泪滴形 18"/>
            <p:cNvSpPr/>
            <p:nvPr/>
          </p:nvSpPr>
          <p:spPr>
            <a:xfrm rot="8100000">
              <a:off x="4893065" y="2431847"/>
              <a:ext cx="2405870" cy="2405870"/>
            </a:xfrm>
            <a:prstGeom prst="teardrop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泪滴形 19"/>
            <p:cNvSpPr/>
            <p:nvPr/>
          </p:nvSpPr>
          <p:spPr>
            <a:xfrm rot="8100000">
              <a:off x="8525264" y="2431847"/>
              <a:ext cx="2405870" cy="2405870"/>
            </a:xfrm>
            <a:prstGeom prst="teardrop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484076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2289509" y="2774835"/>
              <a:ext cx="348580" cy="627444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05660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71771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9374221" y="2774835"/>
              <a:ext cx="707954" cy="70664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738628" y="2813434"/>
              <a:ext cx="714744" cy="58745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151308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1346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83838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9433544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2A465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27743" y="3655209"/>
            <a:ext cx="6488513" cy="642945"/>
            <a:chOff x="1768931" y="4705020"/>
            <a:chExt cx="8651351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文本框 2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文本框 3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文本框 2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文本框 2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文本框 2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0" name="文本框 2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59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72000" y="1167594"/>
            <a:ext cx="3739686" cy="3198416"/>
            <a:chOff x="646443" y="1864296"/>
            <a:chExt cx="4412590" cy="3773926"/>
          </a:xfrm>
        </p:grpSpPr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646443" y="1864296"/>
              <a:ext cx="3273714" cy="3773926"/>
            </a:xfrm>
            <a:custGeom>
              <a:avLst/>
              <a:gdLst>
                <a:gd name="T0" fmla="*/ 317 w 351"/>
                <a:gd name="T1" fmla="*/ 153 h 405"/>
                <a:gd name="T2" fmla="*/ 237 w 351"/>
                <a:gd name="T3" fmla="*/ 377 h 405"/>
                <a:gd name="T4" fmla="*/ 34 w 351"/>
                <a:gd name="T5" fmla="*/ 252 h 405"/>
                <a:gd name="T6" fmla="*/ 114 w 351"/>
                <a:gd name="T7" fmla="*/ 28 h 405"/>
                <a:gd name="T8" fmla="*/ 317 w 351"/>
                <a:gd name="T9" fmla="*/ 153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405">
                  <a:moveTo>
                    <a:pt x="317" y="153"/>
                  </a:moveTo>
                  <a:cubicBezTo>
                    <a:pt x="351" y="250"/>
                    <a:pt x="315" y="350"/>
                    <a:pt x="237" y="377"/>
                  </a:cubicBezTo>
                  <a:cubicBezTo>
                    <a:pt x="158" y="405"/>
                    <a:pt x="68" y="349"/>
                    <a:pt x="34" y="252"/>
                  </a:cubicBezTo>
                  <a:cubicBezTo>
                    <a:pt x="0" y="155"/>
                    <a:pt x="36" y="55"/>
                    <a:pt x="114" y="28"/>
                  </a:cubicBezTo>
                  <a:cubicBezTo>
                    <a:pt x="193" y="0"/>
                    <a:pt x="283" y="56"/>
                    <a:pt x="317" y="153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972476" y="1864296"/>
              <a:ext cx="2956614" cy="3622076"/>
            </a:xfrm>
            <a:custGeom>
              <a:avLst/>
              <a:gdLst>
                <a:gd name="T0" fmla="*/ 284 w 317"/>
                <a:gd name="T1" fmla="*/ 150 h 389"/>
                <a:gd name="T2" fmla="*/ 218 w 317"/>
                <a:gd name="T3" fmla="*/ 364 h 389"/>
                <a:gd name="T4" fmla="*/ 33 w 317"/>
                <a:gd name="T5" fmla="*/ 238 h 389"/>
                <a:gd name="T6" fmla="*/ 99 w 317"/>
                <a:gd name="T7" fmla="*/ 24 h 389"/>
                <a:gd name="T8" fmla="*/ 284 w 317"/>
                <a:gd name="T9" fmla="*/ 15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89">
                  <a:moveTo>
                    <a:pt x="284" y="150"/>
                  </a:moveTo>
                  <a:cubicBezTo>
                    <a:pt x="317" y="244"/>
                    <a:pt x="287" y="340"/>
                    <a:pt x="218" y="364"/>
                  </a:cubicBezTo>
                  <a:cubicBezTo>
                    <a:pt x="149" y="389"/>
                    <a:pt x="66" y="332"/>
                    <a:pt x="33" y="238"/>
                  </a:cubicBezTo>
                  <a:cubicBezTo>
                    <a:pt x="0" y="144"/>
                    <a:pt x="30" y="48"/>
                    <a:pt x="99" y="24"/>
                  </a:cubicBezTo>
                  <a:cubicBezTo>
                    <a:pt x="168" y="0"/>
                    <a:pt x="251" y="56"/>
                    <a:pt x="284" y="15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1093061" y="2002746"/>
              <a:ext cx="2724372" cy="3336240"/>
            </a:xfrm>
            <a:custGeom>
              <a:avLst/>
              <a:gdLst>
                <a:gd name="T0" fmla="*/ 261 w 292"/>
                <a:gd name="T1" fmla="*/ 139 h 358"/>
                <a:gd name="T2" fmla="*/ 200 w 292"/>
                <a:gd name="T3" fmla="*/ 336 h 358"/>
                <a:gd name="T4" fmla="*/ 30 w 292"/>
                <a:gd name="T5" fmla="*/ 220 h 358"/>
                <a:gd name="T6" fmla="*/ 91 w 292"/>
                <a:gd name="T7" fmla="*/ 22 h 358"/>
                <a:gd name="T8" fmla="*/ 261 w 292"/>
                <a:gd name="T9" fmla="*/ 13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58">
                  <a:moveTo>
                    <a:pt x="261" y="139"/>
                  </a:moveTo>
                  <a:cubicBezTo>
                    <a:pt x="292" y="225"/>
                    <a:pt x="264" y="314"/>
                    <a:pt x="200" y="336"/>
                  </a:cubicBezTo>
                  <a:cubicBezTo>
                    <a:pt x="137" y="358"/>
                    <a:pt x="60" y="306"/>
                    <a:pt x="30" y="220"/>
                  </a:cubicBezTo>
                  <a:cubicBezTo>
                    <a:pt x="0" y="133"/>
                    <a:pt x="27" y="44"/>
                    <a:pt x="91" y="22"/>
                  </a:cubicBezTo>
                  <a:cubicBezTo>
                    <a:pt x="155" y="0"/>
                    <a:pt x="231" y="52"/>
                    <a:pt x="26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2093487" y="2087605"/>
              <a:ext cx="1715015" cy="3037004"/>
            </a:xfrm>
            <a:custGeom>
              <a:avLst/>
              <a:gdLst>
                <a:gd name="T0" fmla="*/ 96 w 184"/>
                <a:gd name="T1" fmla="*/ 326 h 326"/>
                <a:gd name="T2" fmla="*/ 154 w 184"/>
                <a:gd name="T3" fmla="*/ 130 h 326"/>
                <a:gd name="T4" fmla="*/ 0 w 184"/>
                <a:gd name="T5" fmla="*/ 9 h 326"/>
                <a:gd name="T6" fmla="*/ 96 w 184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326">
                  <a:moveTo>
                    <a:pt x="96" y="326"/>
                  </a:moveTo>
                  <a:cubicBezTo>
                    <a:pt x="158" y="303"/>
                    <a:pt x="184" y="215"/>
                    <a:pt x="154" y="130"/>
                  </a:cubicBezTo>
                  <a:cubicBezTo>
                    <a:pt x="127" y="50"/>
                    <a:pt x="60" y="0"/>
                    <a:pt x="0" y="9"/>
                  </a:cubicBezTo>
                  <a:lnTo>
                    <a:pt x="96" y="3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1410162" y="2310914"/>
              <a:ext cx="2192898" cy="2643980"/>
            </a:xfrm>
            <a:custGeom>
              <a:avLst/>
              <a:gdLst>
                <a:gd name="T0" fmla="*/ 211 w 235"/>
                <a:gd name="T1" fmla="*/ 110 h 284"/>
                <a:gd name="T2" fmla="*/ 76 w 235"/>
                <a:gd name="T3" fmla="*/ 18 h 284"/>
                <a:gd name="T4" fmla="*/ 24 w 235"/>
                <a:gd name="T5" fmla="*/ 176 h 284"/>
                <a:gd name="T6" fmla="*/ 163 w 235"/>
                <a:gd name="T7" fmla="*/ 267 h 284"/>
                <a:gd name="T8" fmla="*/ 211 w 235"/>
                <a:gd name="T9" fmla="*/ 110 h 284"/>
                <a:gd name="T10" fmla="*/ 154 w 235"/>
                <a:gd name="T11" fmla="*/ 241 h 284"/>
                <a:gd name="T12" fmla="*/ 49 w 235"/>
                <a:gd name="T13" fmla="*/ 167 h 284"/>
                <a:gd name="T14" fmla="*/ 85 w 235"/>
                <a:gd name="T15" fmla="*/ 43 h 284"/>
                <a:gd name="T16" fmla="*/ 192 w 235"/>
                <a:gd name="T17" fmla="*/ 117 h 284"/>
                <a:gd name="T18" fmla="*/ 154 w 235"/>
                <a:gd name="T19" fmla="*/ 24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84">
                  <a:moveTo>
                    <a:pt x="211" y="110"/>
                  </a:moveTo>
                  <a:cubicBezTo>
                    <a:pt x="187" y="41"/>
                    <a:pt x="126" y="0"/>
                    <a:pt x="76" y="18"/>
                  </a:cubicBezTo>
                  <a:cubicBezTo>
                    <a:pt x="25" y="35"/>
                    <a:pt x="0" y="107"/>
                    <a:pt x="24" y="176"/>
                  </a:cubicBezTo>
                  <a:cubicBezTo>
                    <a:pt x="48" y="244"/>
                    <a:pt x="112" y="284"/>
                    <a:pt x="163" y="267"/>
                  </a:cubicBezTo>
                  <a:cubicBezTo>
                    <a:pt x="213" y="249"/>
                    <a:pt x="235" y="179"/>
                    <a:pt x="211" y="110"/>
                  </a:cubicBezTo>
                  <a:close/>
                  <a:moveTo>
                    <a:pt x="154" y="241"/>
                  </a:moveTo>
                  <a:cubicBezTo>
                    <a:pt x="113" y="255"/>
                    <a:pt x="68" y="222"/>
                    <a:pt x="49" y="167"/>
                  </a:cubicBezTo>
                  <a:cubicBezTo>
                    <a:pt x="30" y="113"/>
                    <a:pt x="44" y="57"/>
                    <a:pt x="85" y="43"/>
                  </a:cubicBezTo>
                  <a:cubicBezTo>
                    <a:pt x="125" y="29"/>
                    <a:pt x="173" y="62"/>
                    <a:pt x="192" y="117"/>
                  </a:cubicBezTo>
                  <a:cubicBezTo>
                    <a:pt x="211" y="171"/>
                    <a:pt x="194" y="227"/>
                    <a:pt x="154" y="24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2187278" y="2346644"/>
              <a:ext cx="1415782" cy="2460868"/>
            </a:xfrm>
            <a:custGeom>
              <a:avLst/>
              <a:gdLst>
                <a:gd name="T0" fmla="*/ 128 w 152"/>
                <a:gd name="T1" fmla="*/ 106 h 264"/>
                <a:gd name="T2" fmla="*/ 0 w 152"/>
                <a:gd name="T3" fmla="*/ 12 h 264"/>
                <a:gd name="T4" fmla="*/ 7 w 152"/>
                <a:gd name="T5" fmla="*/ 38 h 264"/>
                <a:gd name="T6" fmla="*/ 109 w 152"/>
                <a:gd name="T7" fmla="*/ 113 h 264"/>
                <a:gd name="T8" fmla="*/ 71 w 152"/>
                <a:gd name="T9" fmla="*/ 237 h 264"/>
                <a:gd name="T10" fmla="*/ 67 w 152"/>
                <a:gd name="T11" fmla="*/ 238 h 264"/>
                <a:gd name="T12" fmla="*/ 75 w 152"/>
                <a:gd name="T13" fmla="*/ 264 h 264"/>
                <a:gd name="T14" fmla="*/ 80 w 152"/>
                <a:gd name="T15" fmla="*/ 263 h 264"/>
                <a:gd name="T16" fmla="*/ 128 w 152"/>
                <a:gd name="T17" fmla="*/ 10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264">
                  <a:moveTo>
                    <a:pt x="128" y="106"/>
                  </a:moveTo>
                  <a:cubicBezTo>
                    <a:pt x="105" y="40"/>
                    <a:pt x="49" y="0"/>
                    <a:pt x="0" y="12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6" y="28"/>
                    <a:pt x="91" y="61"/>
                    <a:pt x="109" y="113"/>
                  </a:cubicBezTo>
                  <a:cubicBezTo>
                    <a:pt x="128" y="167"/>
                    <a:pt x="111" y="223"/>
                    <a:pt x="71" y="237"/>
                  </a:cubicBezTo>
                  <a:cubicBezTo>
                    <a:pt x="70" y="237"/>
                    <a:pt x="68" y="238"/>
                    <a:pt x="67" y="238"/>
                  </a:cubicBezTo>
                  <a:cubicBezTo>
                    <a:pt x="75" y="264"/>
                    <a:pt x="75" y="264"/>
                    <a:pt x="75" y="264"/>
                  </a:cubicBezTo>
                  <a:cubicBezTo>
                    <a:pt x="77" y="264"/>
                    <a:pt x="78" y="263"/>
                    <a:pt x="80" y="263"/>
                  </a:cubicBezTo>
                  <a:cubicBezTo>
                    <a:pt x="130" y="245"/>
                    <a:pt x="152" y="175"/>
                    <a:pt x="128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任意多边形: 形状 13"/>
            <p:cNvSpPr>
              <a:spLocks/>
            </p:cNvSpPr>
            <p:nvPr/>
          </p:nvSpPr>
          <p:spPr bwMode="auto">
            <a:xfrm>
              <a:off x="1861245" y="2824524"/>
              <a:ext cx="1321991" cy="1621226"/>
            </a:xfrm>
            <a:custGeom>
              <a:avLst/>
              <a:gdLst>
                <a:gd name="T0" fmla="*/ 127 w 142"/>
                <a:gd name="T1" fmla="*/ 68 h 174"/>
                <a:gd name="T2" fmla="*/ 45 w 142"/>
                <a:gd name="T3" fmla="*/ 11 h 174"/>
                <a:gd name="T4" fmla="*/ 15 w 142"/>
                <a:gd name="T5" fmla="*/ 107 h 174"/>
                <a:gd name="T6" fmla="*/ 98 w 142"/>
                <a:gd name="T7" fmla="*/ 163 h 174"/>
                <a:gd name="T8" fmla="*/ 127 w 142"/>
                <a:gd name="T9" fmla="*/ 68 h 174"/>
                <a:gd name="T10" fmla="*/ 89 w 142"/>
                <a:gd name="T11" fmla="*/ 139 h 174"/>
                <a:gd name="T12" fmla="*/ 35 w 142"/>
                <a:gd name="T13" fmla="*/ 100 h 174"/>
                <a:gd name="T14" fmla="*/ 53 w 142"/>
                <a:gd name="T15" fmla="*/ 35 h 174"/>
                <a:gd name="T16" fmla="*/ 109 w 142"/>
                <a:gd name="T17" fmla="*/ 74 h 174"/>
                <a:gd name="T18" fmla="*/ 89 w 142"/>
                <a:gd name="T19" fmla="*/ 13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74">
                  <a:moveTo>
                    <a:pt x="127" y="68"/>
                  </a:moveTo>
                  <a:cubicBezTo>
                    <a:pt x="112" y="26"/>
                    <a:pt x="75" y="0"/>
                    <a:pt x="45" y="11"/>
                  </a:cubicBezTo>
                  <a:cubicBezTo>
                    <a:pt x="14" y="22"/>
                    <a:pt x="0" y="65"/>
                    <a:pt x="15" y="107"/>
                  </a:cubicBezTo>
                  <a:cubicBezTo>
                    <a:pt x="30" y="149"/>
                    <a:pt x="67" y="174"/>
                    <a:pt x="98" y="163"/>
                  </a:cubicBezTo>
                  <a:cubicBezTo>
                    <a:pt x="129" y="152"/>
                    <a:pt x="142" y="109"/>
                    <a:pt x="127" y="68"/>
                  </a:cubicBezTo>
                  <a:close/>
                  <a:moveTo>
                    <a:pt x="89" y="139"/>
                  </a:moveTo>
                  <a:cubicBezTo>
                    <a:pt x="68" y="146"/>
                    <a:pt x="45" y="128"/>
                    <a:pt x="35" y="100"/>
                  </a:cubicBezTo>
                  <a:cubicBezTo>
                    <a:pt x="25" y="71"/>
                    <a:pt x="32" y="43"/>
                    <a:pt x="53" y="35"/>
                  </a:cubicBezTo>
                  <a:cubicBezTo>
                    <a:pt x="74" y="28"/>
                    <a:pt x="99" y="45"/>
                    <a:pt x="109" y="74"/>
                  </a:cubicBezTo>
                  <a:cubicBezTo>
                    <a:pt x="119" y="102"/>
                    <a:pt x="110" y="132"/>
                    <a:pt x="89" y="13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2316796" y="2851321"/>
              <a:ext cx="866440" cy="1500637"/>
            </a:xfrm>
            <a:custGeom>
              <a:avLst/>
              <a:gdLst>
                <a:gd name="T0" fmla="*/ 0 w 93"/>
                <a:gd name="T1" fmla="*/ 7 h 161"/>
                <a:gd name="T2" fmla="*/ 8 w 93"/>
                <a:gd name="T3" fmla="*/ 31 h 161"/>
                <a:gd name="T4" fmla="*/ 60 w 93"/>
                <a:gd name="T5" fmla="*/ 71 h 161"/>
                <a:gd name="T6" fmla="*/ 40 w 93"/>
                <a:gd name="T7" fmla="*/ 136 h 161"/>
                <a:gd name="T8" fmla="*/ 39 w 93"/>
                <a:gd name="T9" fmla="*/ 136 h 161"/>
                <a:gd name="T10" fmla="*/ 46 w 93"/>
                <a:gd name="T11" fmla="*/ 161 h 161"/>
                <a:gd name="T12" fmla="*/ 49 w 93"/>
                <a:gd name="T13" fmla="*/ 160 h 161"/>
                <a:gd name="T14" fmla="*/ 78 w 93"/>
                <a:gd name="T15" fmla="*/ 65 h 161"/>
                <a:gd name="T16" fmla="*/ 0 w 93"/>
                <a:gd name="T17" fmla="*/ 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61">
                  <a:moveTo>
                    <a:pt x="0" y="7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28" y="27"/>
                    <a:pt x="51" y="44"/>
                    <a:pt x="60" y="71"/>
                  </a:cubicBezTo>
                  <a:cubicBezTo>
                    <a:pt x="70" y="99"/>
                    <a:pt x="61" y="129"/>
                    <a:pt x="40" y="136"/>
                  </a:cubicBezTo>
                  <a:cubicBezTo>
                    <a:pt x="40" y="136"/>
                    <a:pt x="39" y="136"/>
                    <a:pt x="39" y="136"/>
                  </a:cubicBezTo>
                  <a:cubicBezTo>
                    <a:pt x="46" y="161"/>
                    <a:pt x="46" y="161"/>
                    <a:pt x="46" y="161"/>
                  </a:cubicBezTo>
                  <a:cubicBezTo>
                    <a:pt x="47" y="160"/>
                    <a:pt x="48" y="160"/>
                    <a:pt x="49" y="160"/>
                  </a:cubicBezTo>
                  <a:cubicBezTo>
                    <a:pt x="80" y="149"/>
                    <a:pt x="93" y="106"/>
                    <a:pt x="78" y="65"/>
                  </a:cubicBezTo>
                  <a:cubicBezTo>
                    <a:pt x="64" y="25"/>
                    <a:pt x="30" y="0"/>
                    <a:pt x="0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2272134" y="3324736"/>
              <a:ext cx="500213" cy="625266"/>
            </a:xfrm>
            <a:custGeom>
              <a:avLst/>
              <a:gdLst>
                <a:gd name="T0" fmla="*/ 49 w 54"/>
                <a:gd name="T1" fmla="*/ 26 h 67"/>
                <a:gd name="T2" fmla="*/ 37 w 54"/>
                <a:gd name="T3" fmla="*/ 62 h 67"/>
                <a:gd name="T4" fmla="*/ 5 w 54"/>
                <a:gd name="T5" fmla="*/ 41 h 67"/>
                <a:gd name="T6" fmla="*/ 17 w 54"/>
                <a:gd name="T7" fmla="*/ 4 h 67"/>
                <a:gd name="T8" fmla="*/ 49 w 54"/>
                <a:gd name="T9" fmla="*/ 2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49" y="26"/>
                  </a:moveTo>
                  <a:cubicBezTo>
                    <a:pt x="54" y="42"/>
                    <a:pt x="49" y="58"/>
                    <a:pt x="37" y="62"/>
                  </a:cubicBezTo>
                  <a:cubicBezTo>
                    <a:pt x="25" y="67"/>
                    <a:pt x="11" y="57"/>
                    <a:pt x="5" y="41"/>
                  </a:cubicBezTo>
                  <a:cubicBezTo>
                    <a:pt x="0" y="24"/>
                    <a:pt x="5" y="8"/>
                    <a:pt x="17" y="4"/>
                  </a:cubicBezTo>
                  <a:cubicBezTo>
                    <a:pt x="29" y="0"/>
                    <a:pt x="43" y="9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2446317" y="3333669"/>
              <a:ext cx="326033" cy="571671"/>
            </a:xfrm>
            <a:custGeom>
              <a:avLst/>
              <a:gdLst>
                <a:gd name="T0" fmla="*/ 0 w 35"/>
                <a:gd name="T1" fmla="*/ 2 h 61"/>
                <a:gd name="T2" fmla="*/ 18 w 35"/>
                <a:gd name="T3" fmla="*/ 61 h 61"/>
                <a:gd name="T4" fmla="*/ 18 w 35"/>
                <a:gd name="T5" fmla="*/ 61 h 61"/>
                <a:gd name="T6" fmla="*/ 30 w 35"/>
                <a:gd name="T7" fmla="*/ 25 h 61"/>
                <a:gd name="T8" fmla="*/ 0 w 35"/>
                <a:gd name="T9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1">
                  <a:moveTo>
                    <a:pt x="0" y="2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30" y="57"/>
                    <a:pt x="35" y="41"/>
                    <a:pt x="30" y="25"/>
                  </a:cubicBezTo>
                  <a:cubicBezTo>
                    <a:pt x="24" y="10"/>
                    <a:pt x="12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3951419" y="2199258"/>
              <a:ext cx="826245" cy="839642"/>
            </a:xfrm>
            <a:custGeom>
              <a:avLst/>
              <a:gdLst>
                <a:gd name="T0" fmla="*/ 0 w 185"/>
                <a:gd name="T1" fmla="*/ 188 h 188"/>
                <a:gd name="T2" fmla="*/ 20 w 185"/>
                <a:gd name="T3" fmla="*/ 85 h 188"/>
                <a:gd name="T4" fmla="*/ 185 w 185"/>
                <a:gd name="T5" fmla="*/ 0 h 188"/>
                <a:gd name="T6" fmla="*/ 160 w 185"/>
                <a:gd name="T7" fmla="*/ 119 h 188"/>
                <a:gd name="T8" fmla="*/ 0 w 185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8">
                  <a:moveTo>
                    <a:pt x="0" y="188"/>
                  </a:moveTo>
                  <a:lnTo>
                    <a:pt x="20" y="85"/>
                  </a:lnTo>
                  <a:lnTo>
                    <a:pt x="185" y="0"/>
                  </a:lnTo>
                  <a:lnTo>
                    <a:pt x="160" y="119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3951419" y="2730735"/>
              <a:ext cx="1107614" cy="540410"/>
            </a:xfrm>
            <a:custGeom>
              <a:avLst/>
              <a:gdLst>
                <a:gd name="T0" fmla="*/ 0 w 248"/>
                <a:gd name="T1" fmla="*/ 69 h 121"/>
                <a:gd name="T2" fmla="*/ 87 w 248"/>
                <a:gd name="T3" fmla="*/ 121 h 121"/>
                <a:gd name="T4" fmla="*/ 248 w 248"/>
                <a:gd name="T5" fmla="*/ 69 h 121"/>
                <a:gd name="T6" fmla="*/ 160 w 248"/>
                <a:gd name="T7" fmla="*/ 0 h 121"/>
                <a:gd name="T8" fmla="*/ 0 w 248"/>
                <a:gd name="T9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21">
                  <a:moveTo>
                    <a:pt x="0" y="69"/>
                  </a:moveTo>
                  <a:lnTo>
                    <a:pt x="87" y="121"/>
                  </a:lnTo>
                  <a:lnTo>
                    <a:pt x="248" y="69"/>
                  </a:lnTo>
                  <a:lnTo>
                    <a:pt x="16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2419520" y="2619080"/>
              <a:ext cx="2371545" cy="1107613"/>
            </a:xfrm>
            <a:custGeom>
              <a:avLst/>
              <a:gdLst>
                <a:gd name="T0" fmla="*/ 11 w 254"/>
                <a:gd name="T1" fmla="*/ 119 h 119"/>
                <a:gd name="T2" fmla="*/ 2 w 254"/>
                <a:gd name="T3" fmla="*/ 113 h 119"/>
                <a:gd name="T4" fmla="*/ 7 w 254"/>
                <a:gd name="T5" fmla="*/ 100 h 119"/>
                <a:gd name="T6" fmla="*/ 239 w 254"/>
                <a:gd name="T7" fmla="*/ 2 h 119"/>
                <a:gd name="T8" fmla="*/ 252 w 254"/>
                <a:gd name="T9" fmla="*/ 8 h 119"/>
                <a:gd name="T10" fmla="*/ 247 w 254"/>
                <a:gd name="T11" fmla="*/ 21 h 119"/>
                <a:gd name="T12" fmla="*/ 15 w 254"/>
                <a:gd name="T13" fmla="*/ 118 h 119"/>
                <a:gd name="T14" fmla="*/ 11 w 25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119">
                  <a:moveTo>
                    <a:pt x="11" y="119"/>
                  </a:moveTo>
                  <a:cubicBezTo>
                    <a:pt x="7" y="119"/>
                    <a:pt x="3" y="117"/>
                    <a:pt x="2" y="113"/>
                  </a:cubicBezTo>
                  <a:cubicBezTo>
                    <a:pt x="0" y="108"/>
                    <a:pt x="2" y="102"/>
                    <a:pt x="7" y="100"/>
                  </a:cubicBezTo>
                  <a:cubicBezTo>
                    <a:pt x="239" y="2"/>
                    <a:pt x="239" y="2"/>
                    <a:pt x="239" y="2"/>
                  </a:cubicBezTo>
                  <a:cubicBezTo>
                    <a:pt x="244" y="0"/>
                    <a:pt x="250" y="3"/>
                    <a:pt x="252" y="8"/>
                  </a:cubicBezTo>
                  <a:cubicBezTo>
                    <a:pt x="254" y="13"/>
                    <a:pt x="252" y="19"/>
                    <a:pt x="247" y="21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4" y="119"/>
                    <a:pt x="12" y="119"/>
                    <a:pt x="11" y="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16545" y="1780145"/>
            <a:ext cx="3216266" cy="1712057"/>
            <a:chOff x="954040" y="2231039"/>
            <a:chExt cx="4288354" cy="2282742"/>
          </a:xfrm>
        </p:grpSpPr>
        <p:sp>
          <p:nvSpPr>
            <p:cNvPr id="6" name="文本框 66"/>
            <p:cNvSpPr txBox="1"/>
            <p:nvPr/>
          </p:nvSpPr>
          <p:spPr>
            <a:xfrm>
              <a:off x="954041" y="2231039"/>
              <a:ext cx="4288353" cy="107721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全球的数据资料存储量</a:t>
              </a:r>
              <a:b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到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2020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年将达到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40ZB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954040" y="3559674"/>
              <a:ext cx="4288353" cy="954107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40ZB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的数据量约等于地球上沙滩上所有沙粒总和的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47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倍；如果把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40ZB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全存到蓝光光碟中，光碟的重量将与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424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台尼米兹（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Nimitz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）级航母相当；或是平均每人拥有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5247GB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的数据量。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908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3"/>
          <p:cNvGrpSpPr/>
          <p:nvPr/>
        </p:nvGrpSpPr>
        <p:grpSpPr>
          <a:xfrm>
            <a:off x="1158094" y="1284711"/>
            <a:ext cx="3048000" cy="2942285"/>
            <a:chOff x="1544125" y="1712948"/>
            <a:chExt cx="4064000" cy="3923046"/>
          </a:xfrm>
        </p:grpSpPr>
        <p:grpSp>
          <p:nvGrpSpPr>
            <p:cNvPr id="40" name="Group 3"/>
            <p:cNvGrpSpPr/>
            <p:nvPr/>
          </p:nvGrpSpPr>
          <p:grpSpPr>
            <a:xfrm>
              <a:off x="4130979" y="2623012"/>
              <a:ext cx="315809" cy="399615"/>
              <a:chOff x="2943440" y="2191613"/>
              <a:chExt cx="236857" cy="299711"/>
            </a:xfrm>
          </p:grpSpPr>
          <p:sp>
            <p:nvSpPr>
              <p:cNvPr id="73" name="Arrow: Right 4"/>
              <p:cNvSpPr/>
              <p:nvPr/>
            </p:nvSpPr>
            <p:spPr>
              <a:xfrm rot="2160000">
                <a:off x="2943440" y="2191613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4" name="Rectangle 5"/>
              <p:cNvSpPr/>
              <p:nvPr/>
            </p:nvSpPr>
            <p:spPr>
              <a:xfrm rot="2160000">
                <a:off x="2950225" y="2230672"/>
                <a:ext cx="165800" cy="179827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6"/>
            <p:cNvGrpSpPr/>
            <p:nvPr/>
          </p:nvGrpSpPr>
          <p:grpSpPr>
            <a:xfrm>
              <a:off x="4544047" y="4031171"/>
              <a:ext cx="399615" cy="315809"/>
              <a:chOff x="3253241" y="3247732"/>
              <a:chExt cx="299711" cy="236857"/>
            </a:xfrm>
          </p:grpSpPr>
          <p:sp>
            <p:nvSpPr>
              <p:cNvPr id="71" name="Arrow: Right 7"/>
              <p:cNvSpPr/>
              <p:nvPr/>
            </p:nvSpPr>
            <p:spPr>
              <a:xfrm rot="6480000">
                <a:off x="3284668" y="321630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3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2" name="Rectangle 8"/>
              <p:cNvSpPr/>
              <p:nvPr/>
            </p:nvSpPr>
            <p:spPr>
              <a:xfrm rot="17280000">
                <a:off x="3331176" y="324245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9"/>
            <p:cNvGrpSpPr/>
            <p:nvPr/>
          </p:nvGrpSpPr>
          <p:grpSpPr>
            <a:xfrm>
              <a:off x="3427159" y="4844165"/>
              <a:ext cx="315809" cy="399615"/>
              <a:chOff x="2415575" y="3857478"/>
              <a:chExt cx="236857" cy="299711"/>
            </a:xfrm>
          </p:grpSpPr>
          <p:sp>
            <p:nvSpPr>
              <p:cNvPr id="69" name="Arrow: Right 10"/>
              <p:cNvSpPr/>
              <p:nvPr/>
            </p:nvSpPr>
            <p:spPr>
              <a:xfrm rot="10800000">
                <a:off x="2415575" y="3857478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4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0" name="Rectangle 11"/>
              <p:cNvSpPr/>
              <p:nvPr/>
            </p:nvSpPr>
            <p:spPr>
              <a:xfrm>
                <a:off x="2486632" y="3917420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Group 12"/>
            <p:cNvGrpSpPr/>
            <p:nvPr/>
          </p:nvGrpSpPr>
          <p:grpSpPr>
            <a:xfrm>
              <a:off x="2214113" y="4048171"/>
              <a:ext cx="399615" cy="315809"/>
              <a:chOff x="1505791" y="3260482"/>
              <a:chExt cx="299711" cy="236857"/>
            </a:xfrm>
          </p:grpSpPr>
          <p:sp>
            <p:nvSpPr>
              <p:cNvPr id="67" name="Arrow: Right 13"/>
              <p:cNvSpPr/>
              <p:nvPr/>
            </p:nvSpPr>
            <p:spPr>
              <a:xfrm rot="15120000">
                <a:off x="1537218" y="322905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5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8" name="Rectangle 14"/>
              <p:cNvSpPr/>
              <p:nvPr/>
            </p:nvSpPr>
            <p:spPr>
              <a:xfrm rot="4320000">
                <a:off x="1583726" y="332278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15"/>
            <p:cNvGrpSpPr/>
            <p:nvPr/>
          </p:nvGrpSpPr>
          <p:grpSpPr>
            <a:xfrm>
              <a:off x="2691002" y="2633520"/>
              <a:ext cx="315809" cy="399615"/>
              <a:chOff x="1863457" y="2199494"/>
              <a:chExt cx="236857" cy="299711"/>
            </a:xfrm>
          </p:grpSpPr>
          <p:sp>
            <p:nvSpPr>
              <p:cNvPr id="65" name="Arrow: Right 16"/>
              <p:cNvSpPr/>
              <p:nvPr/>
            </p:nvSpPr>
            <p:spPr>
              <a:xfrm rot="19440000">
                <a:off x="1863457" y="2199494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1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6" name="Rectangle 17"/>
              <p:cNvSpPr/>
              <p:nvPr/>
            </p:nvSpPr>
            <p:spPr>
              <a:xfrm rot="19440000">
                <a:off x="1870242" y="2280319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18"/>
            <p:cNvGrpSpPr/>
            <p:nvPr/>
          </p:nvGrpSpPr>
          <p:grpSpPr>
            <a:xfrm>
              <a:off x="2746391" y="2980204"/>
              <a:ext cx="1659467" cy="1659467"/>
              <a:chOff x="1016000" y="1689100"/>
              <a:chExt cx="787400" cy="787400"/>
            </a:xfrm>
          </p:grpSpPr>
          <p:grpSp>
            <p:nvGrpSpPr>
              <p:cNvPr id="61" name="Group 19"/>
              <p:cNvGrpSpPr/>
              <p:nvPr/>
            </p:nvGrpSpPr>
            <p:grpSpPr>
              <a:xfrm>
                <a:off x="101600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63" name="Oval 21"/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Oval 22"/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2" name="Freeform: Shape 20"/>
              <p:cNvSpPr>
                <a:spLocks/>
              </p:cNvSpPr>
              <p:nvPr/>
            </p:nvSpPr>
            <p:spPr bwMode="auto">
              <a:xfrm>
                <a:off x="1267654" y="1960311"/>
                <a:ext cx="284092" cy="24497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Group 23"/>
            <p:cNvGrpSpPr/>
            <p:nvPr/>
          </p:nvGrpSpPr>
          <p:grpSpPr>
            <a:xfrm>
              <a:off x="2984103" y="1712948"/>
              <a:ext cx="1184043" cy="1184043"/>
              <a:chOff x="2083284" y="1636066"/>
              <a:chExt cx="888032" cy="888032"/>
            </a:xfrm>
          </p:grpSpPr>
          <p:sp>
            <p:nvSpPr>
              <p:cNvPr id="59" name="Oval 24"/>
              <p:cNvSpPr/>
              <p:nvPr/>
            </p:nvSpPr>
            <p:spPr>
              <a:xfrm>
                <a:off x="2083284" y="1636066"/>
                <a:ext cx="888032" cy="888032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25"/>
              <p:cNvSpPr>
                <a:spLocks/>
              </p:cNvSpPr>
              <p:nvPr/>
            </p:nvSpPr>
            <p:spPr bwMode="auto">
              <a:xfrm>
                <a:off x="2357278" y="1910060"/>
                <a:ext cx="340044" cy="340044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26"/>
            <p:cNvGrpSpPr/>
            <p:nvPr/>
          </p:nvGrpSpPr>
          <p:grpSpPr>
            <a:xfrm>
              <a:off x="4424082" y="2759154"/>
              <a:ext cx="1184043" cy="1184043"/>
              <a:chOff x="3163268" y="2420720"/>
              <a:chExt cx="888032" cy="888032"/>
            </a:xfrm>
          </p:grpSpPr>
          <p:sp>
            <p:nvSpPr>
              <p:cNvPr id="57" name="Oval 27"/>
              <p:cNvSpPr/>
              <p:nvPr/>
            </p:nvSpPr>
            <p:spPr>
              <a:xfrm>
                <a:off x="3163268" y="2420720"/>
                <a:ext cx="888032" cy="888032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28"/>
              <p:cNvSpPr>
                <a:spLocks/>
              </p:cNvSpPr>
              <p:nvPr/>
            </p:nvSpPr>
            <p:spPr bwMode="auto">
              <a:xfrm>
                <a:off x="3430119" y="2721861"/>
                <a:ext cx="354330" cy="285750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Group 29"/>
            <p:cNvGrpSpPr/>
            <p:nvPr/>
          </p:nvGrpSpPr>
          <p:grpSpPr>
            <a:xfrm>
              <a:off x="3874059" y="4451951"/>
              <a:ext cx="1184043" cy="1184043"/>
              <a:chOff x="2750751" y="3690318"/>
              <a:chExt cx="888032" cy="888032"/>
            </a:xfrm>
          </p:grpSpPr>
          <p:sp>
            <p:nvSpPr>
              <p:cNvPr id="55" name="Oval 30"/>
              <p:cNvSpPr/>
              <p:nvPr/>
            </p:nvSpPr>
            <p:spPr>
              <a:xfrm>
                <a:off x="2750751" y="3690318"/>
                <a:ext cx="888032" cy="888032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31"/>
              <p:cNvSpPr>
                <a:spLocks/>
              </p:cNvSpPr>
              <p:nvPr/>
            </p:nvSpPr>
            <p:spPr bwMode="auto">
              <a:xfrm>
                <a:off x="2996170" y="3978600"/>
                <a:ext cx="397194" cy="311468"/>
              </a:xfrm>
              <a:custGeom>
                <a:avLst/>
                <a:gdLst/>
                <a:ahLst/>
                <a:cxnLst>
                  <a:cxn ang="0">
                    <a:pos x="45" y="14"/>
                  </a:cxn>
                  <a:cxn ang="0">
                    <a:pos x="32" y="10"/>
                  </a:cxn>
                  <a:cxn ang="0">
                    <a:pos x="18" y="14"/>
                  </a:cxn>
                  <a:cxn ang="0">
                    <a:pos x="0" y="14"/>
                  </a:cxn>
                  <a:cxn ang="0">
                    <a:pos x="64" y="14"/>
                  </a:cxn>
                  <a:cxn ang="0">
                    <a:pos x="0" y="15"/>
                  </a:cxn>
                  <a:cxn ang="0">
                    <a:pos x="18" y="20"/>
                  </a:cxn>
                  <a:cxn ang="0">
                    <a:pos x="2" y="22"/>
                  </a:cxn>
                  <a:cxn ang="0">
                    <a:pos x="9" y="35"/>
                  </a:cxn>
                  <a:cxn ang="0">
                    <a:pos x="1" y="36"/>
                  </a:cxn>
                  <a:cxn ang="0">
                    <a:pos x="0" y="28"/>
                  </a:cxn>
                  <a:cxn ang="0">
                    <a:pos x="8" y="27"/>
                  </a:cxn>
                  <a:cxn ang="0">
                    <a:pos x="9" y="35"/>
                  </a:cxn>
                  <a:cxn ang="0">
                    <a:pos x="15" y="50"/>
                  </a:cxn>
                  <a:cxn ang="0">
                    <a:pos x="7" y="49"/>
                  </a:cxn>
                  <a:cxn ang="0">
                    <a:pos x="8" y="41"/>
                  </a:cxn>
                  <a:cxn ang="0">
                    <a:pos x="16" y="42"/>
                  </a:cxn>
                  <a:cxn ang="0">
                    <a:pos x="23" y="35"/>
                  </a:cxn>
                  <a:cxn ang="0">
                    <a:pos x="15" y="36"/>
                  </a:cxn>
                  <a:cxn ang="0">
                    <a:pos x="13" y="28"/>
                  </a:cxn>
                  <a:cxn ang="0">
                    <a:pos x="21" y="27"/>
                  </a:cxn>
                  <a:cxn ang="0">
                    <a:pos x="23" y="35"/>
                  </a:cxn>
                  <a:cxn ang="0">
                    <a:pos x="28" y="50"/>
                  </a:cxn>
                  <a:cxn ang="0">
                    <a:pos x="20" y="49"/>
                  </a:cxn>
                  <a:cxn ang="0">
                    <a:pos x="21" y="41"/>
                  </a:cxn>
                  <a:cxn ang="0">
                    <a:pos x="29" y="42"/>
                  </a:cxn>
                  <a:cxn ang="0">
                    <a:pos x="36" y="35"/>
                  </a:cxn>
                  <a:cxn ang="0">
                    <a:pos x="28" y="36"/>
                  </a:cxn>
                  <a:cxn ang="0">
                    <a:pos x="27" y="28"/>
                  </a:cxn>
                  <a:cxn ang="0">
                    <a:pos x="35" y="27"/>
                  </a:cxn>
                  <a:cxn ang="0">
                    <a:pos x="36" y="35"/>
                  </a:cxn>
                  <a:cxn ang="0">
                    <a:pos x="42" y="50"/>
                  </a:cxn>
                  <a:cxn ang="0">
                    <a:pos x="34" y="49"/>
                  </a:cxn>
                  <a:cxn ang="0">
                    <a:pos x="35" y="41"/>
                  </a:cxn>
                  <a:cxn ang="0">
                    <a:pos x="43" y="42"/>
                  </a:cxn>
                  <a:cxn ang="0">
                    <a:pos x="50" y="35"/>
                  </a:cxn>
                  <a:cxn ang="0">
                    <a:pos x="42" y="36"/>
                  </a:cxn>
                  <a:cxn ang="0">
                    <a:pos x="41" y="28"/>
                  </a:cxn>
                  <a:cxn ang="0">
                    <a:pos x="49" y="27"/>
                  </a:cxn>
                  <a:cxn ang="0">
                    <a:pos x="50" y="35"/>
                  </a:cxn>
                  <a:cxn ang="0">
                    <a:pos x="61" y="22"/>
                  </a:cxn>
                  <a:cxn ang="0">
                    <a:pos x="45" y="20"/>
                  </a:cxn>
                  <a:cxn ang="0">
                    <a:pos x="64" y="15"/>
                  </a:cxn>
                  <a:cxn ang="0">
                    <a:pos x="57" y="49"/>
                  </a:cxn>
                  <a:cxn ang="0">
                    <a:pos x="49" y="50"/>
                  </a:cxn>
                  <a:cxn ang="0">
                    <a:pos x="48" y="42"/>
                  </a:cxn>
                  <a:cxn ang="0">
                    <a:pos x="56" y="41"/>
                  </a:cxn>
                  <a:cxn ang="0">
                    <a:pos x="57" y="49"/>
                  </a:cxn>
                  <a:cxn ang="0">
                    <a:pos x="63" y="36"/>
                  </a:cxn>
                  <a:cxn ang="0">
                    <a:pos x="55" y="35"/>
                  </a:cxn>
                  <a:cxn ang="0">
                    <a:pos x="56" y="27"/>
                  </a:cxn>
                  <a:cxn ang="0">
                    <a:pos x="64" y="28"/>
                  </a:cxn>
                </a:cxnLst>
                <a:rect l="0" t="0" r="r" b="b"/>
                <a:pathLst>
                  <a:path w="64" h="50">
                    <a:moveTo>
                      <a:pt x="64" y="14"/>
                    </a:move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2"/>
                      <a:pt x="44" y="10"/>
                      <a:pt x="32" y="10"/>
                    </a:cubicBezTo>
                    <a:cubicBezTo>
                      <a:pt x="19" y="10"/>
                      <a:pt x="18" y="12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"/>
                      <a:pt x="4" y="0"/>
                      <a:pt x="32" y="0"/>
                    </a:cubicBezTo>
                    <a:cubicBezTo>
                      <a:pt x="59" y="0"/>
                      <a:pt x="64" y="11"/>
                      <a:pt x="64" y="14"/>
                    </a:cubicBezTo>
                    <a:close/>
                    <a:moveTo>
                      <a:pt x="0" y="2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7" y="22"/>
                      <a:pt x="16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lose/>
                    <a:moveTo>
                      <a:pt x="9" y="35"/>
                    </a:moveTo>
                    <a:cubicBezTo>
                      <a:pt x="9" y="36"/>
                      <a:pt x="8" y="36"/>
                      <a:pt x="8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lnTo>
                      <a:pt x="9" y="35"/>
                    </a:lnTo>
                    <a:close/>
                    <a:moveTo>
                      <a:pt x="16" y="49"/>
                    </a:moveTo>
                    <a:cubicBezTo>
                      <a:pt x="16" y="49"/>
                      <a:pt x="15" y="50"/>
                      <a:pt x="15" y="50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0"/>
                      <a:pt x="7" y="49"/>
                      <a:pt x="7" y="49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7" y="41"/>
                      <a:pt x="7" y="41"/>
                      <a:pt x="8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6" y="41"/>
                      <a:pt x="16" y="42"/>
                    </a:cubicBezTo>
                    <a:lnTo>
                      <a:pt x="16" y="49"/>
                    </a:lnTo>
                    <a:close/>
                    <a:moveTo>
                      <a:pt x="23" y="35"/>
                    </a:moveTo>
                    <a:cubicBezTo>
                      <a:pt x="23" y="36"/>
                      <a:pt x="22" y="36"/>
                      <a:pt x="2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3" y="36"/>
                      <a:pt x="13" y="35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3" y="27"/>
                      <a:pt x="23" y="28"/>
                    </a:cubicBezTo>
                    <a:lnTo>
                      <a:pt x="23" y="35"/>
                    </a:lnTo>
                    <a:close/>
                    <a:moveTo>
                      <a:pt x="29" y="49"/>
                    </a:moveTo>
                    <a:cubicBezTo>
                      <a:pt x="29" y="49"/>
                      <a:pt x="29" y="50"/>
                      <a:pt x="28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0" y="49"/>
                      <a:pt x="20" y="4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1"/>
                      <a:pt x="21" y="41"/>
                      <a:pt x="21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2"/>
                    </a:cubicBezTo>
                    <a:lnTo>
                      <a:pt x="29" y="49"/>
                    </a:lnTo>
                    <a:close/>
                    <a:moveTo>
                      <a:pt x="36" y="35"/>
                    </a:moveTo>
                    <a:cubicBezTo>
                      <a:pt x="36" y="36"/>
                      <a:pt x="36" y="36"/>
                      <a:pt x="35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7" y="36"/>
                      <a:pt x="27" y="35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6" y="27"/>
                      <a:pt x="36" y="27"/>
                      <a:pt x="36" y="28"/>
                    </a:cubicBezTo>
                    <a:lnTo>
                      <a:pt x="36" y="35"/>
                    </a:lnTo>
                    <a:close/>
                    <a:moveTo>
                      <a:pt x="43" y="49"/>
                    </a:moveTo>
                    <a:cubicBezTo>
                      <a:pt x="43" y="49"/>
                      <a:pt x="43" y="50"/>
                      <a:pt x="42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4" y="41"/>
                      <a:pt x="35" y="41"/>
                      <a:pt x="35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3" y="41"/>
                      <a:pt x="43" y="42"/>
                    </a:cubicBezTo>
                    <a:lnTo>
                      <a:pt x="43" y="49"/>
                    </a:lnTo>
                    <a:close/>
                    <a:moveTo>
                      <a:pt x="50" y="35"/>
                    </a:moveTo>
                    <a:cubicBezTo>
                      <a:pt x="50" y="36"/>
                      <a:pt x="50" y="36"/>
                      <a:pt x="49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1" y="36"/>
                      <a:pt x="41" y="36"/>
                      <a:pt x="41" y="35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1" y="27"/>
                      <a:pt x="42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0" y="27"/>
                      <a:pt x="50" y="27"/>
                      <a:pt x="50" y="28"/>
                    </a:cubicBezTo>
                    <a:lnTo>
                      <a:pt x="50" y="35"/>
                    </a:lnTo>
                    <a:close/>
                    <a:moveTo>
                      <a:pt x="64" y="20"/>
                    </a:moveTo>
                    <a:cubicBezTo>
                      <a:pt x="64" y="21"/>
                      <a:pt x="63" y="22"/>
                      <a:pt x="61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22"/>
                      <a:pt x="45" y="21"/>
                      <a:pt x="45" y="2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64" y="15"/>
                      <a:pt x="64" y="15"/>
                      <a:pt x="64" y="15"/>
                    </a:cubicBezTo>
                    <a:lnTo>
                      <a:pt x="64" y="20"/>
                    </a:lnTo>
                    <a:close/>
                    <a:moveTo>
                      <a:pt x="57" y="49"/>
                    </a:moveTo>
                    <a:cubicBezTo>
                      <a:pt x="57" y="49"/>
                      <a:pt x="56" y="50"/>
                      <a:pt x="56" y="50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8" y="50"/>
                      <a:pt x="48" y="49"/>
                      <a:pt x="48" y="49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1"/>
                      <a:pt x="48" y="41"/>
                      <a:pt x="49" y="41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6" y="41"/>
                      <a:pt x="57" y="41"/>
                      <a:pt x="57" y="42"/>
                    </a:cubicBezTo>
                    <a:lnTo>
                      <a:pt x="57" y="49"/>
                    </a:lnTo>
                    <a:close/>
                    <a:moveTo>
                      <a:pt x="64" y="35"/>
                    </a:moveTo>
                    <a:cubicBezTo>
                      <a:pt x="64" y="36"/>
                      <a:pt x="63" y="36"/>
                      <a:pt x="63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5" y="36"/>
                      <a:pt x="55" y="36"/>
                      <a:pt x="55" y="35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6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4" y="27"/>
                      <a:pt x="64" y="28"/>
                    </a:cubicBezTo>
                    <a:lnTo>
                      <a:pt x="6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Group 32"/>
            <p:cNvGrpSpPr/>
            <p:nvPr/>
          </p:nvGrpSpPr>
          <p:grpSpPr>
            <a:xfrm>
              <a:off x="2094147" y="4451951"/>
              <a:ext cx="1184043" cy="1184043"/>
              <a:chOff x="1415817" y="3690318"/>
              <a:chExt cx="888032" cy="888032"/>
            </a:xfrm>
          </p:grpSpPr>
          <p:sp>
            <p:nvSpPr>
              <p:cNvPr id="53" name="Oval 33"/>
              <p:cNvSpPr/>
              <p:nvPr/>
            </p:nvSpPr>
            <p:spPr>
              <a:xfrm>
                <a:off x="1415817" y="3690318"/>
                <a:ext cx="888032" cy="888032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34"/>
              <p:cNvSpPr>
                <a:spLocks/>
              </p:cNvSpPr>
              <p:nvPr/>
            </p:nvSpPr>
            <p:spPr bwMode="auto">
              <a:xfrm>
                <a:off x="1662665" y="3991459"/>
                <a:ext cx="394336" cy="285750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2" y="44"/>
                  </a:cxn>
                  <a:cxn ang="0">
                    <a:pos x="61" y="45"/>
                  </a:cxn>
                  <a:cxn ang="0">
                    <a:pos x="60" y="44"/>
                  </a:cxn>
                  <a:cxn ang="0">
                    <a:pos x="45" y="30"/>
                  </a:cxn>
                  <a:cxn ang="0">
                    <a:pos x="45" y="36"/>
                  </a:cxn>
                  <a:cxn ang="0">
                    <a:pos x="35" y="46"/>
                  </a:cxn>
                  <a:cxn ang="0">
                    <a:pos x="10" y="46"/>
                  </a:cxn>
                  <a:cxn ang="0">
                    <a:pos x="0" y="36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5" y="0"/>
                  </a:cxn>
                  <a:cxn ang="0">
                    <a:pos x="45" y="10"/>
                  </a:cxn>
                  <a:cxn ang="0">
                    <a:pos x="45" y="16"/>
                  </a:cxn>
                  <a:cxn ang="0">
                    <a:pos x="60" y="2"/>
                  </a:cxn>
                  <a:cxn ang="0">
                    <a:pos x="61" y="1"/>
                  </a:cxn>
                  <a:cxn ang="0">
                    <a:pos x="62" y="1"/>
                  </a:cxn>
                  <a:cxn ang="0">
                    <a:pos x="64" y="4"/>
                  </a:cxn>
                  <a:cxn ang="0">
                    <a:pos x="64" y="42"/>
                  </a:cxn>
                </a:cxnLst>
                <a:rect l="0" t="0" r="r" b="b"/>
                <a:pathLst>
                  <a:path w="64" h="46">
                    <a:moveTo>
                      <a:pt x="64" y="42"/>
                    </a:moveTo>
                    <a:cubicBezTo>
                      <a:pt x="64" y="43"/>
                      <a:pt x="63" y="44"/>
                      <a:pt x="62" y="44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5"/>
                      <a:pt x="60" y="44"/>
                      <a:pt x="60" y="44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41"/>
                      <a:pt x="41" y="46"/>
                      <a:pt x="35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5" y="5"/>
                      <a:pt x="45" y="1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61" y="1"/>
                      <a:pt x="61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2"/>
                      <a:pt x="64" y="3"/>
                      <a:pt x="64" y="4"/>
                    </a:cubicBezTo>
                    <a:lnTo>
                      <a:pt x="64" y="4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35"/>
            <p:cNvGrpSpPr/>
            <p:nvPr/>
          </p:nvGrpSpPr>
          <p:grpSpPr>
            <a:xfrm>
              <a:off x="1544125" y="2759154"/>
              <a:ext cx="1184043" cy="1184043"/>
              <a:chOff x="1003300" y="2420720"/>
              <a:chExt cx="888032" cy="888032"/>
            </a:xfrm>
          </p:grpSpPr>
          <p:sp>
            <p:nvSpPr>
              <p:cNvPr id="51" name="Oval 36"/>
              <p:cNvSpPr/>
              <p:nvPr/>
            </p:nvSpPr>
            <p:spPr>
              <a:xfrm>
                <a:off x="1003300" y="2420720"/>
                <a:ext cx="888032" cy="88803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37"/>
              <p:cNvSpPr>
                <a:spLocks/>
              </p:cNvSpPr>
              <p:nvPr/>
            </p:nvSpPr>
            <p:spPr bwMode="auto">
              <a:xfrm>
                <a:off x="1264437" y="2694714"/>
                <a:ext cx="365758" cy="340044"/>
              </a:xfrm>
              <a:custGeom>
                <a:avLst/>
                <a:gdLst/>
                <a:ahLst/>
                <a:cxnLst>
                  <a:cxn ang="0">
                    <a:pos x="10" y="37"/>
                  </a:cxn>
                  <a:cxn ang="0">
                    <a:pos x="0" y="25"/>
                  </a:cxn>
                  <a:cxn ang="0">
                    <a:pos x="6" y="18"/>
                  </a:cxn>
                  <a:cxn ang="0">
                    <a:pos x="15" y="30"/>
                  </a:cxn>
                  <a:cxn ang="0">
                    <a:pos x="10" y="37"/>
                  </a:cxn>
                  <a:cxn ang="0">
                    <a:pos x="50" y="50"/>
                  </a:cxn>
                  <a:cxn ang="0">
                    <a:pos x="43" y="55"/>
                  </a:cxn>
                  <a:cxn ang="0">
                    <a:pos x="29" y="52"/>
                  </a:cxn>
                  <a:cxn ang="0">
                    <a:pos x="15" y="55"/>
                  </a:cxn>
                  <a:cxn ang="0">
                    <a:pos x="9" y="50"/>
                  </a:cxn>
                  <a:cxn ang="0">
                    <a:pos x="29" y="29"/>
                  </a:cxn>
                  <a:cxn ang="0">
                    <a:pos x="50" y="50"/>
                  </a:cxn>
                  <a:cxn ang="0">
                    <a:pos x="21" y="21"/>
                  </a:cxn>
                  <a:cxn ang="0">
                    <a:pos x="12" y="9"/>
                  </a:cxn>
                  <a:cxn ang="0">
                    <a:pos x="18" y="0"/>
                  </a:cxn>
                  <a:cxn ang="0">
                    <a:pos x="28" y="13"/>
                  </a:cxn>
                  <a:cxn ang="0">
                    <a:pos x="21" y="21"/>
                  </a:cxn>
                  <a:cxn ang="0">
                    <a:pos x="31" y="13"/>
                  </a:cxn>
                  <a:cxn ang="0">
                    <a:pos x="41" y="0"/>
                  </a:cxn>
                  <a:cxn ang="0">
                    <a:pos x="47" y="9"/>
                  </a:cxn>
                  <a:cxn ang="0">
                    <a:pos x="38" y="21"/>
                  </a:cxn>
                  <a:cxn ang="0">
                    <a:pos x="31" y="13"/>
                  </a:cxn>
                  <a:cxn ang="0">
                    <a:pos x="59" y="25"/>
                  </a:cxn>
                  <a:cxn ang="0">
                    <a:pos x="49" y="37"/>
                  </a:cxn>
                  <a:cxn ang="0">
                    <a:pos x="44" y="30"/>
                  </a:cxn>
                  <a:cxn ang="0">
                    <a:pos x="53" y="18"/>
                  </a:cxn>
                  <a:cxn ang="0">
                    <a:pos x="59" y="25"/>
                  </a:cxn>
                </a:cxnLst>
                <a:rect l="0" t="0" r="r" b="b"/>
                <a:pathLst>
                  <a:path w="59" h="55">
                    <a:moveTo>
                      <a:pt x="10" y="37"/>
                    </a:moveTo>
                    <a:cubicBezTo>
                      <a:pt x="4" y="37"/>
                      <a:pt x="0" y="30"/>
                      <a:pt x="0" y="25"/>
                    </a:cubicBezTo>
                    <a:cubicBezTo>
                      <a:pt x="0" y="21"/>
                      <a:pt x="2" y="18"/>
                      <a:pt x="6" y="18"/>
                    </a:cubicBezTo>
                    <a:cubicBezTo>
                      <a:pt x="11" y="18"/>
                      <a:pt x="15" y="25"/>
                      <a:pt x="15" y="30"/>
                    </a:cubicBezTo>
                    <a:cubicBezTo>
                      <a:pt x="15" y="33"/>
                      <a:pt x="14" y="37"/>
                      <a:pt x="10" y="37"/>
                    </a:cubicBezTo>
                    <a:close/>
                    <a:moveTo>
                      <a:pt x="50" y="50"/>
                    </a:moveTo>
                    <a:cubicBezTo>
                      <a:pt x="50" y="54"/>
                      <a:pt x="46" y="55"/>
                      <a:pt x="43" y="55"/>
                    </a:cubicBezTo>
                    <a:cubicBezTo>
                      <a:pt x="38" y="55"/>
                      <a:pt x="34" y="52"/>
                      <a:pt x="29" y="52"/>
                    </a:cubicBezTo>
                    <a:cubicBezTo>
                      <a:pt x="25" y="52"/>
                      <a:pt x="21" y="55"/>
                      <a:pt x="15" y="55"/>
                    </a:cubicBezTo>
                    <a:cubicBezTo>
                      <a:pt x="12" y="55"/>
                      <a:pt x="9" y="54"/>
                      <a:pt x="9" y="50"/>
                    </a:cubicBezTo>
                    <a:cubicBezTo>
                      <a:pt x="9" y="41"/>
                      <a:pt x="21" y="29"/>
                      <a:pt x="29" y="29"/>
                    </a:cubicBezTo>
                    <a:cubicBezTo>
                      <a:pt x="38" y="29"/>
                      <a:pt x="50" y="41"/>
                      <a:pt x="50" y="50"/>
                    </a:cubicBezTo>
                    <a:close/>
                    <a:moveTo>
                      <a:pt x="21" y="21"/>
                    </a:moveTo>
                    <a:cubicBezTo>
                      <a:pt x="15" y="21"/>
                      <a:pt x="12" y="14"/>
                      <a:pt x="12" y="9"/>
                    </a:cubicBezTo>
                    <a:cubicBezTo>
                      <a:pt x="12" y="5"/>
                      <a:pt x="14" y="0"/>
                      <a:pt x="18" y="0"/>
                    </a:cubicBezTo>
                    <a:cubicBezTo>
                      <a:pt x="24" y="0"/>
                      <a:pt x="28" y="8"/>
                      <a:pt x="28" y="13"/>
                    </a:cubicBezTo>
                    <a:cubicBezTo>
                      <a:pt x="28" y="17"/>
                      <a:pt x="26" y="21"/>
                      <a:pt x="21" y="21"/>
                    </a:cubicBezTo>
                    <a:close/>
                    <a:moveTo>
                      <a:pt x="31" y="13"/>
                    </a:moveTo>
                    <a:cubicBezTo>
                      <a:pt x="31" y="8"/>
                      <a:pt x="35" y="0"/>
                      <a:pt x="41" y="0"/>
                    </a:cubicBezTo>
                    <a:cubicBezTo>
                      <a:pt x="45" y="0"/>
                      <a:pt x="47" y="5"/>
                      <a:pt x="47" y="9"/>
                    </a:cubicBezTo>
                    <a:cubicBezTo>
                      <a:pt x="47" y="14"/>
                      <a:pt x="44" y="21"/>
                      <a:pt x="38" y="21"/>
                    </a:cubicBezTo>
                    <a:cubicBezTo>
                      <a:pt x="33" y="21"/>
                      <a:pt x="31" y="17"/>
                      <a:pt x="31" y="13"/>
                    </a:cubicBezTo>
                    <a:close/>
                    <a:moveTo>
                      <a:pt x="59" y="25"/>
                    </a:moveTo>
                    <a:cubicBezTo>
                      <a:pt x="59" y="30"/>
                      <a:pt x="55" y="37"/>
                      <a:pt x="49" y="37"/>
                    </a:cubicBezTo>
                    <a:cubicBezTo>
                      <a:pt x="45" y="37"/>
                      <a:pt x="44" y="33"/>
                      <a:pt x="44" y="30"/>
                    </a:cubicBezTo>
                    <a:cubicBezTo>
                      <a:pt x="44" y="25"/>
                      <a:pt x="48" y="18"/>
                      <a:pt x="53" y="18"/>
                    </a:cubicBezTo>
                    <a:cubicBezTo>
                      <a:pt x="57" y="18"/>
                      <a:pt x="59" y="21"/>
                      <a:pt x="59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89"/>
          <p:cNvGrpSpPr/>
          <p:nvPr/>
        </p:nvGrpSpPr>
        <p:grpSpPr>
          <a:xfrm>
            <a:off x="4575005" y="3194623"/>
            <a:ext cx="3627928" cy="481859"/>
            <a:chOff x="5831273" y="4278292"/>
            <a:chExt cx="4837237" cy="642478"/>
          </a:xfrm>
        </p:grpSpPr>
        <p:grpSp>
          <p:nvGrpSpPr>
            <p:cNvPr id="34" name="Group 67"/>
            <p:cNvGrpSpPr/>
            <p:nvPr/>
          </p:nvGrpSpPr>
          <p:grpSpPr>
            <a:xfrm>
              <a:off x="5831273" y="4294731"/>
              <a:ext cx="609600" cy="609600"/>
              <a:chOff x="5831273" y="5140838"/>
              <a:chExt cx="609600" cy="609600"/>
            </a:xfrm>
          </p:grpSpPr>
          <p:sp>
            <p:nvSpPr>
              <p:cNvPr id="38" name="Oval 68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4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9" name="Oval 69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70"/>
            <p:cNvGrpSpPr/>
            <p:nvPr/>
          </p:nvGrpSpPr>
          <p:grpSpPr>
            <a:xfrm>
              <a:off x="6440873" y="4278292"/>
              <a:ext cx="4227637" cy="642478"/>
              <a:chOff x="7284132" y="5074715"/>
              <a:chExt cx="2262955" cy="642478"/>
            </a:xfrm>
          </p:grpSpPr>
          <p:sp>
            <p:nvSpPr>
              <p:cNvPr id="36" name="TextBox 71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72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90"/>
          <p:cNvGrpSpPr/>
          <p:nvPr/>
        </p:nvGrpSpPr>
        <p:grpSpPr>
          <a:xfrm>
            <a:off x="4575005" y="2523838"/>
            <a:ext cx="3627928" cy="481859"/>
            <a:chOff x="5831273" y="3477735"/>
            <a:chExt cx="4837237" cy="642478"/>
          </a:xfrm>
        </p:grpSpPr>
        <p:grpSp>
          <p:nvGrpSpPr>
            <p:cNvPr id="28" name="Group 64"/>
            <p:cNvGrpSpPr/>
            <p:nvPr/>
          </p:nvGrpSpPr>
          <p:grpSpPr>
            <a:xfrm>
              <a:off x="5831273" y="3494174"/>
              <a:ext cx="609600" cy="609600"/>
              <a:chOff x="5831273" y="4138950"/>
              <a:chExt cx="609600" cy="609600"/>
            </a:xfrm>
          </p:grpSpPr>
          <p:sp>
            <p:nvSpPr>
              <p:cNvPr id="32" name="Oval 65"/>
              <p:cNvSpPr/>
              <p:nvPr/>
            </p:nvSpPr>
            <p:spPr>
              <a:xfrm>
                <a:off x="5831273" y="413895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3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Oval 66"/>
              <p:cNvSpPr/>
              <p:nvPr/>
            </p:nvSpPr>
            <p:spPr>
              <a:xfrm>
                <a:off x="5917446" y="4225125"/>
                <a:ext cx="437252" cy="437252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73"/>
            <p:cNvGrpSpPr/>
            <p:nvPr/>
          </p:nvGrpSpPr>
          <p:grpSpPr>
            <a:xfrm>
              <a:off x="6440873" y="3477735"/>
              <a:ext cx="4227637" cy="642478"/>
              <a:chOff x="7284132" y="5074715"/>
              <a:chExt cx="2262955" cy="642478"/>
            </a:xfrm>
          </p:grpSpPr>
          <p:sp>
            <p:nvSpPr>
              <p:cNvPr id="30" name="TextBox 74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75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91"/>
          <p:cNvGrpSpPr/>
          <p:nvPr/>
        </p:nvGrpSpPr>
        <p:grpSpPr>
          <a:xfrm>
            <a:off x="4575005" y="1853053"/>
            <a:ext cx="3627928" cy="481859"/>
            <a:chOff x="5831273" y="2307867"/>
            <a:chExt cx="4837237" cy="642478"/>
          </a:xfrm>
        </p:grpSpPr>
        <p:grpSp>
          <p:nvGrpSpPr>
            <p:cNvPr id="22" name="Group 61"/>
            <p:cNvGrpSpPr/>
            <p:nvPr/>
          </p:nvGrpSpPr>
          <p:grpSpPr>
            <a:xfrm>
              <a:off x="5831273" y="2324306"/>
              <a:ext cx="609600" cy="609600"/>
              <a:chOff x="5831273" y="3137061"/>
              <a:chExt cx="609600" cy="609600"/>
            </a:xfrm>
          </p:grpSpPr>
          <p:sp>
            <p:nvSpPr>
              <p:cNvPr id="26" name="Oval 62"/>
              <p:cNvSpPr/>
              <p:nvPr/>
            </p:nvSpPr>
            <p:spPr>
              <a:xfrm>
                <a:off x="5831273" y="3137061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7" name="Oval 63"/>
              <p:cNvSpPr/>
              <p:nvPr/>
            </p:nvSpPr>
            <p:spPr>
              <a:xfrm>
                <a:off x="5917446" y="3223236"/>
                <a:ext cx="437252" cy="437252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76"/>
            <p:cNvGrpSpPr/>
            <p:nvPr/>
          </p:nvGrpSpPr>
          <p:grpSpPr>
            <a:xfrm>
              <a:off x="6440873" y="2307867"/>
              <a:ext cx="4227637" cy="642478"/>
              <a:chOff x="7284132" y="5074715"/>
              <a:chExt cx="2262955" cy="642478"/>
            </a:xfrm>
          </p:grpSpPr>
          <p:sp>
            <p:nvSpPr>
              <p:cNvPr id="24" name="TextBox 77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78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92"/>
          <p:cNvGrpSpPr/>
          <p:nvPr/>
        </p:nvGrpSpPr>
        <p:grpSpPr>
          <a:xfrm>
            <a:off x="4575005" y="1182268"/>
            <a:ext cx="3627928" cy="481859"/>
            <a:chOff x="5831273" y="1576357"/>
            <a:chExt cx="4837237" cy="642478"/>
          </a:xfrm>
        </p:grpSpPr>
        <p:grpSp>
          <p:nvGrpSpPr>
            <p:cNvPr id="16" name="Group 58"/>
            <p:cNvGrpSpPr/>
            <p:nvPr/>
          </p:nvGrpSpPr>
          <p:grpSpPr>
            <a:xfrm>
              <a:off x="5831273" y="1592796"/>
              <a:ext cx="609600" cy="609600"/>
              <a:chOff x="5831273" y="2135171"/>
              <a:chExt cx="609600" cy="609600"/>
            </a:xfrm>
          </p:grpSpPr>
          <p:sp>
            <p:nvSpPr>
              <p:cNvPr id="20" name="Oval 59"/>
              <p:cNvSpPr/>
              <p:nvPr/>
            </p:nvSpPr>
            <p:spPr>
              <a:xfrm>
                <a:off x="5831273" y="2135171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" name="Oval 60"/>
              <p:cNvSpPr/>
              <p:nvPr/>
            </p:nvSpPr>
            <p:spPr>
              <a:xfrm>
                <a:off x="5917446" y="2221346"/>
                <a:ext cx="437252" cy="43725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79"/>
            <p:cNvGrpSpPr/>
            <p:nvPr/>
          </p:nvGrpSpPr>
          <p:grpSpPr>
            <a:xfrm>
              <a:off x="6440873" y="1576357"/>
              <a:ext cx="4227637" cy="642478"/>
              <a:chOff x="7284132" y="5074715"/>
              <a:chExt cx="2262955" cy="642478"/>
            </a:xfrm>
          </p:grpSpPr>
          <p:sp>
            <p:nvSpPr>
              <p:cNvPr id="18" name="TextBox 80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81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88"/>
          <p:cNvGrpSpPr/>
          <p:nvPr/>
        </p:nvGrpSpPr>
        <p:grpSpPr>
          <a:xfrm>
            <a:off x="4575005" y="3865407"/>
            <a:ext cx="3627928" cy="481859"/>
            <a:chOff x="5831273" y="5153876"/>
            <a:chExt cx="4837237" cy="642478"/>
          </a:xfrm>
        </p:grpSpPr>
        <p:grpSp>
          <p:nvGrpSpPr>
            <p:cNvPr id="10" name="Group 82"/>
            <p:cNvGrpSpPr/>
            <p:nvPr/>
          </p:nvGrpSpPr>
          <p:grpSpPr>
            <a:xfrm>
              <a:off x="5831273" y="5170315"/>
              <a:ext cx="609600" cy="609600"/>
              <a:chOff x="5831273" y="5140838"/>
              <a:chExt cx="609600" cy="609600"/>
            </a:xfrm>
          </p:grpSpPr>
          <p:sp>
            <p:nvSpPr>
              <p:cNvPr id="14" name="Oval 83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5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5">
                        <a:lumMod val="100000"/>
                      </a:schemeClr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" name="Oval 84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5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5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85"/>
            <p:cNvGrpSpPr/>
            <p:nvPr/>
          </p:nvGrpSpPr>
          <p:grpSpPr>
            <a:xfrm>
              <a:off x="6440873" y="5153876"/>
              <a:ext cx="4227637" cy="642478"/>
              <a:chOff x="7284132" y="5074715"/>
              <a:chExt cx="2262955" cy="642478"/>
            </a:xfrm>
          </p:grpSpPr>
          <p:sp>
            <p:nvSpPr>
              <p:cNvPr id="12" name="TextBox 86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87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7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321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29124" y="1320718"/>
            <a:ext cx="2200912" cy="2853883"/>
            <a:chOff x="3529124" y="1320718"/>
            <a:chExt cx="2200912" cy="2853883"/>
          </a:xfrm>
        </p:grpSpPr>
        <p:grpSp>
          <p:nvGrpSpPr>
            <p:cNvPr id="4" name="Group 1"/>
            <p:cNvGrpSpPr/>
            <p:nvPr/>
          </p:nvGrpSpPr>
          <p:grpSpPr>
            <a:xfrm rot="20615408">
              <a:off x="3529124" y="1320718"/>
              <a:ext cx="2200912" cy="2853883"/>
              <a:chOff x="4722996" y="2167445"/>
              <a:chExt cx="2934549" cy="3805177"/>
            </a:xfrm>
          </p:grpSpPr>
          <p:sp>
            <p:nvSpPr>
              <p:cNvPr id="24" name="Freeform: Shape 3"/>
              <p:cNvSpPr>
                <a:spLocks/>
              </p:cNvSpPr>
              <p:nvPr/>
            </p:nvSpPr>
            <p:spPr bwMode="gray">
              <a:xfrm flipH="1">
                <a:off x="4722996" y="4779331"/>
                <a:ext cx="2161276" cy="675920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5" name="Freeform: Shape 4"/>
              <p:cNvSpPr>
                <a:spLocks/>
              </p:cNvSpPr>
              <p:nvPr/>
            </p:nvSpPr>
            <p:spPr bwMode="gray">
              <a:xfrm rot="18000000" flipH="1">
                <a:off x="5756352" y="4555415"/>
                <a:ext cx="2159883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6" name="Freeform: Shape 5"/>
              <p:cNvSpPr>
                <a:spLocks/>
              </p:cNvSpPr>
              <p:nvPr/>
            </p:nvSpPr>
            <p:spPr bwMode="gray">
              <a:xfrm rot="14400000" flipH="1">
                <a:off x="6044237" y="3416364"/>
                <a:ext cx="2159884" cy="674529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6"/>
              <p:cNvSpPr>
                <a:spLocks/>
              </p:cNvSpPr>
              <p:nvPr/>
            </p:nvSpPr>
            <p:spPr bwMode="gray">
              <a:xfrm rot="10800000" flipH="1">
                <a:off x="5496269" y="2651434"/>
                <a:ext cx="2161276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7"/>
              <p:cNvSpPr>
                <a:spLocks/>
              </p:cNvSpPr>
              <p:nvPr/>
            </p:nvSpPr>
            <p:spPr bwMode="gray">
              <a:xfrm rot="7200000" flipH="1">
                <a:off x="4401726" y="2910121"/>
                <a:ext cx="2159884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8"/>
              <p:cNvSpPr>
                <a:spLocks/>
              </p:cNvSpPr>
              <p:nvPr/>
            </p:nvSpPr>
            <p:spPr bwMode="gray">
              <a:xfrm rot="3600000" flipH="1">
                <a:off x="4111056" y="3974068"/>
                <a:ext cx="2161274" cy="675920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5" name="Oval 10"/>
            <p:cNvSpPr>
              <a:spLocks/>
            </p:cNvSpPr>
            <p:nvPr/>
          </p:nvSpPr>
          <p:spPr bwMode="gray">
            <a:xfrm flipH="1">
              <a:off x="3988272" y="2119908"/>
              <a:ext cx="1255499" cy="125550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</a:t>
              </a:r>
              <a:b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730035" y="1474507"/>
            <a:ext cx="1873209" cy="2502930"/>
            <a:chOff x="5730035" y="1474507"/>
            <a:chExt cx="1873209" cy="2502930"/>
          </a:xfrm>
        </p:grpSpPr>
        <p:grpSp>
          <p:nvGrpSpPr>
            <p:cNvPr id="6" name="Group 24"/>
            <p:cNvGrpSpPr/>
            <p:nvPr/>
          </p:nvGrpSpPr>
          <p:grpSpPr>
            <a:xfrm>
              <a:off x="5730035" y="2401170"/>
              <a:ext cx="1873209" cy="649603"/>
              <a:chOff x="7645890" y="3344328"/>
              <a:chExt cx="2122517" cy="866137"/>
            </a:xfrm>
          </p:grpSpPr>
          <p:sp>
            <p:nvSpPr>
              <p:cNvPr id="22" name="TextBox 25"/>
              <p:cNvSpPr txBox="1">
                <a:spLocks/>
              </p:cNvSpPr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26"/>
              <p:cNvSpPr txBox="1">
                <a:spLocks/>
              </p:cNvSpPr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8" name="Group 43"/>
            <p:cNvGrpSpPr/>
            <p:nvPr/>
          </p:nvGrpSpPr>
          <p:grpSpPr>
            <a:xfrm>
              <a:off x="5730035" y="3327834"/>
              <a:ext cx="1873209" cy="649603"/>
              <a:chOff x="7645890" y="3344328"/>
              <a:chExt cx="2122517" cy="866137"/>
            </a:xfrm>
          </p:grpSpPr>
          <p:sp>
            <p:nvSpPr>
              <p:cNvPr id="18" name="TextBox 44"/>
              <p:cNvSpPr txBox="1">
                <a:spLocks/>
              </p:cNvSpPr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45"/>
              <p:cNvSpPr txBox="1">
                <a:spLocks/>
              </p:cNvSpPr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0" name="Group 49"/>
            <p:cNvGrpSpPr/>
            <p:nvPr/>
          </p:nvGrpSpPr>
          <p:grpSpPr>
            <a:xfrm>
              <a:off x="5730035" y="1474507"/>
              <a:ext cx="1873209" cy="649603"/>
              <a:chOff x="7645890" y="3344328"/>
              <a:chExt cx="2122517" cy="866137"/>
            </a:xfrm>
          </p:grpSpPr>
          <p:sp>
            <p:nvSpPr>
              <p:cNvPr id="14" name="TextBox 50"/>
              <p:cNvSpPr txBox="1">
                <a:spLocks/>
              </p:cNvSpPr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51"/>
              <p:cNvSpPr txBox="1">
                <a:spLocks/>
              </p:cNvSpPr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rmAutofit fontScale="925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1736685" y="1474507"/>
            <a:ext cx="1792439" cy="2502930"/>
            <a:chOff x="1736685" y="1474507"/>
            <a:chExt cx="1792439" cy="2502930"/>
          </a:xfrm>
        </p:grpSpPr>
        <p:grpSp>
          <p:nvGrpSpPr>
            <p:cNvPr id="7" name="Group 28"/>
            <p:cNvGrpSpPr/>
            <p:nvPr/>
          </p:nvGrpSpPr>
          <p:grpSpPr>
            <a:xfrm>
              <a:off x="1736685" y="2401170"/>
              <a:ext cx="1792439" cy="649603"/>
              <a:chOff x="2378292" y="4060687"/>
              <a:chExt cx="2389919" cy="866137"/>
            </a:xfrm>
          </p:grpSpPr>
          <p:sp>
            <p:nvSpPr>
              <p:cNvPr id="20" name="TextBox 29"/>
              <p:cNvSpPr txBox="1">
                <a:spLocks/>
              </p:cNvSpPr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2A465C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42"/>
              <p:cNvSpPr txBox="1">
                <a:spLocks/>
              </p:cNvSpPr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9" name="Group 46"/>
            <p:cNvGrpSpPr/>
            <p:nvPr/>
          </p:nvGrpSpPr>
          <p:grpSpPr>
            <a:xfrm>
              <a:off x="1736685" y="3327834"/>
              <a:ext cx="1792439" cy="649603"/>
              <a:chOff x="2378292" y="4060687"/>
              <a:chExt cx="2389919" cy="866137"/>
            </a:xfrm>
          </p:grpSpPr>
          <p:sp>
            <p:nvSpPr>
              <p:cNvPr id="16" name="TextBox 47"/>
              <p:cNvSpPr txBox="1">
                <a:spLocks/>
              </p:cNvSpPr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48"/>
              <p:cNvSpPr txBox="1">
                <a:spLocks/>
              </p:cNvSpPr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1" name="Group 52"/>
            <p:cNvGrpSpPr/>
            <p:nvPr/>
          </p:nvGrpSpPr>
          <p:grpSpPr>
            <a:xfrm>
              <a:off x="1736685" y="1474507"/>
              <a:ext cx="1792439" cy="649603"/>
              <a:chOff x="2378292" y="4060687"/>
              <a:chExt cx="2389919" cy="866137"/>
            </a:xfrm>
          </p:grpSpPr>
          <p:sp>
            <p:nvSpPr>
              <p:cNvPr id="12" name="TextBox 53"/>
              <p:cNvSpPr txBox="1">
                <a:spLocks/>
              </p:cNvSpPr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83838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54"/>
              <p:cNvSpPr txBox="1">
                <a:spLocks/>
              </p:cNvSpPr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rmAutofit fontScale="77500" lnSpcReduction="20000"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78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1765470" y="3075225"/>
            <a:ext cx="5814004" cy="1143708"/>
            <a:chOff x="1765470" y="3075225"/>
            <a:chExt cx="5814004" cy="1143708"/>
          </a:xfrm>
        </p:grpSpPr>
        <p:sp>
          <p:nvSpPr>
            <p:cNvPr id="12" name="Arrow: Notched Right 70"/>
            <p:cNvSpPr/>
            <p:nvPr/>
          </p:nvSpPr>
          <p:spPr bwMode="auto">
            <a:xfrm flipH="1">
              <a:off x="1855319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Arrow: Notched Right 71"/>
            <p:cNvSpPr/>
            <p:nvPr/>
          </p:nvSpPr>
          <p:spPr bwMode="auto">
            <a:xfrm flipH="1">
              <a:off x="1765470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Arrow: Notched Right 73"/>
            <p:cNvSpPr/>
            <p:nvPr/>
          </p:nvSpPr>
          <p:spPr bwMode="auto">
            <a:xfrm flipH="1">
              <a:off x="3264832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Arrow: Notched Right 74"/>
            <p:cNvSpPr/>
            <p:nvPr/>
          </p:nvSpPr>
          <p:spPr bwMode="auto">
            <a:xfrm flipH="1">
              <a:off x="3174983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Arrow: Notched Right 76"/>
            <p:cNvSpPr/>
            <p:nvPr/>
          </p:nvSpPr>
          <p:spPr bwMode="auto">
            <a:xfrm flipH="1">
              <a:off x="4672472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Arrow: Notched Right 77"/>
            <p:cNvSpPr/>
            <p:nvPr/>
          </p:nvSpPr>
          <p:spPr bwMode="auto">
            <a:xfrm flipH="1">
              <a:off x="4582623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6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Arrow: Notched Right 79"/>
            <p:cNvSpPr/>
            <p:nvPr/>
          </p:nvSpPr>
          <p:spPr bwMode="auto">
            <a:xfrm flipH="1">
              <a:off x="6081984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5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Arrow: Notched Right 80"/>
            <p:cNvSpPr/>
            <p:nvPr/>
          </p:nvSpPr>
          <p:spPr bwMode="auto">
            <a:xfrm flipH="1">
              <a:off x="5992135" y="3075225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20" name="Group 81"/>
            <p:cNvGrpSpPr/>
            <p:nvPr/>
          </p:nvGrpSpPr>
          <p:grpSpPr>
            <a:xfrm>
              <a:off x="2448986" y="3314020"/>
              <a:ext cx="220309" cy="423132"/>
              <a:chOff x="4486276" y="4586288"/>
              <a:chExt cx="100012" cy="192087"/>
            </a:xfrm>
            <a:solidFill>
              <a:schemeClr val="bg1"/>
            </a:solidFill>
          </p:grpSpPr>
          <p:sp>
            <p:nvSpPr>
              <p:cNvPr id="63" name="Freeform: Shape 82"/>
              <p:cNvSpPr>
                <a:spLocks/>
              </p:cNvSpPr>
              <p:nvPr/>
            </p:nvSpPr>
            <p:spPr bwMode="auto">
              <a:xfrm>
                <a:off x="4494213" y="4586288"/>
                <a:ext cx="92075" cy="77787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11" y="3"/>
                  </a:cxn>
                  <a:cxn ang="0">
                    <a:pos x="1" y="12"/>
                  </a:cxn>
                  <a:cxn ang="0">
                    <a:pos x="0" y="14"/>
                  </a:cxn>
                  <a:cxn ang="0">
                    <a:pos x="1" y="24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4" y="27"/>
                  </a:cxn>
                  <a:cxn ang="0">
                    <a:pos x="5" y="26"/>
                  </a:cxn>
                  <a:cxn ang="0">
                    <a:pos x="6" y="24"/>
                  </a:cxn>
                  <a:cxn ang="0">
                    <a:pos x="7" y="16"/>
                  </a:cxn>
                  <a:cxn ang="0">
                    <a:pos x="13" y="11"/>
                  </a:cxn>
                  <a:cxn ang="0">
                    <a:pos x="14" y="11"/>
                  </a:cxn>
                  <a:cxn ang="0">
                    <a:pos x="16" y="14"/>
                  </a:cxn>
                  <a:cxn ang="0">
                    <a:pos x="16" y="17"/>
                  </a:cxn>
                  <a:cxn ang="0">
                    <a:pos x="12" y="22"/>
                  </a:cxn>
                  <a:cxn ang="0">
                    <a:pos x="13" y="25"/>
                  </a:cxn>
                  <a:cxn ang="0">
                    <a:pos x="14" y="25"/>
                  </a:cxn>
                  <a:cxn ang="0">
                    <a:pos x="16" y="25"/>
                  </a:cxn>
                  <a:cxn ang="0">
                    <a:pos x="22" y="17"/>
                  </a:cxn>
                  <a:cxn ang="0">
                    <a:pos x="29" y="11"/>
                  </a:cxn>
                  <a:cxn ang="0">
                    <a:pos x="30" y="11"/>
                  </a:cxn>
                  <a:cxn ang="0">
                    <a:pos x="32" y="9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4" y="2"/>
                  </a:cxn>
                </a:cxnLst>
                <a:rect l="0" t="0" r="r" b="b"/>
                <a:pathLst>
                  <a:path w="32" h="27">
                    <a:moveTo>
                      <a:pt x="24" y="2"/>
                    </a:moveTo>
                    <a:cubicBezTo>
                      <a:pt x="24" y="2"/>
                      <a:pt x="13" y="2"/>
                      <a:pt x="11" y="3"/>
                    </a:cubicBezTo>
                    <a:cubicBezTo>
                      <a:pt x="9" y="3"/>
                      <a:pt x="1" y="12"/>
                      <a:pt x="1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3" y="27"/>
                      <a:pt x="4" y="27"/>
                    </a:cubicBezTo>
                    <a:cubicBezTo>
                      <a:pt x="4" y="27"/>
                      <a:pt x="5" y="26"/>
                      <a:pt x="5" y="26"/>
                    </a:cubicBezTo>
                    <a:cubicBezTo>
                      <a:pt x="6" y="25"/>
                      <a:pt x="6" y="25"/>
                      <a:pt x="6" y="2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4" y="10"/>
                      <a:pt x="14" y="11"/>
                    </a:cubicBezTo>
                    <a:cubicBezTo>
                      <a:pt x="15" y="12"/>
                      <a:pt x="16" y="13"/>
                      <a:pt x="16" y="14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2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2" y="11"/>
                      <a:pt x="32" y="9"/>
                    </a:cubicBezTo>
                    <a:cubicBezTo>
                      <a:pt x="32" y="6"/>
                      <a:pt x="32" y="3"/>
                      <a:pt x="32" y="2"/>
                    </a:cubicBezTo>
                    <a:cubicBezTo>
                      <a:pt x="32" y="0"/>
                      <a:pt x="30" y="0"/>
                      <a:pt x="30" y="0"/>
                    </a:cubicBez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83"/>
              <p:cNvSpPr>
                <a:spLocks/>
              </p:cNvSpPr>
              <p:nvPr/>
            </p:nvSpPr>
            <p:spPr bwMode="auto">
              <a:xfrm>
                <a:off x="4486276" y="4689475"/>
                <a:ext cx="88900" cy="8890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18" y="29"/>
                  </a:cxn>
                  <a:cxn ang="0">
                    <a:pos x="16" y="0"/>
                  </a:cxn>
                  <a:cxn ang="0">
                    <a:pos x="22" y="22"/>
                  </a:cxn>
                  <a:cxn ang="0">
                    <a:pos x="18" y="24"/>
                  </a:cxn>
                  <a:cxn ang="0">
                    <a:pos x="17" y="26"/>
                  </a:cxn>
                  <a:cxn ang="0">
                    <a:pos x="16" y="24"/>
                  </a:cxn>
                  <a:cxn ang="0">
                    <a:pos x="12" y="25"/>
                  </a:cxn>
                  <a:cxn ang="0">
                    <a:pos x="10" y="23"/>
                  </a:cxn>
                  <a:cxn ang="0">
                    <a:pos x="11" y="22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9" y="21"/>
                  </a:cxn>
                  <a:cxn ang="0">
                    <a:pos x="19" y="18"/>
                  </a:cxn>
                  <a:cxn ang="0">
                    <a:pos x="17" y="17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7" y="14"/>
                  </a:cxn>
                  <a:cxn ang="0">
                    <a:pos x="8" y="10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14" y="8"/>
                  </a:cxn>
                  <a:cxn ang="0">
                    <a:pos x="17" y="8"/>
                  </a:cxn>
                  <a:cxn ang="0">
                    <a:pos x="19" y="9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4" y="10"/>
                  </a:cxn>
                  <a:cxn ang="0">
                    <a:pos x="11" y="11"/>
                  </a:cxn>
                  <a:cxn ang="0">
                    <a:pos x="11" y="13"/>
                  </a:cxn>
                  <a:cxn ang="0">
                    <a:pos x="12" y="14"/>
                  </a:cxn>
                  <a:cxn ang="0">
                    <a:pos x="15" y="14"/>
                  </a:cxn>
                  <a:cxn ang="0">
                    <a:pos x="18" y="14"/>
                  </a:cxn>
                  <a:cxn ang="0">
                    <a:pos x="23" y="17"/>
                  </a:cxn>
                </a:cxnLst>
                <a:rect l="0" t="0" r="r" b="b"/>
                <a:pathLst>
                  <a:path w="31" h="31">
                    <a:moveTo>
                      <a:pt x="16" y="0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3" y="7"/>
                      <a:pt x="0" y="14"/>
                      <a:pt x="2" y="20"/>
                    </a:cubicBezTo>
                    <a:cubicBezTo>
                      <a:pt x="4" y="28"/>
                      <a:pt x="11" y="31"/>
                      <a:pt x="18" y="29"/>
                    </a:cubicBezTo>
                    <a:cubicBezTo>
                      <a:pt x="26" y="27"/>
                      <a:pt x="31" y="21"/>
                      <a:pt x="29" y="13"/>
                    </a:cubicBezTo>
                    <a:cubicBezTo>
                      <a:pt x="27" y="8"/>
                      <a:pt x="21" y="2"/>
                      <a:pt x="16" y="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2" y="21"/>
                      <a:pt x="22" y="22"/>
                    </a:cubicBezTo>
                    <a:cubicBezTo>
                      <a:pt x="21" y="22"/>
                      <a:pt x="20" y="23"/>
                      <a:pt x="20" y="23"/>
                    </a:cubicBezTo>
                    <a:cubicBezTo>
                      <a:pt x="19" y="23"/>
                      <a:pt x="18" y="24"/>
                      <a:pt x="18" y="2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5"/>
                      <a:pt x="15" y="25"/>
                      <a:pt x="14" y="25"/>
                    </a:cubicBezTo>
                    <a:cubicBezTo>
                      <a:pt x="14" y="25"/>
                      <a:pt x="13" y="25"/>
                      <a:pt x="12" y="25"/>
                    </a:cubicBezTo>
                    <a:cubicBezTo>
                      <a:pt x="11" y="25"/>
                      <a:pt x="11" y="24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2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2" y="22"/>
                    </a:cubicBezTo>
                    <a:cubicBezTo>
                      <a:pt x="12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2"/>
                      <a:pt x="16" y="22"/>
                      <a:pt x="17" y="22"/>
                    </a:cubicBezTo>
                    <a:cubicBezTo>
                      <a:pt x="17" y="22"/>
                      <a:pt x="17" y="21"/>
                      <a:pt x="18" y="21"/>
                    </a:cubicBezTo>
                    <a:cubicBezTo>
                      <a:pt x="18" y="21"/>
                      <a:pt x="18" y="21"/>
                      <a:pt x="19" y="21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4" y="17"/>
                      <a:pt x="13" y="17"/>
                      <a:pt x="13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9" y="16"/>
                      <a:pt x="8" y="16"/>
                      <a:pt x="8" y="16"/>
                    </a:cubicBezTo>
                    <a:cubicBezTo>
                      <a:pt x="8" y="15"/>
                      <a:pt x="7" y="15"/>
                      <a:pt x="7" y="14"/>
                    </a:cubicBezTo>
                    <a:cubicBezTo>
                      <a:pt x="7" y="13"/>
                      <a:pt x="7" y="13"/>
                      <a:pt x="7" y="12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1" y="9"/>
                      <a:pt x="11" y="9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7"/>
                      <a:pt x="17" y="8"/>
                      <a:pt x="17" y="8"/>
                    </a:cubicBezTo>
                    <a:cubicBezTo>
                      <a:pt x="18" y="8"/>
                      <a:pt x="18" y="8"/>
                      <a:pt x="19" y="8"/>
                    </a:cubicBezTo>
                    <a:cubicBezTo>
                      <a:pt x="19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6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6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20" y="14"/>
                      <a:pt x="20" y="15"/>
                      <a:pt x="21" y="15"/>
                    </a:cubicBezTo>
                    <a:cubicBezTo>
                      <a:pt x="22" y="16"/>
                      <a:pt x="22" y="16"/>
                      <a:pt x="23" y="17"/>
                    </a:cubicBezTo>
                    <a:cubicBezTo>
                      <a:pt x="23" y="18"/>
                      <a:pt x="23" y="19"/>
                      <a:pt x="23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84"/>
              <p:cNvSpPr>
                <a:spLocks/>
              </p:cNvSpPr>
              <p:nvPr/>
            </p:nvSpPr>
            <p:spPr bwMode="auto">
              <a:xfrm>
                <a:off x="4491038" y="4660900"/>
                <a:ext cx="38100" cy="31750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9" y="10"/>
                  </a:cxn>
                  <a:cxn ang="0">
                    <a:pos x="13" y="9"/>
                  </a:cxn>
                  <a:cxn ang="0">
                    <a:pos x="13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3"/>
                  </a:cxn>
                  <a:cxn ang="0">
                    <a:pos x="8" y="2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1" y="5"/>
                  </a:cxn>
                  <a:cxn ang="0">
                    <a:pos x="5" y="11"/>
                  </a:cxn>
                </a:cxnLst>
                <a:rect l="0" t="0" r="r" b="b"/>
                <a:pathLst>
                  <a:path w="13" h="11">
                    <a:moveTo>
                      <a:pt x="5" y="11"/>
                    </a:moveTo>
                    <a:cubicBezTo>
                      <a:pt x="5" y="11"/>
                      <a:pt x="9" y="10"/>
                      <a:pt x="9" y="10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4"/>
                      <a:pt x="13" y="2"/>
                    </a:cubicBezTo>
                    <a:cubicBezTo>
                      <a:pt x="13" y="0"/>
                      <a:pt x="11" y="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7" y="1"/>
                      <a:pt x="6" y="2"/>
                      <a:pt x="6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3" y="3"/>
                      <a:pt x="0" y="3"/>
                      <a:pt x="1" y="5"/>
                    </a:cubicBezTo>
                    <a:cubicBezTo>
                      <a:pt x="3" y="7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85"/>
            <p:cNvGrpSpPr/>
            <p:nvPr/>
          </p:nvGrpSpPr>
          <p:grpSpPr>
            <a:xfrm>
              <a:off x="3835134" y="3320213"/>
              <a:ext cx="267036" cy="410820"/>
              <a:chOff x="4235451" y="4579938"/>
              <a:chExt cx="123825" cy="190499"/>
            </a:xfrm>
            <a:solidFill>
              <a:schemeClr val="bg1"/>
            </a:solidFill>
          </p:grpSpPr>
          <p:sp>
            <p:nvSpPr>
              <p:cNvPr id="59" name="Freeform: Shape 86"/>
              <p:cNvSpPr>
                <a:spLocks/>
              </p:cNvSpPr>
              <p:nvPr/>
            </p:nvSpPr>
            <p:spPr bwMode="auto">
              <a:xfrm>
                <a:off x="4235451" y="4721225"/>
                <a:ext cx="123825" cy="492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7"/>
                  </a:cxn>
                  <a:cxn ang="0">
                    <a:pos x="12" y="16"/>
                  </a:cxn>
                  <a:cxn ang="0">
                    <a:pos x="30" y="15"/>
                  </a:cxn>
                  <a:cxn ang="0">
                    <a:pos x="43" y="3"/>
                  </a:cxn>
                  <a:cxn ang="0">
                    <a:pos x="40" y="2"/>
                  </a:cxn>
                  <a:cxn ang="0">
                    <a:pos x="33" y="8"/>
                  </a:cxn>
                  <a:cxn ang="0">
                    <a:pos x="17" y="7"/>
                  </a:cxn>
                  <a:cxn ang="0">
                    <a:pos x="30" y="5"/>
                  </a:cxn>
                  <a:cxn ang="0">
                    <a:pos x="28" y="2"/>
                  </a:cxn>
                  <a:cxn ang="0">
                    <a:pos x="15" y="2"/>
                  </a:cxn>
                  <a:cxn ang="0">
                    <a:pos x="7" y="1"/>
                  </a:cxn>
                  <a:cxn ang="0">
                    <a:pos x="0" y="8"/>
                  </a:cxn>
                </a:cxnLst>
                <a:rect l="0" t="0" r="r" b="b"/>
                <a:pathLst>
                  <a:path w="43" h="17">
                    <a:moveTo>
                      <a:pt x="0" y="8"/>
                    </a:moveTo>
                    <a:cubicBezTo>
                      <a:pt x="0" y="11"/>
                      <a:pt x="5" y="16"/>
                      <a:pt x="8" y="17"/>
                    </a:cubicBezTo>
                    <a:cubicBezTo>
                      <a:pt x="9" y="17"/>
                      <a:pt x="10" y="16"/>
                      <a:pt x="12" y="16"/>
                    </a:cubicBezTo>
                    <a:cubicBezTo>
                      <a:pt x="12" y="16"/>
                      <a:pt x="26" y="17"/>
                      <a:pt x="30" y="15"/>
                    </a:cubicBezTo>
                    <a:cubicBezTo>
                      <a:pt x="33" y="14"/>
                      <a:pt x="43" y="5"/>
                      <a:pt x="43" y="3"/>
                    </a:cubicBezTo>
                    <a:cubicBezTo>
                      <a:pt x="43" y="1"/>
                      <a:pt x="42" y="0"/>
                      <a:pt x="40" y="2"/>
                    </a:cubicBezTo>
                    <a:cubicBezTo>
                      <a:pt x="37" y="3"/>
                      <a:pt x="35" y="6"/>
                      <a:pt x="33" y="8"/>
                    </a:cubicBezTo>
                    <a:cubicBezTo>
                      <a:pt x="29" y="11"/>
                      <a:pt x="21" y="12"/>
                      <a:pt x="17" y="7"/>
                    </a:cubicBezTo>
                    <a:cubicBezTo>
                      <a:pt x="17" y="7"/>
                      <a:pt x="28" y="8"/>
                      <a:pt x="30" y="5"/>
                    </a:cubicBezTo>
                    <a:cubicBezTo>
                      <a:pt x="31" y="3"/>
                      <a:pt x="30" y="1"/>
                      <a:pt x="28" y="2"/>
                    </a:cubicBezTo>
                    <a:cubicBezTo>
                      <a:pt x="26" y="2"/>
                      <a:pt x="17" y="2"/>
                      <a:pt x="15" y="2"/>
                    </a:cubicBezTo>
                    <a:cubicBezTo>
                      <a:pt x="12" y="1"/>
                      <a:pt x="8" y="0"/>
                      <a:pt x="7" y="1"/>
                    </a:cubicBezTo>
                    <a:cubicBezTo>
                      <a:pt x="5" y="2"/>
                      <a:pt x="1" y="5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87"/>
              <p:cNvSpPr>
                <a:spLocks/>
              </p:cNvSpPr>
              <p:nvPr/>
            </p:nvSpPr>
            <p:spPr bwMode="auto">
              <a:xfrm>
                <a:off x="4281488" y="4695825"/>
                <a:ext cx="49213" cy="1905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2" y="4"/>
                  </a:cxn>
                  <a:cxn ang="0">
                    <a:pos x="15" y="4"/>
                  </a:cxn>
                  <a:cxn ang="0">
                    <a:pos x="17" y="2"/>
                  </a:cxn>
                  <a:cxn ang="0">
                    <a:pos x="15" y="0"/>
                  </a:cxn>
                </a:cxnLst>
                <a:rect l="0" t="0" r="r" b="b"/>
                <a:pathLst>
                  <a:path w="17" h="7">
                    <a:moveTo>
                      <a:pt x="1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6"/>
                      <a:pt x="6" y="7"/>
                      <a:pt x="9" y="7"/>
                    </a:cubicBezTo>
                    <a:cubicBezTo>
                      <a:pt x="11" y="7"/>
                      <a:pt x="13" y="6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3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88"/>
              <p:cNvSpPr>
                <a:spLocks/>
              </p:cNvSpPr>
              <p:nvPr/>
            </p:nvSpPr>
            <p:spPr bwMode="auto">
              <a:xfrm>
                <a:off x="4260851" y="4579938"/>
                <a:ext cx="88900" cy="10001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6"/>
                  </a:cxn>
                  <a:cxn ang="0">
                    <a:pos x="7" y="35"/>
                  </a:cxn>
                  <a:cxn ang="0">
                    <a:pos x="25" y="35"/>
                  </a:cxn>
                  <a:cxn ang="0">
                    <a:pos x="31" y="16"/>
                  </a:cxn>
                  <a:cxn ang="0">
                    <a:pos x="16" y="0"/>
                  </a:cxn>
                  <a:cxn ang="0">
                    <a:pos x="19" y="21"/>
                  </a:cxn>
                  <a:cxn ang="0">
                    <a:pos x="16" y="19"/>
                  </a:cxn>
                  <a:cxn ang="0">
                    <a:pos x="12" y="21"/>
                  </a:cxn>
                  <a:cxn ang="0">
                    <a:pos x="12" y="17"/>
                  </a:cxn>
                  <a:cxn ang="0">
                    <a:pos x="9" y="14"/>
                  </a:cxn>
                  <a:cxn ang="0">
                    <a:pos x="14" y="13"/>
                  </a:cxn>
                  <a:cxn ang="0">
                    <a:pos x="16" y="9"/>
                  </a:cxn>
                  <a:cxn ang="0">
                    <a:pos x="17" y="13"/>
                  </a:cxn>
                  <a:cxn ang="0">
                    <a:pos x="22" y="14"/>
                  </a:cxn>
                  <a:cxn ang="0">
                    <a:pos x="19" y="17"/>
                  </a:cxn>
                  <a:cxn ang="0">
                    <a:pos x="19" y="21"/>
                  </a:cxn>
                </a:cxnLst>
                <a:rect l="0" t="0" r="r" b="b"/>
                <a:pathLst>
                  <a:path w="31" h="35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3"/>
                      <a:pt x="7" y="27"/>
                      <a:pt x="7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27"/>
                      <a:pt x="31" y="23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  <a:moveTo>
                      <a:pt x="19" y="21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9" y="17"/>
                      <a:pt x="19" y="17"/>
                      <a:pt x="19" y="17"/>
                    </a:cubicBezTo>
                    <a:lnTo>
                      <a:pt x="19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89"/>
              <p:cNvSpPr>
                <a:spLocks/>
              </p:cNvSpPr>
              <p:nvPr/>
            </p:nvSpPr>
            <p:spPr bwMode="auto">
              <a:xfrm>
                <a:off x="4281488" y="4683125"/>
                <a:ext cx="49213" cy="952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16" y="3"/>
                  </a:cxn>
                  <a:cxn ang="0">
                    <a:pos x="17" y="2"/>
                  </a:cxn>
                  <a:cxn ang="0">
                    <a:pos x="16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</a:cxnLst>
                <a:rect l="0" t="0" r="r" b="b"/>
                <a:pathLst>
                  <a:path w="17" h="3">
                    <a:moveTo>
                      <a:pt x="1" y="3"/>
                    </a:move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2"/>
                      <a:pt x="17" y="2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90"/>
            <p:cNvGrpSpPr/>
            <p:nvPr/>
          </p:nvGrpSpPr>
          <p:grpSpPr>
            <a:xfrm>
              <a:off x="5228786" y="3338020"/>
              <a:ext cx="295135" cy="375059"/>
              <a:chOff x="3949701" y="4570413"/>
              <a:chExt cx="152400" cy="193675"/>
            </a:xfrm>
            <a:solidFill>
              <a:schemeClr val="bg1"/>
            </a:solidFill>
          </p:grpSpPr>
          <p:sp>
            <p:nvSpPr>
              <p:cNvPr id="53" name="Oval 91"/>
              <p:cNvSpPr>
                <a:spLocks/>
              </p:cNvSpPr>
              <p:nvPr/>
            </p:nvSpPr>
            <p:spPr bwMode="auto">
              <a:xfrm>
                <a:off x="4079876" y="4657725"/>
                <a:ext cx="22225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92"/>
              <p:cNvSpPr>
                <a:spLocks/>
              </p:cNvSpPr>
              <p:nvPr/>
            </p:nvSpPr>
            <p:spPr bwMode="auto">
              <a:xfrm>
                <a:off x="4041776" y="4660900"/>
                <a:ext cx="55563" cy="103187"/>
              </a:xfrm>
              <a:custGeom>
                <a:avLst/>
                <a:gdLst/>
                <a:ahLst/>
                <a:cxnLst>
                  <a:cxn ang="0">
                    <a:pos x="18" y="32"/>
                  </a:cxn>
                  <a:cxn ang="0">
                    <a:pos x="13" y="22"/>
                  </a:cxn>
                  <a:cxn ang="0">
                    <a:pos x="15" y="20"/>
                  </a:cxn>
                  <a:cxn ang="0">
                    <a:pos x="16" y="12"/>
                  </a:cxn>
                  <a:cxn ang="0">
                    <a:pos x="15" y="9"/>
                  </a:cxn>
                  <a:cxn ang="0">
                    <a:pos x="8" y="1"/>
                  </a:cxn>
                  <a:cxn ang="0">
                    <a:pos x="4" y="1"/>
                  </a:cxn>
                  <a:cxn ang="0">
                    <a:pos x="4" y="4"/>
                  </a:cxn>
                  <a:cxn ang="0">
                    <a:pos x="9" y="9"/>
                  </a:cxn>
                  <a:cxn ang="0">
                    <a:pos x="4" y="7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6" y="23"/>
                  </a:cxn>
                  <a:cxn ang="0">
                    <a:pos x="4" y="31"/>
                  </a:cxn>
                  <a:cxn ang="0">
                    <a:pos x="4" y="33"/>
                  </a:cxn>
                  <a:cxn ang="0">
                    <a:pos x="5" y="36"/>
                  </a:cxn>
                  <a:cxn ang="0">
                    <a:pos x="6" y="36"/>
                  </a:cxn>
                  <a:cxn ang="0">
                    <a:pos x="8" y="34"/>
                  </a:cxn>
                  <a:cxn ang="0">
                    <a:pos x="10" y="27"/>
                  </a:cxn>
                  <a:cxn ang="0">
                    <a:pos x="14" y="34"/>
                  </a:cxn>
                  <a:cxn ang="0">
                    <a:pos x="17" y="35"/>
                  </a:cxn>
                  <a:cxn ang="0">
                    <a:pos x="18" y="32"/>
                  </a:cxn>
                </a:cxnLst>
                <a:rect l="0" t="0" r="r" b="b"/>
                <a:pathLst>
                  <a:path w="19" h="36">
                    <a:moveTo>
                      <a:pt x="18" y="3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1"/>
                      <a:pt x="15" y="2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0"/>
                      <a:pt x="15" y="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2"/>
                      <a:pt x="3" y="3"/>
                      <a:pt x="4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1" y="7"/>
                      <a:pt x="1" y="8"/>
                    </a:cubicBezTo>
                    <a:cubicBezTo>
                      <a:pt x="0" y="9"/>
                      <a:pt x="1" y="11"/>
                      <a:pt x="2" y="11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7" y="17"/>
                      <a:pt x="7" y="21"/>
                      <a:pt x="6" y="23"/>
                    </a:cubicBezTo>
                    <a:cubicBezTo>
                      <a:pt x="5" y="26"/>
                      <a:pt x="5" y="28"/>
                      <a:pt x="4" y="31"/>
                    </a:cubicBezTo>
                    <a:cubicBezTo>
                      <a:pt x="4" y="31"/>
                      <a:pt x="4" y="32"/>
                      <a:pt x="4" y="33"/>
                    </a:cubicBezTo>
                    <a:cubicBezTo>
                      <a:pt x="3" y="34"/>
                      <a:pt x="4" y="35"/>
                      <a:pt x="5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6"/>
                      <a:pt x="8" y="35"/>
                      <a:pt x="8" y="34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5"/>
                      <a:pt x="16" y="36"/>
                      <a:pt x="17" y="35"/>
                    </a:cubicBezTo>
                    <a:cubicBezTo>
                      <a:pt x="18" y="34"/>
                      <a:pt x="19" y="33"/>
                      <a:pt x="18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5" name="Oval 93"/>
              <p:cNvSpPr>
                <a:spLocks/>
              </p:cNvSpPr>
              <p:nvPr/>
            </p:nvSpPr>
            <p:spPr bwMode="auto">
              <a:xfrm>
                <a:off x="3987801" y="4675188"/>
                <a:ext cx="25400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94"/>
              <p:cNvSpPr>
                <a:spLocks/>
              </p:cNvSpPr>
              <p:nvPr/>
            </p:nvSpPr>
            <p:spPr bwMode="auto">
              <a:xfrm>
                <a:off x="3963988" y="4672013"/>
                <a:ext cx="69850" cy="92075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8" y="19"/>
                  </a:cxn>
                  <a:cxn ang="0">
                    <a:pos x="18" y="15"/>
                  </a:cxn>
                  <a:cxn ang="0">
                    <a:pos x="23" y="11"/>
                  </a:cxn>
                  <a:cxn ang="0">
                    <a:pos x="24" y="9"/>
                  </a:cxn>
                  <a:cxn ang="0">
                    <a:pos x="24" y="2"/>
                  </a:cxn>
                  <a:cxn ang="0">
                    <a:pos x="21" y="0"/>
                  </a:cxn>
                  <a:cxn ang="0">
                    <a:pos x="19" y="2"/>
                  </a:cxn>
                  <a:cxn ang="0">
                    <a:pos x="19" y="8"/>
                  </a:cxn>
                  <a:cxn ang="0">
                    <a:pos x="14" y="12"/>
                  </a:cxn>
                  <a:cxn ang="0">
                    <a:pos x="7" y="10"/>
                  </a:cxn>
                  <a:cxn ang="0">
                    <a:pos x="6" y="5"/>
                  </a:cxn>
                  <a:cxn ang="0">
                    <a:pos x="3" y="3"/>
                  </a:cxn>
                  <a:cxn ang="0">
                    <a:pos x="1" y="6"/>
                  </a:cxn>
                  <a:cxn ang="0">
                    <a:pos x="3" y="12"/>
                  </a:cxn>
                  <a:cxn ang="0">
                    <a:pos x="5" y="14"/>
                  </a:cxn>
                  <a:cxn ang="0">
                    <a:pos x="9" y="16"/>
                  </a:cxn>
                  <a:cxn ang="0">
                    <a:pos x="9" y="24"/>
                  </a:cxn>
                  <a:cxn ang="0">
                    <a:pos x="9" y="24"/>
                  </a:cxn>
                  <a:cxn ang="0">
                    <a:pos x="9" y="27"/>
                  </a:cxn>
                  <a:cxn ang="0">
                    <a:pos x="2" y="27"/>
                  </a:cxn>
                  <a:cxn ang="0">
                    <a:pos x="0" y="29"/>
                  </a:cxn>
                  <a:cxn ang="0">
                    <a:pos x="2" y="32"/>
                  </a:cxn>
                  <a:cxn ang="0">
                    <a:pos x="12" y="32"/>
                  </a:cxn>
                  <a:cxn ang="0">
                    <a:pos x="14" y="29"/>
                  </a:cxn>
                  <a:cxn ang="0">
                    <a:pos x="14" y="24"/>
                  </a:cxn>
                  <a:cxn ang="0">
                    <a:pos x="19" y="24"/>
                  </a:cxn>
                  <a:cxn ang="0">
                    <a:pos x="19" y="29"/>
                  </a:cxn>
                  <a:cxn ang="0">
                    <a:pos x="21" y="32"/>
                  </a:cxn>
                  <a:cxn ang="0">
                    <a:pos x="23" y="29"/>
                  </a:cxn>
                  <a:cxn ang="0">
                    <a:pos x="23" y="21"/>
                  </a:cxn>
                  <a:cxn ang="0">
                    <a:pos x="21" y="19"/>
                  </a:cxn>
                </a:cxnLst>
                <a:rect l="0" t="0" r="r" b="b"/>
                <a:pathLst>
                  <a:path w="24" h="32">
                    <a:moveTo>
                      <a:pt x="21" y="19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4" y="10"/>
                      <a:pt x="24" y="9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1" y="0"/>
                    </a:cubicBezTo>
                    <a:cubicBezTo>
                      <a:pt x="20" y="0"/>
                      <a:pt x="19" y="1"/>
                      <a:pt x="19" y="2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4"/>
                      <a:pt x="4" y="3"/>
                      <a:pt x="3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5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7"/>
                      <a:pt x="0" y="28"/>
                      <a:pt x="0" y="29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4" y="31"/>
                      <a:pt x="14" y="29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1"/>
                      <a:pt x="20" y="32"/>
                      <a:pt x="21" y="32"/>
                    </a:cubicBezTo>
                    <a:cubicBezTo>
                      <a:pt x="22" y="32"/>
                      <a:pt x="23" y="31"/>
                      <a:pt x="23" y="29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0"/>
                      <a:pt x="22" y="19"/>
                      <a:pt x="21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5"/>
              <p:cNvSpPr>
                <a:spLocks/>
              </p:cNvSpPr>
              <p:nvPr/>
            </p:nvSpPr>
            <p:spPr bwMode="auto">
              <a:xfrm>
                <a:off x="3949701" y="4570413"/>
                <a:ext cx="87313" cy="95250"/>
              </a:xfrm>
              <a:custGeom>
                <a:avLst/>
                <a:gdLst/>
                <a:ahLst/>
                <a:cxnLst>
                  <a:cxn ang="0">
                    <a:pos x="29" y="25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8" y="24"/>
                  </a:cxn>
                  <a:cxn ang="0">
                    <a:pos x="27" y="19"/>
                  </a:cxn>
                  <a:cxn ang="0">
                    <a:pos x="28" y="18"/>
                  </a:cxn>
                  <a:cxn ang="0">
                    <a:pos x="27" y="18"/>
                  </a:cxn>
                  <a:cxn ang="0">
                    <a:pos x="28" y="13"/>
                  </a:cxn>
                  <a:cxn ang="0">
                    <a:pos x="29" y="13"/>
                  </a:cxn>
                  <a:cxn ang="0">
                    <a:pos x="29" y="12"/>
                  </a:cxn>
                  <a:cxn ang="0">
                    <a:pos x="30" y="11"/>
                  </a:cxn>
                  <a:cxn ang="0">
                    <a:pos x="29" y="9"/>
                  </a:cxn>
                  <a:cxn ang="0">
                    <a:pos x="30" y="6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5" y="5"/>
                  </a:cxn>
                  <a:cxn ang="0">
                    <a:pos x="24" y="4"/>
                  </a:cxn>
                  <a:cxn ang="0">
                    <a:pos x="23" y="1"/>
                  </a:cxn>
                  <a:cxn ang="0">
                    <a:pos x="19" y="0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5" y="0"/>
                  </a:cxn>
                  <a:cxn ang="0">
                    <a:pos x="11" y="1"/>
                  </a:cxn>
                  <a:cxn ang="0">
                    <a:pos x="11" y="4"/>
                  </a:cxn>
                  <a:cxn ang="0">
                    <a:pos x="9" y="5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4" y="6"/>
                  </a:cxn>
                  <a:cxn ang="0">
                    <a:pos x="5" y="9"/>
                  </a:cxn>
                  <a:cxn ang="0">
                    <a:pos x="4" y="10"/>
                  </a:cxn>
                  <a:cxn ang="0">
                    <a:pos x="1" y="10"/>
                  </a:cxn>
                  <a:cxn ang="0">
                    <a:pos x="0" y="14"/>
                  </a:cxn>
                  <a:cxn ang="0">
                    <a:pos x="3" y="16"/>
                  </a:cxn>
                  <a:cxn ang="0">
                    <a:pos x="3" y="17"/>
                  </a:cxn>
                  <a:cxn ang="0">
                    <a:pos x="0" y="19"/>
                  </a:cxn>
                  <a:cxn ang="0">
                    <a:pos x="1" y="23"/>
                  </a:cxn>
                  <a:cxn ang="0">
                    <a:pos x="4" y="23"/>
                  </a:cxn>
                  <a:cxn ang="0">
                    <a:pos x="5" y="24"/>
                  </a:cxn>
                  <a:cxn ang="0">
                    <a:pos x="4" y="27"/>
                  </a:cxn>
                  <a:cxn ang="0">
                    <a:pos x="5" y="28"/>
                  </a:cxn>
                  <a:cxn ang="0">
                    <a:pos x="7" y="30"/>
                  </a:cxn>
                  <a:cxn ang="0">
                    <a:pos x="9" y="29"/>
                  </a:cxn>
                  <a:cxn ang="0">
                    <a:pos x="11" y="29"/>
                  </a:cxn>
                  <a:cxn ang="0">
                    <a:pos x="11" y="32"/>
                  </a:cxn>
                  <a:cxn ang="0">
                    <a:pos x="15" y="33"/>
                  </a:cxn>
                  <a:cxn ang="0">
                    <a:pos x="16" y="31"/>
                  </a:cxn>
                  <a:cxn ang="0">
                    <a:pos x="18" y="31"/>
                  </a:cxn>
                  <a:cxn ang="0">
                    <a:pos x="19" y="33"/>
                  </a:cxn>
                  <a:cxn ang="0">
                    <a:pos x="23" y="32"/>
                  </a:cxn>
                  <a:cxn ang="0">
                    <a:pos x="23" y="29"/>
                  </a:cxn>
                  <a:cxn ang="0">
                    <a:pos x="25" y="29"/>
                  </a:cxn>
                  <a:cxn ang="0">
                    <a:pos x="27" y="30"/>
                  </a:cxn>
                  <a:cxn ang="0">
                    <a:pos x="29" y="29"/>
                  </a:cxn>
                  <a:cxn ang="0">
                    <a:pos x="30" y="27"/>
                  </a:cxn>
                  <a:cxn ang="0">
                    <a:pos x="30" y="26"/>
                  </a:cxn>
                  <a:cxn ang="0">
                    <a:pos x="29" y="25"/>
                  </a:cxn>
                  <a:cxn ang="0">
                    <a:pos x="14" y="19"/>
                  </a:cxn>
                  <a:cxn ang="0">
                    <a:pos x="14" y="14"/>
                  </a:cxn>
                  <a:cxn ang="0">
                    <a:pos x="20" y="14"/>
                  </a:cxn>
                  <a:cxn ang="0">
                    <a:pos x="20" y="19"/>
                  </a:cxn>
                  <a:cxn ang="0">
                    <a:pos x="14" y="19"/>
                  </a:cxn>
                </a:cxnLst>
                <a:rect l="0" t="0" r="r" b="b"/>
                <a:pathLst>
                  <a:path w="30" h="33">
                    <a:moveTo>
                      <a:pt x="29" y="25"/>
                    </a:move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9"/>
                      <a:pt x="29" y="9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9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4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0" y="29"/>
                      <a:pt x="10" y="29"/>
                      <a:pt x="11" y="29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7" y="31"/>
                      <a:pt x="17" y="31"/>
                      <a:pt x="18" y="31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4" y="29"/>
                      <a:pt x="24" y="29"/>
                      <a:pt x="25" y="29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5"/>
                      <a:pt x="29" y="25"/>
                      <a:pt x="29" y="25"/>
                    </a:cubicBezTo>
                    <a:close/>
                    <a:moveTo>
                      <a:pt x="14" y="19"/>
                    </a:moveTo>
                    <a:cubicBezTo>
                      <a:pt x="13" y="18"/>
                      <a:pt x="13" y="15"/>
                      <a:pt x="14" y="14"/>
                    </a:cubicBezTo>
                    <a:cubicBezTo>
                      <a:pt x="16" y="13"/>
                      <a:pt x="18" y="13"/>
                      <a:pt x="20" y="14"/>
                    </a:cubicBezTo>
                    <a:cubicBezTo>
                      <a:pt x="21" y="15"/>
                      <a:pt x="21" y="18"/>
                      <a:pt x="20" y="19"/>
                    </a:cubicBezTo>
                    <a:cubicBezTo>
                      <a:pt x="18" y="21"/>
                      <a:pt x="16" y="21"/>
                      <a:pt x="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6"/>
              <p:cNvSpPr>
                <a:spLocks/>
              </p:cNvSpPr>
              <p:nvPr/>
            </p:nvSpPr>
            <p:spPr bwMode="auto">
              <a:xfrm>
                <a:off x="4033838" y="4594225"/>
                <a:ext cx="57150" cy="60325"/>
              </a:xfrm>
              <a:custGeom>
                <a:avLst/>
                <a:gdLst/>
                <a:ahLst/>
                <a:cxnLst>
                  <a:cxn ang="0">
                    <a:pos x="17" y="15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20" y="12"/>
                  </a:cxn>
                  <a:cxn ang="0">
                    <a:pos x="18" y="11"/>
                  </a:cxn>
                  <a:cxn ang="0">
                    <a:pos x="18" y="10"/>
                  </a:cxn>
                  <a:cxn ang="0">
                    <a:pos x="20" y="9"/>
                  </a:cxn>
                  <a:cxn ang="0">
                    <a:pos x="19" y="7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8" y="4"/>
                  </a:cxn>
                  <a:cxn ang="0">
                    <a:pos x="17" y="3"/>
                  </a:cxn>
                  <a:cxn ang="0">
                    <a:pos x="16" y="2"/>
                  </a:cxn>
                  <a:cxn ang="0">
                    <a:pos x="14" y="3"/>
                  </a:cxn>
                  <a:cxn ang="0">
                    <a:pos x="14" y="3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10" y="2"/>
                  </a:cxn>
                  <a:cxn ang="0">
                    <a:pos x="9" y="2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6" y="3"/>
                  </a:cxn>
                  <a:cxn ang="0">
                    <a:pos x="5" y="3"/>
                  </a:cxn>
                  <a:cxn ang="0">
                    <a:pos x="3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0"/>
                  </a:cxn>
                  <a:cxn ang="0">
                    <a:pos x="1" y="11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2" y="15"/>
                  </a:cxn>
                  <a:cxn ang="0">
                    <a:pos x="2" y="17"/>
                  </a:cxn>
                  <a:cxn ang="0">
                    <a:pos x="3" y="18"/>
                  </a:cxn>
                  <a:cxn ang="0">
                    <a:pos x="5" y="18"/>
                  </a:cxn>
                  <a:cxn ang="0">
                    <a:pos x="6" y="18"/>
                  </a:cxn>
                  <a:cxn ang="0">
                    <a:pos x="6" y="20"/>
                  </a:cxn>
                  <a:cxn ang="0">
                    <a:pos x="8" y="21"/>
                  </a:cxn>
                  <a:cxn ang="0">
                    <a:pos x="9" y="19"/>
                  </a:cxn>
                  <a:cxn ang="0">
                    <a:pos x="10" y="19"/>
                  </a:cxn>
                  <a:cxn ang="0">
                    <a:pos x="11" y="21"/>
                  </a:cxn>
                  <a:cxn ang="0">
                    <a:pos x="14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6" y="18"/>
                  </a:cxn>
                  <a:cxn ang="0">
                    <a:pos x="17" y="18"/>
                  </a:cxn>
                  <a:cxn ang="0">
                    <a:pos x="18" y="17"/>
                  </a:cxn>
                  <a:cxn ang="0">
                    <a:pos x="17" y="15"/>
                  </a:cxn>
                  <a:cxn ang="0">
                    <a:pos x="8" y="12"/>
                  </a:cxn>
                  <a:cxn ang="0">
                    <a:pos x="8" y="9"/>
                  </a:cxn>
                  <a:cxn ang="0">
                    <a:pos x="11" y="9"/>
                  </a:cxn>
                  <a:cxn ang="0">
                    <a:pos x="11" y="12"/>
                  </a:cxn>
                  <a:cxn ang="0">
                    <a:pos x="8" y="12"/>
                  </a:cxn>
                </a:cxnLst>
                <a:rect l="0" t="0" r="r" b="b"/>
                <a:pathLst>
                  <a:path w="20" h="21">
                    <a:moveTo>
                      <a:pt x="17" y="15"/>
                    </a:moveTo>
                    <a:cubicBezTo>
                      <a:pt x="17" y="15"/>
                      <a:pt x="17" y="15"/>
                      <a:pt x="17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17" y="15"/>
                    </a:lnTo>
                    <a:close/>
                    <a:moveTo>
                      <a:pt x="8" y="12"/>
                    </a:moveTo>
                    <a:cubicBezTo>
                      <a:pt x="7" y="11"/>
                      <a:pt x="7" y="10"/>
                      <a:pt x="8" y="9"/>
                    </a:cubicBezTo>
                    <a:cubicBezTo>
                      <a:pt x="9" y="8"/>
                      <a:pt x="10" y="8"/>
                      <a:pt x="11" y="9"/>
                    </a:cubicBezTo>
                    <a:cubicBezTo>
                      <a:pt x="12" y="10"/>
                      <a:pt x="12" y="11"/>
                      <a:pt x="11" y="12"/>
                    </a:cubicBezTo>
                    <a:cubicBezTo>
                      <a:pt x="10" y="13"/>
                      <a:pt x="9" y="13"/>
                      <a:pt x="8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97"/>
            <p:cNvGrpSpPr/>
            <p:nvPr/>
          </p:nvGrpSpPr>
          <p:grpSpPr>
            <a:xfrm>
              <a:off x="6591827" y="3341516"/>
              <a:ext cx="387921" cy="368129"/>
              <a:chOff x="3673476" y="4625975"/>
              <a:chExt cx="155575" cy="147638"/>
            </a:xfrm>
            <a:solidFill>
              <a:schemeClr val="bg1"/>
            </a:solidFill>
          </p:grpSpPr>
          <p:sp>
            <p:nvSpPr>
              <p:cNvPr id="49" name="Freeform: Shape 98"/>
              <p:cNvSpPr>
                <a:spLocks/>
              </p:cNvSpPr>
              <p:nvPr/>
            </p:nvSpPr>
            <p:spPr bwMode="auto">
              <a:xfrm>
                <a:off x="3679826" y="4625975"/>
                <a:ext cx="85725" cy="3492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9" y="4"/>
                  </a:cxn>
                  <a:cxn ang="0">
                    <a:pos x="21" y="4"/>
                  </a:cxn>
                  <a:cxn ang="0">
                    <a:pos x="26" y="9"/>
                  </a:cxn>
                  <a:cxn ang="0">
                    <a:pos x="26" y="12"/>
                  </a:cxn>
                  <a:cxn ang="0">
                    <a:pos x="30" y="12"/>
                  </a:cxn>
                  <a:cxn ang="0">
                    <a:pos x="30" y="9"/>
                  </a:cxn>
                  <a:cxn ang="0">
                    <a:pos x="21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9"/>
                  </a:cxn>
                </a:cxnLst>
                <a:rect l="0" t="0" r="r" b="b"/>
                <a:pathLst>
                  <a:path w="30" h="12">
                    <a:moveTo>
                      <a:pt x="4" y="9"/>
                    </a:moveTo>
                    <a:cubicBezTo>
                      <a:pt x="4" y="6"/>
                      <a:pt x="6" y="4"/>
                      <a:pt x="9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4" y="4"/>
                      <a:pt x="26" y="6"/>
                      <a:pt x="26" y="9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4"/>
                      <a:pt x="26" y="0"/>
                      <a:pt x="2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4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99"/>
              <p:cNvSpPr>
                <a:spLocks/>
              </p:cNvSpPr>
              <p:nvPr/>
            </p:nvSpPr>
            <p:spPr bwMode="auto">
              <a:xfrm>
                <a:off x="3757613" y="4721225"/>
                <a:ext cx="14288" cy="20637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5" y="3"/>
                  </a:cxn>
                  <a:cxn ang="0">
                    <a:pos x="5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7">
                    <a:moveTo>
                      <a:pt x="1" y="2"/>
                    </a:moveTo>
                    <a:cubicBezTo>
                      <a:pt x="1" y="3"/>
                      <a:pt x="0" y="4"/>
                      <a:pt x="1" y="5"/>
                    </a:cubicBezTo>
                    <a:cubicBezTo>
                      <a:pt x="1" y="6"/>
                      <a:pt x="1" y="6"/>
                      <a:pt x="2" y="7"/>
                    </a:cubicBezTo>
                    <a:cubicBezTo>
                      <a:pt x="3" y="7"/>
                      <a:pt x="5" y="5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00"/>
              <p:cNvSpPr>
                <a:spLocks/>
              </p:cNvSpPr>
              <p:nvPr/>
            </p:nvSpPr>
            <p:spPr bwMode="auto">
              <a:xfrm>
                <a:off x="3673476" y="4665663"/>
                <a:ext cx="98425" cy="76200"/>
              </a:xfrm>
              <a:custGeom>
                <a:avLst/>
                <a:gdLst/>
                <a:ahLst/>
                <a:cxnLst>
                  <a:cxn ang="0">
                    <a:pos x="23" y="16"/>
                  </a:cxn>
                  <a:cxn ang="0">
                    <a:pos x="34" y="10"/>
                  </a:cxn>
                  <a:cxn ang="0">
                    <a:pos x="34" y="4"/>
                  </a:cxn>
                  <a:cxn ang="0">
                    <a:pos x="30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2"/>
                  </a:cxn>
                  <a:cxn ang="0">
                    <a:pos x="4" y="26"/>
                  </a:cxn>
                  <a:cxn ang="0">
                    <a:pos x="21" y="26"/>
                  </a:cxn>
                  <a:cxn ang="0">
                    <a:pos x="23" y="16"/>
                  </a:cxn>
                  <a:cxn ang="0">
                    <a:pos x="19" y="13"/>
                  </a:cxn>
                  <a:cxn ang="0">
                    <a:pos x="19" y="16"/>
                  </a:cxn>
                  <a:cxn ang="0">
                    <a:pos x="17" y="19"/>
                  </a:cxn>
                  <a:cxn ang="0">
                    <a:pos x="15" y="16"/>
                  </a:cxn>
                  <a:cxn ang="0">
                    <a:pos x="15" y="13"/>
                  </a:cxn>
                  <a:cxn ang="0">
                    <a:pos x="13" y="10"/>
                  </a:cxn>
                  <a:cxn ang="0">
                    <a:pos x="17" y="7"/>
                  </a:cxn>
                  <a:cxn ang="0">
                    <a:pos x="21" y="10"/>
                  </a:cxn>
                  <a:cxn ang="0">
                    <a:pos x="19" y="13"/>
                  </a:cxn>
                </a:cxnLst>
                <a:rect l="0" t="0" r="r" b="b"/>
                <a:pathLst>
                  <a:path w="34" h="26">
                    <a:moveTo>
                      <a:pt x="23" y="16"/>
                    </a:moveTo>
                    <a:cubicBezTo>
                      <a:pt x="25" y="13"/>
                      <a:pt x="29" y="10"/>
                      <a:pt x="34" y="1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2"/>
                      <a:pt x="32" y="0"/>
                      <a:pt x="3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3"/>
                      <a:pt x="21" y="19"/>
                      <a:pt x="23" y="16"/>
                    </a:cubicBezTo>
                    <a:close/>
                    <a:moveTo>
                      <a:pt x="19" y="13"/>
                    </a:move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8"/>
                      <a:pt x="18" y="19"/>
                      <a:pt x="17" y="19"/>
                    </a:cubicBezTo>
                    <a:cubicBezTo>
                      <a:pt x="16" y="19"/>
                      <a:pt x="15" y="18"/>
                      <a:pt x="15" y="16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3"/>
                      <a:pt x="13" y="12"/>
                      <a:pt x="13" y="10"/>
                    </a:cubicBezTo>
                    <a:cubicBezTo>
                      <a:pt x="13" y="8"/>
                      <a:pt x="15" y="7"/>
                      <a:pt x="17" y="7"/>
                    </a:cubicBezTo>
                    <a:cubicBezTo>
                      <a:pt x="19" y="7"/>
                      <a:pt x="21" y="8"/>
                      <a:pt x="21" y="10"/>
                    </a:cubicBezTo>
                    <a:cubicBezTo>
                      <a:pt x="21" y="12"/>
                      <a:pt x="20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01"/>
              <p:cNvSpPr>
                <a:spLocks/>
              </p:cNvSpPr>
              <p:nvPr/>
            </p:nvSpPr>
            <p:spPr bwMode="auto">
              <a:xfrm>
                <a:off x="3736976" y="4697413"/>
                <a:ext cx="92075" cy="76200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3" y="7"/>
                  </a:cxn>
                  <a:cxn ang="0">
                    <a:pos x="6" y="22"/>
                  </a:cxn>
                  <a:cxn ang="0">
                    <a:pos x="19" y="21"/>
                  </a:cxn>
                  <a:cxn ang="0">
                    <a:pos x="19" y="21"/>
                  </a:cxn>
                  <a:cxn ang="0">
                    <a:pos x="26" y="25"/>
                  </a:cxn>
                  <a:cxn ang="0">
                    <a:pos x="31" y="24"/>
                  </a:cxn>
                  <a:cxn ang="0">
                    <a:pos x="29" y="19"/>
                  </a:cxn>
                  <a:cxn ang="0">
                    <a:pos x="23" y="15"/>
                  </a:cxn>
                  <a:cxn ang="0">
                    <a:pos x="23" y="15"/>
                  </a:cxn>
                  <a:cxn ang="0">
                    <a:pos x="18" y="3"/>
                  </a:cxn>
                  <a:cxn ang="0">
                    <a:pos x="18" y="16"/>
                  </a:cxn>
                  <a:cxn ang="0">
                    <a:pos x="9" y="18"/>
                  </a:cxn>
                  <a:cxn ang="0">
                    <a:pos x="6" y="9"/>
                  </a:cxn>
                  <a:cxn ang="0">
                    <a:pos x="16" y="7"/>
                  </a:cxn>
                  <a:cxn ang="0">
                    <a:pos x="18" y="16"/>
                  </a:cxn>
                </a:cxnLst>
                <a:rect l="0" t="0" r="r" b="b"/>
                <a:pathLst>
                  <a:path w="32" h="26">
                    <a:moveTo>
                      <a:pt x="18" y="3"/>
                    </a:moveTo>
                    <a:cubicBezTo>
                      <a:pt x="13" y="0"/>
                      <a:pt x="6" y="1"/>
                      <a:pt x="3" y="7"/>
                    </a:cubicBezTo>
                    <a:cubicBezTo>
                      <a:pt x="0" y="12"/>
                      <a:pt x="1" y="18"/>
                      <a:pt x="6" y="22"/>
                    </a:cubicBezTo>
                    <a:cubicBezTo>
                      <a:pt x="10" y="24"/>
                      <a:pt x="16" y="24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7" y="26"/>
                      <a:pt x="29" y="25"/>
                      <a:pt x="31" y="24"/>
                    </a:cubicBezTo>
                    <a:cubicBezTo>
                      <a:pt x="32" y="22"/>
                      <a:pt x="31" y="20"/>
                      <a:pt x="29" y="19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0"/>
                      <a:pt x="22" y="5"/>
                      <a:pt x="18" y="3"/>
                    </a:cubicBezTo>
                    <a:close/>
                    <a:moveTo>
                      <a:pt x="18" y="16"/>
                    </a:moveTo>
                    <a:cubicBezTo>
                      <a:pt x="16" y="19"/>
                      <a:pt x="12" y="20"/>
                      <a:pt x="9" y="18"/>
                    </a:cubicBezTo>
                    <a:cubicBezTo>
                      <a:pt x="5" y="16"/>
                      <a:pt x="4" y="12"/>
                      <a:pt x="6" y="9"/>
                    </a:cubicBezTo>
                    <a:cubicBezTo>
                      <a:pt x="8" y="6"/>
                      <a:pt x="12" y="5"/>
                      <a:pt x="16" y="7"/>
                    </a:cubicBezTo>
                    <a:cubicBezTo>
                      <a:pt x="19" y="8"/>
                      <a:pt x="20" y="13"/>
                      <a:pt x="1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765470" y="1491630"/>
            <a:ext cx="5814004" cy="1143708"/>
            <a:chOff x="1765470" y="1491630"/>
            <a:chExt cx="5814004" cy="1143708"/>
          </a:xfrm>
        </p:grpSpPr>
        <p:sp>
          <p:nvSpPr>
            <p:cNvPr id="4" name="Arrow: Notched Right 47"/>
            <p:cNvSpPr/>
            <p:nvPr/>
          </p:nvSpPr>
          <p:spPr bwMode="auto">
            <a:xfrm>
              <a:off x="1765470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" name="Arrow: Notched Right 48"/>
            <p:cNvSpPr/>
            <p:nvPr/>
          </p:nvSpPr>
          <p:spPr bwMode="auto">
            <a:xfrm>
              <a:off x="1855319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Arrow: Notched Right 53"/>
            <p:cNvSpPr/>
            <p:nvPr/>
          </p:nvSpPr>
          <p:spPr bwMode="auto">
            <a:xfrm>
              <a:off x="3174983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Arrow: Notched Right 54"/>
            <p:cNvSpPr/>
            <p:nvPr/>
          </p:nvSpPr>
          <p:spPr bwMode="auto">
            <a:xfrm>
              <a:off x="3264832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" name="Arrow: Notched Right 64"/>
            <p:cNvSpPr/>
            <p:nvPr/>
          </p:nvSpPr>
          <p:spPr bwMode="auto">
            <a:xfrm>
              <a:off x="4582623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3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Arrow: Notched Right 65"/>
            <p:cNvSpPr/>
            <p:nvPr/>
          </p:nvSpPr>
          <p:spPr bwMode="auto">
            <a:xfrm>
              <a:off x="4672472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Arrow: Notched Right 67"/>
            <p:cNvSpPr/>
            <p:nvPr/>
          </p:nvSpPr>
          <p:spPr bwMode="auto">
            <a:xfrm>
              <a:off x="5992135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4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Arrow: Notched Right 68"/>
            <p:cNvSpPr/>
            <p:nvPr/>
          </p:nvSpPr>
          <p:spPr bwMode="auto">
            <a:xfrm>
              <a:off x="6081984" y="1491630"/>
              <a:ext cx="1497490" cy="1143708"/>
            </a:xfrm>
            <a:prstGeom prst="notchedRightArrow">
              <a:avLst>
                <a:gd name="adj1" fmla="val 100000"/>
                <a:gd name="adj2" fmla="val 34288"/>
              </a:avLst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216000" anchor="b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24" name="Group 102"/>
            <p:cNvGrpSpPr/>
            <p:nvPr/>
          </p:nvGrpSpPr>
          <p:grpSpPr>
            <a:xfrm>
              <a:off x="6653171" y="1748340"/>
              <a:ext cx="265216" cy="360211"/>
              <a:chOff x="3438526" y="4625975"/>
              <a:chExt cx="106363" cy="144462"/>
            </a:xfrm>
            <a:solidFill>
              <a:schemeClr val="bg1"/>
            </a:solidFill>
          </p:grpSpPr>
          <p:sp>
            <p:nvSpPr>
              <p:cNvPr id="46" name="Freeform: Shape 103"/>
              <p:cNvSpPr>
                <a:spLocks/>
              </p:cNvSpPr>
              <p:nvPr/>
            </p:nvSpPr>
            <p:spPr bwMode="auto">
              <a:xfrm>
                <a:off x="3486151" y="4648200"/>
                <a:ext cx="31750" cy="38100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" y="13"/>
                  </a:cxn>
                  <a:cxn ang="0">
                    <a:pos x="0" y="11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" y="2"/>
                  </a:cxn>
                  <a:cxn ang="0">
                    <a:pos x="3" y="10"/>
                  </a:cxn>
                  <a:cxn ang="0">
                    <a:pos x="9" y="10"/>
                  </a:cxn>
                  <a:cxn ang="0">
                    <a:pos x="11" y="11"/>
                  </a:cxn>
                  <a:cxn ang="0">
                    <a:pos x="9" y="13"/>
                  </a:cxn>
                </a:cxnLst>
                <a:rect l="0" t="0" r="r" b="b"/>
                <a:pathLst>
                  <a:path w="11" h="13">
                    <a:moveTo>
                      <a:pt x="9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3" y="1"/>
                      <a:pt x="3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1" y="12"/>
                      <a:pt x="10" y="13"/>
                      <a:pt x="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4"/>
              <p:cNvSpPr>
                <a:spLocks/>
              </p:cNvSpPr>
              <p:nvPr/>
            </p:nvSpPr>
            <p:spPr bwMode="auto">
              <a:xfrm>
                <a:off x="3438526" y="4625975"/>
                <a:ext cx="106363" cy="106362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19"/>
                  </a:cxn>
                  <a:cxn ang="0">
                    <a:pos x="0" y="24"/>
                  </a:cxn>
                  <a:cxn ang="0">
                    <a:pos x="2" y="22"/>
                  </a:cxn>
                  <a:cxn ang="0">
                    <a:pos x="5" y="21"/>
                  </a:cxn>
                  <a:cxn ang="0">
                    <a:pos x="5" y="19"/>
                  </a:cxn>
                  <a:cxn ang="0">
                    <a:pos x="19" y="5"/>
                  </a:cxn>
                  <a:cxn ang="0">
                    <a:pos x="33" y="19"/>
                  </a:cxn>
                  <a:cxn ang="0">
                    <a:pos x="20" y="33"/>
                  </a:cxn>
                  <a:cxn ang="0">
                    <a:pos x="21" y="34"/>
                  </a:cxn>
                  <a:cxn ang="0">
                    <a:pos x="23" y="37"/>
                  </a:cxn>
                  <a:cxn ang="0">
                    <a:pos x="37" y="19"/>
                  </a:cxn>
                  <a:cxn ang="0">
                    <a:pos x="19" y="0"/>
                  </a:cxn>
                </a:cxnLst>
                <a:rect l="0" t="0" r="r" b="b"/>
                <a:pathLst>
                  <a:path w="37" h="37">
                    <a:moveTo>
                      <a:pt x="19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21"/>
                      <a:pt x="0" y="22"/>
                      <a:pt x="0" y="24"/>
                    </a:cubicBezTo>
                    <a:cubicBezTo>
                      <a:pt x="1" y="23"/>
                      <a:pt x="2" y="23"/>
                      <a:pt x="2" y="22"/>
                    </a:cubicBezTo>
                    <a:cubicBezTo>
                      <a:pt x="3" y="22"/>
                      <a:pt x="4" y="21"/>
                      <a:pt x="5" y="21"/>
                    </a:cubicBezTo>
                    <a:cubicBezTo>
                      <a:pt x="5" y="20"/>
                      <a:pt x="5" y="20"/>
                      <a:pt x="5" y="19"/>
                    </a:cubicBezTo>
                    <a:cubicBezTo>
                      <a:pt x="5" y="11"/>
                      <a:pt x="11" y="5"/>
                      <a:pt x="19" y="5"/>
                    </a:cubicBezTo>
                    <a:cubicBezTo>
                      <a:pt x="26" y="5"/>
                      <a:pt x="33" y="11"/>
                      <a:pt x="33" y="19"/>
                    </a:cubicBezTo>
                    <a:cubicBezTo>
                      <a:pt x="33" y="26"/>
                      <a:pt x="27" y="32"/>
                      <a:pt x="20" y="33"/>
                    </a:cubicBezTo>
                    <a:cubicBezTo>
                      <a:pt x="21" y="33"/>
                      <a:pt x="21" y="34"/>
                      <a:pt x="21" y="34"/>
                    </a:cubicBezTo>
                    <a:cubicBezTo>
                      <a:pt x="22" y="35"/>
                      <a:pt x="23" y="36"/>
                      <a:pt x="23" y="37"/>
                    </a:cubicBezTo>
                    <a:cubicBezTo>
                      <a:pt x="31" y="35"/>
                      <a:pt x="37" y="28"/>
                      <a:pt x="37" y="19"/>
                    </a:cubicBezTo>
                    <a:cubicBezTo>
                      <a:pt x="37" y="9"/>
                      <a:pt x="29" y="0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05"/>
              <p:cNvSpPr>
                <a:spLocks/>
              </p:cNvSpPr>
              <p:nvPr/>
            </p:nvSpPr>
            <p:spPr bwMode="auto">
              <a:xfrm>
                <a:off x="3440113" y="4679950"/>
                <a:ext cx="58738" cy="90487"/>
              </a:xfrm>
              <a:custGeom>
                <a:avLst/>
                <a:gdLst/>
                <a:ahLst/>
                <a:cxnLst>
                  <a:cxn ang="0">
                    <a:pos x="19" y="17"/>
                  </a:cxn>
                  <a:cxn ang="0">
                    <a:pos x="15" y="14"/>
                  </a:cxn>
                  <a:cxn ang="0">
                    <a:pos x="13" y="14"/>
                  </a:cxn>
                  <a:cxn ang="0">
                    <a:pos x="10" y="13"/>
                  </a:cxn>
                  <a:cxn ang="0">
                    <a:pos x="8" y="13"/>
                  </a:cxn>
                  <a:cxn ang="0">
                    <a:pos x="6" y="12"/>
                  </a:cxn>
                  <a:cxn ang="0">
                    <a:pos x="5" y="11"/>
                  </a:cxn>
                  <a:cxn ang="0">
                    <a:pos x="5" y="10"/>
                  </a:cxn>
                  <a:cxn ang="0">
                    <a:pos x="5" y="9"/>
                  </a:cxn>
                  <a:cxn ang="0">
                    <a:pos x="6" y="8"/>
                  </a:cxn>
                  <a:cxn ang="0">
                    <a:pos x="8" y="7"/>
                  </a:cxn>
                  <a:cxn ang="0">
                    <a:pos x="10" y="7"/>
                  </a:cxn>
                  <a:cxn ang="0">
                    <a:pos x="13" y="7"/>
                  </a:cxn>
                  <a:cxn ang="0">
                    <a:pos x="16" y="8"/>
                  </a:cxn>
                  <a:cxn ang="0">
                    <a:pos x="16" y="9"/>
                  </a:cxn>
                  <a:cxn ang="0">
                    <a:pos x="17" y="9"/>
                  </a:cxn>
                  <a:cxn ang="0">
                    <a:pos x="18" y="8"/>
                  </a:cxn>
                  <a:cxn ang="0">
                    <a:pos x="18" y="7"/>
                  </a:cxn>
                  <a:cxn ang="0">
                    <a:pos x="18" y="6"/>
                  </a:cxn>
                  <a:cxn ang="0">
                    <a:pos x="16" y="5"/>
                  </a:cxn>
                  <a:cxn ang="0">
                    <a:pos x="13" y="4"/>
                  </a:cxn>
                  <a:cxn ang="0">
                    <a:pos x="11" y="3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3"/>
                  </a:cxn>
                  <a:cxn ang="0">
                    <a:pos x="6" y="4"/>
                  </a:cxn>
                  <a:cxn ang="0">
                    <a:pos x="2" y="5"/>
                  </a:cxn>
                  <a:cxn ang="0">
                    <a:pos x="0" y="7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1" y="14"/>
                  </a:cxn>
                  <a:cxn ang="0">
                    <a:pos x="3" y="15"/>
                  </a:cxn>
                  <a:cxn ang="0">
                    <a:pos x="6" y="16"/>
                  </a:cxn>
                  <a:cxn ang="0">
                    <a:pos x="9" y="17"/>
                  </a:cxn>
                  <a:cxn ang="0">
                    <a:pos x="12" y="18"/>
                  </a:cxn>
                  <a:cxn ang="0">
                    <a:pos x="14" y="19"/>
                  </a:cxn>
                  <a:cxn ang="0">
                    <a:pos x="15" y="21"/>
                  </a:cxn>
                  <a:cxn ang="0">
                    <a:pos x="14" y="22"/>
                  </a:cxn>
                  <a:cxn ang="0">
                    <a:pos x="13" y="23"/>
                  </a:cxn>
                  <a:cxn ang="0">
                    <a:pos x="12" y="24"/>
                  </a:cxn>
                  <a:cxn ang="0">
                    <a:pos x="10" y="24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2"/>
                  </a:cxn>
                  <a:cxn ang="0">
                    <a:pos x="1" y="22"/>
                  </a:cxn>
                  <a:cxn ang="0">
                    <a:pos x="0" y="22"/>
                  </a:cxn>
                  <a:cxn ang="0">
                    <a:pos x="0" y="24"/>
                  </a:cxn>
                  <a:cxn ang="0">
                    <a:pos x="0" y="25"/>
                  </a:cxn>
                  <a:cxn ang="0">
                    <a:pos x="2" y="27"/>
                  </a:cxn>
                  <a:cxn ang="0">
                    <a:pos x="6" y="27"/>
                  </a:cxn>
                  <a:cxn ang="0">
                    <a:pos x="8" y="28"/>
                  </a:cxn>
                  <a:cxn ang="0">
                    <a:pos x="8" y="29"/>
                  </a:cxn>
                  <a:cxn ang="0">
                    <a:pos x="9" y="31"/>
                  </a:cxn>
                  <a:cxn ang="0">
                    <a:pos x="11" y="29"/>
                  </a:cxn>
                  <a:cxn ang="0">
                    <a:pos x="11" y="28"/>
                  </a:cxn>
                  <a:cxn ang="0">
                    <a:pos x="14" y="27"/>
                  </a:cxn>
                  <a:cxn ang="0">
                    <a:pos x="17" y="26"/>
                  </a:cxn>
                  <a:cxn ang="0">
                    <a:pos x="19" y="23"/>
                  </a:cxn>
                  <a:cxn ang="0">
                    <a:pos x="20" y="20"/>
                  </a:cxn>
                  <a:cxn ang="0">
                    <a:pos x="19" y="17"/>
                  </a:cxn>
                </a:cxnLst>
                <a:rect l="0" t="0" r="r" b="b"/>
                <a:pathLst>
                  <a:path w="20" h="31">
                    <a:moveTo>
                      <a:pt x="19" y="17"/>
                    </a:moveTo>
                    <a:cubicBezTo>
                      <a:pt x="18" y="16"/>
                      <a:pt x="17" y="15"/>
                      <a:pt x="15" y="14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2" y="13"/>
                      <a:pt x="11" y="13"/>
                      <a:pt x="10" y="13"/>
                    </a:cubicBezTo>
                    <a:cubicBezTo>
                      <a:pt x="9" y="13"/>
                      <a:pt x="9" y="13"/>
                      <a:pt x="8" y="13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5" y="11"/>
                      <a:pt x="5" y="11"/>
                    </a:cubicBezTo>
                    <a:cubicBezTo>
                      <a:pt x="5" y="11"/>
                      <a:pt x="5" y="10"/>
                      <a:pt x="5" y="10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cubicBezTo>
                      <a:pt x="8" y="7"/>
                      <a:pt x="9" y="7"/>
                      <a:pt x="10" y="7"/>
                    </a:cubicBezTo>
                    <a:cubicBezTo>
                      <a:pt x="11" y="7"/>
                      <a:pt x="12" y="7"/>
                      <a:pt x="13" y="7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9"/>
                      <a:pt x="16" y="9"/>
                      <a:pt x="17" y="9"/>
                    </a:cubicBezTo>
                    <a:cubicBezTo>
                      <a:pt x="17" y="9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7"/>
                    </a:cubicBezTo>
                    <a:cubicBezTo>
                      <a:pt x="18" y="7"/>
                      <a:pt x="18" y="6"/>
                      <a:pt x="18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4"/>
                      <a:pt x="15" y="4"/>
                      <a:pt x="13" y="4"/>
                    </a:cubicBezTo>
                    <a:cubicBezTo>
                      <a:pt x="13" y="4"/>
                      <a:pt x="12" y="3"/>
                      <a:pt x="11" y="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4" y="4"/>
                      <a:pt x="3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4" y="16"/>
                      <a:pt x="5" y="16"/>
                      <a:pt x="6" y="16"/>
                    </a:cubicBezTo>
                    <a:cubicBezTo>
                      <a:pt x="7" y="17"/>
                      <a:pt x="8" y="17"/>
                      <a:pt x="9" y="17"/>
                    </a:cubicBezTo>
                    <a:cubicBezTo>
                      <a:pt x="10" y="17"/>
                      <a:pt x="11" y="17"/>
                      <a:pt x="12" y="18"/>
                    </a:cubicBezTo>
                    <a:cubicBezTo>
                      <a:pt x="13" y="18"/>
                      <a:pt x="14" y="18"/>
                      <a:pt x="14" y="19"/>
                    </a:cubicBezTo>
                    <a:cubicBezTo>
                      <a:pt x="15" y="19"/>
                      <a:pt x="15" y="20"/>
                      <a:pt x="15" y="21"/>
                    </a:cubicBezTo>
                    <a:cubicBezTo>
                      <a:pt x="15" y="21"/>
                      <a:pt x="15" y="22"/>
                      <a:pt x="14" y="22"/>
                    </a:cubicBezTo>
                    <a:cubicBezTo>
                      <a:pt x="14" y="23"/>
                      <a:pt x="14" y="23"/>
                      <a:pt x="13" y="23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11" y="24"/>
                      <a:pt x="11" y="24"/>
                      <a:pt x="10" y="24"/>
                    </a:cubicBezTo>
                    <a:cubicBezTo>
                      <a:pt x="9" y="24"/>
                      <a:pt x="8" y="24"/>
                      <a:pt x="7" y="24"/>
                    </a:cubicBezTo>
                    <a:cubicBezTo>
                      <a:pt x="6" y="24"/>
                      <a:pt x="5" y="23"/>
                      <a:pt x="5" y="23"/>
                    </a:cubicBezTo>
                    <a:cubicBezTo>
                      <a:pt x="4" y="23"/>
                      <a:pt x="3" y="23"/>
                      <a:pt x="3" y="22"/>
                    </a:cubicBezTo>
                    <a:cubicBezTo>
                      <a:pt x="2" y="22"/>
                      <a:pt x="2" y="22"/>
                      <a:pt x="1" y="22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6"/>
                      <a:pt x="2" y="26"/>
                      <a:pt x="2" y="27"/>
                    </a:cubicBezTo>
                    <a:cubicBezTo>
                      <a:pt x="3" y="27"/>
                      <a:pt x="4" y="27"/>
                      <a:pt x="6" y="27"/>
                    </a:cubicBezTo>
                    <a:cubicBezTo>
                      <a:pt x="6" y="28"/>
                      <a:pt x="7" y="28"/>
                      <a:pt x="8" y="28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0"/>
                      <a:pt x="8" y="31"/>
                      <a:pt x="9" y="31"/>
                    </a:cubicBezTo>
                    <a:cubicBezTo>
                      <a:pt x="10" y="31"/>
                      <a:pt x="11" y="30"/>
                      <a:pt x="11" y="29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2" y="28"/>
                      <a:pt x="13" y="27"/>
                      <a:pt x="14" y="27"/>
                    </a:cubicBezTo>
                    <a:cubicBezTo>
                      <a:pt x="15" y="27"/>
                      <a:pt x="16" y="26"/>
                      <a:pt x="17" y="26"/>
                    </a:cubicBezTo>
                    <a:cubicBezTo>
                      <a:pt x="18" y="25"/>
                      <a:pt x="19" y="24"/>
                      <a:pt x="19" y="23"/>
                    </a:cubicBezTo>
                    <a:cubicBezTo>
                      <a:pt x="20" y="22"/>
                      <a:pt x="20" y="21"/>
                      <a:pt x="20" y="20"/>
                    </a:cubicBezTo>
                    <a:cubicBezTo>
                      <a:pt x="20" y="19"/>
                      <a:pt x="20" y="18"/>
                      <a:pt x="1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106"/>
            <p:cNvGrpSpPr/>
            <p:nvPr/>
          </p:nvGrpSpPr>
          <p:grpSpPr>
            <a:xfrm>
              <a:off x="5182331" y="1770271"/>
              <a:ext cx="387923" cy="316671"/>
              <a:chOff x="3152776" y="4633913"/>
              <a:chExt cx="155575" cy="127000"/>
            </a:xfrm>
            <a:solidFill>
              <a:schemeClr val="bg1"/>
            </a:solidFill>
          </p:grpSpPr>
          <p:sp>
            <p:nvSpPr>
              <p:cNvPr id="41" name="Freeform: Shape 107"/>
              <p:cNvSpPr>
                <a:spLocks/>
              </p:cNvSpPr>
              <p:nvPr/>
            </p:nvSpPr>
            <p:spPr bwMode="auto">
              <a:xfrm>
                <a:off x="3152776" y="4741863"/>
                <a:ext cx="155575" cy="1905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0" y="7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50" y="0"/>
                  </a:cxn>
                  <a:cxn ang="0">
                    <a:pos x="54" y="4"/>
                  </a:cxn>
                </a:cxnLst>
                <a:rect l="0" t="0" r="r" b="b"/>
                <a:pathLst>
                  <a:path w="54" h="7">
                    <a:moveTo>
                      <a:pt x="54" y="4"/>
                    </a:moveTo>
                    <a:cubicBezTo>
                      <a:pt x="54" y="6"/>
                      <a:pt x="52" y="7"/>
                      <a:pt x="5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2" y="0"/>
                      <a:pt x="54" y="2"/>
                      <a:pt x="5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08"/>
              <p:cNvSpPr>
                <a:spLocks/>
              </p:cNvSpPr>
              <p:nvPr/>
            </p:nvSpPr>
            <p:spPr bwMode="auto">
              <a:xfrm>
                <a:off x="3167063" y="4672013"/>
                <a:ext cx="20638" cy="60325"/>
              </a:xfrm>
              <a:custGeom>
                <a:avLst/>
                <a:gdLst/>
                <a:ahLst/>
                <a:cxnLst>
                  <a:cxn ang="0">
                    <a:pos x="3" y="21"/>
                  </a:cxn>
                  <a:cxn ang="0">
                    <a:pos x="0" y="17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7" y="3"/>
                  </a:cxn>
                  <a:cxn ang="0">
                    <a:pos x="7" y="17"/>
                  </a:cxn>
                  <a:cxn ang="0">
                    <a:pos x="3" y="21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2" y="21"/>
                      <a:pt x="0" y="19"/>
                      <a:pt x="0" y="1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1"/>
                      <a:pt x="7" y="3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9"/>
                      <a:pt x="5" y="21"/>
                      <a:pt x="3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9"/>
              <p:cNvSpPr>
                <a:spLocks/>
              </p:cNvSpPr>
              <p:nvPr/>
            </p:nvSpPr>
            <p:spPr bwMode="auto">
              <a:xfrm>
                <a:off x="3205163" y="4651375"/>
                <a:ext cx="19050" cy="80962"/>
              </a:xfrm>
              <a:custGeom>
                <a:avLst/>
                <a:gdLst/>
                <a:ahLst/>
                <a:cxnLst>
                  <a:cxn ang="0">
                    <a:pos x="3" y="28"/>
                  </a:cxn>
                  <a:cxn ang="0">
                    <a:pos x="0" y="24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7" y="4"/>
                  </a:cxn>
                  <a:cxn ang="0">
                    <a:pos x="7" y="24"/>
                  </a:cxn>
                  <a:cxn ang="0">
                    <a:pos x="3" y="28"/>
                  </a:cxn>
                </a:cxnLst>
                <a:rect l="0" t="0" r="r" b="b"/>
                <a:pathLst>
                  <a:path w="7" h="28">
                    <a:moveTo>
                      <a:pt x="3" y="28"/>
                    </a:moveTo>
                    <a:cubicBezTo>
                      <a:pt x="1" y="28"/>
                      <a:pt x="0" y="26"/>
                      <a:pt x="0" y="2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2"/>
                      <a:pt x="7" y="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6"/>
                      <a:pt x="5" y="28"/>
                      <a:pt x="3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10"/>
              <p:cNvSpPr>
                <a:spLocks/>
              </p:cNvSpPr>
              <p:nvPr/>
            </p:nvSpPr>
            <p:spPr bwMode="auto">
              <a:xfrm>
                <a:off x="3238501" y="4633913"/>
                <a:ext cx="20638" cy="98425"/>
              </a:xfrm>
              <a:custGeom>
                <a:avLst/>
                <a:gdLst/>
                <a:ahLst/>
                <a:cxnLst>
                  <a:cxn ang="0">
                    <a:pos x="4" y="34"/>
                  </a:cxn>
                  <a:cxn ang="0">
                    <a:pos x="0" y="30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7" y="3"/>
                  </a:cxn>
                  <a:cxn ang="0">
                    <a:pos x="7" y="30"/>
                  </a:cxn>
                  <a:cxn ang="0">
                    <a:pos x="4" y="34"/>
                  </a:cxn>
                </a:cxnLst>
                <a:rect l="0" t="0" r="r" b="b"/>
                <a:pathLst>
                  <a:path w="7" h="34">
                    <a:moveTo>
                      <a:pt x="4" y="34"/>
                    </a:moveTo>
                    <a:cubicBezTo>
                      <a:pt x="2" y="34"/>
                      <a:pt x="0" y="32"/>
                      <a:pt x="0" y="3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2"/>
                      <a:pt x="6" y="34"/>
                      <a:pt x="4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11"/>
              <p:cNvSpPr>
                <a:spLocks/>
              </p:cNvSpPr>
              <p:nvPr/>
            </p:nvSpPr>
            <p:spPr bwMode="auto">
              <a:xfrm>
                <a:off x="3276601" y="4640263"/>
                <a:ext cx="20638" cy="92075"/>
              </a:xfrm>
              <a:custGeom>
                <a:avLst/>
                <a:gdLst/>
                <a:ahLst/>
                <a:cxnLst>
                  <a:cxn ang="0">
                    <a:pos x="3" y="32"/>
                  </a:cxn>
                  <a:cxn ang="0">
                    <a:pos x="0" y="28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7" y="3"/>
                  </a:cxn>
                  <a:cxn ang="0">
                    <a:pos x="7" y="28"/>
                  </a:cxn>
                  <a:cxn ang="0">
                    <a:pos x="3" y="32"/>
                  </a:cxn>
                </a:cxnLst>
                <a:rect l="0" t="0" r="r" b="b"/>
                <a:pathLst>
                  <a:path w="7" h="32">
                    <a:moveTo>
                      <a:pt x="3" y="32"/>
                    </a:moveTo>
                    <a:cubicBezTo>
                      <a:pt x="1" y="32"/>
                      <a:pt x="0" y="30"/>
                      <a:pt x="0" y="2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1"/>
                      <a:pt x="7" y="3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30"/>
                      <a:pt x="5" y="32"/>
                      <a:pt x="3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112"/>
            <p:cNvGrpSpPr/>
            <p:nvPr/>
          </p:nvGrpSpPr>
          <p:grpSpPr>
            <a:xfrm>
              <a:off x="3796461" y="1734491"/>
              <a:ext cx="344382" cy="387917"/>
              <a:chOff x="2884488" y="4619625"/>
              <a:chExt cx="138113" cy="155575"/>
            </a:xfrm>
            <a:solidFill>
              <a:schemeClr val="bg1"/>
            </a:solidFill>
          </p:grpSpPr>
          <p:sp>
            <p:nvSpPr>
              <p:cNvPr id="38" name="Freeform: Shape 113"/>
              <p:cNvSpPr>
                <a:spLocks/>
              </p:cNvSpPr>
              <p:nvPr/>
            </p:nvSpPr>
            <p:spPr bwMode="auto">
              <a:xfrm>
                <a:off x="2925763" y="4695825"/>
                <a:ext cx="42863" cy="39687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5" y="8"/>
                  </a:cxn>
                  <a:cxn ang="0">
                    <a:pos x="11" y="1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5" y="7"/>
                  </a:cxn>
                  <a:cxn ang="0">
                    <a:pos x="14" y="5"/>
                  </a:cxn>
                  <a:cxn ang="0">
                    <a:pos x="12" y="8"/>
                  </a:cxn>
                </a:cxnLst>
                <a:rect l="0" t="0" r="r" b="b"/>
                <a:pathLst>
                  <a:path w="15" h="14">
                    <a:moveTo>
                      <a:pt x="12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ubicBezTo>
                      <a:pt x="15" y="6"/>
                      <a:pt x="14" y="6"/>
                      <a:pt x="14" y="5"/>
                    </a:cubicBez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14"/>
              <p:cNvSpPr>
                <a:spLocks/>
              </p:cNvSpPr>
              <p:nvPr/>
            </p:nvSpPr>
            <p:spPr bwMode="auto">
              <a:xfrm>
                <a:off x="2884488" y="4654550"/>
                <a:ext cx="122238" cy="120650"/>
              </a:xfrm>
              <a:custGeom>
                <a:avLst/>
                <a:gdLst/>
                <a:ahLst/>
                <a:cxnLst>
                  <a:cxn ang="0">
                    <a:pos x="33" y="14"/>
                  </a:cxn>
                  <a:cxn ang="0">
                    <a:pos x="36" y="21"/>
                  </a:cxn>
                  <a:cxn ang="0">
                    <a:pos x="21" y="36"/>
                  </a:cxn>
                  <a:cxn ang="0">
                    <a:pos x="7" y="21"/>
                  </a:cxn>
                  <a:cxn ang="0">
                    <a:pos x="21" y="7"/>
                  </a:cxn>
                  <a:cxn ang="0">
                    <a:pos x="30" y="10"/>
                  </a:cxn>
                  <a:cxn ang="0">
                    <a:pos x="35" y="5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42"/>
                  </a:cxn>
                  <a:cxn ang="0">
                    <a:pos x="42" y="21"/>
                  </a:cxn>
                  <a:cxn ang="0">
                    <a:pos x="38" y="8"/>
                  </a:cxn>
                  <a:cxn ang="0">
                    <a:pos x="33" y="14"/>
                  </a:cxn>
                </a:cxnLst>
                <a:rect l="0" t="0" r="r" b="b"/>
                <a:pathLst>
                  <a:path w="42" h="42">
                    <a:moveTo>
                      <a:pt x="33" y="14"/>
                    </a:moveTo>
                    <a:cubicBezTo>
                      <a:pt x="35" y="16"/>
                      <a:pt x="36" y="18"/>
                      <a:pt x="36" y="21"/>
                    </a:cubicBezTo>
                    <a:cubicBezTo>
                      <a:pt x="36" y="29"/>
                      <a:pt x="29" y="36"/>
                      <a:pt x="21" y="36"/>
                    </a:cubicBezTo>
                    <a:cubicBezTo>
                      <a:pt x="13" y="36"/>
                      <a:pt x="7" y="29"/>
                      <a:pt x="7" y="21"/>
                    </a:cubicBezTo>
                    <a:cubicBezTo>
                      <a:pt x="7" y="13"/>
                      <a:pt x="13" y="7"/>
                      <a:pt x="21" y="7"/>
                    </a:cubicBezTo>
                    <a:cubicBezTo>
                      <a:pt x="25" y="7"/>
                      <a:pt x="28" y="8"/>
                      <a:pt x="30" y="1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1" y="2"/>
                      <a:pt x="26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3"/>
                      <a:pt x="10" y="42"/>
                      <a:pt x="21" y="42"/>
                    </a:cubicBezTo>
                    <a:cubicBezTo>
                      <a:pt x="33" y="42"/>
                      <a:pt x="42" y="33"/>
                      <a:pt x="42" y="21"/>
                    </a:cubicBezTo>
                    <a:cubicBezTo>
                      <a:pt x="42" y="16"/>
                      <a:pt x="41" y="12"/>
                      <a:pt x="38" y="8"/>
                    </a:cubicBezTo>
                    <a:lnTo>
                      <a:pt x="33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15"/>
              <p:cNvSpPr>
                <a:spLocks/>
              </p:cNvSpPr>
              <p:nvPr/>
            </p:nvSpPr>
            <p:spPr bwMode="auto">
              <a:xfrm>
                <a:off x="2940051" y="4619625"/>
                <a:ext cx="82550" cy="98425"/>
              </a:xfrm>
              <a:custGeom>
                <a:avLst/>
                <a:gdLst/>
                <a:ahLst/>
                <a:cxnLst>
                  <a:cxn ang="0">
                    <a:pos x="52" y="11"/>
                  </a:cxn>
                  <a:cxn ang="0">
                    <a:pos x="42" y="13"/>
                  </a:cxn>
                  <a:cxn ang="0">
                    <a:pos x="40" y="0"/>
                  </a:cxn>
                  <a:cxn ang="0">
                    <a:pos x="31" y="13"/>
                  </a:cxn>
                  <a:cxn ang="0">
                    <a:pos x="29" y="22"/>
                  </a:cxn>
                  <a:cxn ang="0">
                    <a:pos x="2" y="55"/>
                  </a:cxn>
                  <a:cxn ang="0">
                    <a:pos x="0" y="62"/>
                  </a:cxn>
                  <a:cxn ang="0">
                    <a:pos x="7" y="60"/>
                  </a:cxn>
                  <a:cxn ang="0">
                    <a:pos x="34" y="26"/>
                  </a:cxn>
                  <a:cxn ang="0">
                    <a:pos x="43" y="24"/>
                  </a:cxn>
                  <a:cxn ang="0">
                    <a:pos x="52" y="11"/>
                  </a:cxn>
                </a:cxnLst>
                <a:rect l="0" t="0" r="r" b="b"/>
                <a:pathLst>
                  <a:path w="52" h="62">
                    <a:moveTo>
                      <a:pt x="52" y="11"/>
                    </a:moveTo>
                    <a:lnTo>
                      <a:pt x="42" y="13"/>
                    </a:lnTo>
                    <a:lnTo>
                      <a:pt x="40" y="0"/>
                    </a:lnTo>
                    <a:lnTo>
                      <a:pt x="31" y="13"/>
                    </a:lnTo>
                    <a:lnTo>
                      <a:pt x="29" y="22"/>
                    </a:lnTo>
                    <a:lnTo>
                      <a:pt x="2" y="55"/>
                    </a:lnTo>
                    <a:lnTo>
                      <a:pt x="0" y="62"/>
                    </a:lnTo>
                    <a:lnTo>
                      <a:pt x="7" y="60"/>
                    </a:lnTo>
                    <a:lnTo>
                      <a:pt x="34" y="26"/>
                    </a:lnTo>
                    <a:lnTo>
                      <a:pt x="43" y="24"/>
                    </a:lnTo>
                    <a:lnTo>
                      <a:pt x="52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116"/>
            <p:cNvGrpSpPr/>
            <p:nvPr/>
          </p:nvGrpSpPr>
          <p:grpSpPr>
            <a:xfrm>
              <a:off x="2339736" y="1748410"/>
              <a:ext cx="438772" cy="360092"/>
              <a:chOff x="2551113" y="4586288"/>
              <a:chExt cx="230188" cy="188912"/>
            </a:xfrm>
            <a:solidFill>
              <a:schemeClr val="bg1"/>
            </a:solidFill>
          </p:grpSpPr>
          <p:sp>
            <p:nvSpPr>
              <p:cNvPr id="30" name="Oval 117"/>
              <p:cNvSpPr>
                <a:spLocks/>
              </p:cNvSpPr>
              <p:nvPr/>
            </p:nvSpPr>
            <p:spPr bwMode="auto">
              <a:xfrm>
                <a:off x="2732088" y="4678363"/>
                <a:ext cx="20638" cy="19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18"/>
              <p:cNvSpPr>
                <a:spLocks/>
              </p:cNvSpPr>
              <p:nvPr/>
            </p:nvSpPr>
            <p:spPr bwMode="auto">
              <a:xfrm>
                <a:off x="2697163" y="4679950"/>
                <a:ext cx="49213" cy="95250"/>
              </a:xfrm>
              <a:custGeom>
                <a:avLst/>
                <a:gdLst/>
                <a:ahLst/>
                <a:cxnLst>
                  <a:cxn ang="0">
                    <a:pos x="17" y="29"/>
                  </a:cxn>
                  <a:cxn ang="0">
                    <a:pos x="12" y="20"/>
                  </a:cxn>
                  <a:cxn ang="0">
                    <a:pos x="13" y="18"/>
                  </a:cxn>
                  <a:cxn ang="0">
                    <a:pos x="15" y="11"/>
                  </a:cxn>
                  <a:cxn ang="0">
                    <a:pos x="14" y="8"/>
                  </a:cxn>
                  <a:cxn ang="0">
                    <a:pos x="7" y="1"/>
                  </a:cxn>
                  <a:cxn ang="0">
                    <a:pos x="4" y="1"/>
                  </a:cxn>
                  <a:cxn ang="0">
                    <a:pos x="4" y="4"/>
                  </a:cxn>
                  <a:cxn ang="0">
                    <a:pos x="8" y="9"/>
                  </a:cxn>
                  <a:cxn ang="0">
                    <a:pos x="4" y="6"/>
                  </a:cxn>
                  <a:cxn ang="0">
                    <a:pos x="1" y="7"/>
                  </a:cxn>
                  <a:cxn ang="0">
                    <a:pos x="2" y="10"/>
                  </a:cxn>
                  <a:cxn ang="0">
                    <a:pos x="6" y="13"/>
                  </a:cxn>
                  <a:cxn ang="0">
                    <a:pos x="7" y="13"/>
                  </a:cxn>
                  <a:cxn ang="0">
                    <a:pos x="5" y="22"/>
                  </a:cxn>
                  <a:cxn ang="0">
                    <a:pos x="4" y="29"/>
                  </a:cxn>
                  <a:cxn ang="0">
                    <a:pos x="3" y="30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8" y="31"/>
                  </a:cxn>
                  <a:cxn ang="0">
                    <a:pos x="9" y="25"/>
                  </a:cxn>
                  <a:cxn ang="0">
                    <a:pos x="13" y="31"/>
                  </a:cxn>
                  <a:cxn ang="0">
                    <a:pos x="16" y="32"/>
                  </a:cxn>
                  <a:cxn ang="0">
                    <a:pos x="17" y="29"/>
                  </a:cxn>
                </a:cxnLst>
                <a:rect l="0" t="0" r="r" b="b"/>
                <a:pathLst>
                  <a:path w="17" h="33">
                    <a:moveTo>
                      <a:pt x="17" y="29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19"/>
                      <a:pt x="13" y="18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0"/>
                      <a:pt x="15" y="9"/>
                      <a:pt x="14" y="8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4" y="1"/>
                    </a:cubicBezTo>
                    <a:cubicBezTo>
                      <a:pt x="3" y="2"/>
                      <a:pt x="3" y="3"/>
                      <a:pt x="4" y="4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1" y="6"/>
                      <a:pt x="1" y="7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6"/>
                      <a:pt x="6" y="19"/>
                      <a:pt x="5" y="22"/>
                    </a:cubicBezTo>
                    <a:cubicBezTo>
                      <a:pt x="5" y="24"/>
                      <a:pt x="4" y="26"/>
                      <a:pt x="4" y="29"/>
                    </a:cubicBezTo>
                    <a:cubicBezTo>
                      <a:pt x="4" y="29"/>
                      <a:pt x="3" y="30"/>
                      <a:pt x="3" y="30"/>
                    </a:cubicBezTo>
                    <a:cubicBezTo>
                      <a:pt x="3" y="31"/>
                      <a:pt x="4" y="33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6" y="33"/>
                      <a:pt x="7" y="32"/>
                      <a:pt x="8" y="31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4" y="33"/>
                      <a:pt x="16" y="32"/>
                    </a:cubicBezTo>
                    <a:cubicBezTo>
                      <a:pt x="17" y="32"/>
                      <a:pt x="17" y="31"/>
                      <a:pt x="17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2" name="Oval 119"/>
              <p:cNvSpPr>
                <a:spLocks/>
              </p:cNvSpPr>
              <p:nvPr/>
            </p:nvSpPr>
            <p:spPr bwMode="auto">
              <a:xfrm>
                <a:off x="2565401" y="4678363"/>
                <a:ext cx="20638" cy="19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120"/>
              <p:cNvSpPr>
                <a:spLocks/>
              </p:cNvSpPr>
              <p:nvPr/>
            </p:nvSpPr>
            <p:spPr bwMode="auto">
              <a:xfrm>
                <a:off x="2571751" y="4679950"/>
                <a:ext cx="49213" cy="9525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" y="20"/>
                  </a:cxn>
                  <a:cxn ang="0">
                    <a:pos x="3" y="18"/>
                  </a:cxn>
                  <a:cxn ang="0">
                    <a:pos x="2" y="11"/>
                  </a:cxn>
                  <a:cxn ang="0">
                    <a:pos x="3" y="8"/>
                  </a:cxn>
                  <a:cxn ang="0">
                    <a:pos x="10" y="1"/>
                  </a:cxn>
                  <a:cxn ang="0">
                    <a:pos x="13" y="1"/>
                  </a:cxn>
                  <a:cxn ang="0">
                    <a:pos x="13" y="4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6" y="7"/>
                  </a:cxn>
                  <a:cxn ang="0">
                    <a:pos x="15" y="10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1" y="22"/>
                  </a:cxn>
                  <a:cxn ang="0">
                    <a:pos x="13" y="29"/>
                  </a:cxn>
                  <a:cxn ang="0">
                    <a:pos x="14" y="30"/>
                  </a:cxn>
                  <a:cxn ang="0">
                    <a:pos x="12" y="33"/>
                  </a:cxn>
                  <a:cxn ang="0">
                    <a:pos x="11" y="33"/>
                  </a:cxn>
                  <a:cxn ang="0">
                    <a:pos x="9" y="31"/>
                  </a:cxn>
                  <a:cxn ang="0">
                    <a:pos x="8" y="25"/>
                  </a:cxn>
                  <a:cxn ang="0">
                    <a:pos x="4" y="31"/>
                  </a:cxn>
                  <a:cxn ang="0">
                    <a:pos x="1" y="32"/>
                  </a:cxn>
                  <a:cxn ang="0">
                    <a:pos x="0" y="29"/>
                  </a:cxn>
                </a:cxnLst>
                <a:rect l="0" t="0" r="r" b="b"/>
                <a:pathLst>
                  <a:path w="17" h="33">
                    <a:moveTo>
                      <a:pt x="0" y="29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4" y="19"/>
                      <a:pt x="3" y="18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0"/>
                      <a:pt x="2" y="9"/>
                      <a:pt x="3" y="8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2"/>
                      <a:pt x="14" y="3"/>
                      <a:pt x="13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4" y="6"/>
                      <a:pt x="16" y="6"/>
                      <a:pt x="16" y="7"/>
                    </a:cubicBezTo>
                    <a:cubicBezTo>
                      <a:pt x="17" y="9"/>
                      <a:pt x="16" y="10"/>
                      <a:pt x="15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6"/>
                      <a:pt x="11" y="19"/>
                      <a:pt x="11" y="22"/>
                    </a:cubicBezTo>
                    <a:cubicBezTo>
                      <a:pt x="12" y="24"/>
                      <a:pt x="13" y="26"/>
                      <a:pt x="13" y="29"/>
                    </a:cubicBezTo>
                    <a:cubicBezTo>
                      <a:pt x="13" y="29"/>
                      <a:pt x="13" y="30"/>
                      <a:pt x="14" y="30"/>
                    </a:cubicBezTo>
                    <a:cubicBezTo>
                      <a:pt x="14" y="31"/>
                      <a:pt x="13" y="33"/>
                      <a:pt x="12" y="33"/>
                    </a:cubicBezTo>
                    <a:cubicBezTo>
                      <a:pt x="12" y="33"/>
                      <a:pt x="12" y="33"/>
                      <a:pt x="11" y="33"/>
                    </a:cubicBezTo>
                    <a:cubicBezTo>
                      <a:pt x="10" y="33"/>
                      <a:pt x="10" y="32"/>
                      <a:pt x="9" y="3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2"/>
                      <a:pt x="2" y="33"/>
                      <a:pt x="1" y="32"/>
                    </a:cubicBezTo>
                    <a:cubicBezTo>
                      <a:pt x="0" y="32"/>
                      <a:pt x="0" y="31"/>
                      <a:pt x="0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4" name="Oval 121"/>
              <p:cNvSpPr>
                <a:spLocks/>
              </p:cNvSpPr>
              <p:nvPr/>
            </p:nvSpPr>
            <p:spPr bwMode="auto">
              <a:xfrm>
                <a:off x="2649538" y="4692650"/>
                <a:ext cx="19050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22"/>
              <p:cNvSpPr>
                <a:spLocks/>
              </p:cNvSpPr>
              <p:nvPr/>
            </p:nvSpPr>
            <p:spPr bwMode="auto">
              <a:xfrm>
                <a:off x="2625726" y="4689475"/>
                <a:ext cx="63500" cy="85725"/>
              </a:xfrm>
              <a:custGeom>
                <a:avLst/>
                <a:gdLst/>
                <a:ahLst/>
                <a:cxnLst>
                  <a:cxn ang="0">
                    <a:pos x="19" y="18"/>
                  </a:cxn>
                  <a:cxn ang="0">
                    <a:pos x="17" y="18"/>
                  </a:cxn>
                  <a:cxn ang="0">
                    <a:pos x="17" y="14"/>
                  </a:cxn>
                  <a:cxn ang="0">
                    <a:pos x="21" y="11"/>
                  </a:cxn>
                  <a:cxn ang="0">
                    <a:pos x="22" y="9"/>
                  </a:cxn>
                  <a:cxn ang="0">
                    <a:pos x="22" y="3"/>
                  </a:cxn>
                  <a:cxn ang="0">
                    <a:pos x="20" y="0"/>
                  </a:cxn>
                  <a:cxn ang="0">
                    <a:pos x="17" y="3"/>
                  </a:cxn>
                  <a:cxn ang="0">
                    <a:pos x="17" y="8"/>
                  </a:cxn>
                  <a:cxn ang="0">
                    <a:pos x="12" y="12"/>
                  </a:cxn>
                  <a:cxn ang="0">
                    <a:pos x="7" y="9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7"/>
                  </a:cxn>
                  <a:cxn ang="0">
                    <a:pos x="3" y="12"/>
                  </a:cxn>
                  <a:cxn ang="0">
                    <a:pos x="4" y="13"/>
                  </a:cxn>
                  <a:cxn ang="0">
                    <a:pos x="8" y="15"/>
                  </a:cxn>
                  <a:cxn ang="0">
                    <a:pos x="8" y="23"/>
                  </a:cxn>
                  <a:cxn ang="0">
                    <a:pos x="8" y="23"/>
                  </a:cxn>
                  <a:cxn ang="0">
                    <a:pos x="8" y="26"/>
                  </a:cxn>
                  <a:cxn ang="0">
                    <a:pos x="2" y="26"/>
                  </a:cxn>
                  <a:cxn ang="0">
                    <a:pos x="0" y="28"/>
                  </a:cxn>
                  <a:cxn ang="0">
                    <a:pos x="2" y="30"/>
                  </a:cxn>
                  <a:cxn ang="0">
                    <a:pos x="11" y="30"/>
                  </a:cxn>
                  <a:cxn ang="0">
                    <a:pos x="13" y="28"/>
                  </a:cxn>
                  <a:cxn ang="0">
                    <a:pos x="13" y="23"/>
                  </a:cxn>
                  <a:cxn ang="0">
                    <a:pos x="17" y="23"/>
                  </a:cxn>
                  <a:cxn ang="0">
                    <a:pos x="17" y="28"/>
                  </a:cxn>
                  <a:cxn ang="0">
                    <a:pos x="19" y="30"/>
                  </a:cxn>
                  <a:cxn ang="0">
                    <a:pos x="22" y="28"/>
                  </a:cxn>
                  <a:cxn ang="0">
                    <a:pos x="22" y="20"/>
                  </a:cxn>
                  <a:cxn ang="0">
                    <a:pos x="19" y="18"/>
                  </a:cxn>
                </a:cxnLst>
                <a:rect l="0" t="0" r="r" b="b"/>
                <a:pathLst>
                  <a:path w="22" h="30">
                    <a:moveTo>
                      <a:pt x="19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18" y="0"/>
                      <a:pt x="17" y="1"/>
                      <a:pt x="17" y="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3" y="3"/>
                      <a:pt x="2" y="4"/>
                    </a:cubicBezTo>
                    <a:cubicBezTo>
                      <a:pt x="1" y="4"/>
                      <a:pt x="1" y="5"/>
                      <a:pt x="1" y="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7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29"/>
                      <a:pt x="13" y="2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9"/>
                      <a:pt x="18" y="30"/>
                      <a:pt x="19" y="30"/>
                    </a:cubicBezTo>
                    <a:cubicBezTo>
                      <a:pt x="21" y="30"/>
                      <a:pt x="22" y="29"/>
                      <a:pt x="22" y="28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1" y="18"/>
                      <a:pt x="1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23"/>
              <p:cNvSpPr>
                <a:spLocks/>
              </p:cNvSpPr>
              <p:nvPr/>
            </p:nvSpPr>
            <p:spPr bwMode="auto">
              <a:xfrm>
                <a:off x="2660651" y="4586288"/>
                <a:ext cx="120650" cy="77787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31" y="49"/>
                  </a:cxn>
                  <a:cxn ang="0">
                    <a:pos x="62" y="25"/>
                  </a:cxn>
                  <a:cxn ang="0">
                    <a:pos x="60" y="39"/>
                  </a:cxn>
                  <a:cxn ang="0">
                    <a:pos x="72" y="29"/>
                  </a:cxn>
                  <a:cxn ang="0">
                    <a:pos x="76" y="3"/>
                  </a:cxn>
                  <a:cxn ang="0">
                    <a:pos x="49" y="0"/>
                  </a:cxn>
                  <a:cxn ang="0">
                    <a:pos x="36" y="9"/>
                  </a:cxn>
                  <a:cxn ang="0">
                    <a:pos x="51" y="10"/>
                  </a:cxn>
                  <a:cxn ang="0">
                    <a:pos x="0" y="49"/>
                  </a:cxn>
                </a:cxnLst>
                <a:rect l="0" t="0" r="r" b="b"/>
                <a:pathLst>
                  <a:path w="76" h="49">
                    <a:moveTo>
                      <a:pt x="0" y="49"/>
                    </a:moveTo>
                    <a:lnTo>
                      <a:pt x="31" y="49"/>
                    </a:lnTo>
                    <a:lnTo>
                      <a:pt x="62" y="25"/>
                    </a:lnTo>
                    <a:lnTo>
                      <a:pt x="60" y="39"/>
                    </a:lnTo>
                    <a:lnTo>
                      <a:pt x="72" y="29"/>
                    </a:lnTo>
                    <a:lnTo>
                      <a:pt x="76" y="3"/>
                    </a:lnTo>
                    <a:lnTo>
                      <a:pt x="49" y="0"/>
                    </a:lnTo>
                    <a:lnTo>
                      <a:pt x="36" y="9"/>
                    </a:lnTo>
                    <a:lnTo>
                      <a:pt x="51" y="10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24"/>
              <p:cNvSpPr>
                <a:spLocks/>
              </p:cNvSpPr>
              <p:nvPr/>
            </p:nvSpPr>
            <p:spPr bwMode="auto">
              <a:xfrm>
                <a:off x="2551113" y="4625975"/>
                <a:ext cx="130175" cy="42862"/>
              </a:xfrm>
              <a:custGeom>
                <a:avLst/>
                <a:gdLst/>
                <a:ahLst/>
                <a:cxnLst>
                  <a:cxn ang="0">
                    <a:pos x="58" y="20"/>
                  </a:cxn>
                  <a:cxn ang="0">
                    <a:pos x="63" y="22"/>
                  </a:cxn>
                  <a:cxn ang="0">
                    <a:pos x="82" y="7"/>
                  </a:cxn>
                  <a:cxn ang="0">
                    <a:pos x="56" y="0"/>
                  </a:cxn>
                  <a:cxn ang="0">
                    <a:pos x="0" y="27"/>
                  </a:cxn>
                  <a:cxn ang="0">
                    <a:pos x="42" y="27"/>
                  </a:cxn>
                  <a:cxn ang="0">
                    <a:pos x="58" y="20"/>
                  </a:cxn>
                </a:cxnLst>
                <a:rect l="0" t="0" r="r" b="b"/>
                <a:pathLst>
                  <a:path w="82" h="27">
                    <a:moveTo>
                      <a:pt x="58" y="20"/>
                    </a:moveTo>
                    <a:lnTo>
                      <a:pt x="63" y="22"/>
                    </a:lnTo>
                    <a:lnTo>
                      <a:pt x="82" y="7"/>
                    </a:lnTo>
                    <a:lnTo>
                      <a:pt x="56" y="0"/>
                    </a:lnTo>
                    <a:lnTo>
                      <a:pt x="0" y="27"/>
                    </a:lnTo>
                    <a:lnTo>
                      <a:pt x="42" y="27"/>
                    </a:lnTo>
                    <a:lnTo>
                      <a:pt x="5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Arc 133"/>
          <p:cNvSpPr/>
          <p:nvPr/>
        </p:nvSpPr>
        <p:spPr>
          <a:xfrm>
            <a:off x="6884606" y="2063078"/>
            <a:ext cx="1571161" cy="1571162"/>
          </a:xfrm>
          <a:prstGeom prst="arc">
            <a:avLst>
              <a:gd name="adj1" fmla="val 16559613"/>
              <a:gd name="adj2" fmla="val 591671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9" name="Arc 134"/>
          <p:cNvSpPr/>
          <p:nvPr/>
        </p:nvSpPr>
        <p:spPr>
          <a:xfrm flipH="1" flipV="1">
            <a:off x="878123" y="2080674"/>
            <a:ext cx="1571161" cy="1571162"/>
          </a:xfrm>
          <a:prstGeom prst="arc">
            <a:avLst>
              <a:gd name="adj1" fmla="val 16559613"/>
              <a:gd name="adj2" fmla="val 591671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498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764577" y="1190065"/>
            <a:ext cx="7614846" cy="2763370"/>
            <a:chOff x="764577" y="1190065"/>
            <a:chExt cx="7614846" cy="2763370"/>
          </a:xfrm>
        </p:grpSpPr>
        <p:sp>
          <p:nvSpPr>
            <p:cNvPr id="4" name="矩形: 圆角 3"/>
            <p:cNvSpPr/>
            <p:nvPr/>
          </p:nvSpPr>
          <p:spPr>
            <a:xfrm>
              <a:off x="6370571" y="1217723"/>
              <a:ext cx="46934" cy="461540"/>
            </a:xfrm>
            <a:prstGeom prst="round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370571" y="2331388"/>
              <a:ext cx="46934" cy="461540"/>
            </a:xfrm>
            <a:prstGeom prst="roundRect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6370571" y="3445054"/>
              <a:ext cx="46934" cy="461540"/>
            </a:xfrm>
            <a:prstGeom prst="roundRect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 flipH="1">
              <a:off x="2726621" y="1217723"/>
              <a:ext cx="46937" cy="461540"/>
            </a:xfrm>
            <a:prstGeom prst="round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flipH="1">
              <a:off x="2726621" y="2331388"/>
              <a:ext cx="46937" cy="461540"/>
            </a:xfrm>
            <a:prstGeom prst="round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 flipH="1">
              <a:off x="2726621" y="3445054"/>
              <a:ext cx="46937" cy="461540"/>
            </a:xfrm>
            <a:prstGeom prst="round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文本框 13"/>
            <p:cNvSpPr txBox="1">
              <a:spLocks/>
            </p:cNvSpPr>
            <p:nvPr/>
          </p:nvSpPr>
          <p:spPr>
            <a:xfrm>
              <a:off x="6508500" y="1348849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1" name="文本框 14"/>
            <p:cNvSpPr txBox="1">
              <a:spLocks/>
            </p:cNvSpPr>
            <p:nvPr/>
          </p:nvSpPr>
          <p:spPr>
            <a:xfrm>
              <a:off x="6508500" y="1190065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l"/>
              <a:r>
                <a:rPr lang="zh-CN" altLang="en-US" sz="1333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文本框 17"/>
            <p:cNvSpPr txBox="1">
              <a:spLocks/>
            </p:cNvSpPr>
            <p:nvPr/>
          </p:nvSpPr>
          <p:spPr>
            <a:xfrm>
              <a:off x="6508500" y="2462514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文本框 18"/>
            <p:cNvSpPr txBox="1">
              <a:spLocks/>
            </p:cNvSpPr>
            <p:nvPr/>
          </p:nvSpPr>
          <p:spPr>
            <a:xfrm>
              <a:off x="6508500" y="2303730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l"/>
              <a:r>
                <a:rPr lang="zh-CN" altLang="en-US" sz="1333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文本框 21"/>
            <p:cNvSpPr txBox="1">
              <a:spLocks/>
            </p:cNvSpPr>
            <p:nvPr/>
          </p:nvSpPr>
          <p:spPr>
            <a:xfrm>
              <a:off x="6508500" y="3576180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文本框 22"/>
            <p:cNvSpPr txBox="1">
              <a:spLocks/>
            </p:cNvSpPr>
            <p:nvPr/>
          </p:nvSpPr>
          <p:spPr>
            <a:xfrm>
              <a:off x="6508500" y="3417396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l"/>
              <a:r>
                <a:rPr lang="zh-CN" altLang="en-US" sz="1333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文本框 25"/>
            <p:cNvSpPr txBox="1">
              <a:spLocks/>
            </p:cNvSpPr>
            <p:nvPr/>
          </p:nvSpPr>
          <p:spPr>
            <a:xfrm flipH="1">
              <a:off x="764577" y="1348849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文本框 26"/>
            <p:cNvSpPr txBox="1">
              <a:spLocks/>
            </p:cNvSpPr>
            <p:nvPr/>
          </p:nvSpPr>
          <p:spPr>
            <a:xfrm flipH="1">
              <a:off x="764577" y="1190065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r"/>
              <a:r>
                <a:rPr lang="zh-CN" altLang="en-US" sz="1333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文本框 29"/>
            <p:cNvSpPr txBox="1">
              <a:spLocks/>
            </p:cNvSpPr>
            <p:nvPr/>
          </p:nvSpPr>
          <p:spPr>
            <a:xfrm flipH="1">
              <a:off x="764577" y="2462514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文本框 30"/>
            <p:cNvSpPr txBox="1">
              <a:spLocks/>
            </p:cNvSpPr>
            <p:nvPr/>
          </p:nvSpPr>
          <p:spPr>
            <a:xfrm flipH="1">
              <a:off x="764577" y="2303730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r"/>
              <a:r>
                <a:rPr lang="zh-CN" altLang="en-US" sz="1333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文本框 33"/>
            <p:cNvSpPr txBox="1">
              <a:spLocks/>
            </p:cNvSpPr>
            <p:nvPr/>
          </p:nvSpPr>
          <p:spPr>
            <a:xfrm flipH="1">
              <a:off x="764577" y="3576180"/>
              <a:ext cx="1870923" cy="37725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文本框 34"/>
            <p:cNvSpPr txBox="1">
              <a:spLocks/>
            </p:cNvSpPr>
            <p:nvPr/>
          </p:nvSpPr>
          <p:spPr>
            <a:xfrm flipH="1">
              <a:off x="764577" y="3417396"/>
              <a:ext cx="1870923" cy="234245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85000" lnSpcReduction="20000"/>
            </a:bodyPr>
            <a:lstStyle/>
            <a:p>
              <a:pPr algn="r"/>
              <a:r>
                <a:rPr lang="zh-CN" altLang="en-US" sz="1333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8411E8FD-0441-4065-BBBB-0BD39CFDC1C3}"/>
              </a:ext>
            </a:extLst>
          </p:cNvPr>
          <p:cNvGrpSpPr/>
          <p:nvPr/>
        </p:nvGrpSpPr>
        <p:grpSpPr>
          <a:xfrm>
            <a:off x="3597924" y="1530794"/>
            <a:ext cx="1948150" cy="2080589"/>
            <a:chOff x="4797232" y="2041059"/>
            <a:chExt cx="2597533" cy="2774118"/>
          </a:xfrm>
        </p:grpSpPr>
        <p:grpSp>
          <p:nvGrpSpPr>
            <p:cNvPr id="23" name="组合 22"/>
            <p:cNvGrpSpPr/>
            <p:nvPr/>
          </p:nvGrpSpPr>
          <p:grpSpPr>
            <a:xfrm>
              <a:off x="4913983" y="2167156"/>
              <a:ext cx="2365203" cy="2521924"/>
              <a:chOff x="9431770" y="3260605"/>
              <a:chExt cx="5530930" cy="5897421"/>
            </a:xfrm>
          </p:grpSpPr>
          <p:sp>
            <p:nvSpPr>
              <p:cNvPr id="32" name="任意多边形: 形状 31"/>
              <p:cNvSpPr/>
              <p:nvPr/>
            </p:nvSpPr>
            <p:spPr>
              <a:xfrm>
                <a:off x="12195868" y="3260605"/>
                <a:ext cx="2766832" cy="2501033"/>
              </a:xfrm>
              <a:custGeom>
                <a:avLst/>
                <a:gdLst>
                  <a:gd name="connsiteX0" fmla="*/ 1366 w 2766832"/>
                  <a:gd name="connsiteY0" fmla="*/ 0 h 2501033"/>
                  <a:gd name="connsiteX1" fmla="*/ 15992 w 2766832"/>
                  <a:gd name="connsiteY1" fmla="*/ 9802 h 2501033"/>
                  <a:gd name="connsiteX2" fmla="*/ 2766832 w 2766832"/>
                  <a:gd name="connsiteY2" fmla="*/ 1385295 h 2501033"/>
                  <a:gd name="connsiteX3" fmla="*/ 1289400 w 2766832"/>
                  <a:gd name="connsiteY3" fmla="*/ 2212199 h 2501033"/>
                  <a:gd name="connsiteX4" fmla="*/ 1289400 w 2766832"/>
                  <a:gd name="connsiteY4" fmla="*/ 2501033 h 2501033"/>
                  <a:gd name="connsiteX5" fmla="*/ 1289398 w 2766832"/>
                  <a:gd name="connsiteY5" fmla="*/ 2501033 h 2501033"/>
                  <a:gd name="connsiteX6" fmla="*/ 1289398 w 2766832"/>
                  <a:gd name="connsiteY6" fmla="*/ 2217132 h 2501033"/>
                  <a:gd name="connsiteX7" fmla="*/ 1366 w 2766832"/>
                  <a:gd name="connsiteY7" fmla="*/ 1573116 h 2501033"/>
                  <a:gd name="connsiteX8" fmla="*/ 1367 w 2766832"/>
                  <a:gd name="connsiteY8" fmla="*/ 12007 h 2501033"/>
                  <a:gd name="connsiteX9" fmla="*/ 0 w 2766832"/>
                  <a:gd name="connsiteY9" fmla="*/ 1806 h 2501033"/>
                  <a:gd name="connsiteX10" fmla="*/ 1366 w 2766832"/>
                  <a:gd name="connsiteY10" fmla="*/ 2489 h 2501033"/>
                  <a:gd name="connsiteX11" fmla="*/ 1366 w 2766832"/>
                  <a:gd name="connsiteY11" fmla="*/ 0 h 250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6832" h="2501033">
                    <a:moveTo>
                      <a:pt x="1366" y="0"/>
                    </a:moveTo>
                    <a:lnTo>
                      <a:pt x="15992" y="9802"/>
                    </a:lnTo>
                    <a:lnTo>
                      <a:pt x="2766832" y="1385295"/>
                    </a:lnTo>
                    <a:lnTo>
                      <a:pt x="1289400" y="2212199"/>
                    </a:lnTo>
                    <a:lnTo>
                      <a:pt x="1289400" y="2501033"/>
                    </a:lnTo>
                    <a:lnTo>
                      <a:pt x="1289398" y="2501033"/>
                    </a:lnTo>
                    <a:lnTo>
                      <a:pt x="1289398" y="2217132"/>
                    </a:lnTo>
                    <a:lnTo>
                      <a:pt x="1366" y="1573116"/>
                    </a:lnTo>
                    <a:lnTo>
                      <a:pt x="1367" y="12007"/>
                    </a:lnTo>
                    <a:lnTo>
                      <a:pt x="0" y="1806"/>
                    </a:lnTo>
                    <a:lnTo>
                      <a:pt x="1366" y="2489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 flipH="1">
                <a:off x="9431770" y="3260605"/>
                <a:ext cx="2764098" cy="2501033"/>
              </a:xfrm>
              <a:custGeom>
                <a:avLst/>
                <a:gdLst>
                  <a:gd name="connsiteX0" fmla="*/ 1366 w 2766832"/>
                  <a:gd name="connsiteY0" fmla="*/ 0 h 2501033"/>
                  <a:gd name="connsiteX1" fmla="*/ 15992 w 2766832"/>
                  <a:gd name="connsiteY1" fmla="*/ 9802 h 2501033"/>
                  <a:gd name="connsiteX2" fmla="*/ 2766832 w 2766832"/>
                  <a:gd name="connsiteY2" fmla="*/ 1385295 h 2501033"/>
                  <a:gd name="connsiteX3" fmla="*/ 1289400 w 2766832"/>
                  <a:gd name="connsiteY3" fmla="*/ 2212199 h 2501033"/>
                  <a:gd name="connsiteX4" fmla="*/ 1289400 w 2766832"/>
                  <a:gd name="connsiteY4" fmla="*/ 2501033 h 2501033"/>
                  <a:gd name="connsiteX5" fmla="*/ 1289398 w 2766832"/>
                  <a:gd name="connsiteY5" fmla="*/ 2501033 h 2501033"/>
                  <a:gd name="connsiteX6" fmla="*/ 1289398 w 2766832"/>
                  <a:gd name="connsiteY6" fmla="*/ 2217132 h 2501033"/>
                  <a:gd name="connsiteX7" fmla="*/ 1366 w 2766832"/>
                  <a:gd name="connsiteY7" fmla="*/ 1573116 h 2501033"/>
                  <a:gd name="connsiteX8" fmla="*/ 1367 w 2766832"/>
                  <a:gd name="connsiteY8" fmla="*/ 12007 h 2501033"/>
                  <a:gd name="connsiteX9" fmla="*/ 0 w 2766832"/>
                  <a:gd name="connsiteY9" fmla="*/ 1806 h 2501033"/>
                  <a:gd name="connsiteX10" fmla="*/ 1366 w 2766832"/>
                  <a:gd name="connsiteY10" fmla="*/ 2489 h 2501033"/>
                  <a:gd name="connsiteX11" fmla="*/ 1366 w 2766832"/>
                  <a:gd name="connsiteY11" fmla="*/ 0 h 250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6832" h="2501033">
                    <a:moveTo>
                      <a:pt x="1366" y="0"/>
                    </a:moveTo>
                    <a:lnTo>
                      <a:pt x="15992" y="9802"/>
                    </a:lnTo>
                    <a:lnTo>
                      <a:pt x="2766832" y="1385295"/>
                    </a:lnTo>
                    <a:lnTo>
                      <a:pt x="1289400" y="2212199"/>
                    </a:lnTo>
                    <a:lnTo>
                      <a:pt x="1289400" y="2501033"/>
                    </a:lnTo>
                    <a:lnTo>
                      <a:pt x="1289398" y="2501033"/>
                    </a:lnTo>
                    <a:lnTo>
                      <a:pt x="1289398" y="2217132"/>
                    </a:lnTo>
                    <a:lnTo>
                      <a:pt x="1366" y="1573116"/>
                    </a:lnTo>
                    <a:lnTo>
                      <a:pt x="1367" y="12007"/>
                    </a:lnTo>
                    <a:lnTo>
                      <a:pt x="0" y="1806"/>
                    </a:lnTo>
                    <a:lnTo>
                      <a:pt x="1366" y="2489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 flipV="1">
                <a:off x="12195868" y="6656987"/>
                <a:ext cx="2766832" cy="2501039"/>
              </a:xfrm>
              <a:custGeom>
                <a:avLst/>
                <a:gdLst>
                  <a:gd name="connsiteX0" fmla="*/ 1366 w 2766832"/>
                  <a:gd name="connsiteY0" fmla="*/ 0 h 2501033"/>
                  <a:gd name="connsiteX1" fmla="*/ 15992 w 2766832"/>
                  <a:gd name="connsiteY1" fmla="*/ 9802 h 2501033"/>
                  <a:gd name="connsiteX2" fmla="*/ 2766832 w 2766832"/>
                  <a:gd name="connsiteY2" fmla="*/ 1385295 h 2501033"/>
                  <a:gd name="connsiteX3" fmla="*/ 1289400 w 2766832"/>
                  <a:gd name="connsiteY3" fmla="*/ 2212199 h 2501033"/>
                  <a:gd name="connsiteX4" fmla="*/ 1289400 w 2766832"/>
                  <a:gd name="connsiteY4" fmla="*/ 2501033 h 2501033"/>
                  <a:gd name="connsiteX5" fmla="*/ 1289398 w 2766832"/>
                  <a:gd name="connsiteY5" fmla="*/ 2501033 h 2501033"/>
                  <a:gd name="connsiteX6" fmla="*/ 1289398 w 2766832"/>
                  <a:gd name="connsiteY6" fmla="*/ 2217132 h 2501033"/>
                  <a:gd name="connsiteX7" fmla="*/ 1366 w 2766832"/>
                  <a:gd name="connsiteY7" fmla="*/ 1573116 h 2501033"/>
                  <a:gd name="connsiteX8" fmla="*/ 1367 w 2766832"/>
                  <a:gd name="connsiteY8" fmla="*/ 12007 h 2501033"/>
                  <a:gd name="connsiteX9" fmla="*/ 0 w 2766832"/>
                  <a:gd name="connsiteY9" fmla="*/ 1806 h 2501033"/>
                  <a:gd name="connsiteX10" fmla="*/ 1366 w 2766832"/>
                  <a:gd name="connsiteY10" fmla="*/ 2489 h 2501033"/>
                  <a:gd name="connsiteX11" fmla="*/ 1366 w 2766832"/>
                  <a:gd name="connsiteY11" fmla="*/ 0 h 250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6832" h="2501033">
                    <a:moveTo>
                      <a:pt x="1366" y="0"/>
                    </a:moveTo>
                    <a:lnTo>
                      <a:pt x="15992" y="9802"/>
                    </a:lnTo>
                    <a:lnTo>
                      <a:pt x="2766832" y="1385295"/>
                    </a:lnTo>
                    <a:lnTo>
                      <a:pt x="1289400" y="2212199"/>
                    </a:lnTo>
                    <a:lnTo>
                      <a:pt x="1289400" y="2501033"/>
                    </a:lnTo>
                    <a:lnTo>
                      <a:pt x="1289398" y="2501033"/>
                    </a:lnTo>
                    <a:lnTo>
                      <a:pt x="1289398" y="2217132"/>
                    </a:lnTo>
                    <a:lnTo>
                      <a:pt x="1366" y="1573116"/>
                    </a:lnTo>
                    <a:lnTo>
                      <a:pt x="1367" y="12007"/>
                    </a:lnTo>
                    <a:lnTo>
                      <a:pt x="0" y="1806"/>
                    </a:lnTo>
                    <a:lnTo>
                      <a:pt x="1366" y="2489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 flipH="1" flipV="1">
                <a:off x="9431770" y="6656987"/>
                <a:ext cx="2764098" cy="2501039"/>
              </a:xfrm>
              <a:custGeom>
                <a:avLst/>
                <a:gdLst>
                  <a:gd name="connsiteX0" fmla="*/ 1366 w 2766832"/>
                  <a:gd name="connsiteY0" fmla="*/ 0 h 2501033"/>
                  <a:gd name="connsiteX1" fmla="*/ 15992 w 2766832"/>
                  <a:gd name="connsiteY1" fmla="*/ 9802 h 2501033"/>
                  <a:gd name="connsiteX2" fmla="*/ 2766832 w 2766832"/>
                  <a:gd name="connsiteY2" fmla="*/ 1385295 h 2501033"/>
                  <a:gd name="connsiteX3" fmla="*/ 1289400 w 2766832"/>
                  <a:gd name="connsiteY3" fmla="*/ 2212199 h 2501033"/>
                  <a:gd name="connsiteX4" fmla="*/ 1289400 w 2766832"/>
                  <a:gd name="connsiteY4" fmla="*/ 2501033 h 2501033"/>
                  <a:gd name="connsiteX5" fmla="*/ 1289398 w 2766832"/>
                  <a:gd name="connsiteY5" fmla="*/ 2501033 h 2501033"/>
                  <a:gd name="connsiteX6" fmla="*/ 1289398 w 2766832"/>
                  <a:gd name="connsiteY6" fmla="*/ 2217132 h 2501033"/>
                  <a:gd name="connsiteX7" fmla="*/ 1366 w 2766832"/>
                  <a:gd name="connsiteY7" fmla="*/ 1573116 h 2501033"/>
                  <a:gd name="connsiteX8" fmla="*/ 1367 w 2766832"/>
                  <a:gd name="connsiteY8" fmla="*/ 12007 h 2501033"/>
                  <a:gd name="connsiteX9" fmla="*/ 0 w 2766832"/>
                  <a:gd name="connsiteY9" fmla="*/ 1806 h 2501033"/>
                  <a:gd name="connsiteX10" fmla="*/ 1366 w 2766832"/>
                  <a:gd name="connsiteY10" fmla="*/ 2489 h 2501033"/>
                  <a:gd name="connsiteX11" fmla="*/ 1366 w 2766832"/>
                  <a:gd name="connsiteY11" fmla="*/ 0 h 250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6832" h="2501033">
                    <a:moveTo>
                      <a:pt x="1366" y="0"/>
                    </a:moveTo>
                    <a:lnTo>
                      <a:pt x="15992" y="9802"/>
                    </a:lnTo>
                    <a:lnTo>
                      <a:pt x="2766832" y="1385295"/>
                    </a:lnTo>
                    <a:lnTo>
                      <a:pt x="1289400" y="2212199"/>
                    </a:lnTo>
                    <a:lnTo>
                      <a:pt x="1289400" y="2501033"/>
                    </a:lnTo>
                    <a:lnTo>
                      <a:pt x="1289398" y="2501033"/>
                    </a:lnTo>
                    <a:lnTo>
                      <a:pt x="1289398" y="2217132"/>
                    </a:lnTo>
                    <a:lnTo>
                      <a:pt x="1366" y="1573116"/>
                    </a:lnTo>
                    <a:lnTo>
                      <a:pt x="1367" y="12007"/>
                    </a:lnTo>
                    <a:lnTo>
                      <a:pt x="0" y="1806"/>
                    </a:lnTo>
                    <a:lnTo>
                      <a:pt x="1366" y="2489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13482532" y="4648393"/>
                <a:ext cx="1472982" cy="3121846"/>
              </a:xfrm>
              <a:custGeom>
                <a:avLst/>
                <a:gdLst>
                  <a:gd name="connsiteX0" fmla="*/ 1472982 w 1472982"/>
                  <a:gd name="connsiteY0" fmla="*/ 0 h 3121846"/>
                  <a:gd name="connsiteX1" fmla="*/ 1472982 w 1472982"/>
                  <a:gd name="connsiteY1" fmla="*/ 3121846 h 3121846"/>
                  <a:gd name="connsiteX2" fmla="*/ 1 w 1472982"/>
                  <a:gd name="connsiteY2" fmla="*/ 2297431 h 3121846"/>
                  <a:gd name="connsiteX3" fmla="*/ 1 w 1472982"/>
                  <a:gd name="connsiteY3" fmla="*/ 2008596 h 3121846"/>
                  <a:gd name="connsiteX4" fmla="*/ 0 w 1472982"/>
                  <a:gd name="connsiteY4" fmla="*/ 2008596 h 3121846"/>
                  <a:gd name="connsiteX5" fmla="*/ 0 w 1472982"/>
                  <a:gd name="connsiteY5" fmla="*/ 1113247 h 3121846"/>
                  <a:gd name="connsiteX6" fmla="*/ 1 w 1472982"/>
                  <a:gd name="connsiteY6" fmla="*/ 1113247 h 3121846"/>
                  <a:gd name="connsiteX7" fmla="*/ 1 w 1472982"/>
                  <a:gd name="connsiteY7" fmla="*/ 824413 h 3121846"/>
                  <a:gd name="connsiteX8" fmla="*/ 1472982 w 1472982"/>
                  <a:gd name="connsiteY8" fmla="*/ 0 h 312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2982" h="3121846">
                    <a:moveTo>
                      <a:pt x="1472982" y="0"/>
                    </a:moveTo>
                    <a:lnTo>
                      <a:pt x="1472982" y="3121846"/>
                    </a:lnTo>
                    <a:lnTo>
                      <a:pt x="1" y="2297431"/>
                    </a:lnTo>
                    <a:lnTo>
                      <a:pt x="1" y="2008596"/>
                    </a:lnTo>
                    <a:lnTo>
                      <a:pt x="0" y="2008596"/>
                    </a:lnTo>
                    <a:lnTo>
                      <a:pt x="0" y="1113247"/>
                    </a:lnTo>
                    <a:lnTo>
                      <a:pt x="1" y="1113247"/>
                    </a:lnTo>
                    <a:lnTo>
                      <a:pt x="1" y="824413"/>
                    </a:lnTo>
                    <a:lnTo>
                      <a:pt x="14729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 flipH="1">
                <a:off x="9436221" y="4651327"/>
                <a:ext cx="1468530" cy="3121846"/>
              </a:xfrm>
              <a:custGeom>
                <a:avLst/>
                <a:gdLst>
                  <a:gd name="connsiteX0" fmla="*/ 1472982 w 1472982"/>
                  <a:gd name="connsiteY0" fmla="*/ 0 h 3121846"/>
                  <a:gd name="connsiteX1" fmla="*/ 1472982 w 1472982"/>
                  <a:gd name="connsiteY1" fmla="*/ 3121846 h 3121846"/>
                  <a:gd name="connsiteX2" fmla="*/ 1 w 1472982"/>
                  <a:gd name="connsiteY2" fmla="*/ 2297431 h 3121846"/>
                  <a:gd name="connsiteX3" fmla="*/ 1 w 1472982"/>
                  <a:gd name="connsiteY3" fmla="*/ 2008596 h 3121846"/>
                  <a:gd name="connsiteX4" fmla="*/ 0 w 1472982"/>
                  <a:gd name="connsiteY4" fmla="*/ 2008596 h 3121846"/>
                  <a:gd name="connsiteX5" fmla="*/ 0 w 1472982"/>
                  <a:gd name="connsiteY5" fmla="*/ 1113247 h 3121846"/>
                  <a:gd name="connsiteX6" fmla="*/ 1 w 1472982"/>
                  <a:gd name="connsiteY6" fmla="*/ 1113247 h 3121846"/>
                  <a:gd name="connsiteX7" fmla="*/ 1 w 1472982"/>
                  <a:gd name="connsiteY7" fmla="*/ 824413 h 3121846"/>
                  <a:gd name="connsiteX8" fmla="*/ 1472982 w 1472982"/>
                  <a:gd name="connsiteY8" fmla="*/ 0 h 312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2982" h="3121846">
                    <a:moveTo>
                      <a:pt x="1472982" y="0"/>
                    </a:moveTo>
                    <a:lnTo>
                      <a:pt x="1472982" y="3121846"/>
                    </a:lnTo>
                    <a:lnTo>
                      <a:pt x="1" y="2297431"/>
                    </a:lnTo>
                    <a:lnTo>
                      <a:pt x="1" y="2008596"/>
                    </a:lnTo>
                    <a:lnTo>
                      <a:pt x="0" y="2008596"/>
                    </a:lnTo>
                    <a:lnTo>
                      <a:pt x="0" y="1113247"/>
                    </a:lnTo>
                    <a:lnTo>
                      <a:pt x="1" y="1113247"/>
                    </a:lnTo>
                    <a:lnTo>
                      <a:pt x="1" y="824413"/>
                    </a:lnTo>
                    <a:lnTo>
                      <a:pt x="147298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六边形 23"/>
            <p:cNvSpPr/>
            <p:nvPr/>
          </p:nvSpPr>
          <p:spPr>
            <a:xfrm rot="16200000">
              <a:off x="4708940" y="2129351"/>
              <a:ext cx="2774118" cy="2597533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 rot="16200000">
              <a:off x="5609843" y="2972909"/>
              <a:ext cx="972311" cy="910419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6408837" y="3990421"/>
              <a:ext cx="250720" cy="277070"/>
            </a:xfrm>
            <a:custGeom>
              <a:avLst/>
              <a:gdLst>
                <a:gd name="T0" fmla="*/ 3327 w 3824"/>
                <a:gd name="T1" fmla="*/ 2813 h 4229"/>
                <a:gd name="T2" fmla="*/ 3231 w 3824"/>
                <a:gd name="T3" fmla="*/ 3431 h 4229"/>
                <a:gd name="T4" fmla="*/ 3493 w 3824"/>
                <a:gd name="T5" fmla="*/ 3271 h 4229"/>
                <a:gd name="T6" fmla="*/ 3560 w 3824"/>
                <a:gd name="T7" fmla="*/ 2717 h 4229"/>
                <a:gd name="T8" fmla="*/ 3518 w 3824"/>
                <a:gd name="T9" fmla="*/ 2343 h 4229"/>
                <a:gd name="T10" fmla="*/ 3231 w 3824"/>
                <a:gd name="T11" fmla="*/ 2171 h 4229"/>
                <a:gd name="T12" fmla="*/ 1371 w 3824"/>
                <a:gd name="T13" fmla="*/ 417 h 4229"/>
                <a:gd name="T14" fmla="*/ 1274 w 3824"/>
                <a:gd name="T15" fmla="*/ 948 h 4229"/>
                <a:gd name="T16" fmla="*/ 1427 w 3824"/>
                <a:gd name="T17" fmla="*/ 1532 h 4229"/>
                <a:gd name="T18" fmla="*/ 1176 w 3824"/>
                <a:gd name="T19" fmla="*/ 1985 h 4229"/>
                <a:gd name="T20" fmla="*/ 583 w 3824"/>
                <a:gd name="T21" fmla="*/ 2141 h 4229"/>
                <a:gd name="T22" fmla="*/ 266 w 3824"/>
                <a:gd name="T23" fmla="*/ 2353 h 4229"/>
                <a:gd name="T24" fmla="*/ 347 w 3824"/>
                <a:gd name="T25" fmla="*/ 2554 h 4229"/>
                <a:gd name="T26" fmla="*/ 463 w 3824"/>
                <a:gd name="T27" fmla="*/ 2756 h 4229"/>
                <a:gd name="T28" fmla="*/ 467 w 3824"/>
                <a:gd name="T29" fmla="*/ 3033 h 4229"/>
                <a:gd name="T30" fmla="*/ 702 w 3824"/>
                <a:gd name="T31" fmla="*/ 3222 h 4229"/>
                <a:gd name="T32" fmla="*/ 672 w 3824"/>
                <a:gd name="T33" fmla="*/ 3446 h 4229"/>
                <a:gd name="T34" fmla="*/ 815 w 3824"/>
                <a:gd name="T35" fmla="*/ 3587 h 4229"/>
                <a:gd name="T36" fmla="*/ 975 w 3824"/>
                <a:gd name="T37" fmla="*/ 3674 h 4229"/>
                <a:gd name="T38" fmla="*/ 991 w 3824"/>
                <a:gd name="T39" fmla="*/ 3914 h 4229"/>
                <a:gd name="T40" fmla="*/ 1525 w 3824"/>
                <a:gd name="T41" fmla="*/ 3933 h 4229"/>
                <a:gd name="T42" fmla="*/ 2201 w 3824"/>
                <a:gd name="T43" fmla="*/ 3732 h 4229"/>
                <a:gd name="T44" fmla="*/ 2537 w 3824"/>
                <a:gd name="T45" fmla="*/ 3486 h 4229"/>
                <a:gd name="T46" fmla="*/ 2903 w 3824"/>
                <a:gd name="T47" fmla="*/ 3395 h 4229"/>
                <a:gd name="T48" fmla="*/ 3060 w 3824"/>
                <a:gd name="T49" fmla="*/ 2896 h 4229"/>
                <a:gd name="T50" fmla="*/ 3035 w 3824"/>
                <a:gd name="T51" fmla="*/ 2398 h 4229"/>
                <a:gd name="T52" fmla="*/ 2824 w 3824"/>
                <a:gd name="T53" fmla="*/ 2171 h 4229"/>
                <a:gd name="T54" fmla="*/ 2460 w 3824"/>
                <a:gd name="T55" fmla="*/ 2012 h 4229"/>
                <a:gd name="T56" fmla="*/ 2004 w 3824"/>
                <a:gd name="T57" fmla="*/ 1474 h 4229"/>
                <a:gd name="T58" fmla="*/ 1671 w 3824"/>
                <a:gd name="T59" fmla="*/ 875 h 4229"/>
                <a:gd name="T60" fmla="*/ 1652 w 3824"/>
                <a:gd name="T61" fmla="*/ 385 h 4229"/>
                <a:gd name="T62" fmla="*/ 1594 w 3824"/>
                <a:gd name="T63" fmla="*/ 253 h 4229"/>
                <a:gd name="T64" fmla="*/ 1875 w 3824"/>
                <a:gd name="T65" fmla="*/ 169 h 4229"/>
                <a:gd name="T66" fmla="*/ 1907 w 3824"/>
                <a:gd name="T67" fmla="*/ 630 h 4229"/>
                <a:gd name="T68" fmla="*/ 2186 w 3824"/>
                <a:gd name="T69" fmla="*/ 1290 h 4229"/>
                <a:gd name="T70" fmla="*/ 2683 w 3824"/>
                <a:gd name="T71" fmla="*/ 1851 h 4229"/>
                <a:gd name="T72" fmla="*/ 2970 w 3824"/>
                <a:gd name="T73" fmla="*/ 1907 h 4229"/>
                <a:gd name="T74" fmla="*/ 3453 w 3824"/>
                <a:gd name="T75" fmla="*/ 1952 h 4229"/>
                <a:gd name="T76" fmla="*/ 3777 w 3824"/>
                <a:gd name="T77" fmla="*/ 2290 h 4229"/>
                <a:gd name="T78" fmla="*/ 3824 w 3824"/>
                <a:gd name="T79" fmla="*/ 2761 h 4229"/>
                <a:gd name="T80" fmla="*/ 3758 w 3824"/>
                <a:gd name="T81" fmla="*/ 3323 h 4229"/>
                <a:gd name="T82" fmla="*/ 3436 w 3824"/>
                <a:gd name="T83" fmla="*/ 3670 h 4229"/>
                <a:gd name="T84" fmla="*/ 2918 w 3824"/>
                <a:gd name="T85" fmla="*/ 3684 h 4229"/>
                <a:gd name="T86" fmla="*/ 2551 w 3824"/>
                <a:gd name="T87" fmla="*/ 3785 h 4229"/>
                <a:gd name="T88" fmla="*/ 2049 w 3824"/>
                <a:gd name="T89" fmla="*/ 4114 h 4229"/>
                <a:gd name="T90" fmla="*/ 1386 w 3824"/>
                <a:gd name="T91" fmla="*/ 4216 h 4229"/>
                <a:gd name="T92" fmla="*/ 814 w 3824"/>
                <a:gd name="T93" fmla="*/ 4103 h 4229"/>
                <a:gd name="T94" fmla="*/ 554 w 3824"/>
                <a:gd name="T95" fmla="*/ 3732 h 4229"/>
                <a:gd name="T96" fmla="*/ 400 w 3824"/>
                <a:gd name="T97" fmla="*/ 3312 h 4229"/>
                <a:gd name="T98" fmla="*/ 153 w 3824"/>
                <a:gd name="T99" fmla="*/ 2875 h 4229"/>
                <a:gd name="T100" fmla="*/ 1 w 3824"/>
                <a:gd name="T101" fmla="*/ 2444 h 4229"/>
                <a:gd name="T102" fmla="*/ 177 w 3824"/>
                <a:gd name="T103" fmla="*/ 2030 h 4229"/>
                <a:gd name="T104" fmla="*/ 632 w 3824"/>
                <a:gd name="T105" fmla="*/ 1875 h 4229"/>
                <a:gd name="T106" fmla="*/ 1038 w 3824"/>
                <a:gd name="T107" fmla="*/ 1762 h 4229"/>
                <a:gd name="T108" fmla="*/ 1150 w 3824"/>
                <a:gd name="T109" fmla="*/ 1443 h 4229"/>
                <a:gd name="T110" fmla="*/ 996 w 3824"/>
                <a:gd name="T111" fmla="*/ 908 h 4229"/>
                <a:gd name="T112" fmla="*/ 1142 w 3824"/>
                <a:gd name="T113" fmla="*/ 286 h 4229"/>
                <a:gd name="T114" fmla="*/ 1549 w 3824"/>
                <a:gd name="T115" fmla="*/ 2 h 4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4" h="4229">
                  <a:moveTo>
                    <a:pt x="3231" y="2171"/>
                  </a:moveTo>
                  <a:lnTo>
                    <a:pt x="3254" y="2223"/>
                  </a:lnTo>
                  <a:lnTo>
                    <a:pt x="3272" y="2278"/>
                  </a:lnTo>
                  <a:lnTo>
                    <a:pt x="3286" y="2332"/>
                  </a:lnTo>
                  <a:lnTo>
                    <a:pt x="3296" y="2387"/>
                  </a:lnTo>
                  <a:lnTo>
                    <a:pt x="3304" y="2440"/>
                  </a:lnTo>
                  <a:lnTo>
                    <a:pt x="3318" y="2562"/>
                  </a:lnTo>
                  <a:lnTo>
                    <a:pt x="3326" y="2687"/>
                  </a:lnTo>
                  <a:lnTo>
                    <a:pt x="3327" y="2813"/>
                  </a:lnTo>
                  <a:lnTo>
                    <a:pt x="3322" y="2940"/>
                  </a:lnTo>
                  <a:lnTo>
                    <a:pt x="3312" y="3068"/>
                  </a:lnTo>
                  <a:lnTo>
                    <a:pt x="3304" y="3129"/>
                  </a:lnTo>
                  <a:lnTo>
                    <a:pt x="3294" y="3190"/>
                  </a:lnTo>
                  <a:lnTo>
                    <a:pt x="3282" y="3252"/>
                  </a:lnTo>
                  <a:lnTo>
                    <a:pt x="3265" y="3313"/>
                  </a:lnTo>
                  <a:lnTo>
                    <a:pt x="3246" y="3373"/>
                  </a:lnTo>
                  <a:lnTo>
                    <a:pt x="3221" y="3431"/>
                  </a:lnTo>
                  <a:lnTo>
                    <a:pt x="3231" y="3431"/>
                  </a:lnTo>
                  <a:lnTo>
                    <a:pt x="3272" y="3431"/>
                  </a:lnTo>
                  <a:lnTo>
                    <a:pt x="3309" y="3430"/>
                  </a:lnTo>
                  <a:lnTo>
                    <a:pt x="3342" y="3425"/>
                  </a:lnTo>
                  <a:lnTo>
                    <a:pt x="3373" y="3419"/>
                  </a:lnTo>
                  <a:lnTo>
                    <a:pt x="3399" y="3408"/>
                  </a:lnTo>
                  <a:lnTo>
                    <a:pt x="3421" y="3393"/>
                  </a:lnTo>
                  <a:lnTo>
                    <a:pt x="3439" y="3372"/>
                  </a:lnTo>
                  <a:lnTo>
                    <a:pt x="3469" y="3323"/>
                  </a:lnTo>
                  <a:lnTo>
                    <a:pt x="3493" y="3271"/>
                  </a:lnTo>
                  <a:lnTo>
                    <a:pt x="3513" y="3215"/>
                  </a:lnTo>
                  <a:lnTo>
                    <a:pt x="3529" y="3157"/>
                  </a:lnTo>
                  <a:lnTo>
                    <a:pt x="3540" y="3096"/>
                  </a:lnTo>
                  <a:lnTo>
                    <a:pt x="3548" y="3033"/>
                  </a:lnTo>
                  <a:lnTo>
                    <a:pt x="3555" y="2970"/>
                  </a:lnTo>
                  <a:lnTo>
                    <a:pt x="3558" y="2904"/>
                  </a:lnTo>
                  <a:lnTo>
                    <a:pt x="3559" y="2839"/>
                  </a:lnTo>
                  <a:lnTo>
                    <a:pt x="3559" y="2773"/>
                  </a:lnTo>
                  <a:lnTo>
                    <a:pt x="3560" y="2717"/>
                  </a:lnTo>
                  <a:lnTo>
                    <a:pt x="3560" y="2678"/>
                  </a:lnTo>
                  <a:lnTo>
                    <a:pt x="3560" y="2636"/>
                  </a:lnTo>
                  <a:lnTo>
                    <a:pt x="3559" y="2594"/>
                  </a:lnTo>
                  <a:lnTo>
                    <a:pt x="3558" y="2550"/>
                  </a:lnTo>
                  <a:lnTo>
                    <a:pt x="3553" y="2506"/>
                  </a:lnTo>
                  <a:lnTo>
                    <a:pt x="3548" y="2462"/>
                  </a:lnTo>
                  <a:lnTo>
                    <a:pt x="3541" y="2420"/>
                  </a:lnTo>
                  <a:lnTo>
                    <a:pt x="3531" y="2380"/>
                  </a:lnTo>
                  <a:lnTo>
                    <a:pt x="3518" y="2343"/>
                  </a:lnTo>
                  <a:lnTo>
                    <a:pt x="3501" y="2309"/>
                  </a:lnTo>
                  <a:lnTo>
                    <a:pt x="3480" y="2279"/>
                  </a:lnTo>
                  <a:lnTo>
                    <a:pt x="3457" y="2254"/>
                  </a:lnTo>
                  <a:lnTo>
                    <a:pt x="3424" y="2230"/>
                  </a:lnTo>
                  <a:lnTo>
                    <a:pt x="3388" y="2211"/>
                  </a:lnTo>
                  <a:lnTo>
                    <a:pt x="3351" y="2195"/>
                  </a:lnTo>
                  <a:lnTo>
                    <a:pt x="3311" y="2185"/>
                  </a:lnTo>
                  <a:lnTo>
                    <a:pt x="3271" y="2176"/>
                  </a:lnTo>
                  <a:lnTo>
                    <a:pt x="3231" y="2171"/>
                  </a:lnTo>
                  <a:close/>
                  <a:moveTo>
                    <a:pt x="1594" y="253"/>
                  </a:moveTo>
                  <a:lnTo>
                    <a:pt x="1566" y="255"/>
                  </a:lnTo>
                  <a:lnTo>
                    <a:pt x="1537" y="266"/>
                  </a:lnTo>
                  <a:lnTo>
                    <a:pt x="1507" y="283"/>
                  </a:lnTo>
                  <a:lnTo>
                    <a:pt x="1478" y="303"/>
                  </a:lnTo>
                  <a:lnTo>
                    <a:pt x="1449" y="328"/>
                  </a:lnTo>
                  <a:lnTo>
                    <a:pt x="1422" y="355"/>
                  </a:lnTo>
                  <a:lnTo>
                    <a:pt x="1395" y="385"/>
                  </a:lnTo>
                  <a:lnTo>
                    <a:pt x="1371" y="417"/>
                  </a:lnTo>
                  <a:lnTo>
                    <a:pt x="1349" y="448"/>
                  </a:lnTo>
                  <a:lnTo>
                    <a:pt x="1320" y="509"/>
                  </a:lnTo>
                  <a:lnTo>
                    <a:pt x="1295" y="570"/>
                  </a:lnTo>
                  <a:lnTo>
                    <a:pt x="1277" y="630"/>
                  </a:lnTo>
                  <a:lnTo>
                    <a:pt x="1263" y="690"/>
                  </a:lnTo>
                  <a:lnTo>
                    <a:pt x="1256" y="751"/>
                  </a:lnTo>
                  <a:lnTo>
                    <a:pt x="1255" y="808"/>
                  </a:lnTo>
                  <a:lnTo>
                    <a:pt x="1262" y="878"/>
                  </a:lnTo>
                  <a:lnTo>
                    <a:pt x="1274" y="948"/>
                  </a:lnTo>
                  <a:lnTo>
                    <a:pt x="1292" y="1016"/>
                  </a:lnTo>
                  <a:lnTo>
                    <a:pt x="1314" y="1086"/>
                  </a:lnTo>
                  <a:lnTo>
                    <a:pt x="1338" y="1157"/>
                  </a:lnTo>
                  <a:lnTo>
                    <a:pt x="1358" y="1217"/>
                  </a:lnTo>
                  <a:lnTo>
                    <a:pt x="1379" y="1277"/>
                  </a:lnTo>
                  <a:lnTo>
                    <a:pt x="1397" y="1340"/>
                  </a:lnTo>
                  <a:lnTo>
                    <a:pt x="1411" y="1403"/>
                  </a:lnTo>
                  <a:lnTo>
                    <a:pt x="1422" y="1466"/>
                  </a:lnTo>
                  <a:lnTo>
                    <a:pt x="1427" y="1532"/>
                  </a:lnTo>
                  <a:lnTo>
                    <a:pt x="1426" y="1599"/>
                  </a:lnTo>
                  <a:lnTo>
                    <a:pt x="1418" y="1656"/>
                  </a:lnTo>
                  <a:lnTo>
                    <a:pt x="1401" y="1713"/>
                  </a:lnTo>
                  <a:lnTo>
                    <a:pt x="1379" y="1766"/>
                  </a:lnTo>
                  <a:lnTo>
                    <a:pt x="1350" y="1818"/>
                  </a:lnTo>
                  <a:lnTo>
                    <a:pt x="1315" y="1864"/>
                  </a:lnTo>
                  <a:lnTo>
                    <a:pt x="1274" y="1910"/>
                  </a:lnTo>
                  <a:lnTo>
                    <a:pt x="1227" y="1949"/>
                  </a:lnTo>
                  <a:lnTo>
                    <a:pt x="1176" y="1985"/>
                  </a:lnTo>
                  <a:lnTo>
                    <a:pt x="1121" y="2016"/>
                  </a:lnTo>
                  <a:lnTo>
                    <a:pt x="1062" y="2041"/>
                  </a:lnTo>
                  <a:lnTo>
                    <a:pt x="997" y="2061"/>
                  </a:lnTo>
                  <a:lnTo>
                    <a:pt x="927" y="2076"/>
                  </a:lnTo>
                  <a:lnTo>
                    <a:pt x="855" y="2090"/>
                  </a:lnTo>
                  <a:lnTo>
                    <a:pt x="783" y="2102"/>
                  </a:lnTo>
                  <a:lnTo>
                    <a:pt x="716" y="2113"/>
                  </a:lnTo>
                  <a:lnTo>
                    <a:pt x="648" y="2126"/>
                  </a:lnTo>
                  <a:lnTo>
                    <a:pt x="583" y="2141"/>
                  </a:lnTo>
                  <a:lnTo>
                    <a:pt x="518" y="2159"/>
                  </a:lnTo>
                  <a:lnTo>
                    <a:pt x="456" y="2180"/>
                  </a:lnTo>
                  <a:lnTo>
                    <a:pt x="399" y="2209"/>
                  </a:lnTo>
                  <a:lnTo>
                    <a:pt x="371" y="2224"/>
                  </a:lnTo>
                  <a:lnTo>
                    <a:pt x="343" y="2243"/>
                  </a:lnTo>
                  <a:lnTo>
                    <a:pt x="319" y="2267"/>
                  </a:lnTo>
                  <a:lnTo>
                    <a:pt x="296" y="2293"/>
                  </a:lnTo>
                  <a:lnTo>
                    <a:pt x="279" y="2321"/>
                  </a:lnTo>
                  <a:lnTo>
                    <a:pt x="266" y="2353"/>
                  </a:lnTo>
                  <a:lnTo>
                    <a:pt x="259" y="2387"/>
                  </a:lnTo>
                  <a:lnTo>
                    <a:pt x="261" y="2424"/>
                  </a:lnTo>
                  <a:lnTo>
                    <a:pt x="263" y="2444"/>
                  </a:lnTo>
                  <a:lnTo>
                    <a:pt x="270" y="2466"/>
                  </a:lnTo>
                  <a:lnTo>
                    <a:pt x="279" y="2487"/>
                  </a:lnTo>
                  <a:lnTo>
                    <a:pt x="290" y="2507"/>
                  </a:lnTo>
                  <a:lnTo>
                    <a:pt x="305" y="2525"/>
                  </a:lnTo>
                  <a:lnTo>
                    <a:pt x="324" y="2542"/>
                  </a:lnTo>
                  <a:lnTo>
                    <a:pt x="347" y="2554"/>
                  </a:lnTo>
                  <a:lnTo>
                    <a:pt x="376" y="2562"/>
                  </a:lnTo>
                  <a:lnTo>
                    <a:pt x="408" y="2573"/>
                  </a:lnTo>
                  <a:lnTo>
                    <a:pt x="433" y="2591"/>
                  </a:lnTo>
                  <a:lnTo>
                    <a:pt x="454" y="2611"/>
                  </a:lnTo>
                  <a:lnTo>
                    <a:pt x="467" y="2637"/>
                  </a:lnTo>
                  <a:lnTo>
                    <a:pt x="474" y="2666"/>
                  </a:lnTo>
                  <a:lnTo>
                    <a:pt x="477" y="2695"/>
                  </a:lnTo>
                  <a:lnTo>
                    <a:pt x="473" y="2726"/>
                  </a:lnTo>
                  <a:lnTo>
                    <a:pt x="463" y="2756"/>
                  </a:lnTo>
                  <a:lnTo>
                    <a:pt x="450" y="2787"/>
                  </a:lnTo>
                  <a:lnTo>
                    <a:pt x="436" y="2807"/>
                  </a:lnTo>
                  <a:lnTo>
                    <a:pt x="427" y="2833"/>
                  </a:lnTo>
                  <a:lnTo>
                    <a:pt x="422" y="2863"/>
                  </a:lnTo>
                  <a:lnTo>
                    <a:pt x="422" y="2896"/>
                  </a:lnTo>
                  <a:lnTo>
                    <a:pt x="425" y="2929"/>
                  </a:lnTo>
                  <a:lnTo>
                    <a:pt x="432" y="2962"/>
                  </a:lnTo>
                  <a:lnTo>
                    <a:pt x="447" y="2999"/>
                  </a:lnTo>
                  <a:lnTo>
                    <a:pt x="467" y="3033"/>
                  </a:lnTo>
                  <a:lnTo>
                    <a:pt x="492" y="3062"/>
                  </a:lnTo>
                  <a:lnTo>
                    <a:pt x="524" y="3086"/>
                  </a:lnTo>
                  <a:lnTo>
                    <a:pt x="561" y="3108"/>
                  </a:lnTo>
                  <a:lnTo>
                    <a:pt x="603" y="3124"/>
                  </a:lnTo>
                  <a:lnTo>
                    <a:pt x="630" y="3133"/>
                  </a:lnTo>
                  <a:lnTo>
                    <a:pt x="655" y="3146"/>
                  </a:lnTo>
                  <a:lnTo>
                    <a:pt x="676" y="3168"/>
                  </a:lnTo>
                  <a:lnTo>
                    <a:pt x="692" y="3194"/>
                  </a:lnTo>
                  <a:lnTo>
                    <a:pt x="702" y="3222"/>
                  </a:lnTo>
                  <a:lnTo>
                    <a:pt x="705" y="3249"/>
                  </a:lnTo>
                  <a:lnTo>
                    <a:pt x="703" y="3276"/>
                  </a:lnTo>
                  <a:lnTo>
                    <a:pt x="694" y="3301"/>
                  </a:lnTo>
                  <a:lnTo>
                    <a:pt x="680" y="3323"/>
                  </a:lnTo>
                  <a:lnTo>
                    <a:pt x="672" y="3341"/>
                  </a:lnTo>
                  <a:lnTo>
                    <a:pt x="666" y="3363"/>
                  </a:lnTo>
                  <a:lnTo>
                    <a:pt x="663" y="3389"/>
                  </a:lnTo>
                  <a:lnTo>
                    <a:pt x="666" y="3416"/>
                  </a:lnTo>
                  <a:lnTo>
                    <a:pt x="672" y="3446"/>
                  </a:lnTo>
                  <a:lnTo>
                    <a:pt x="681" y="3476"/>
                  </a:lnTo>
                  <a:lnTo>
                    <a:pt x="694" y="3505"/>
                  </a:lnTo>
                  <a:lnTo>
                    <a:pt x="712" y="3534"/>
                  </a:lnTo>
                  <a:lnTo>
                    <a:pt x="731" y="3557"/>
                  </a:lnTo>
                  <a:lnTo>
                    <a:pt x="753" y="3573"/>
                  </a:lnTo>
                  <a:lnTo>
                    <a:pt x="775" y="3584"/>
                  </a:lnTo>
                  <a:lnTo>
                    <a:pt x="798" y="3588"/>
                  </a:lnTo>
                  <a:lnTo>
                    <a:pt x="807" y="3587"/>
                  </a:lnTo>
                  <a:lnTo>
                    <a:pt x="815" y="3587"/>
                  </a:lnTo>
                  <a:lnTo>
                    <a:pt x="820" y="3584"/>
                  </a:lnTo>
                  <a:lnTo>
                    <a:pt x="827" y="3584"/>
                  </a:lnTo>
                  <a:lnTo>
                    <a:pt x="851" y="3587"/>
                  </a:lnTo>
                  <a:lnTo>
                    <a:pt x="876" y="3591"/>
                  </a:lnTo>
                  <a:lnTo>
                    <a:pt x="902" y="3601"/>
                  </a:lnTo>
                  <a:lnTo>
                    <a:pt x="925" y="3613"/>
                  </a:lnTo>
                  <a:lnTo>
                    <a:pt x="946" y="3631"/>
                  </a:lnTo>
                  <a:lnTo>
                    <a:pt x="964" y="3651"/>
                  </a:lnTo>
                  <a:lnTo>
                    <a:pt x="975" y="3674"/>
                  </a:lnTo>
                  <a:lnTo>
                    <a:pt x="980" y="3700"/>
                  </a:lnTo>
                  <a:lnTo>
                    <a:pt x="979" y="3726"/>
                  </a:lnTo>
                  <a:lnTo>
                    <a:pt x="971" y="3752"/>
                  </a:lnTo>
                  <a:lnTo>
                    <a:pt x="962" y="3783"/>
                  </a:lnTo>
                  <a:lnTo>
                    <a:pt x="958" y="3813"/>
                  </a:lnTo>
                  <a:lnTo>
                    <a:pt x="960" y="3843"/>
                  </a:lnTo>
                  <a:lnTo>
                    <a:pt x="967" y="3870"/>
                  </a:lnTo>
                  <a:lnTo>
                    <a:pt x="978" y="3895"/>
                  </a:lnTo>
                  <a:lnTo>
                    <a:pt x="991" y="3914"/>
                  </a:lnTo>
                  <a:lnTo>
                    <a:pt x="1009" y="3928"/>
                  </a:lnTo>
                  <a:lnTo>
                    <a:pt x="1031" y="3939"/>
                  </a:lnTo>
                  <a:lnTo>
                    <a:pt x="1056" y="3944"/>
                  </a:lnTo>
                  <a:lnTo>
                    <a:pt x="1105" y="3954"/>
                  </a:lnTo>
                  <a:lnTo>
                    <a:pt x="1151" y="3958"/>
                  </a:lnTo>
                  <a:lnTo>
                    <a:pt x="1198" y="3960"/>
                  </a:lnTo>
                  <a:lnTo>
                    <a:pt x="1245" y="3960"/>
                  </a:lnTo>
                  <a:lnTo>
                    <a:pt x="1384" y="3948"/>
                  </a:lnTo>
                  <a:lnTo>
                    <a:pt x="1525" y="3933"/>
                  </a:lnTo>
                  <a:lnTo>
                    <a:pt x="1667" y="3915"/>
                  </a:lnTo>
                  <a:lnTo>
                    <a:pt x="1808" y="3893"/>
                  </a:lnTo>
                  <a:lnTo>
                    <a:pt x="1897" y="3873"/>
                  </a:lnTo>
                  <a:lnTo>
                    <a:pt x="1966" y="3858"/>
                  </a:lnTo>
                  <a:lnTo>
                    <a:pt x="2031" y="3843"/>
                  </a:lnTo>
                  <a:lnTo>
                    <a:pt x="2071" y="3821"/>
                  </a:lnTo>
                  <a:lnTo>
                    <a:pt x="2114" y="3794"/>
                  </a:lnTo>
                  <a:lnTo>
                    <a:pt x="2158" y="3763"/>
                  </a:lnTo>
                  <a:lnTo>
                    <a:pt x="2201" y="3732"/>
                  </a:lnTo>
                  <a:lnTo>
                    <a:pt x="2245" y="3699"/>
                  </a:lnTo>
                  <a:lnTo>
                    <a:pt x="2315" y="3647"/>
                  </a:lnTo>
                  <a:lnTo>
                    <a:pt x="2341" y="3624"/>
                  </a:lnTo>
                  <a:lnTo>
                    <a:pt x="2369" y="3599"/>
                  </a:lnTo>
                  <a:lnTo>
                    <a:pt x="2399" y="3572"/>
                  </a:lnTo>
                  <a:lnTo>
                    <a:pt x="2430" y="3546"/>
                  </a:lnTo>
                  <a:lnTo>
                    <a:pt x="2463" y="3521"/>
                  </a:lnTo>
                  <a:lnTo>
                    <a:pt x="2499" y="3501"/>
                  </a:lnTo>
                  <a:lnTo>
                    <a:pt x="2537" y="3486"/>
                  </a:lnTo>
                  <a:lnTo>
                    <a:pt x="2574" y="3468"/>
                  </a:lnTo>
                  <a:lnTo>
                    <a:pt x="2613" y="3457"/>
                  </a:lnTo>
                  <a:lnTo>
                    <a:pt x="2650" y="3450"/>
                  </a:lnTo>
                  <a:lnTo>
                    <a:pt x="2686" y="3449"/>
                  </a:lnTo>
                  <a:lnTo>
                    <a:pt x="2721" y="3449"/>
                  </a:lnTo>
                  <a:lnTo>
                    <a:pt x="2776" y="3441"/>
                  </a:lnTo>
                  <a:lnTo>
                    <a:pt x="2824" y="3430"/>
                  </a:lnTo>
                  <a:lnTo>
                    <a:pt x="2867" y="3415"/>
                  </a:lnTo>
                  <a:lnTo>
                    <a:pt x="2903" y="3395"/>
                  </a:lnTo>
                  <a:lnTo>
                    <a:pt x="2934" y="3371"/>
                  </a:lnTo>
                  <a:lnTo>
                    <a:pt x="2962" y="3342"/>
                  </a:lnTo>
                  <a:lnTo>
                    <a:pt x="2985" y="3306"/>
                  </a:lnTo>
                  <a:lnTo>
                    <a:pt x="3003" y="3265"/>
                  </a:lnTo>
                  <a:lnTo>
                    <a:pt x="3020" y="3218"/>
                  </a:lnTo>
                  <a:lnTo>
                    <a:pt x="3038" y="3140"/>
                  </a:lnTo>
                  <a:lnTo>
                    <a:pt x="3049" y="3059"/>
                  </a:lnTo>
                  <a:lnTo>
                    <a:pt x="3057" y="2978"/>
                  </a:lnTo>
                  <a:lnTo>
                    <a:pt x="3060" y="2896"/>
                  </a:lnTo>
                  <a:lnTo>
                    <a:pt x="3061" y="2817"/>
                  </a:lnTo>
                  <a:lnTo>
                    <a:pt x="3061" y="2739"/>
                  </a:lnTo>
                  <a:lnTo>
                    <a:pt x="3060" y="2706"/>
                  </a:lnTo>
                  <a:lnTo>
                    <a:pt x="3060" y="2657"/>
                  </a:lnTo>
                  <a:lnTo>
                    <a:pt x="3058" y="2606"/>
                  </a:lnTo>
                  <a:lnTo>
                    <a:pt x="3056" y="2554"/>
                  </a:lnTo>
                  <a:lnTo>
                    <a:pt x="3052" y="2502"/>
                  </a:lnTo>
                  <a:lnTo>
                    <a:pt x="3045" y="2450"/>
                  </a:lnTo>
                  <a:lnTo>
                    <a:pt x="3035" y="2398"/>
                  </a:lnTo>
                  <a:lnTo>
                    <a:pt x="3023" y="2349"/>
                  </a:lnTo>
                  <a:lnTo>
                    <a:pt x="3005" y="2301"/>
                  </a:lnTo>
                  <a:lnTo>
                    <a:pt x="2983" y="2256"/>
                  </a:lnTo>
                  <a:lnTo>
                    <a:pt x="2965" y="2232"/>
                  </a:lnTo>
                  <a:lnTo>
                    <a:pt x="2943" y="2213"/>
                  </a:lnTo>
                  <a:lnTo>
                    <a:pt x="2918" y="2198"/>
                  </a:lnTo>
                  <a:lnTo>
                    <a:pt x="2889" y="2187"/>
                  </a:lnTo>
                  <a:lnTo>
                    <a:pt x="2857" y="2179"/>
                  </a:lnTo>
                  <a:lnTo>
                    <a:pt x="2824" y="2171"/>
                  </a:lnTo>
                  <a:lnTo>
                    <a:pt x="2788" y="2164"/>
                  </a:lnTo>
                  <a:lnTo>
                    <a:pt x="2721" y="2150"/>
                  </a:lnTo>
                  <a:lnTo>
                    <a:pt x="2659" y="2133"/>
                  </a:lnTo>
                  <a:lnTo>
                    <a:pt x="2601" y="2108"/>
                  </a:lnTo>
                  <a:lnTo>
                    <a:pt x="2545" y="2078"/>
                  </a:lnTo>
                  <a:lnTo>
                    <a:pt x="2493" y="2042"/>
                  </a:lnTo>
                  <a:lnTo>
                    <a:pt x="2482" y="2037"/>
                  </a:lnTo>
                  <a:lnTo>
                    <a:pt x="2470" y="2026"/>
                  </a:lnTo>
                  <a:lnTo>
                    <a:pt x="2460" y="2012"/>
                  </a:lnTo>
                  <a:lnTo>
                    <a:pt x="2435" y="1992"/>
                  </a:lnTo>
                  <a:lnTo>
                    <a:pt x="2412" y="1970"/>
                  </a:lnTo>
                  <a:lnTo>
                    <a:pt x="2390" y="1946"/>
                  </a:lnTo>
                  <a:lnTo>
                    <a:pt x="2370" y="1922"/>
                  </a:lnTo>
                  <a:lnTo>
                    <a:pt x="2288" y="1832"/>
                  </a:lnTo>
                  <a:lnTo>
                    <a:pt x="2210" y="1741"/>
                  </a:lnTo>
                  <a:lnTo>
                    <a:pt x="2136" y="1651"/>
                  </a:lnTo>
                  <a:lnTo>
                    <a:pt x="2067" y="1562"/>
                  </a:lnTo>
                  <a:lnTo>
                    <a:pt x="2004" y="1474"/>
                  </a:lnTo>
                  <a:lnTo>
                    <a:pt x="1935" y="1375"/>
                  </a:lnTo>
                  <a:lnTo>
                    <a:pt x="1895" y="1317"/>
                  </a:lnTo>
                  <a:lnTo>
                    <a:pt x="1855" y="1260"/>
                  </a:lnTo>
                  <a:lnTo>
                    <a:pt x="1816" y="1201"/>
                  </a:lnTo>
                  <a:lnTo>
                    <a:pt x="1780" y="1141"/>
                  </a:lnTo>
                  <a:lnTo>
                    <a:pt x="1747" y="1078"/>
                  </a:lnTo>
                  <a:lnTo>
                    <a:pt x="1717" y="1013"/>
                  </a:lnTo>
                  <a:lnTo>
                    <a:pt x="1691" y="945"/>
                  </a:lnTo>
                  <a:lnTo>
                    <a:pt x="1671" y="875"/>
                  </a:lnTo>
                  <a:lnTo>
                    <a:pt x="1657" y="805"/>
                  </a:lnTo>
                  <a:lnTo>
                    <a:pt x="1648" y="738"/>
                  </a:lnTo>
                  <a:lnTo>
                    <a:pt x="1644" y="671"/>
                  </a:lnTo>
                  <a:lnTo>
                    <a:pt x="1644" y="604"/>
                  </a:lnTo>
                  <a:lnTo>
                    <a:pt x="1645" y="537"/>
                  </a:lnTo>
                  <a:lnTo>
                    <a:pt x="1648" y="466"/>
                  </a:lnTo>
                  <a:lnTo>
                    <a:pt x="1649" y="444"/>
                  </a:lnTo>
                  <a:lnTo>
                    <a:pt x="1651" y="414"/>
                  </a:lnTo>
                  <a:lnTo>
                    <a:pt x="1652" y="385"/>
                  </a:lnTo>
                  <a:lnTo>
                    <a:pt x="1652" y="357"/>
                  </a:lnTo>
                  <a:lnTo>
                    <a:pt x="1651" y="331"/>
                  </a:lnTo>
                  <a:lnTo>
                    <a:pt x="1646" y="306"/>
                  </a:lnTo>
                  <a:lnTo>
                    <a:pt x="1641" y="286"/>
                  </a:lnTo>
                  <a:lnTo>
                    <a:pt x="1633" y="270"/>
                  </a:lnTo>
                  <a:lnTo>
                    <a:pt x="1620" y="258"/>
                  </a:lnTo>
                  <a:lnTo>
                    <a:pt x="1606" y="253"/>
                  </a:lnTo>
                  <a:lnTo>
                    <a:pt x="1601" y="253"/>
                  </a:lnTo>
                  <a:lnTo>
                    <a:pt x="1594" y="253"/>
                  </a:lnTo>
                  <a:close/>
                  <a:moveTo>
                    <a:pt x="1597" y="0"/>
                  </a:moveTo>
                  <a:lnTo>
                    <a:pt x="1644" y="2"/>
                  </a:lnTo>
                  <a:lnTo>
                    <a:pt x="1688" y="11"/>
                  </a:lnTo>
                  <a:lnTo>
                    <a:pt x="1728" y="26"/>
                  </a:lnTo>
                  <a:lnTo>
                    <a:pt x="1765" y="43"/>
                  </a:lnTo>
                  <a:lnTo>
                    <a:pt x="1798" y="68"/>
                  </a:lnTo>
                  <a:lnTo>
                    <a:pt x="1827" y="97"/>
                  </a:lnTo>
                  <a:lnTo>
                    <a:pt x="1853" y="131"/>
                  </a:lnTo>
                  <a:lnTo>
                    <a:pt x="1875" y="169"/>
                  </a:lnTo>
                  <a:lnTo>
                    <a:pt x="1892" y="212"/>
                  </a:lnTo>
                  <a:lnTo>
                    <a:pt x="1906" y="266"/>
                  </a:lnTo>
                  <a:lnTo>
                    <a:pt x="1914" y="321"/>
                  </a:lnTo>
                  <a:lnTo>
                    <a:pt x="1915" y="374"/>
                  </a:lnTo>
                  <a:lnTo>
                    <a:pt x="1914" y="429"/>
                  </a:lnTo>
                  <a:lnTo>
                    <a:pt x="1911" y="485"/>
                  </a:lnTo>
                  <a:lnTo>
                    <a:pt x="1910" y="519"/>
                  </a:lnTo>
                  <a:lnTo>
                    <a:pt x="1908" y="556"/>
                  </a:lnTo>
                  <a:lnTo>
                    <a:pt x="1907" y="630"/>
                  </a:lnTo>
                  <a:lnTo>
                    <a:pt x="1913" y="701"/>
                  </a:lnTo>
                  <a:lnTo>
                    <a:pt x="1921" y="767"/>
                  </a:lnTo>
                  <a:lnTo>
                    <a:pt x="1936" y="830"/>
                  </a:lnTo>
                  <a:lnTo>
                    <a:pt x="1957" y="892"/>
                  </a:lnTo>
                  <a:lnTo>
                    <a:pt x="1991" y="978"/>
                  </a:lnTo>
                  <a:lnTo>
                    <a:pt x="2033" y="1060"/>
                  </a:lnTo>
                  <a:lnTo>
                    <a:pt x="2081" y="1141"/>
                  </a:lnTo>
                  <a:lnTo>
                    <a:pt x="2132" y="1217"/>
                  </a:lnTo>
                  <a:lnTo>
                    <a:pt x="2186" y="1290"/>
                  </a:lnTo>
                  <a:lnTo>
                    <a:pt x="2238" y="1358"/>
                  </a:lnTo>
                  <a:lnTo>
                    <a:pt x="2290" y="1421"/>
                  </a:lnTo>
                  <a:lnTo>
                    <a:pt x="2355" y="1502"/>
                  </a:lnTo>
                  <a:lnTo>
                    <a:pt x="2409" y="1570"/>
                  </a:lnTo>
                  <a:lnTo>
                    <a:pt x="2464" y="1637"/>
                  </a:lnTo>
                  <a:lnTo>
                    <a:pt x="2522" y="1703"/>
                  </a:lnTo>
                  <a:lnTo>
                    <a:pt x="2581" y="1766"/>
                  </a:lnTo>
                  <a:lnTo>
                    <a:pt x="2643" y="1825"/>
                  </a:lnTo>
                  <a:lnTo>
                    <a:pt x="2683" y="1851"/>
                  </a:lnTo>
                  <a:lnTo>
                    <a:pt x="2725" y="1870"/>
                  </a:lnTo>
                  <a:lnTo>
                    <a:pt x="2772" y="1884"/>
                  </a:lnTo>
                  <a:lnTo>
                    <a:pt x="2823" y="1894"/>
                  </a:lnTo>
                  <a:lnTo>
                    <a:pt x="2850" y="1900"/>
                  </a:lnTo>
                  <a:lnTo>
                    <a:pt x="2874" y="1907"/>
                  </a:lnTo>
                  <a:lnTo>
                    <a:pt x="2883" y="1910"/>
                  </a:lnTo>
                  <a:lnTo>
                    <a:pt x="2893" y="1911"/>
                  </a:lnTo>
                  <a:lnTo>
                    <a:pt x="2900" y="1912"/>
                  </a:lnTo>
                  <a:lnTo>
                    <a:pt x="2970" y="1907"/>
                  </a:lnTo>
                  <a:lnTo>
                    <a:pt x="3045" y="1903"/>
                  </a:lnTo>
                  <a:lnTo>
                    <a:pt x="3120" y="1901"/>
                  </a:lnTo>
                  <a:lnTo>
                    <a:pt x="3163" y="1903"/>
                  </a:lnTo>
                  <a:lnTo>
                    <a:pt x="3207" y="1904"/>
                  </a:lnTo>
                  <a:lnTo>
                    <a:pt x="3254" y="1908"/>
                  </a:lnTo>
                  <a:lnTo>
                    <a:pt x="3304" y="1914"/>
                  </a:lnTo>
                  <a:lnTo>
                    <a:pt x="3354" y="1923"/>
                  </a:lnTo>
                  <a:lnTo>
                    <a:pt x="3403" y="1936"/>
                  </a:lnTo>
                  <a:lnTo>
                    <a:pt x="3453" y="1952"/>
                  </a:lnTo>
                  <a:lnTo>
                    <a:pt x="3502" y="1972"/>
                  </a:lnTo>
                  <a:lnTo>
                    <a:pt x="3551" y="1997"/>
                  </a:lnTo>
                  <a:lnTo>
                    <a:pt x="3596" y="2029"/>
                  </a:lnTo>
                  <a:lnTo>
                    <a:pt x="3639" y="2066"/>
                  </a:lnTo>
                  <a:lnTo>
                    <a:pt x="3676" y="2102"/>
                  </a:lnTo>
                  <a:lnTo>
                    <a:pt x="3709" y="2145"/>
                  </a:lnTo>
                  <a:lnTo>
                    <a:pt x="3735" y="2190"/>
                  </a:lnTo>
                  <a:lnTo>
                    <a:pt x="3759" y="2239"/>
                  </a:lnTo>
                  <a:lnTo>
                    <a:pt x="3777" y="2290"/>
                  </a:lnTo>
                  <a:lnTo>
                    <a:pt x="3792" y="2342"/>
                  </a:lnTo>
                  <a:lnTo>
                    <a:pt x="3803" y="2397"/>
                  </a:lnTo>
                  <a:lnTo>
                    <a:pt x="3811" y="2450"/>
                  </a:lnTo>
                  <a:lnTo>
                    <a:pt x="3817" y="2505"/>
                  </a:lnTo>
                  <a:lnTo>
                    <a:pt x="3821" y="2559"/>
                  </a:lnTo>
                  <a:lnTo>
                    <a:pt x="3824" y="2613"/>
                  </a:lnTo>
                  <a:lnTo>
                    <a:pt x="3824" y="2665"/>
                  </a:lnTo>
                  <a:lnTo>
                    <a:pt x="3824" y="2714"/>
                  </a:lnTo>
                  <a:lnTo>
                    <a:pt x="3824" y="2761"/>
                  </a:lnTo>
                  <a:lnTo>
                    <a:pt x="3824" y="2773"/>
                  </a:lnTo>
                  <a:lnTo>
                    <a:pt x="3822" y="2844"/>
                  </a:lnTo>
                  <a:lnTo>
                    <a:pt x="3821" y="2917"/>
                  </a:lnTo>
                  <a:lnTo>
                    <a:pt x="3817" y="2988"/>
                  </a:lnTo>
                  <a:lnTo>
                    <a:pt x="3811" y="3057"/>
                  </a:lnTo>
                  <a:lnTo>
                    <a:pt x="3802" y="3126"/>
                  </a:lnTo>
                  <a:lnTo>
                    <a:pt x="3791" y="3194"/>
                  </a:lnTo>
                  <a:lnTo>
                    <a:pt x="3775" y="3260"/>
                  </a:lnTo>
                  <a:lnTo>
                    <a:pt x="3758" y="3323"/>
                  </a:lnTo>
                  <a:lnTo>
                    <a:pt x="3734" y="3383"/>
                  </a:lnTo>
                  <a:lnTo>
                    <a:pt x="3707" y="3441"/>
                  </a:lnTo>
                  <a:lnTo>
                    <a:pt x="3675" y="3494"/>
                  </a:lnTo>
                  <a:lnTo>
                    <a:pt x="3636" y="3543"/>
                  </a:lnTo>
                  <a:lnTo>
                    <a:pt x="3602" y="3580"/>
                  </a:lnTo>
                  <a:lnTo>
                    <a:pt x="3563" y="3612"/>
                  </a:lnTo>
                  <a:lnTo>
                    <a:pt x="3523" y="3636"/>
                  </a:lnTo>
                  <a:lnTo>
                    <a:pt x="3480" y="3655"/>
                  </a:lnTo>
                  <a:lnTo>
                    <a:pt x="3436" y="3670"/>
                  </a:lnTo>
                  <a:lnTo>
                    <a:pt x="3392" y="3681"/>
                  </a:lnTo>
                  <a:lnTo>
                    <a:pt x="3348" y="3688"/>
                  </a:lnTo>
                  <a:lnTo>
                    <a:pt x="3303" y="3694"/>
                  </a:lnTo>
                  <a:lnTo>
                    <a:pt x="3260" y="3695"/>
                  </a:lnTo>
                  <a:lnTo>
                    <a:pt x="3218" y="3696"/>
                  </a:lnTo>
                  <a:lnTo>
                    <a:pt x="3134" y="3694"/>
                  </a:lnTo>
                  <a:lnTo>
                    <a:pt x="3052" y="3690"/>
                  </a:lnTo>
                  <a:lnTo>
                    <a:pt x="2983" y="3685"/>
                  </a:lnTo>
                  <a:lnTo>
                    <a:pt x="2918" y="3684"/>
                  </a:lnTo>
                  <a:lnTo>
                    <a:pt x="2897" y="3684"/>
                  </a:lnTo>
                  <a:lnTo>
                    <a:pt x="2838" y="3694"/>
                  </a:lnTo>
                  <a:lnTo>
                    <a:pt x="2777" y="3700"/>
                  </a:lnTo>
                  <a:lnTo>
                    <a:pt x="2721" y="3707"/>
                  </a:lnTo>
                  <a:lnTo>
                    <a:pt x="2661" y="3717"/>
                  </a:lnTo>
                  <a:lnTo>
                    <a:pt x="2634" y="3725"/>
                  </a:lnTo>
                  <a:lnTo>
                    <a:pt x="2606" y="3742"/>
                  </a:lnTo>
                  <a:lnTo>
                    <a:pt x="2579" y="3762"/>
                  </a:lnTo>
                  <a:lnTo>
                    <a:pt x="2551" y="3785"/>
                  </a:lnTo>
                  <a:lnTo>
                    <a:pt x="2523" y="3811"/>
                  </a:lnTo>
                  <a:lnTo>
                    <a:pt x="2485" y="3847"/>
                  </a:lnTo>
                  <a:lnTo>
                    <a:pt x="2446" y="3878"/>
                  </a:lnTo>
                  <a:lnTo>
                    <a:pt x="2370" y="3932"/>
                  </a:lnTo>
                  <a:lnTo>
                    <a:pt x="2311" y="3975"/>
                  </a:lnTo>
                  <a:lnTo>
                    <a:pt x="2249" y="4017"/>
                  </a:lnTo>
                  <a:lnTo>
                    <a:pt x="2186" y="4055"/>
                  </a:lnTo>
                  <a:lnTo>
                    <a:pt x="2118" y="4089"/>
                  </a:lnTo>
                  <a:lnTo>
                    <a:pt x="2049" y="4114"/>
                  </a:lnTo>
                  <a:lnTo>
                    <a:pt x="1977" y="4133"/>
                  </a:lnTo>
                  <a:lnTo>
                    <a:pt x="1904" y="4148"/>
                  </a:lnTo>
                  <a:lnTo>
                    <a:pt x="1830" y="4159"/>
                  </a:lnTo>
                  <a:lnTo>
                    <a:pt x="1757" y="4168"/>
                  </a:lnTo>
                  <a:lnTo>
                    <a:pt x="1668" y="4181"/>
                  </a:lnTo>
                  <a:lnTo>
                    <a:pt x="1583" y="4194"/>
                  </a:lnTo>
                  <a:lnTo>
                    <a:pt x="1531" y="4201"/>
                  </a:lnTo>
                  <a:lnTo>
                    <a:pt x="1482" y="4205"/>
                  </a:lnTo>
                  <a:lnTo>
                    <a:pt x="1386" y="4216"/>
                  </a:lnTo>
                  <a:lnTo>
                    <a:pt x="1288" y="4225"/>
                  </a:lnTo>
                  <a:lnTo>
                    <a:pt x="1190" y="4229"/>
                  </a:lnTo>
                  <a:lnTo>
                    <a:pt x="1125" y="4226"/>
                  </a:lnTo>
                  <a:lnTo>
                    <a:pt x="1066" y="4222"/>
                  </a:lnTo>
                  <a:lnTo>
                    <a:pt x="1011" y="4212"/>
                  </a:lnTo>
                  <a:lnTo>
                    <a:pt x="954" y="4193"/>
                  </a:lnTo>
                  <a:lnTo>
                    <a:pt x="902" y="4167"/>
                  </a:lnTo>
                  <a:lnTo>
                    <a:pt x="856" y="4137"/>
                  </a:lnTo>
                  <a:lnTo>
                    <a:pt x="814" y="4103"/>
                  </a:lnTo>
                  <a:lnTo>
                    <a:pt x="778" y="4063"/>
                  </a:lnTo>
                  <a:lnTo>
                    <a:pt x="747" y="4021"/>
                  </a:lnTo>
                  <a:lnTo>
                    <a:pt x="724" y="3974"/>
                  </a:lnTo>
                  <a:lnTo>
                    <a:pt x="706" y="3925"/>
                  </a:lnTo>
                  <a:lnTo>
                    <a:pt x="695" y="3874"/>
                  </a:lnTo>
                  <a:lnTo>
                    <a:pt x="692" y="3821"/>
                  </a:lnTo>
                  <a:lnTo>
                    <a:pt x="644" y="3798"/>
                  </a:lnTo>
                  <a:lnTo>
                    <a:pt x="597" y="3769"/>
                  </a:lnTo>
                  <a:lnTo>
                    <a:pt x="554" y="3732"/>
                  </a:lnTo>
                  <a:lnTo>
                    <a:pt x="514" y="3691"/>
                  </a:lnTo>
                  <a:lnTo>
                    <a:pt x="480" y="3646"/>
                  </a:lnTo>
                  <a:lnTo>
                    <a:pt x="450" y="3595"/>
                  </a:lnTo>
                  <a:lnTo>
                    <a:pt x="426" y="3547"/>
                  </a:lnTo>
                  <a:lnTo>
                    <a:pt x="410" y="3499"/>
                  </a:lnTo>
                  <a:lnTo>
                    <a:pt x="399" y="3451"/>
                  </a:lnTo>
                  <a:lnTo>
                    <a:pt x="393" y="3404"/>
                  </a:lnTo>
                  <a:lnTo>
                    <a:pt x="394" y="3357"/>
                  </a:lnTo>
                  <a:lnTo>
                    <a:pt x="400" y="3312"/>
                  </a:lnTo>
                  <a:lnTo>
                    <a:pt x="352" y="3276"/>
                  </a:lnTo>
                  <a:lnTo>
                    <a:pt x="307" y="3235"/>
                  </a:lnTo>
                  <a:lnTo>
                    <a:pt x="268" y="3192"/>
                  </a:lnTo>
                  <a:lnTo>
                    <a:pt x="234" y="3144"/>
                  </a:lnTo>
                  <a:lnTo>
                    <a:pt x="205" y="3093"/>
                  </a:lnTo>
                  <a:lnTo>
                    <a:pt x="183" y="3040"/>
                  </a:lnTo>
                  <a:lnTo>
                    <a:pt x="167" y="2985"/>
                  </a:lnTo>
                  <a:lnTo>
                    <a:pt x="157" y="2930"/>
                  </a:lnTo>
                  <a:lnTo>
                    <a:pt x="153" y="2875"/>
                  </a:lnTo>
                  <a:lnTo>
                    <a:pt x="157" y="2819"/>
                  </a:lnTo>
                  <a:lnTo>
                    <a:pt x="167" y="2766"/>
                  </a:lnTo>
                  <a:lnTo>
                    <a:pt x="128" y="2735"/>
                  </a:lnTo>
                  <a:lnTo>
                    <a:pt x="94" y="2696"/>
                  </a:lnTo>
                  <a:lnTo>
                    <a:pt x="63" y="2654"/>
                  </a:lnTo>
                  <a:lnTo>
                    <a:pt x="40" y="2606"/>
                  </a:lnTo>
                  <a:lnTo>
                    <a:pt x="21" y="2554"/>
                  </a:lnTo>
                  <a:lnTo>
                    <a:pt x="7" y="2499"/>
                  </a:lnTo>
                  <a:lnTo>
                    <a:pt x="1" y="2444"/>
                  </a:lnTo>
                  <a:lnTo>
                    <a:pt x="0" y="2391"/>
                  </a:lnTo>
                  <a:lnTo>
                    <a:pt x="4" y="2338"/>
                  </a:lnTo>
                  <a:lnTo>
                    <a:pt x="14" y="2286"/>
                  </a:lnTo>
                  <a:lnTo>
                    <a:pt x="29" y="2237"/>
                  </a:lnTo>
                  <a:lnTo>
                    <a:pt x="48" y="2189"/>
                  </a:lnTo>
                  <a:lnTo>
                    <a:pt x="73" y="2143"/>
                  </a:lnTo>
                  <a:lnTo>
                    <a:pt x="101" y="2102"/>
                  </a:lnTo>
                  <a:lnTo>
                    <a:pt x="134" y="2066"/>
                  </a:lnTo>
                  <a:lnTo>
                    <a:pt x="177" y="2030"/>
                  </a:lnTo>
                  <a:lnTo>
                    <a:pt x="222" y="1998"/>
                  </a:lnTo>
                  <a:lnTo>
                    <a:pt x="270" y="1972"/>
                  </a:lnTo>
                  <a:lnTo>
                    <a:pt x="320" y="1951"/>
                  </a:lnTo>
                  <a:lnTo>
                    <a:pt x="371" y="1933"/>
                  </a:lnTo>
                  <a:lnTo>
                    <a:pt x="423" y="1918"/>
                  </a:lnTo>
                  <a:lnTo>
                    <a:pt x="476" y="1904"/>
                  </a:lnTo>
                  <a:lnTo>
                    <a:pt x="528" y="1893"/>
                  </a:lnTo>
                  <a:lnTo>
                    <a:pt x="581" y="1885"/>
                  </a:lnTo>
                  <a:lnTo>
                    <a:pt x="632" y="1875"/>
                  </a:lnTo>
                  <a:lnTo>
                    <a:pt x="710" y="1863"/>
                  </a:lnTo>
                  <a:lnTo>
                    <a:pt x="742" y="1855"/>
                  </a:lnTo>
                  <a:lnTo>
                    <a:pt x="778" y="1847"/>
                  </a:lnTo>
                  <a:lnTo>
                    <a:pt x="829" y="1834"/>
                  </a:lnTo>
                  <a:lnTo>
                    <a:pt x="877" y="1822"/>
                  </a:lnTo>
                  <a:lnTo>
                    <a:pt x="922" y="1808"/>
                  </a:lnTo>
                  <a:lnTo>
                    <a:pt x="964" y="1795"/>
                  </a:lnTo>
                  <a:lnTo>
                    <a:pt x="1002" y="1780"/>
                  </a:lnTo>
                  <a:lnTo>
                    <a:pt x="1038" y="1762"/>
                  </a:lnTo>
                  <a:lnTo>
                    <a:pt x="1069" y="1743"/>
                  </a:lnTo>
                  <a:lnTo>
                    <a:pt x="1096" y="1721"/>
                  </a:lnTo>
                  <a:lnTo>
                    <a:pt x="1120" y="1696"/>
                  </a:lnTo>
                  <a:lnTo>
                    <a:pt x="1138" y="1667"/>
                  </a:lnTo>
                  <a:lnTo>
                    <a:pt x="1151" y="1636"/>
                  </a:lnTo>
                  <a:lnTo>
                    <a:pt x="1160" y="1600"/>
                  </a:lnTo>
                  <a:lnTo>
                    <a:pt x="1162" y="1561"/>
                  </a:lnTo>
                  <a:lnTo>
                    <a:pt x="1160" y="1502"/>
                  </a:lnTo>
                  <a:lnTo>
                    <a:pt x="1150" y="1443"/>
                  </a:lnTo>
                  <a:lnTo>
                    <a:pt x="1138" y="1386"/>
                  </a:lnTo>
                  <a:lnTo>
                    <a:pt x="1121" y="1328"/>
                  </a:lnTo>
                  <a:lnTo>
                    <a:pt x="1102" y="1271"/>
                  </a:lnTo>
                  <a:lnTo>
                    <a:pt x="1081" y="1212"/>
                  </a:lnTo>
                  <a:lnTo>
                    <a:pt x="1060" y="1153"/>
                  </a:lnTo>
                  <a:lnTo>
                    <a:pt x="1040" y="1094"/>
                  </a:lnTo>
                  <a:lnTo>
                    <a:pt x="1022" y="1034"/>
                  </a:lnTo>
                  <a:lnTo>
                    <a:pt x="1007" y="971"/>
                  </a:lnTo>
                  <a:lnTo>
                    <a:pt x="996" y="908"/>
                  </a:lnTo>
                  <a:lnTo>
                    <a:pt x="990" y="841"/>
                  </a:lnTo>
                  <a:lnTo>
                    <a:pt x="990" y="773"/>
                  </a:lnTo>
                  <a:lnTo>
                    <a:pt x="997" y="695"/>
                  </a:lnTo>
                  <a:lnTo>
                    <a:pt x="1009" y="619"/>
                  </a:lnTo>
                  <a:lnTo>
                    <a:pt x="1026" y="545"/>
                  </a:lnTo>
                  <a:lnTo>
                    <a:pt x="1048" y="476"/>
                  </a:lnTo>
                  <a:lnTo>
                    <a:pt x="1074" y="409"/>
                  </a:lnTo>
                  <a:lnTo>
                    <a:pt x="1106" y="346"/>
                  </a:lnTo>
                  <a:lnTo>
                    <a:pt x="1142" y="286"/>
                  </a:lnTo>
                  <a:lnTo>
                    <a:pt x="1180" y="231"/>
                  </a:lnTo>
                  <a:lnTo>
                    <a:pt x="1224" y="182"/>
                  </a:lnTo>
                  <a:lnTo>
                    <a:pt x="1271" y="136"/>
                  </a:lnTo>
                  <a:lnTo>
                    <a:pt x="1322" y="97"/>
                  </a:lnTo>
                  <a:lnTo>
                    <a:pt x="1362" y="69"/>
                  </a:lnTo>
                  <a:lnTo>
                    <a:pt x="1406" y="45"/>
                  </a:lnTo>
                  <a:lnTo>
                    <a:pt x="1453" y="26"/>
                  </a:lnTo>
                  <a:lnTo>
                    <a:pt x="1500" y="12"/>
                  </a:lnTo>
                  <a:lnTo>
                    <a:pt x="1549" y="2"/>
                  </a:lnTo>
                  <a:lnTo>
                    <a:pt x="159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546450" y="2588178"/>
              <a:ext cx="236554" cy="238543"/>
            </a:xfrm>
            <a:custGeom>
              <a:avLst/>
              <a:gdLst>
                <a:gd name="T0" fmla="*/ 100 w 101"/>
                <a:gd name="T1" fmla="*/ 50 h 101"/>
                <a:gd name="T2" fmla="*/ 51 w 101"/>
                <a:gd name="T3" fmla="*/ 100 h 101"/>
                <a:gd name="T4" fmla="*/ 1 w 101"/>
                <a:gd name="T5" fmla="*/ 51 h 101"/>
                <a:gd name="T6" fmla="*/ 50 w 101"/>
                <a:gd name="T7" fmla="*/ 1 h 101"/>
                <a:gd name="T8" fmla="*/ 100 w 101"/>
                <a:gd name="T9" fmla="*/ 50 h 101"/>
                <a:gd name="T10" fmla="*/ 20 w 101"/>
                <a:gd name="T11" fmla="*/ 51 h 101"/>
                <a:gd name="T12" fmla="*/ 23 w 101"/>
                <a:gd name="T13" fmla="*/ 37 h 101"/>
                <a:gd name="T14" fmla="*/ 12 w 101"/>
                <a:gd name="T15" fmla="*/ 31 h 101"/>
                <a:gd name="T16" fmla="*/ 7 w 101"/>
                <a:gd name="T17" fmla="*/ 51 h 101"/>
                <a:gd name="T18" fmla="*/ 12 w 101"/>
                <a:gd name="T19" fmla="*/ 70 h 101"/>
                <a:gd name="T20" fmla="*/ 23 w 101"/>
                <a:gd name="T21" fmla="*/ 64 h 101"/>
                <a:gd name="T22" fmla="*/ 20 w 101"/>
                <a:gd name="T23" fmla="*/ 51 h 101"/>
                <a:gd name="T24" fmla="*/ 74 w 101"/>
                <a:gd name="T25" fmla="*/ 51 h 101"/>
                <a:gd name="T26" fmla="*/ 51 w 101"/>
                <a:gd name="T27" fmla="*/ 27 h 101"/>
                <a:gd name="T28" fmla="*/ 27 w 101"/>
                <a:gd name="T29" fmla="*/ 51 h 101"/>
                <a:gd name="T30" fmla="*/ 51 w 101"/>
                <a:gd name="T31" fmla="*/ 74 h 101"/>
                <a:gd name="T32" fmla="*/ 74 w 101"/>
                <a:gd name="T33" fmla="*/ 51 h 101"/>
                <a:gd name="T34" fmla="*/ 31 w 101"/>
                <a:gd name="T35" fmla="*/ 12 h 101"/>
                <a:gd name="T36" fmla="*/ 37 w 101"/>
                <a:gd name="T37" fmla="*/ 23 h 101"/>
                <a:gd name="T38" fmla="*/ 51 w 101"/>
                <a:gd name="T39" fmla="*/ 20 h 101"/>
                <a:gd name="T40" fmla="*/ 64 w 101"/>
                <a:gd name="T41" fmla="*/ 23 h 101"/>
                <a:gd name="T42" fmla="*/ 70 w 101"/>
                <a:gd name="T43" fmla="*/ 12 h 101"/>
                <a:gd name="T44" fmla="*/ 50 w 101"/>
                <a:gd name="T45" fmla="*/ 7 h 101"/>
                <a:gd name="T46" fmla="*/ 31 w 101"/>
                <a:gd name="T47" fmla="*/ 12 h 101"/>
                <a:gd name="T48" fmla="*/ 70 w 101"/>
                <a:gd name="T49" fmla="*/ 89 h 101"/>
                <a:gd name="T50" fmla="*/ 64 w 101"/>
                <a:gd name="T51" fmla="*/ 78 h 101"/>
                <a:gd name="T52" fmla="*/ 51 w 101"/>
                <a:gd name="T53" fmla="*/ 81 h 101"/>
                <a:gd name="T54" fmla="*/ 37 w 101"/>
                <a:gd name="T55" fmla="*/ 78 h 101"/>
                <a:gd name="T56" fmla="*/ 31 w 101"/>
                <a:gd name="T57" fmla="*/ 89 h 101"/>
                <a:gd name="T58" fmla="*/ 51 w 101"/>
                <a:gd name="T59" fmla="*/ 94 h 101"/>
                <a:gd name="T60" fmla="*/ 70 w 101"/>
                <a:gd name="T61" fmla="*/ 89 h 101"/>
                <a:gd name="T62" fmla="*/ 89 w 101"/>
                <a:gd name="T63" fmla="*/ 70 h 101"/>
                <a:gd name="T64" fmla="*/ 94 w 101"/>
                <a:gd name="T65" fmla="*/ 50 h 101"/>
                <a:gd name="T66" fmla="*/ 89 w 101"/>
                <a:gd name="T67" fmla="*/ 31 h 101"/>
                <a:gd name="T68" fmla="*/ 78 w 101"/>
                <a:gd name="T69" fmla="*/ 37 h 101"/>
                <a:gd name="T70" fmla="*/ 81 w 101"/>
                <a:gd name="T71" fmla="*/ 51 h 101"/>
                <a:gd name="T72" fmla="*/ 78 w 101"/>
                <a:gd name="T73" fmla="*/ 64 h 101"/>
                <a:gd name="T74" fmla="*/ 89 w 101"/>
                <a:gd name="T75" fmla="*/ 7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00" y="50"/>
                  </a:moveTo>
                  <a:cubicBezTo>
                    <a:pt x="101" y="77"/>
                    <a:pt x="79" y="100"/>
                    <a:pt x="51" y="100"/>
                  </a:cubicBezTo>
                  <a:cubicBezTo>
                    <a:pt x="24" y="101"/>
                    <a:pt x="1" y="79"/>
                    <a:pt x="1" y="51"/>
                  </a:cubicBezTo>
                  <a:cubicBezTo>
                    <a:pt x="0" y="24"/>
                    <a:pt x="22" y="1"/>
                    <a:pt x="50" y="1"/>
                  </a:cubicBezTo>
                  <a:cubicBezTo>
                    <a:pt x="77" y="0"/>
                    <a:pt x="100" y="22"/>
                    <a:pt x="100" y="50"/>
                  </a:cubicBezTo>
                  <a:close/>
                  <a:moveTo>
                    <a:pt x="20" y="51"/>
                  </a:moveTo>
                  <a:cubicBezTo>
                    <a:pt x="20" y="46"/>
                    <a:pt x="21" y="41"/>
                    <a:pt x="23" y="37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37"/>
                    <a:pt x="7" y="44"/>
                    <a:pt x="7" y="51"/>
                  </a:cubicBezTo>
                  <a:cubicBezTo>
                    <a:pt x="7" y="58"/>
                    <a:pt x="9" y="65"/>
                    <a:pt x="12" y="70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1" y="60"/>
                    <a:pt x="20" y="55"/>
                    <a:pt x="20" y="51"/>
                  </a:cubicBezTo>
                  <a:close/>
                  <a:moveTo>
                    <a:pt x="74" y="51"/>
                  </a:moveTo>
                  <a:cubicBezTo>
                    <a:pt x="74" y="37"/>
                    <a:pt x="64" y="27"/>
                    <a:pt x="51" y="27"/>
                  </a:cubicBezTo>
                  <a:cubicBezTo>
                    <a:pt x="37" y="27"/>
                    <a:pt x="27" y="37"/>
                    <a:pt x="27" y="51"/>
                  </a:cubicBezTo>
                  <a:cubicBezTo>
                    <a:pt x="27" y="64"/>
                    <a:pt x="37" y="74"/>
                    <a:pt x="51" y="74"/>
                  </a:cubicBezTo>
                  <a:cubicBezTo>
                    <a:pt x="64" y="74"/>
                    <a:pt x="74" y="64"/>
                    <a:pt x="74" y="51"/>
                  </a:cubicBezTo>
                  <a:close/>
                  <a:moveTo>
                    <a:pt x="31" y="12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1"/>
                    <a:pt x="46" y="20"/>
                    <a:pt x="51" y="20"/>
                  </a:cubicBezTo>
                  <a:cubicBezTo>
                    <a:pt x="55" y="20"/>
                    <a:pt x="60" y="21"/>
                    <a:pt x="64" y="23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4" y="9"/>
                    <a:pt x="57" y="7"/>
                    <a:pt x="50" y="7"/>
                  </a:cubicBezTo>
                  <a:cubicBezTo>
                    <a:pt x="43" y="8"/>
                    <a:pt x="36" y="9"/>
                    <a:pt x="31" y="12"/>
                  </a:cubicBezTo>
                  <a:close/>
                  <a:moveTo>
                    <a:pt x="70" y="89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0" y="80"/>
                    <a:pt x="55" y="81"/>
                    <a:pt x="51" y="81"/>
                  </a:cubicBezTo>
                  <a:cubicBezTo>
                    <a:pt x="46" y="81"/>
                    <a:pt x="41" y="80"/>
                    <a:pt x="37" y="78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7" y="92"/>
                    <a:pt x="44" y="94"/>
                    <a:pt x="51" y="94"/>
                  </a:cubicBezTo>
                  <a:cubicBezTo>
                    <a:pt x="58" y="94"/>
                    <a:pt x="65" y="92"/>
                    <a:pt x="70" y="89"/>
                  </a:cubicBezTo>
                  <a:close/>
                  <a:moveTo>
                    <a:pt x="89" y="70"/>
                  </a:moveTo>
                  <a:cubicBezTo>
                    <a:pt x="92" y="64"/>
                    <a:pt x="94" y="57"/>
                    <a:pt x="94" y="50"/>
                  </a:cubicBezTo>
                  <a:cubicBezTo>
                    <a:pt x="94" y="43"/>
                    <a:pt x="92" y="36"/>
                    <a:pt x="89" y="31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0" y="41"/>
                    <a:pt x="81" y="46"/>
                    <a:pt x="81" y="51"/>
                  </a:cubicBezTo>
                  <a:cubicBezTo>
                    <a:pt x="81" y="55"/>
                    <a:pt x="80" y="60"/>
                    <a:pt x="78" y="64"/>
                  </a:cubicBezTo>
                  <a:lnTo>
                    <a:pt x="89" y="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6884573" y="3319766"/>
              <a:ext cx="258023" cy="255838"/>
            </a:xfrm>
            <a:custGeom>
              <a:avLst/>
              <a:gdLst>
                <a:gd name="T0" fmla="*/ 100 w 100"/>
                <a:gd name="T1" fmla="*/ 39 h 99"/>
                <a:gd name="T2" fmla="*/ 63 w 100"/>
                <a:gd name="T3" fmla="*/ 78 h 99"/>
                <a:gd name="T4" fmla="*/ 33 w 100"/>
                <a:gd name="T5" fmla="*/ 99 h 99"/>
                <a:gd name="T6" fmla="*/ 0 w 100"/>
                <a:gd name="T7" fmla="*/ 66 h 99"/>
                <a:gd name="T8" fmla="*/ 21 w 100"/>
                <a:gd name="T9" fmla="*/ 36 h 99"/>
                <a:gd name="T10" fmla="*/ 60 w 100"/>
                <a:gd name="T11" fmla="*/ 0 h 99"/>
                <a:gd name="T12" fmla="*/ 100 w 100"/>
                <a:gd name="T13" fmla="*/ 39 h 99"/>
                <a:gd name="T14" fmla="*/ 0 w 100"/>
                <a:gd name="T15" fmla="*/ 12 h 99"/>
                <a:gd name="T16" fmla="*/ 11 w 100"/>
                <a:gd name="T17" fmla="*/ 1 h 99"/>
                <a:gd name="T18" fmla="*/ 22 w 100"/>
                <a:gd name="T19" fmla="*/ 12 h 99"/>
                <a:gd name="T20" fmla="*/ 11 w 100"/>
                <a:gd name="T21" fmla="*/ 23 h 99"/>
                <a:gd name="T22" fmla="*/ 0 w 100"/>
                <a:gd name="T23" fmla="*/ 12 h 99"/>
                <a:gd name="T24" fmla="*/ 5 w 100"/>
                <a:gd name="T25" fmla="*/ 12 h 99"/>
                <a:gd name="T26" fmla="*/ 11 w 100"/>
                <a:gd name="T27" fmla="*/ 18 h 99"/>
                <a:gd name="T28" fmla="*/ 17 w 100"/>
                <a:gd name="T29" fmla="*/ 12 h 99"/>
                <a:gd name="T30" fmla="*/ 11 w 100"/>
                <a:gd name="T31" fmla="*/ 6 h 99"/>
                <a:gd name="T32" fmla="*/ 5 w 100"/>
                <a:gd name="T33" fmla="*/ 12 h 99"/>
                <a:gd name="T34" fmla="*/ 52 w 100"/>
                <a:gd name="T35" fmla="*/ 77 h 99"/>
                <a:gd name="T36" fmla="*/ 22 w 100"/>
                <a:gd name="T37" fmla="*/ 48 h 99"/>
                <a:gd name="T38" fmla="*/ 11 w 100"/>
                <a:gd name="T39" fmla="*/ 66 h 99"/>
                <a:gd name="T40" fmla="*/ 33 w 100"/>
                <a:gd name="T41" fmla="*/ 88 h 99"/>
                <a:gd name="T42" fmla="*/ 52 w 100"/>
                <a:gd name="T43" fmla="*/ 77 h 99"/>
                <a:gd name="T44" fmla="*/ 88 w 100"/>
                <a:gd name="T45" fmla="*/ 39 h 99"/>
                <a:gd name="T46" fmla="*/ 60 w 100"/>
                <a:gd name="T47" fmla="*/ 12 h 99"/>
                <a:gd name="T48" fmla="*/ 33 w 100"/>
                <a:gd name="T49" fmla="*/ 34 h 99"/>
                <a:gd name="T50" fmla="*/ 66 w 100"/>
                <a:gd name="T51" fmla="*/ 66 h 99"/>
                <a:gd name="T52" fmla="*/ 88 w 100"/>
                <a:gd name="T53" fmla="*/ 39 h 99"/>
                <a:gd name="T54" fmla="*/ 55 w 100"/>
                <a:gd name="T55" fmla="*/ 66 h 99"/>
                <a:gd name="T56" fmla="*/ 33 w 100"/>
                <a:gd name="T57" fmla="*/ 45 h 99"/>
                <a:gd name="T58" fmla="*/ 55 w 100"/>
                <a:gd name="T59" fmla="*/ 6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0" h="99">
                  <a:moveTo>
                    <a:pt x="100" y="39"/>
                  </a:moveTo>
                  <a:cubicBezTo>
                    <a:pt x="100" y="60"/>
                    <a:pt x="84" y="77"/>
                    <a:pt x="63" y="78"/>
                  </a:cubicBezTo>
                  <a:cubicBezTo>
                    <a:pt x="59" y="91"/>
                    <a:pt x="47" y="99"/>
                    <a:pt x="33" y="99"/>
                  </a:cubicBezTo>
                  <a:cubicBezTo>
                    <a:pt x="15" y="99"/>
                    <a:pt x="0" y="84"/>
                    <a:pt x="0" y="66"/>
                  </a:cubicBezTo>
                  <a:cubicBezTo>
                    <a:pt x="0" y="53"/>
                    <a:pt x="9" y="41"/>
                    <a:pt x="21" y="36"/>
                  </a:cubicBezTo>
                  <a:cubicBezTo>
                    <a:pt x="23" y="16"/>
                    <a:pt x="40" y="0"/>
                    <a:pt x="60" y="0"/>
                  </a:cubicBezTo>
                  <a:cubicBezTo>
                    <a:pt x="82" y="0"/>
                    <a:pt x="100" y="18"/>
                    <a:pt x="100" y="39"/>
                  </a:cubicBezTo>
                  <a:close/>
                  <a:moveTo>
                    <a:pt x="0" y="12"/>
                  </a:moveTo>
                  <a:cubicBezTo>
                    <a:pt x="0" y="6"/>
                    <a:pt x="5" y="1"/>
                    <a:pt x="11" y="1"/>
                  </a:cubicBezTo>
                  <a:cubicBezTo>
                    <a:pt x="17" y="1"/>
                    <a:pt x="22" y="6"/>
                    <a:pt x="22" y="12"/>
                  </a:cubicBezTo>
                  <a:cubicBezTo>
                    <a:pt x="22" y="18"/>
                    <a:pt x="17" y="23"/>
                    <a:pt x="11" y="23"/>
                  </a:cubicBezTo>
                  <a:cubicBezTo>
                    <a:pt x="5" y="23"/>
                    <a:pt x="0" y="18"/>
                    <a:pt x="0" y="12"/>
                  </a:cubicBezTo>
                  <a:close/>
                  <a:moveTo>
                    <a:pt x="5" y="12"/>
                  </a:moveTo>
                  <a:cubicBezTo>
                    <a:pt x="5" y="15"/>
                    <a:pt x="8" y="18"/>
                    <a:pt x="11" y="18"/>
                  </a:cubicBezTo>
                  <a:cubicBezTo>
                    <a:pt x="15" y="18"/>
                    <a:pt x="17" y="15"/>
                    <a:pt x="17" y="12"/>
                  </a:cubicBezTo>
                  <a:cubicBezTo>
                    <a:pt x="17" y="8"/>
                    <a:pt x="15" y="6"/>
                    <a:pt x="11" y="6"/>
                  </a:cubicBezTo>
                  <a:cubicBezTo>
                    <a:pt x="8" y="6"/>
                    <a:pt x="5" y="8"/>
                    <a:pt x="5" y="12"/>
                  </a:cubicBezTo>
                  <a:close/>
                  <a:moveTo>
                    <a:pt x="52" y="77"/>
                  </a:moveTo>
                  <a:cubicBezTo>
                    <a:pt x="37" y="74"/>
                    <a:pt x="25" y="62"/>
                    <a:pt x="22" y="48"/>
                  </a:cubicBezTo>
                  <a:cubicBezTo>
                    <a:pt x="15" y="51"/>
                    <a:pt x="11" y="58"/>
                    <a:pt x="11" y="66"/>
                  </a:cubicBezTo>
                  <a:cubicBezTo>
                    <a:pt x="11" y="78"/>
                    <a:pt x="21" y="88"/>
                    <a:pt x="33" y="88"/>
                  </a:cubicBezTo>
                  <a:cubicBezTo>
                    <a:pt x="41" y="88"/>
                    <a:pt x="48" y="84"/>
                    <a:pt x="52" y="77"/>
                  </a:cubicBezTo>
                  <a:close/>
                  <a:moveTo>
                    <a:pt x="88" y="39"/>
                  </a:moveTo>
                  <a:cubicBezTo>
                    <a:pt x="88" y="24"/>
                    <a:pt x="75" y="12"/>
                    <a:pt x="60" y="12"/>
                  </a:cubicBezTo>
                  <a:cubicBezTo>
                    <a:pt x="47" y="12"/>
                    <a:pt x="36" y="21"/>
                    <a:pt x="33" y="34"/>
                  </a:cubicBezTo>
                  <a:cubicBezTo>
                    <a:pt x="51" y="34"/>
                    <a:pt x="65" y="48"/>
                    <a:pt x="66" y="66"/>
                  </a:cubicBezTo>
                  <a:cubicBezTo>
                    <a:pt x="78" y="64"/>
                    <a:pt x="88" y="52"/>
                    <a:pt x="88" y="39"/>
                  </a:cubicBezTo>
                  <a:close/>
                  <a:moveTo>
                    <a:pt x="55" y="66"/>
                  </a:moveTo>
                  <a:cubicBezTo>
                    <a:pt x="55" y="54"/>
                    <a:pt x="45" y="45"/>
                    <a:pt x="33" y="45"/>
                  </a:cubicBezTo>
                  <a:cubicBezTo>
                    <a:pt x="35" y="55"/>
                    <a:pt x="44" y="64"/>
                    <a:pt x="55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6414783" y="2559342"/>
              <a:ext cx="258898" cy="286638"/>
            </a:xfrm>
            <a:custGeom>
              <a:avLst/>
              <a:gdLst>
                <a:gd name="T0" fmla="*/ 7 w 71"/>
                <a:gd name="T1" fmla="*/ 53 h 76"/>
                <a:gd name="T2" fmla="*/ 6 w 71"/>
                <a:gd name="T3" fmla="*/ 50 h 76"/>
                <a:gd name="T4" fmla="*/ 21 w 71"/>
                <a:gd name="T5" fmla="*/ 13 h 76"/>
                <a:gd name="T6" fmla="*/ 24 w 71"/>
                <a:gd name="T7" fmla="*/ 11 h 76"/>
                <a:gd name="T8" fmla="*/ 17 w 71"/>
                <a:gd name="T9" fmla="*/ 7 h 76"/>
                <a:gd name="T10" fmla="*/ 9 w 71"/>
                <a:gd name="T11" fmla="*/ 33 h 76"/>
                <a:gd name="T12" fmla="*/ 2 w 71"/>
                <a:gd name="T13" fmla="*/ 36 h 76"/>
                <a:gd name="T14" fmla="*/ 35 w 71"/>
                <a:gd name="T15" fmla="*/ 10 h 76"/>
                <a:gd name="T16" fmla="*/ 35 w 71"/>
                <a:gd name="T17" fmla="*/ 0 h 76"/>
                <a:gd name="T18" fmla="*/ 35 w 71"/>
                <a:gd name="T19" fmla="*/ 10 h 76"/>
                <a:gd name="T20" fmla="*/ 50 w 71"/>
                <a:gd name="T21" fmla="*/ 13 h 76"/>
                <a:gd name="T22" fmla="*/ 51 w 71"/>
                <a:gd name="T23" fmla="*/ 5 h 76"/>
                <a:gd name="T24" fmla="*/ 58 w 71"/>
                <a:gd name="T25" fmla="*/ 23 h 76"/>
                <a:gd name="T26" fmla="*/ 66 w 71"/>
                <a:gd name="T27" fmla="*/ 17 h 76"/>
                <a:gd name="T28" fmla="*/ 57 w 71"/>
                <a:gd name="T29" fmla="*/ 22 h 76"/>
                <a:gd name="T30" fmla="*/ 62 w 71"/>
                <a:gd name="T31" fmla="*/ 33 h 76"/>
                <a:gd name="T32" fmla="*/ 69 w 71"/>
                <a:gd name="T33" fmla="*/ 36 h 76"/>
                <a:gd name="T34" fmla="*/ 13 w 71"/>
                <a:gd name="T35" fmla="*/ 20 h 76"/>
                <a:gd name="T36" fmla="*/ 6 w 71"/>
                <a:gd name="T37" fmla="*/ 19 h 76"/>
                <a:gd name="T38" fmla="*/ 14 w 71"/>
                <a:gd name="T39" fmla="*/ 22 h 76"/>
                <a:gd name="T40" fmla="*/ 49 w 71"/>
                <a:gd name="T41" fmla="*/ 49 h 76"/>
                <a:gd name="T42" fmla="*/ 45 w 71"/>
                <a:gd name="T43" fmla="*/ 61 h 76"/>
                <a:gd name="T44" fmla="*/ 46 w 71"/>
                <a:gd name="T45" fmla="*/ 66 h 76"/>
                <a:gd name="T46" fmla="*/ 42 w 71"/>
                <a:gd name="T47" fmla="*/ 73 h 76"/>
                <a:gd name="T48" fmla="*/ 33 w 71"/>
                <a:gd name="T49" fmla="*/ 76 h 76"/>
                <a:gd name="T50" fmla="*/ 25 w 71"/>
                <a:gd name="T51" fmla="*/ 70 h 76"/>
                <a:gd name="T52" fmla="*/ 26 w 71"/>
                <a:gd name="T53" fmla="*/ 65 h 76"/>
                <a:gd name="T54" fmla="*/ 25 w 71"/>
                <a:gd name="T55" fmla="*/ 59 h 76"/>
                <a:gd name="T56" fmla="*/ 16 w 71"/>
                <a:gd name="T57" fmla="*/ 35 h 76"/>
                <a:gd name="T58" fmla="*/ 41 w 71"/>
                <a:gd name="T59" fmla="*/ 73 h 76"/>
                <a:gd name="T60" fmla="*/ 30 w 71"/>
                <a:gd name="T61" fmla="*/ 73 h 76"/>
                <a:gd name="T62" fmla="*/ 41 w 71"/>
                <a:gd name="T63" fmla="*/ 73 h 76"/>
                <a:gd name="T64" fmla="*/ 30 w 71"/>
                <a:gd name="T65" fmla="*/ 69 h 76"/>
                <a:gd name="T66" fmla="*/ 33 w 71"/>
                <a:gd name="T67" fmla="*/ 71 h 76"/>
                <a:gd name="T68" fmla="*/ 44 w 71"/>
                <a:gd name="T69" fmla="*/ 70 h 76"/>
                <a:gd name="T70" fmla="*/ 30 w 71"/>
                <a:gd name="T71" fmla="*/ 66 h 76"/>
                <a:gd name="T72" fmla="*/ 41 w 71"/>
                <a:gd name="T73" fmla="*/ 67 h 76"/>
                <a:gd name="T74" fmla="*/ 41 w 71"/>
                <a:gd name="T75" fmla="*/ 62 h 76"/>
                <a:gd name="T76" fmla="*/ 30 w 71"/>
                <a:gd name="T77" fmla="*/ 64 h 76"/>
                <a:gd name="T78" fmla="*/ 44 w 71"/>
                <a:gd name="T79" fmla="*/ 59 h 76"/>
                <a:gd name="T80" fmla="*/ 28 w 71"/>
                <a:gd name="T81" fmla="*/ 59 h 76"/>
                <a:gd name="T82" fmla="*/ 30 w 71"/>
                <a:gd name="T83" fmla="*/ 60 h 76"/>
                <a:gd name="T84" fmla="*/ 52 w 71"/>
                <a:gd name="T85" fmla="*/ 35 h 76"/>
                <a:gd name="T86" fmla="*/ 24 w 71"/>
                <a:gd name="T87" fmla="*/ 47 h 76"/>
                <a:gd name="T88" fmla="*/ 28 w 71"/>
                <a:gd name="T89" fmla="*/ 39 h 76"/>
                <a:gd name="T90" fmla="*/ 33 w 71"/>
                <a:gd name="T91" fmla="*/ 56 h 76"/>
                <a:gd name="T92" fmla="*/ 42 w 71"/>
                <a:gd name="T93" fmla="*/ 38 h 76"/>
                <a:gd name="T94" fmla="*/ 42 w 71"/>
                <a:gd name="T95" fmla="*/ 56 h 76"/>
                <a:gd name="T96" fmla="*/ 65 w 71"/>
                <a:gd name="T97" fmla="*/ 50 h 76"/>
                <a:gd name="T98" fmla="*/ 58 w 71"/>
                <a:gd name="T99" fmla="*/ 50 h 76"/>
                <a:gd name="T100" fmla="*/ 66 w 71"/>
                <a:gd name="T101" fmla="*/ 53 h 76"/>
                <a:gd name="T102" fmla="*/ 21 w 71"/>
                <a:gd name="T103" fmla="*/ 57 h 76"/>
                <a:gd name="T104" fmla="*/ 19 w 71"/>
                <a:gd name="T105" fmla="*/ 66 h 76"/>
                <a:gd name="T106" fmla="*/ 23 w 71"/>
                <a:gd name="T107" fmla="*/ 57 h 76"/>
                <a:gd name="T108" fmla="*/ 47 w 71"/>
                <a:gd name="T109" fmla="*/ 59 h 76"/>
                <a:gd name="T110" fmla="*/ 53 w 71"/>
                <a:gd name="T1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76">
                  <a:moveTo>
                    <a:pt x="14" y="47"/>
                  </a:moveTo>
                  <a:cubicBezTo>
                    <a:pt x="14" y="48"/>
                    <a:pt x="14" y="49"/>
                    <a:pt x="13" y="50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6" y="53"/>
                  </a:cubicBezTo>
                  <a:cubicBezTo>
                    <a:pt x="6" y="53"/>
                    <a:pt x="5" y="53"/>
                    <a:pt x="5" y="53"/>
                  </a:cubicBezTo>
                  <a:cubicBezTo>
                    <a:pt x="5" y="52"/>
                    <a:pt x="5" y="51"/>
                    <a:pt x="6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7"/>
                    <a:pt x="14" y="47"/>
                  </a:cubicBezTo>
                  <a:close/>
                  <a:moveTo>
                    <a:pt x="21" y="13"/>
                  </a:moveTo>
                  <a:cubicBezTo>
                    <a:pt x="21" y="13"/>
                    <a:pt x="22" y="14"/>
                    <a:pt x="22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19" y="4"/>
                    <a:pt x="18" y="5"/>
                  </a:cubicBezTo>
                  <a:cubicBezTo>
                    <a:pt x="17" y="5"/>
                    <a:pt x="17" y="6"/>
                    <a:pt x="17" y="7"/>
                  </a:cubicBezTo>
                  <a:lnTo>
                    <a:pt x="21" y="13"/>
                  </a:lnTo>
                  <a:close/>
                  <a:moveTo>
                    <a:pt x="10" y="35"/>
                  </a:moveTo>
                  <a:cubicBezTo>
                    <a:pt x="10" y="34"/>
                    <a:pt x="10" y="33"/>
                    <a:pt x="9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4"/>
                    <a:pt x="0" y="35"/>
                  </a:cubicBezTo>
                  <a:cubicBezTo>
                    <a:pt x="0" y="36"/>
                    <a:pt x="1" y="36"/>
                    <a:pt x="2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5"/>
                  </a:cubicBezTo>
                  <a:close/>
                  <a:moveTo>
                    <a:pt x="35" y="10"/>
                  </a:moveTo>
                  <a:cubicBezTo>
                    <a:pt x="36" y="10"/>
                    <a:pt x="37" y="9"/>
                    <a:pt x="37" y="8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5" y="10"/>
                    <a:pt x="35" y="10"/>
                  </a:cubicBezTo>
                  <a:close/>
                  <a:moveTo>
                    <a:pt x="48" y="13"/>
                  </a:moveTo>
                  <a:cubicBezTo>
                    <a:pt x="48" y="13"/>
                    <a:pt x="48" y="14"/>
                    <a:pt x="49" y="14"/>
                  </a:cubicBezTo>
                  <a:cubicBezTo>
                    <a:pt x="49" y="14"/>
                    <a:pt x="50" y="13"/>
                    <a:pt x="50" y="13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5"/>
                    <a:pt x="53" y="5"/>
                  </a:cubicBezTo>
                  <a:cubicBezTo>
                    <a:pt x="52" y="4"/>
                    <a:pt x="51" y="4"/>
                    <a:pt x="51" y="5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3"/>
                    <a:pt x="48" y="13"/>
                  </a:cubicBezTo>
                  <a:close/>
                  <a:moveTo>
                    <a:pt x="58" y="2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8"/>
                    <a:pt x="66" y="17"/>
                  </a:cubicBezTo>
                  <a:cubicBezTo>
                    <a:pt x="65" y="17"/>
                    <a:pt x="65" y="16"/>
                    <a:pt x="64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3"/>
                    <a:pt x="58" y="23"/>
                    <a:pt x="58" y="23"/>
                  </a:cubicBezTo>
                  <a:close/>
                  <a:moveTo>
                    <a:pt x="69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1" y="33"/>
                    <a:pt x="60" y="34"/>
                    <a:pt x="60" y="35"/>
                  </a:cubicBezTo>
                  <a:cubicBezTo>
                    <a:pt x="60" y="36"/>
                    <a:pt x="61" y="36"/>
                    <a:pt x="62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6"/>
                    <a:pt x="71" y="36"/>
                    <a:pt x="71" y="35"/>
                  </a:cubicBezTo>
                  <a:cubicBezTo>
                    <a:pt x="71" y="34"/>
                    <a:pt x="70" y="33"/>
                    <a:pt x="69" y="33"/>
                  </a:cubicBezTo>
                  <a:close/>
                  <a:moveTo>
                    <a:pt x="13" y="20"/>
                  </a:moveTo>
                  <a:cubicBezTo>
                    <a:pt x="7" y="17"/>
                    <a:pt x="7" y="17"/>
                    <a:pt x="7" y="17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3" y="23"/>
                    <a:pt x="14" y="23"/>
                    <a:pt x="14" y="22"/>
                  </a:cubicBezTo>
                  <a:cubicBezTo>
                    <a:pt x="14" y="22"/>
                    <a:pt x="14" y="21"/>
                    <a:pt x="13" y="20"/>
                  </a:cubicBezTo>
                  <a:close/>
                  <a:moveTo>
                    <a:pt x="55" y="35"/>
                  </a:moveTo>
                  <a:cubicBezTo>
                    <a:pt x="55" y="41"/>
                    <a:pt x="53" y="46"/>
                    <a:pt x="49" y="49"/>
                  </a:cubicBezTo>
                  <a:cubicBezTo>
                    <a:pt x="46" y="53"/>
                    <a:pt x="45" y="56"/>
                    <a:pt x="45" y="58"/>
                  </a:cubicBezTo>
                  <a:cubicBezTo>
                    <a:pt x="45" y="58"/>
                    <a:pt x="46" y="59"/>
                    <a:pt x="46" y="59"/>
                  </a:cubicBezTo>
                  <a:cubicBezTo>
                    <a:pt x="46" y="60"/>
                    <a:pt x="45" y="61"/>
                    <a:pt x="45" y="61"/>
                  </a:cubicBezTo>
                  <a:cubicBezTo>
                    <a:pt x="45" y="62"/>
                    <a:pt x="46" y="62"/>
                    <a:pt x="46" y="63"/>
                  </a:cubicBezTo>
                  <a:cubicBezTo>
                    <a:pt x="46" y="64"/>
                    <a:pt x="45" y="64"/>
                    <a:pt x="45" y="65"/>
                  </a:cubicBezTo>
                  <a:cubicBezTo>
                    <a:pt x="45" y="65"/>
                    <a:pt x="46" y="66"/>
                    <a:pt x="46" y="66"/>
                  </a:cubicBezTo>
                  <a:cubicBezTo>
                    <a:pt x="46" y="67"/>
                    <a:pt x="45" y="68"/>
                    <a:pt x="45" y="68"/>
                  </a:cubicBezTo>
                  <a:cubicBezTo>
                    <a:pt x="45" y="69"/>
                    <a:pt x="46" y="69"/>
                    <a:pt x="46" y="70"/>
                  </a:cubicBezTo>
                  <a:cubicBezTo>
                    <a:pt x="46" y="71"/>
                    <a:pt x="44" y="72"/>
                    <a:pt x="42" y="73"/>
                  </a:cubicBezTo>
                  <a:cubicBezTo>
                    <a:pt x="42" y="73"/>
                    <a:pt x="43" y="73"/>
                    <a:pt x="43" y="73"/>
                  </a:cubicBezTo>
                  <a:cubicBezTo>
                    <a:pt x="43" y="75"/>
                    <a:pt x="41" y="76"/>
                    <a:pt x="38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0" y="76"/>
                    <a:pt x="28" y="75"/>
                    <a:pt x="28" y="73"/>
                  </a:cubicBezTo>
                  <a:cubicBezTo>
                    <a:pt x="28" y="73"/>
                    <a:pt x="29" y="73"/>
                    <a:pt x="29" y="73"/>
                  </a:cubicBezTo>
                  <a:cubicBezTo>
                    <a:pt x="27" y="72"/>
                    <a:pt x="25" y="71"/>
                    <a:pt x="25" y="70"/>
                  </a:cubicBezTo>
                  <a:cubicBezTo>
                    <a:pt x="25" y="69"/>
                    <a:pt x="26" y="69"/>
                    <a:pt x="26" y="68"/>
                  </a:cubicBezTo>
                  <a:cubicBezTo>
                    <a:pt x="26" y="68"/>
                    <a:pt x="25" y="67"/>
                    <a:pt x="25" y="66"/>
                  </a:cubicBezTo>
                  <a:cubicBezTo>
                    <a:pt x="25" y="66"/>
                    <a:pt x="26" y="65"/>
                    <a:pt x="26" y="65"/>
                  </a:cubicBezTo>
                  <a:cubicBezTo>
                    <a:pt x="26" y="64"/>
                    <a:pt x="25" y="64"/>
                    <a:pt x="25" y="63"/>
                  </a:cubicBezTo>
                  <a:cubicBezTo>
                    <a:pt x="25" y="62"/>
                    <a:pt x="26" y="62"/>
                    <a:pt x="26" y="61"/>
                  </a:cubicBezTo>
                  <a:cubicBezTo>
                    <a:pt x="26" y="61"/>
                    <a:pt x="25" y="60"/>
                    <a:pt x="25" y="59"/>
                  </a:cubicBezTo>
                  <a:cubicBezTo>
                    <a:pt x="25" y="59"/>
                    <a:pt x="26" y="58"/>
                    <a:pt x="26" y="58"/>
                  </a:cubicBezTo>
                  <a:cubicBezTo>
                    <a:pt x="26" y="56"/>
                    <a:pt x="25" y="53"/>
                    <a:pt x="22" y="49"/>
                  </a:cubicBezTo>
                  <a:cubicBezTo>
                    <a:pt x="18" y="46"/>
                    <a:pt x="16" y="41"/>
                    <a:pt x="16" y="35"/>
                  </a:cubicBezTo>
                  <a:cubicBezTo>
                    <a:pt x="16" y="24"/>
                    <a:pt x="25" y="16"/>
                    <a:pt x="35" y="16"/>
                  </a:cubicBezTo>
                  <a:cubicBezTo>
                    <a:pt x="46" y="16"/>
                    <a:pt x="55" y="24"/>
                    <a:pt x="55" y="35"/>
                  </a:cubicBezTo>
                  <a:close/>
                  <a:moveTo>
                    <a:pt x="41" y="73"/>
                  </a:moveTo>
                  <a:cubicBezTo>
                    <a:pt x="40" y="73"/>
                    <a:pt x="40" y="73"/>
                    <a:pt x="38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3"/>
                    <a:pt x="30" y="73"/>
                    <a:pt x="30" y="73"/>
                  </a:cubicBezTo>
                  <a:cubicBezTo>
                    <a:pt x="30" y="74"/>
                    <a:pt x="31" y="74"/>
                    <a:pt x="33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0" y="74"/>
                    <a:pt x="40" y="74"/>
                    <a:pt x="41" y="73"/>
                  </a:cubicBezTo>
                  <a:close/>
                  <a:moveTo>
                    <a:pt x="44" y="70"/>
                  </a:moveTo>
                  <a:cubicBezTo>
                    <a:pt x="44" y="70"/>
                    <a:pt x="43" y="69"/>
                    <a:pt x="41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28" y="69"/>
                    <a:pt x="27" y="70"/>
                    <a:pt x="27" y="70"/>
                  </a:cubicBezTo>
                  <a:cubicBezTo>
                    <a:pt x="27" y="70"/>
                    <a:pt x="28" y="71"/>
                    <a:pt x="30" y="7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3" y="71"/>
                    <a:pt x="44" y="70"/>
                    <a:pt x="44" y="70"/>
                  </a:cubicBezTo>
                  <a:close/>
                  <a:moveTo>
                    <a:pt x="44" y="66"/>
                  </a:moveTo>
                  <a:cubicBezTo>
                    <a:pt x="44" y="66"/>
                    <a:pt x="43" y="66"/>
                    <a:pt x="41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8" y="66"/>
                    <a:pt x="27" y="66"/>
                    <a:pt x="27" y="66"/>
                  </a:cubicBezTo>
                  <a:cubicBezTo>
                    <a:pt x="27" y="67"/>
                    <a:pt x="28" y="67"/>
                    <a:pt x="30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3" y="67"/>
                    <a:pt x="44" y="67"/>
                    <a:pt x="44" y="66"/>
                  </a:cubicBezTo>
                  <a:close/>
                  <a:moveTo>
                    <a:pt x="44" y="63"/>
                  </a:moveTo>
                  <a:cubicBezTo>
                    <a:pt x="44" y="63"/>
                    <a:pt x="43" y="62"/>
                    <a:pt x="41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8" y="62"/>
                    <a:pt x="27" y="63"/>
                    <a:pt x="27" y="63"/>
                  </a:cubicBezTo>
                  <a:cubicBezTo>
                    <a:pt x="27" y="63"/>
                    <a:pt x="28" y="64"/>
                    <a:pt x="30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3" y="64"/>
                    <a:pt x="44" y="63"/>
                    <a:pt x="44" y="63"/>
                  </a:cubicBezTo>
                  <a:close/>
                  <a:moveTo>
                    <a:pt x="44" y="59"/>
                  </a:moveTo>
                  <a:cubicBezTo>
                    <a:pt x="44" y="59"/>
                    <a:pt x="43" y="59"/>
                    <a:pt x="43" y="59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8" y="60"/>
                    <a:pt x="30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3" y="60"/>
                    <a:pt x="44" y="60"/>
                    <a:pt x="44" y="59"/>
                  </a:cubicBezTo>
                  <a:close/>
                  <a:moveTo>
                    <a:pt x="52" y="35"/>
                  </a:moveTo>
                  <a:cubicBezTo>
                    <a:pt x="52" y="26"/>
                    <a:pt x="45" y="19"/>
                    <a:pt x="35" y="19"/>
                  </a:cubicBezTo>
                  <a:cubicBezTo>
                    <a:pt x="26" y="19"/>
                    <a:pt x="19" y="26"/>
                    <a:pt x="19" y="35"/>
                  </a:cubicBezTo>
                  <a:cubicBezTo>
                    <a:pt x="19" y="40"/>
                    <a:pt x="21" y="44"/>
                    <a:pt x="24" y="47"/>
                  </a:cubicBezTo>
                  <a:cubicBezTo>
                    <a:pt x="27" y="50"/>
                    <a:pt x="28" y="53"/>
                    <a:pt x="29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8"/>
                    <a:pt x="43" y="38"/>
                    <a:pt x="43" y="39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3" y="53"/>
                    <a:pt x="44" y="50"/>
                    <a:pt x="47" y="47"/>
                  </a:cubicBezTo>
                  <a:cubicBezTo>
                    <a:pt x="50" y="44"/>
                    <a:pt x="52" y="40"/>
                    <a:pt x="52" y="35"/>
                  </a:cubicBezTo>
                  <a:close/>
                  <a:moveTo>
                    <a:pt x="65" y="50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57" y="48"/>
                    <a:pt x="57" y="49"/>
                    <a:pt x="58" y="5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3"/>
                    <a:pt x="66" y="53"/>
                    <a:pt x="66" y="53"/>
                  </a:cubicBezTo>
                  <a:cubicBezTo>
                    <a:pt x="66" y="52"/>
                    <a:pt x="66" y="51"/>
                    <a:pt x="65" y="50"/>
                  </a:cubicBezTo>
                  <a:close/>
                  <a:moveTo>
                    <a:pt x="23" y="57"/>
                  </a:moveTo>
                  <a:cubicBezTo>
                    <a:pt x="22" y="56"/>
                    <a:pt x="21" y="56"/>
                    <a:pt x="21" y="57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4"/>
                    <a:pt x="17" y="65"/>
                    <a:pt x="18" y="65"/>
                  </a:cubicBezTo>
                  <a:cubicBezTo>
                    <a:pt x="18" y="66"/>
                    <a:pt x="18" y="66"/>
                    <a:pt x="19" y="66"/>
                  </a:cubicBezTo>
                  <a:cubicBezTo>
                    <a:pt x="19" y="66"/>
                    <a:pt x="20" y="65"/>
                    <a:pt x="20" y="6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4" y="57"/>
                    <a:pt x="23" y="57"/>
                  </a:cubicBezTo>
                  <a:close/>
                  <a:moveTo>
                    <a:pt x="50" y="57"/>
                  </a:moveTo>
                  <a:cubicBezTo>
                    <a:pt x="50" y="56"/>
                    <a:pt x="49" y="56"/>
                    <a:pt x="48" y="57"/>
                  </a:cubicBezTo>
                  <a:cubicBezTo>
                    <a:pt x="47" y="57"/>
                    <a:pt x="47" y="58"/>
                    <a:pt x="47" y="59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2" y="66"/>
                    <a:pt x="52" y="66"/>
                  </a:cubicBezTo>
                  <a:cubicBezTo>
                    <a:pt x="53" y="66"/>
                    <a:pt x="53" y="66"/>
                    <a:pt x="53" y="65"/>
                  </a:cubicBezTo>
                  <a:cubicBezTo>
                    <a:pt x="54" y="65"/>
                    <a:pt x="54" y="64"/>
                    <a:pt x="54" y="63"/>
                  </a:cubicBezTo>
                  <a:lnTo>
                    <a:pt x="50" y="5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5081881" y="3330665"/>
              <a:ext cx="235241" cy="217963"/>
            </a:xfrm>
            <a:custGeom>
              <a:avLst/>
              <a:gdLst>
                <a:gd name="T0" fmla="*/ 69 w 75"/>
                <a:gd name="T1" fmla="*/ 35 h 67"/>
                <a:gd name="T2" fmla="*/ 67 w 75"/>
                <a:gd name="T3" fmla="*/ 35 h 67"/>
                <a:gd name="T4" fmla="*/ 56 w 75"/>
                <a:gd name="T5" fmla="*/ 10 h 67"/>
                <a:gd name="T6" fmla="*/ 21 w 75"/>
                <a:gd name="T7" fmla="*/ 7 h 67"/>
                <a:gd name="T8" fmla="*/ 8 w 75"/>
                <a:gd name="T9" fmla="*/ 33 h 67"/>
                <a:gd name="T10" fmla="*/ 6 w 75"/>
                <a:gd name="T11" fmla="*/ 35 h 67"/>
                <a:gd name="T12" fmla="*/ 0 w 75"/>
                <a:gd name="T13" fmla="*/ 48 h 67"/>
                <a:gd name="T14" fmla="*/ 6 w 75"/>
                <a:gd name="T15" fmla="*/ 61 h 67"/>
                <a:gd name="T16" fmla="*/ 17 w 75"/>
                <a:gd name="T17" fmla="*/ 59 h 67"/>
                <a:gd name="T18" fmla="*/ 15 w 75"/>
                <a:gd name="T19" fmla="*/ 35 h 67"/>
                <a:gd name="T20" fmla="*/ 12 w 75"/>
                <a:gd name="T21" fmla="*/ 33 h 67"/>
                <a:gd name="T22" fmla="*/ 23 w 75"/>
                <a:gd name="T23" fmla="*/ 13 h 67"/>
                <a:gd name="T24" fmla="*/ 50 w 75"/>
                <a:gd name="T25" fmla="*/ 13 h 67"/>
                <a:gd name="T26" fmla="*/ 63 w 75"/>
                <a:gd name="T27" fmla="*/ 33 h 67"/>
                <a:gd name="T28" fmla="*/ 60 w 75"/>
                <a:gd name="T29" fmla="*/ 35 h 67"/>
                <a:gd name="T30" fmla="*/ 58 w 75"/>
                <a:gd name="T31" fmla="*/ 58 h 67"/>
                <a:gd name="T32" fmla="*/ 45 w 75"/>
                <a:gd name="T33" fmla="*/ 64 h 67"/>
                <a:gd name="T34" fmla="*/ 43 w 75"/>
                <a:gd name="T35" fmla="*/ 60 h 67"/>
                <a:gd name="T36" fmla="*/ 35 w 75"/>
                <a:gd name="T37" fmla="*/ 62 h 67"/>
                <a:gd name="T38" fmla="*/ 36 w 75"/>
                <a:gd name="T39" fmla="*/ 67 h 67"/>
                <a:gd name="T40" fmla="*/ 49 w 75"/>
                <a:gd name="T41" fmla="*/ 67 h 67"/>
                <a:gd name="T42" fmla="*/ 59 w 75"/>
                <a:gd name="T43" fmla="*/ 61 h 67"/>
                <a:gd name="T44" fmla="*/ 69 w 75"/>
                <a:gd name="T45" fmla="*/ 61 h 67"/>
                <a:gd name="T46" fmla="*/ 75 w 75"/>
                <a:gd name="T47" fmla="*/ 48 h 67"/>
                <a:gd name="T48" fmla="*/ 5 w 75"/>
                <a:gd name="T49" fmla="*/ 40 h 67"/>
                <a:gd name="T50" fmla="*/ 3 w 75"/>
                <a:gd name="T51" fmla="*/ 48 h 67"/>
                <a:gd name="T52" fmla="*/ 8 w 75"/>
                <a:gd name="T53" fmla="*/ 58 h 67"/>
                <a:gd name="T54" fmla="*/ 14 w 75"/>
                <a:gd name="T55" fmla="*/ 38 h 67"/>
                <a:gd name="T56" fmla="*/ 38 w 75"/>
                <a:gd name="T57" fmla="*/ 64 h 67"/>
                <a:gd name="T58" fmla="*/ 42 w 75"/>
                <a:gd name="T59" fmla="*/ 63 h 67"/>
                <a:gd name="T60" fmla="*/ 38 w 75"/>
                <a:gd name="T61" fmla="*/ 64 h 67"/>
                <a:gd name="T62" fmla="*/ 70 w 75"/>
                <a:gd name="T63" fmla="*/ 56 h 67"/>
                <a:gd name="T64" fmla="*/ 72 w 75"/>
                <a:gd name="T65" fmla="*/ 48 h 67"/>
                <a:gd name="T66" fmla="*/ 67 w 75"/>
                <a:gd name="T67" fmla="*/ 58 h 67"/>
                <a:gd name="T68" fmla="*/ 67 w 75"/>
                <a:gd name="T69" fmla="*/ 56 h 67"/>
                <a:gd name="T70" fmla="*/ 61 w 75"/>
                <a:gd name="T71" fmla="*/ 55 h 67"/>
                <a:gd name="T72" fmla="*/ 67 w 75"/>
                <a:gd name="T73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" h="67">
                  <a:moveTo>
                    <a:pt x="75" y="48"/>
                  </a:moveTo>
                  <a:cubicBezTo>
                    <a:pt x="75" y="42"/>
                    <a:pt x="73" y="36"/>
                    <a:pt x="69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23"/>
                    <a:pt x="63" y="15"/>
                    <a:pt x="56" y="10"/>
                  </a:cubicBezTo>
                  <a:cubicBezTo>
                    <a:pt x="56" y="8"/>
                    <a:pt x="55" y="7"/>
                    <a:pt x="54" y="7"/>
                  </a:cubicBezTo>
                  <a:cubicBezTo>
                    <a:pt x="44" y="0"/>
                    <a:pt x="31" y="0"/>
                    <a:pt x="21" y="7"/>
                  </a:cubicBezTo>
                  <a:cubicBezTo>
                    <a:pt x="20" y="7"/>
                    <a:pt x="19" y="8"/>
                    <a:pt x="19" y="10"/>
                  </a:cubicBezTo>
                  <a:cubicBezTo>
                    <a:pt x="12" y="15"/>
                    <a:pt x="8" y="23"/>
                    <a:pt x="8" y="33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6"/>
                    <a:pt x="0" y="42"/>
                    <a:pt x="0" y="48"/>
                  </a:cubicBezTo>
                  <a:cubicBezTo>
                    <a:pt x="0" y="54"/>
                    <a:pt x="2" y="60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0"/>
                    <a:pt x="17" y="5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6"/>
                    <a:pt x="16" y="35"/>
                    <a:pt x="15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25"/>
                    <a:pt x="16" y="18"/>
                    <a:pt x="22" y="13"/>
                  </a:cubicBezTo>
                  <a:cubicBezTo>
                    <a:pt x="22" y="13"/>
                    <a:pt x="22" y="13"/>
                    <a:pt x="23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32" y="8"/>
                    <a:pt x="43" y="8"/>
                    <a:pt x="50" y="13"/>
                  </a:cubicBezTo>
                  <a:cubicBezTo>
                    <a:pt x="51" y="13"/>
                    <a:pt x="52" y="13"/>
                    <a:pt x="53" y="13"/>
                  </a:cubicBezTo>
                  <a:cubicBezTo>
                    <a:pt x="59" y="18"/>
                    <a:pt x="63" y="25"/>
                    <a:pt x="63" y="33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8" y="36"/>
                    <a:pt x="58" y="37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1"/>
                    <a:pt x="44" y="60"/>
                    <a:pt x="43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5" y="61"/>
                    <a:pt x="35" y="62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6"/>
                    <a:pt x="36" y="67"/>
                    <a:pt x="36" y="67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67"/>
                    <a:pt x="50" y="67"/>
                    <a:pt x="50" y="67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3" y="60"/>
                    <a:pt x="75" y="54"/>
                    <a:pt x="75" y="48"/>
                  </a:cubicBezTo>
                  <a:close/>
                  <a:moveTo>
                    <a:pt x="3" y="48"/>
                  </a:moveTo>
                  <a:cubicBezTo>
                    <a:pt x="3" y="44"/>
                    <a:pt x="4" y="41"/>
                    <a:pt x="5" y="40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4" y="55"/>
                    <a:pt x="3" y="52"/>
                    <a:pt x="3" y="48"/>
                  </a:cubicBezTo>
                  <a:close/>
                  <a:moveTo>
                    <a:pt x="14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58"/>
                  </a:lnTo>
                  <a:close/>
                  <a:moveTo>
                    <a:pt x="38" y="64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4"/>
                    <a:pt x="42" y="64"/>
                    <a:pt x="42" y="64"/>
                  </a:cubicBezTo>
                  <a:lnTo>
                    <a:pt x="38" y="64"/>
                  </a:lnTo>
                  <a:close/>
                  <a:moveTo>
                    <a:pt x="72" y="48"/>
                  </a:moveTo>
                  <a:cubicBezTo>
                    <a:pt x="72" y="52"/>
                    <a:pt x="71" y="55"/>
                    <a:pt x="70" y="56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1" y="41"/>
                    <a:pt x="72" y="44"/>
                    <a:pt x="72" y="48"/>
                  </a:cubicBezTo>
                  <a:close/>
                  <a:moveTo>
                    <a:pt x="67" y="38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7"/>
                    <a:pt x="67" y="57"/>
                    <a:pt x="67" y="56"/>
                  </a:cubicBezTo>
                  <a:cubicBezTo>
                    <a:pt x="67" y="54"/>
                    <a:pt x="65" y="53"/>
                    <a:pt x="64" y="53"/>
                  </a:cubicBezTo>
                  <a:cubicBezTo>
                    <a:pt x="62" y="53"/>
                    <a:pt x="61" y="54"/>
                    <a:pt x="61" y="55"/>
                  </a:cubicBezTo>
                  <a:cubicBezTo>
                    <a:pt x="61" y="38"/>
                    <a:pt x="61" y="38"/>
                    <a:pt x="61" y="38"/>
                  </a:cubicBezTo>
                  <a:lnTo>
                    <a:pt x="67" y="3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5547553" y="4022483"/>
              <a:ext cx="204673" cy="244545"/>
            </a:xfrm>
            <a:custGeom>
              <a:avLst/>
              <a:gdLst>
                <a:gd name="T0" fmla="*/ 65 w 65"/>
                <a:gd name="T1" fmla="*/ 3 h 75"/>
                <a:gd name="T2" fmla="*/ 65 w 65"/>
                <a:gd name="T3" fmla="*/ 1 h 75"/>
                <a:gd name="T4" fmla="*/ 64 w 65"/>
                <a:gd name="T5" fmla="*/ 0 h 75"/>
                <a:gd name="T6" fmla="*/ 1 w 65"/>
                <a:gd name="T7" fmla="*/ 0 h 75"/>
                <a:gd name="T8" fmla="*/ 0 w 65"/>
                <a:gd name="T9" fmla="*/ 1 h 75"/>
                <a:gd name="T10" fmla="*/ 0 w 65"/>
                <a:gd name="T11" fmla="*/ 3 h 75"/>
                <a:gd name="T12" fmla="*/ 1 w 65"/>
                <a:gd name="T13" fmla="*/ 4 h 75"/>
                <a:gd name="T14" fmla="*/ 1 w 65"/>
                <a:gd name="T15" fmla="*/ 48 h 75"/>
                <a:gd name="T16" fmla="*/ 0 w 65"/>
                <a:gd name="T17" fmla="*/ 49 h 75"/>
                <a:gd name="T18" fmla="*/ 0 w 65"/>
                <a:gd name="T19" fmla="*/ 52 h 75"/>
                <a:gd name="T20" fmla="*/ 1 w 65"/>
                <a:gd name="T21" fmla="*/ 53 h 75"/>
                <a:gd name="T22" fmla="*/ 26 w 65"/>
                <a:gd name="T23" fmla="*/ 53 h 75"/>
                <a:gd name="T24" fmla="*/ 16 w 65"/>
                <a:gd name="T25" fmla="*/ 73 h 75"/>
                <a:gd name="T26" fmla="*/ 17 w 65"/>
                <a:gd name="T27" fmla="*/ 75 h 75"/>
                <a:gd name="T28" fmla="*/ 18 w 65"/>
                <a:gd name="T29" fmla="*/ 75 h 75"/>
                <a:gd name="T30" fmla="*/ 19 w 65"/>
                <a:gd name="T31" fmla="*/ 74 h 75"/>
                <a:gd name="T32" fmla="*/ 29 w 65"/>
                <a:gd name="T33" fmla="*/ 53 h 75"/>
                <a:gd name="T34" fmla="*/ 37 w 65"/>
                <a:gd name="T35" fmla="*/ 53 h 75"/>
                <a:gd name="T36" fmla="*/ 46 w 65"/>
                <a:gd name="T37" fmla="*/ 74 h 75"/>
                <a:gd name="T38" fmla="*/ 48 w 65"/>
                <a:gd name="T39" fmla="*/ 75 h 75"/>
                <a:gd name="T40" fmla="*/ 48 w 65"/>
                <a:gd name="T41" fmla="*/ 75 h 75"/>
                <a:gd name="T42" fmla="*/ 49 w 65"/>
                <a:gd name="T43" fmla="*/ 73 h 75"/>
                <a:gd name="T44" fmla="*/ 40 w 65"/>
                <a:gd name="T45" fmla="*/ 53 h 75"/>
                <a:gd name="T46" fmla="*/ 64 w 65"/>
                <a:gd name="T47" fmla="*/ 53 h 75"/>
                <a:gd name="T48" fmla="*/ 65 w 65"/>
                <a:gd name="T49" fmla="*/ 52 h 75"/>
                <a:gd name="T50" fmla="*/ 65 w 65"/>
                <a:gd name="T51" fmla="*/ 49 h 75"/>
                <a:gd name="T52" fmla="*/ 65 w 65"/>
                <a:gd name="T53" fmla="*/ 48 h 75"/>
                <a:gd name="T54" fmla="*/ 65 w 65"/>
                <a:gd name="T55" fmla="*/ 4 h 75"/>
                <a:gd name="T56" fmla="*/ 65 w 65"/>
                <a:gd name="T57" fmla="*/ 3 h 75"/>
                <a:gd name="T58" fmla="*/ 62 w 65"/>
                <a:gd name="T59" fmla="*/ 48 h 75"/>
                <a:gd name="T60" fmla="*/ 4 w 65"/>
                <a:gd name="T61" fmla="*/ 48 h 75"/>
                <a:gd name="T62" fmla="*/ 4 w 65"/>
                <a:gd name="T63" fmla="*/ 5 h 75"/>
                <a:gd name="T64" fmla="*/ 62 w 65"/>
                <a:gd name="T65" fmla="*/ 5 h 75"/>
                <a:gd name="T66" fmla="*/ 62 w 65"/>
                <a:gd name="T67" fmla="*/ 48 h 75"/>
                <a:gd name="T68" fmla="*/ 46 w 65"/>
                <a:gd name="T69" fmla="*/ 42 h 75"/>
                <a:gd name="T70" fmla="*/ 46 w 65"/>
                <a:gd name="T71" fmla="*/ 13 h 75"/>
                <a:gd name="T72" fmla="*/ 46 w 65"/>
                <a:gd name="T73" fmla="*/ 12 h 75"/>
                <a:gd name="T74" fmla="*/ 56 w 65"/>
                <a:gd name="T75" fmla="*/ 12 h 75"/>
                <a:gd name="T76" fmla="*/ 56 w 65"/>
                <a:gd name="T77" fmla="*/ 13 h 75"/>
                <a:gd name="T78" fmla="*/ 56 w 65"/>
                <a:gd name="T79" fmla="*/ 42 h 75"/>
                <a:gd name="T80" fmla="*/ 56 w 65"/>
                <a:gd name="T81" fmla="*/ 42 h 75"/>
                <a:gd name="T82" fmla="*/ 46 w 65"/>
                <a:gd name="T83" fmla="*/ 42 h 75"/>
                <a:gd name="T84" fmla="*/ 46 w 65"/>
                <a:gd name="T85" fmla="*/ 42 h 75"/>
                <a:gd name="T86" fmla="*/ 27 w 65"/>
                <a:gd name="T87" fmla="*/ 42 h 75"/>
                <a:gd name="T88" fmla="*/ 27 w 65"/>
                <a:gd name="T89" fmla="*/ 21 h 75"/>
                <a:gd name="T90" fmla="*/ 28 w 65"/>
                <a:gd name="T91" fmla="*/ 20 h 75"/>
                <a:gd name="T92" fmla="*/ 38 w 65"/>
                <a:gd name="T93" fmla="*/ 20 h 75"/>
                <a:gd name="T94" fmla="*/ 38 w 65"/>
                <a:gd name="T95" fmla="*/ 21 h 75"/>
                <a:gd name="T96" fmla="*/ 38 w 65"/>
                <a:gd name="T97" fmla="*/ 42 h 75"/>
                <a:gd name="T98" fmla="*/ 38 w 65"/>
                <a:gd name="T99" fmla="*/ 42 h 75"/>
                <a:gd name="T100" fmla="*/ 28 w 65"/>
                <a:gd name="T101" fmla="*/ 42 h 75"/>
                <a:gd name="T102" fmla="*/ 27 w 65"/>
                <a:gd name="T103" fmla="*/ 42 h 75"/>
                <a:gd name="T104" fmla="*/ 9 w 65"/>
                <a:gd name="T105" fmla="*/ 42 h 75"/>
                <a:gd name="T106" fmla="*/ 9 w 65"/>
                <a:gd name="T107" fmla="*/ 28 h 75"/>
                <a:gd name="T108" fmla="*/ 10 w 65"/>
                <a:gd name="T109" fmla="*/ 28 h 75"/>
                <a:gd name="T110" fmla="*/ 20 w 65"/>
                <a:gd name="T111" fmla="*/ 28 h 75"/>
                <a:gd name="T112" fmla="*/ 20 w 65"/>
                <a:gd name="T113" fmla="*/ 28 h 75"/>
                <a:gd name="T114" fmla="*/ 20 w 65"/>
                <a:gd name="T115" fmla="*/ 42 h 75"/>
                <a:gd name="T116" fmla="*/ 20 w 65"/>
                <a:gd name="T117" fmla="*/ 42 h 75"/>
                <a:gd name="T118" fmla="*/ 10 w 65"/>
                <a:gd name="T119" fmla="*/ 42 h 75"/>
                <a:gd name="T120" fmla="*/ 9 w 65"/>
                <a:gd name="T121" fmla="*/ 4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" h="75">
                  <a:moveTo>
                    <a:pt x="65" y="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0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49"/>
                    <a:pt x="0" y="4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53"/>
                    <a:pt x="1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4"/>
                    <a:pt x="16" y="75"/>
                    <a:pt x="17" y="75"/>
                  </a:cubicBezTo>
                  <a:cubicBezTo>
                    <a:pt x="17" y="75"/>
                    <a:pt x="18" y="75"/>
                    <a:pt x="18" y="75"/>
                  </a:cubicBezTo>
                  <a:cubicBezTo>
                    <a:pt x="18" y="75"/>
                    <a:pt x="19" y="75"/>
                    <a:pt x="19" y="74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7" y="75"/>
                    <a:pt x="47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5"/>
                    <a:pt x="50" y="74"/>
                    <a:pt x="49" y="7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5" y="53"/>
                    <a:pt x="65" y="52"/>
                    <a:pt x="65" y="52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5" y="49"/>
                    <a:pt x="65" y="48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3"/>
                  </a:cubicBezTo>
                  <a:close/>
                  <a:moveTo>
                    <a:pt x="62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2" y="5"/>
                    <a:pt x="62" y="5"/>
                    <a:pt x="62" y="5"/>
                  </a:cubicBezTo>
                  <a:lnTo>
                    <a:pt x="62" y="48"/>
                  </a:lnTo>
                  <a:close/>
                  <a:moveTo>
                    <a:pt x="46" y="42"/>
                  </a:move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2"/>
                    <a:pt x="4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3"/>
                    <a:pt x="56" y="13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lose/>
                  <a:moveTo>
                    <a:pt x="27" y="42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7" y="42"/>
                    <a:pt x="27" y="42"/>
                  </a:cubicBezTo>
                  <a:close/>
                  <a:moveTo>
                    <a:pt x="9" y="42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136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954737" y="1799261"/>
            <a:ext cx="47525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spc="300" dirty="0">
                <a:solidFill>
                  <a:srgbClr val="39425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谢谢欣</a:t>
            </a:r>
            <a:r>
              <a:rPr lang="zh-CN" altLang="en-US" sz="6000" b="1" spc="300" dirty="0" smtClean="0">
                <a:solidFill>
                  <a:srgbClr val="39425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赏！</a:t>
            </a:r>
            <a:endParaRPr lang="zh-CN" altLang="en-US" sz="6000" b="1" spc="300" dirty="0">
              <a:solidFill>
                <a:srgbClr val="39425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629F4C18-875E-4C73-BE45-50BA080D0931}"/>
              </a:ext>
            </a:extLst>
          </p:cNvPr>
          <p:cNvSpPr/>
          <p:nvPr/>
        </p:nvSpPr>
        <p:spPr>
          <a:xfrm rot="2675650">
            <a:off x="-2340070" y="-469111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BE58C910-50C8-4CA0-860F-F78A1E4A7C29}"/>
              </a:ext>
            </a:extLst>
          </p:cNvPr>
          <p:cNvSpPr/>
          <p:nvPr/>
        </p:nvSpPr>
        <p:spPr>
          <a:xfrm rot="2675650">
            <a:off x="1572115" y="-3383776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A72FCB09-0A61-4E2E-A769-A538367AA1D7}"/>
              </a:ext>
            </a:extLst>
          </p:cNvPr>
          <p:cNvSpPr/>
          <p:nvPr/>
        </p:nvSpPr>
        <p:spPr>
          <a:xfrm rot="2675650">
            <a:off x="2962965" y="3846937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BD5676BD-BFEF-4019-AA6C-F5F15E0C1873}"/>
              </a:ext>
            </a:extLst>
          </p:cNvPr>
          <p:cNvSpPr/>
          <p:nvPr/>
        </p:nvSpPr>
        <p:spPr>
          <a:xfrm rot="2675650">
            <a:off x="5051196" y="4157398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C3D5AFC1-D1B3-4C0C-8145-1FA854F89340}"/>
              </a:ext>
            </a:extLst>
          </p:cNvPr>
          <p:cNvSpPr/>
          <p:nvPr/>
        </p:nvSpPr>
        <p:spPr>
          <a:xfrm rot="2554597">
            <a:off x="-1707549" y="1410768"/>
            <a:ext cx="2952328" cy="2808312"/>
          </a:xfrm>
          <a:prstGeom prst="roundRect">
            <a:avLst>
              <a:gd name="adj" fmla="val 15577"/>
            </a:avLst>
          </a:pr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1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9"/>
          <p:cNvSpPr txBox="1">
            <a:spLocks/>
          </p:cNvSpPr>
          <p:nvPr/>
        </p:nvSpPr>
        <p:spPr>
          <a:xfrm>
            <a:off x="953597" y="3695901"/>
            <a:ext cx="1964802" cy="519372"/>
          </a:xfrm>
          <a:prstGeom prst="rect">
            <a:avLst/>
          </a:prstGeom>
          <a:noFill/>
        </p:spPr>
        <p:txBody>
          <a:bodyPr wrap="square" lIns="0" tIns="0" rIns="0" bIns="0" anchor="t"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5" name="TextBox 191"/>
          <p:cNvSpPr txBox="1">
            <a:spLocks/>
          </p:cNvSpPr>
          <p:nvPr/>
        </p:nvSpPr>
        <p:spPr>
          <a:xfrm>
            <a:off x="3372648" y="3695901"/>
            <a:ext cx="1964802" cy="519372"/>
          </a:xfrm>
          <a:prstGeom prst="rect">
            <a:avLst/>
          </a:prstGeom>
          <a:noFill/>
        </p:spPr>
        <p:txBody>
          <a:bodyPr wrap="square" lIns="0" tIns="0" rIns="0" bIns="0" anchor="t"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6" name="TextBox 194"/>
          <p:cNvSpPr txBox="1">
            <a:spLocks/>
          </p:cNvSpPr>
          <p:nvPr/>
        </p:nvSpPr>
        <p:spPr>
          <a:xfrm>
            <a:off x="6072692" y="3675420"/>
            <a:ext cx="1964802" cy="519372"/>
          </a:xfrm>
          <a:prstGeom prst="rect">
            <a:avLst/>
          </a:prstGeom>
          <a:noFill/>
        </p:spPr>
        <p:txBody>
          <a:bodyPr wrap="square" lIns="0" tIns="0" rIns="0" bIns="0" anchor="t"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cs typeface="+mn-ea"/>
                <a:sym typeface="+mn-lt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866167" y="3155314"/>
            <a:ext cx="471283" cy="461664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20000"/>
          </a:bodyPr>
          <a:lstStyle/>
          <a:p>
            <a:pPr algn="r"/>
            <a:r>
              <a:rPr lang="en-US" altLang="zh-CN" sz="400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02.</a:t>
            </a:r>
          </a:p>
        </p:txBody>
      </p:sp>
      <p:sp>
        <p:nvSpPr>
          <p:cNvPr id="8" name="TextBox 97"/>
          <p:cNvSpPr txBox="1"/>
          <p:nvPr/>
        </p:nvSpPr>
        <p:spPr>
          <a:xfrm>
            <a:off x="2494004" y="3155314"/>
            <a:ext cx="424395" cy="461664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20000"/>
          </a:bodyPr>
          <a:lstStyle/>
          <a:p>
            <a:pPr algn="r"/>
            <a:r>
              <a:rPr lang="en-US" altLang="zh-CN" sz="400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01.</a:t>
            </a:r>
          </a:p>
        </p:txBody>
      </p:sp>
      <p:sp>
        <p:nvSpPr>
          <p:cNvPr id="9" name="TextBox 98"/>
          <p:cNvSpPr txBox="1"/>
          <p:nvPr/>
        </p:nvSpPr>
        <p:spPr>
          <a:xfrm>
            <a:off x="7555391" y="3155314"/>
            <a:ext cx="482103" cy="461664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20000"/>
          </a:bodyPr>
          <a:lstStyle/>
          <a:p>
            <a:pPr algn="r"/>
            <a:r>
              <a:rPr lang="en-US" altLang="zh-CN" sz="400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03.</a:t>
            </a:r>
          </a:p>
        </p:txBody>
      </p:sp>
      <p:grpSp>
        <p:nvGrpSpPr>
          <p:cNvPr id="10" name="Group 95"/>
          <p:cNvGrpSpPr/>
          <p:nvPr/>
        </p:nvGrpSpPr>
        <p:grpSpPr>
          <a:xfrm>
            <a:off x="865878" y="825941"/>
            <a:ext cx="1115609" cy="2346628"/>
            <a:chOff x="360363" y="752475"/>
            <a:chExt cx="2474912" cy="5203825"/>
          </a:xfrm>
        </p:grpSpPr>
        <p:sp>
          <p:nvSpPr>
            <p:cNvPr id="188" name="Freeform: Shape 96"/>
            <p:cNvSpPr>
              <a:spLocks/>
            </p:cNvSpPr>
            <p:nvPr/>
          </p:nvSpPr>
          <p:spPr bwMode="auto">
            <a:xfrm>
              <a:off x="360363" y="908050"/>
              <a:ext cx="2474912" cy="5048250"/>
            </a:xfrm>
            <a:custGeom>
              <a:avLst/>
              <a:gdLst>
                <a:gd name="T0" fmla="*/ 4950 w 6875"/>
                <a:gd name="T1" fmla="*/ 6773 h 14021"/>
                <a:gd name="T2" fmla="*/ 4988 w 6875"/>
                <a:gd name="T3" fmla="*/ 5399 h 14021"/>
                <a:gd name="T4" fmla="*/ 4950 w 6875"/>
                <a:gd name="T5" fmla="*/ 6773 h 14021"/>
                <a:gd name="T6" fmla="*/ 1768 w 6875"/>
                <a:gd name="T7" fmla="*/ 6773 h 14021"/>
                <a:gd name="T8" fmla="*/ 1826 w 6875"/>
                <a:gd name="T9" fmla="*/ 5281 h 14021"/>
                <a:gd name="T10" fmla="*/ 1768 w 6875"/>
                <a:gd name="T11" fmla="*/ 6773 h 14021"/>
                <a:gd name="T12" fmla="*/ 3397 w 6875"/>
                <a:gd name="T13" fmla="*/ 0 h 14021"/>
                <a:gd name="T14" fmla="*/ 2062 w 6875"/>
                <a:gd name="T15" fmla="*/ 1748 h 14021"/>
                <a:gd name="T16" fmla="*/ 1904 w 6875"/>
                <a:gd name="T17" fmla="*/ 2198 h 14021"/>
                <a:gd name="T18" fmla="*/ 2200 w 6875"/>
                <a:gd name="T19" fmla="*/ 2551 h 14021"/>
                <a:gd name="T20" fmla="*/ 2828 w 6875"/>
                <a:gd name="T21" fmla="*/ 3319 h 14021"/>
                <a:gd name="T22" fmla="*/ 2651 w 6875"/>
                <a:gd name="T23" fmla="*/ 3790 h 14021"/>
                <a:gd name="T24" fmla="*/ 1080 w 6875"/>
                <a:gd name="T25" fmla="*/ 4555 h 14021"/>
                <a:gd name="T26" fmla="*/ 0 w 6875"/>
                <a:gd name="T27" fmla="*/ 6773 h 14021"/>
                <a:gd name="T28" fmla="*/ 0 w 6875"/>
                <a:gd name="T29" fmla="*/ 7148 h 14021"/>
                <a:gd name="T30" fmla="*/ 0 w 6875"/>
                <a:gd name="T31" fmla="*/ 7148 h 14021"/>
                <a:gd name="T32" fmla="*/ 982 w 6875"/>
                <a:gd name="T33" fmla="*/ 9248 h 14021"/>
                <a:gd name="T34" fmla="*/ 1866 w 6875"/>
                <a:gd name="T35" fmla="*/ 13470 h 14021"/>
                <a:gd name="T36" fmla="*/ 1138 w 6875"/>
                <a:gd name="T37" fmla="*/ 13489 h 14021"/>
                <a:gd name="T38" fmla="*/ 5577 w 6875"/>
                <a:gd name="T39" fmla="*/ 14020 h 14021"/>
                <a:gd name="T40" fmla="*/ 4968 w 6875"/>
                <a:gd name="T41" fmla="*/ 13489 h 14021"/>
                <a:gd name="T42" fmla="*/ 4852 w 6875"/>
                <a:gd name="T43" fmla="*/ 9248 h 14021"/>
                <a:gd name="T44" fmla="*/ 6874 w 6875"/>
                <a:gd name="T45" fmla="*/ 7148 h 14021"/>
                <a:gd name="T46" fmla="*/ 6874 w 6875"/>
                <a:gd name="T47" fmla="*/ 6773 h 14021"/>
                <a:gd name="T48" fmla="*/ 5655 w 6875"/>
                <a:gd name="T49" fmla="*/ 4555 h 14021"/>
                <a:gd name="T50" fmla="*/ 4260 w 6875"/>
                <a:gd name="T51" fmla="*/ 3790 h 14021"/>
                <a:gd name="T52" fmla="*/ 4026 w 6875"/>
                <a:gd name="T53" fmla="*/ 3790 h 14021"/>
                <a:gd name="T54" fmla="*/ 4615 w 6875"/>
                <a:gd name="T55" fmla="*/ 2533 h 14021"/>
                <a:gd name="T56" fmla="*/ 4693 w 6875"/>
                <a:gd name="T57" fmla="*/ 2551 h 14021"/>
                <a:gd name="T58" fmla="*/ 4832 w 6875"/>
                <a:gd name="T59" fmla="*/ 1748 h 14021"/>
                <a:gd name="T60" fmla="*/ 4812 w 6875"/>
                <a:gd name="T61" fmla="*/ 1748 h 14021"/>
                <a:gd name="T62" fmla="*/ 3397 w 6875"/>
                <a:gd name="T63" fmla="*/ 0 h 14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75" h="14021">
                  <a:moveTo>
                    <a:pt x="4950" y="6773"/>
                  </a:moveTo>
                  <a:lnTo>
                    <a:pt x="4950" y="6773"/>
                  </a:lnTo>
                  <a:cubicBezTo>
                    <a:pt x="4950" y="5439"/>
                    <a:pt x="4950" y="5439"/>
                    <a:pt x="4950" y="5439"/>
                  </a:cubicBezTo>
                  <a:cubicBezTo>
                    <a:pt x="4988" y="5399"/>
                    <a:pt x="4988" y="5399"/>
                    <a:pt x="4988" y="5399"/>
                  </a:cubicBezTo>
                  <a:cubicBezTo>
                    <a:pt x="4988" y="6773"/>
                    <a:pt x="4988" y="6773"/>
                    <a:pt x="4988" y="6773"/>
                  </a:cubicBezTo>
                  <a:cubicBezTo>
                    <a:pt x="4950" y="6773"/>
                    <a:pt x="4950" y="6773"/>
                    <a:pt x="4950" y="6773"/>
                  </a:cubicBezTo>
                  <a:lnTo>
                    <a:pt x="1768" y="6773"/>
                  </a:lnTo>
                  <a:lnTo>
                    <a:pt x="1768" y="6773"/>
                  </a:lnTo>
                  <a:cubicBezTo>
                    <a:pt x="1768" y="5242"/>
                    <a:pt x="1768" y="5242"/>
                    <a:pt x="1768" y="5242"/>
                  </a:cubicBezTo>
                  <a:cubicBezTo>
                    <a:pt x="1826" y="5281"/>
                    <a:pt x="1826" y="5281"/>
                    <a:pt x="1826" y="5281"/>
                  </a:cubicBezTo>
                  <a:cubicBezTo>
                    <a:pt x="1826" y="6773"/>
                    <a:pt x="1826" y="6773"/>
                    <a:pt x="1826" y="6773"/>
                  </a:cubicBezTo>
                  <a:cubicBezTo>
                    <a:pt x="1768" y="6773"/>
                    <a:pt x="1768" y="6773"/>
                    <a:pt x="1768" y="6773"/>
                  </a:cubicBezTo>
                  <a:lnTo>
                    <a:pt x="3397" y="0"/>
                  </a:lnTo>
                  <a:lnTo>
                    <a:pt x="3397" y="0"/>
                  </a:lnTo>
                  <a:cubicBezTo>
                    <a:pt x="2593" y="0"/>
                    <a:pt x="1609" y="587"/>
                    <a:pt x="2082" y="1748"/>
                  </a:cubicBezTo>
                  <a:lnTo>
                    <a:pt x="2062" y="1748"/>
                  </a:lnTo>
                  <a:cubicBezTo>
                    <a:pt x="2062" y="1748"/>
                    <a:pt x="2062" y="1748"/>
                    <a:pt x="2042" y="1748"/>
                  </a:cubicBezTo>
                  <a:cubicBezTo>
                    <a:pt x="1924" y="1786"/>
                    <a:pt x="1866" y="1982"/>
                    <a:pt x="1904" y="2198"/>
                  </a:cubicBezTo>
                  <a:cubicBezTo>
                    <a:pt x="1944" y="2395"/>
                    <a:pt x="2062" y="2551"/>
                    <a:pt x="2180" y="2551"/>
                  </a:cubicBezTo>
                  <a:cubicBezTo>
                    <a:pt x="2200" y="2551"/>
                    <a:pt x="2200" y="2551"/>
                    <a:pt x="2200" y="2551"/>
                  </a:cubicBezTo>
                  <a:cubicBezTo>
                    <a:pt x="2218" y="2551"/>
                    <a:pt x="2238" y="2533"/>
                    <a:pt x="2258" y="2533"/>
                  </a:cubicBezTo>
                  <a:cubicBezTo>
                    <a:pt x="2377" y="2846"/>
                    <a:pt x="2593" y="3140"/>
                    <a:pt x="2828" y="3319"/>
                  </a:cubicBezTo>
                  <a:cubicBezTo>
                    <a:pt x="2828" y="3475"/>
                    <a:pt x="2828" y="3631"/>
                    <a:pt x="2828" y="3790"/>
                  </a:cubicBezTo>
                  <a:cubicBezTo>
                    <a:pt x="2651" y="3790"/>
                    <a:pt x="2651" y="3790"/>
                    <a:pt x="2651" y="3790"/>
                  </a:cubicBezTo>
                  <a:cubicBezTo>
                    <a:pt x="2593" y="3790"/>
                    <a:pt x="2593" y="3790"/>
                    <a:pt x="2593" y="3790"/>
                  </a:cubicBezTo>
                  <a:cubicBezTo>
                    <a:pt x="1846" y="3790"/>
                    <a:pt x="1317" y="3926"/>
                    <a:pt x="1080" y="4555"/>
                  </a:cubicBezTo>
                  <a:cubicBezTo>
                    <a:pt x="1080" y="6773"/>
                    <a:pt x="1080" y="6773"/>
                    <a:pt x="1080" y="6773"/>
                  </a:cubicBezTo>
                  <a:cubicBezTo>
                    <a:pt x="0" y="6773"/>
                    <a:pt x="0" y="6773"/>
                    <a:pt x="0" y="6773"/>
                  </a:cubicBezTo>
                  <a:cubicBezTo>
                    <a:pt x="0" y="7148"/>
                    <a:pt x="0" y="7148"/>
                    <a:pt x="0" y="7148"/>
                  </a:cubicBezTo>
                  <a:lnTo>
                    <a:pt x="0" y="7148"/>
                  </a:lnTo>
                  <a:lnTo>
                    <a:pt x="0" y="7148"/>
                  </a:lnTo>
                  <a:lnTo>
                    <a:pt x="0" y="7148"/>
                  </a:lnTo>
                  <a:lnTo>
                    <a:pt x="0" y="7148"/>
                  </a:lnTo>
                  <a:cubicBezTo>
                    <a:pt x="982" y="9248"/>
                    <a:pt x="982" y="9248"/>
                    <a:pt x="982" y="9248"/>
                  </a:cubicBezTo>
                  <a:cubicBezTo>
                    <a:pt x="1866" y="9248"/>
                    <a:pt x="1866" y="9248"/>
                    <a:pt x="1866" y="9248"/>
                  </a:cubicBezTo>
                  <a:cubicBezTo>
                    <a:pt x="1866" y="13470"/>
                    <a:pt x="1866" y="13470"/>
                    <a:pt x="1866" y="13470"/>
                  </a:cubicBezTo>
                  <a:cubicBezTo>
                    <a:pt x="1846" y="13470"/>
                    <a:pt x="1846" y="13489"/>
                    <a:pt x="1826" y="13489"/>
                  </a:cubicBezTo>
                  <a:cubicBezTo>
                    <a:pt x="1138" y="13489"/>
                    <a:pt x="1138" y="13489"/>
                    <a:pt x="1138" y="13489"/>
                  </a:cubicBezTo>
                  <a:cubicBezTo>
                    <a:pt x="1138" y="14020"/>
                    <a:pt x="1138" y="14020"/>
                    <a:pt x="1138" y="14020"/>
                  </a:cubicBezTo>
                  <a:cubicBezTo>
                    <a:pt x="5577" y="14020"/>
                    <a:pt x="5577" y="14020"/>
                    <a:pt x="5577" y="14020"/>
                  </a:cubicBezTo>
                  <a:cubicBezTo>
                    <a:pt x="5577" y="13489"/>
                    <a:pt x="5577" y="13489"/>
                    <a:pt x="5577" y="13489"/>
                  </a:cubicBezTo>
                  <a:cubicBezTo>
                    <a:pt x="4968" y="13489"/>
                    <a:pt x="4968" y="13489"/>
                    <a:pt x="4968" y="13489"/>
                  </a:cubicBezTo>
                  <a:cubicBezTo>
                    <a:pt x="4930" y="13470"/>
                    <a:pt x="4890" y="13450"/>
                    <a:pt x="4852" y="13430"/>
                  </a:cubicBezTo>
                  <a:cubicBezTo>
                    <a:pt x="4852" y="9248"/>
                    <a:pt x="4852" y="9248"/>
                    <a:pt x="4852" y="9248"/>
                  </a:cubicBezTo>
                  <a:cubicBezTo>
                    <a:pt x="5892" y="9248"/>
                    <a:pt x="5892" y="9248"/>
                    <a:pt x="5892" y="9248"/>
                  </a:cubicBezTo>
                  <a:cubicBezTo>
                    <a:pt x="6874" y="7148"/>
                    <a:pt x="6874" y="7148"/>
                    <a:pt x="6874" y="7148"/>
                  </a:cubicBezTo>
                  <a:lnTo>
                    <a:pt x="6874" y="7148"/>
                  </a:lnTo>
                  <a:cubicBezTo>
                    <a:pt x="6874" y="6773"/>
                    <a:pt x="6874" y="6773"/>
                    <a:pt x="6874" y="6773"/>
                  </a:cubicBezTo>
                  <a:cubicBezTo>
                    <a:pt x="5655" y="6773"/>
                    <a:pt x="5655" y="6773"/>
                    <a:pt x="5655" y="6773"/>
                  </a:cubicBezTo>
                  <a:cubicBezTo>
                    <a:pt x="5655" y="4555"/>
                    <a:pt x="5655" y="4555"/>
                    <a:pt x="5655" y="4555"/>
                  </a:cubicBezTo>
                  <a:lnTo>
                    <a:pt x="5655" y="4555"/>
                  </a:lnTo>
                  <a:cubicBezTo>
                    <a:pt x="5617" y="4024"/>
                    <a:pt x="4751" y="3790"/>
                    <a:pt x="4260" y="3790"/>
                  </a:cubicBezTo>
                  <a:cubicBezTo>
                    <a:pt x="4222" y="3790"/>
                    <a:pt x="4222" y="3790"/>
                    <a:pt x="4222" y="3790"/>
                  </a:cubicBezTo>
                  <a:cubicBezTo>
                    <a:pt x="4026" y="3790"/>
                    <a:pt x="4026" y="3790"/>
                    <a:pt x="4026" y="3790"/>
                  </a:cubicBezTo>
                  <a:cubicBezTo>
                    <a:pt x="4026" y="3651"/>
                    <a:pt x="4026" y="3495"/>
                    <a:pt x="4026" y="3337"/>
                  </a:cubicBezTo>
                  <a:cubicBezTo>
                    <a:pt x="4280" y="3140"/>
                    <a:pt x="4497" y="2846"/>
                    <a:pt x="4615" y="2533"/>
                  </a:cubicBezTo>
                  <a:cubicBezTo>
                    <a:pt x="4635" y="2533"/>
                    <a:pt x="4653" y="2551"/>
                    <a:pt x="4673" y="2551"/>
                  </a:cubicBezTo>
                  <a:lnTo>
                    <a:pt x="4693" y="2551"/>
                  </a:lnTo>
                  <a:cubicBezTo>
                    <a:pt x="4812" y="2551"/>
                    <a:pt x="4930" y="2395"/>
                    <a:pt x="4968" y="2198"/>
                  </a:cubicBezTo>
                  <a:cubicBezTo>
                    <a:pt x="5008" y="1982"/>
                    <a:pt x="4950" y="1786"/>
                    <a:pt x="4832" y="1748"/>
                  </a:cubicBezTo>
                  <a:lnTo>
                    <a:pt x="4812" y="1748"/>
                  </a:lnTo>
                  <a:lnTo>
                    <a:pt x="4812" y="1748"/>
                  </a:lnTo>
                  <a:cubicBezTo>
                    <a:pt x="5008" y="1295"/>
                    <a:pt x="4910" y="371"/>
                    <a:pt x="4202" y="333"/>
                  </a:cubicBezTo>
                  <a:cubicBezTo>
                    <a:pt x="4066" y="96"/>
                    <a:pt x="3751" y="0"/>
                    <a:pt x="3397" y="0"/>
                  </a:cubicBezTo>
                  <a:lnTo>
                    <a:pt x="4950" y="6773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Freeform: Shape 99"/>
            <p:cNvSpPr>
              <a:spLocks/>
            </p:cNvSpPr>
            <p:nvPr/>
          </p:nvSpPr>
          <p:spPr bwMode="auto">
            <a:xfrm>
              <a:off x="749300" y="2547938"/>
              <a:ext cx="247650" cy="1484312"/>
            </a:xfrm>
            <a:custGeom>
              <a:avLst/>
              <a:gdLst>
                <a:gd name="T0" fmla="*/ 688 w 689"/>
                <a:gd name="T1" fmla="*/ 4124 h 4125"/>
                <a:gd name="T2" fmla="*/ 0 w 689"/>
                <a:gd name="T3" fmla="*/ 4124 h 4125"/>
                <a:gd name="T4" fmla="*/ 0 w 689"/>
                <a:gd name="T5" fmla="*/ 0 h 4125"/>
                <a:gd name="T6" fmla="*/ 688 w 689"/>
                <a:gd name="T7" fmla="*/ 0 h 4125"/>
                <a:gd name="T8" fmla="*/ 688 w 689"/>
                <a:gd name="T9" fmla="*/ 4124 h 4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4125">
                  <a:moveTo>
                    <a:pt x="688" y="4124"/>
                  </a:moveTo>
                  <a:lnTo>
                    <a:pt x="0" y="4124"/>
                  </a:lnTo>
                  <a:lnTo>
                    <a:pt x="0" y="0"/>
                  </a:lnTo>
                  <a:lnTo>
                    <a:pt x="688" y="0"/>
                  </a:lnTo>
                  <a:lnTo>
                    <a:pt x="688" y="4124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Freeform: Shape 188"/>
            <p:cNvSpPr>
              <a:spLocks/>
            </p:cNvSpPr>
            <p:nvPr/>
          </p:nvSpPr>
          <p:spPr bwMode="auto">
            <a:xfrm>
              <a:off x="954088" y="4032250"/>
              <a:ext cx="85725" cy="184150"/>
            </a:xfrm>
            <a:custGeom>
              <a:avLst/>
              <a:gdLst>
                <a:gd name="T0" fmla="*/ 177 w 238"/>
                <a:gd name="T1" fmla="*/ 78 h 512"/>
                <a:gd name="T2" fmla="*/ 177 w 238"/>
                <a:gd name="T3" fmla="*/ 78 h 512"/>
                <a:gd name="T4" fmla="*/ 98 w 238"/>
                <a:gd name="T5" fmla="*/ 0 h 512"/>
                <a:gd name="T6" fmla="*/ 0 w 238"/>
                <a:gd name="T7" fmla="*/ 0 h 512"/>
                <a:gd name="T8" fmla="*/ 20 w 238"/>
                <a:gd name="T9" fmla="*/ 511 h 512"/>
                <a:gd name="T10" fmla="*/ 237 w 238"/>
                <a:gd name="T11" fmla="*/ 353 h 512"/>
                <a:gd name="T12" fmla="*/ 177 w 238"/>
                <a:gd name="T13" fmla="*/ 7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512">
                  <a:moveTo>
                    <a:pt x="177" y="78"/>
                  </a:moveTo>
                  <a:lnTo>
                    <a:pt x="177" y="78"/>
                  </a:lnTo>
                  <a:cubicBezTo>
                    <a:pt x="159" y="38"/>
                    <a:pt x="119" y="18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511"/>
                    <a:pt x="20" y="511"/>
                    <a:pt x="20" y="511"/>
                  </a:cubicBezTo>
                  <a:cubicBezTo>
                    <a:pt x="20" y="511"/>
                    <a:pt x="197" y="411"/>
                    <a:pt x="237" y="353"/>
                  </a:cubicBezTo>
                  <a:cubicBezTo>
                    <a:pt x="237" y="333"/>
                    <a:pt x="237" y="156"/>
                    <a:pt x="177" y="78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Freeform: Shape 190"/>
            <p:cNvSpPr>
              <a:spLocks/>
            </p:cNvSpPr>
            <p:nvPr/>
          </p:nvSpPr>
          <p:spPr bwMode="auto">
            <a:xfrm>
              <a:off x="712788" y="4032250"/>
              <a:ext cx="298450" cy="190500"/>
            </a:xfrm>
            <a:custGeom>
              <a:avLst/>
              <a:gdLst>
                <a:gd name="T0" fmla="*/ 727 w 827"/>
                <a:gd name="T1" fmla="*/ 0 h 530"/>
                <a:gd name="T2" fmla="*/ 727 w 827"/>
                <a:gd name="T3" fmla="*/ 0 h 530"/>
                <a:gd name="T4" fmla="*/ 118 w 827"/>
                <a:gd name="T5" fmla="*/ 0 h 530"/>
                <a:gd name="T6" fmla="*/ 0 w 827"/>
                <a:gd name="T7" fmla="*/ 217 h 530"/>
                <a:gd name="T8" fmla="*/ 0 w 827"/>
                <a:gd name="T9" fmla="*/ 255 h 530"/>
                <a:gd name="T10" fmla="*/ 274 w 827"/>
                <a:gd name="T11" fmla="*/ 529 h 530"/>
                <a:gd name="T12" fmla="*/ 549 w 827"/>
                <a:gd name="T13" fmla="*/ 529 h 530"/>
                <a:gd name="T14" fmla="*/ 826 w 827"/>
                <a:gd name="T15" fmla="*/ 255 h 530"/>
                <a:gd name="T16" fmla="*/ 826 w 827"/>
                <a:gd name="T17" fmla="*/ 217 h 530"/>
                <a:gd name="T18" fmla="*/ 727 w 8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7" h="530">
                  <a:moveTo>
                    <a:pt x="727" y="0"/>
                  </a:moveTo>
                  <a:lnTo>
                    <a:pt x="727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40" y="38"/>
                    <a:pt x="0" y="118"/>
                    <a:pt x="0" y="217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411"/>
                    <a:pt x="138" y="529"/>
                    <a:pt x="274" y="529"/>
                  </a:cubicBezTo>
                  <a:cubicBezTo>
                    <a:pt x="549" y="529"/>
                    <a:pt x="549" y="529"/>
                    <a:pt x="549" y="529"/>
                  </a:cubicBezTo>
                  <a:cubicBezTo>
                    <a:pt x="707" y="529"/>
                    <a:pt x="826" y="411"/>
                    <a:pt x="826" y="255"/>
                  </a:cubicBezTo>
                  <a:cubicBezTo>
                    <a:pt x="826" y="217"/>
                    <a:pt x="826" y="217"/>
                    <a:pt x="826" y="217"/>
                  </a:cubicBezTo>
                  <a:cubicBezTo>
                    <a:pt x="826" y="118"/>
                    <a:pt x="786" y="38"/>
                    <a:pt x="727" y="0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Freeform: Shape 192"/>
            <p:cNvSpPr>
              <a:spLocks/>
            </p:cNvSpPr>
            <p:nvPr/>
          </p:nvSpPr>
          <p:spPr bwMode="auto">
            <a:xfrm>
              <a:off x="2155825" y="2547938"/>
              <a:ext cx="239713" cy="1484312"/>
            </a:xfrm>
            <a:custGeom>
              <a:avLst/>
              <a:gdLst>
                <a:gd name="T0" fmla="*/ 0 w 668"/>
                <a:gd name="T1" fmla="*/ 4124 h 4125"/>
                <a:gd name="T2" fmla="*/ 667 w 668"/>
                <a:gd name="T3" fmla="*/ 4124 h 4125"/>
                <a:gd name="T4" fmla="*/ 667 w 668"/>
                <a:gd name="T5" fmla="*/ 0 h 4125"/>
                <a:gd name="T6" fmla="*/ 0 w 668"/>
                <a:gd name="T7" fmla="*/ 0 h 4125"/>
                <a:gd name="T8" fmla="*/ 0 w 668"/>
                <a:gd name="T9" fmla="*/ 4124 h 4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4125">
                  <a:moveTo>
                    <a:pt x="0" y="4124"/>
                  </a:moveTo>
                  <a:lnTo>
                    <a:pt x="667" y="4124"/>
                  </a:lnTo>
                  <a:lnTo>
                    <a:pt x="667" y="0"/>
                  </a:lnTo>
                  <a:lnTo>
                    <a:pt x="0" y="0"/>
                  </a:lnTo>
                  <a:lnTo>
                    <a:pt x="0" y="4124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Freeform: Shape 193"/>
            <p:cNvSpPr>
              <a:spLocks/>
            </p:cNvSpPr>
            <p:nvPr/>
          </p:nvSpPr>
          <p:spPr bwMode="auto">
            <a:xfrm>
              <a:off x="1052513" y="3671888"/>
              <a:ext cx="1060450" cy="2276475"/>
            </a:xfrm>
            <a:custGeom>
              <a:avLst/>
              <a:gdLst>
                <a:gd name="T0" fmla="*/ 2946 w 2947"/>
                <a:gd name="T1" fmla="*/ 0 h 6324"/>
                <a:gd name="T2" fmla="*/ 2946 w 2947"/>
                <a:gd name="T3" fmla="*/ 0 h 6324"/>
                <a:gd name="T4" fmla="*/ 2827 w 2947"/>
                <a:gd name="T5" fmla="*/ 6323 h 6324"/>
                <a:gd name="T6" fmla="*/ 1591 w 2947"/>
                <a:gd name="T7" fmla="*/ 6323 h 6324"/>
                <a:gd name="T8" fmla="*/ 1591 w 2947"/>
                <a:gd name="T9" fmla="*/ 1768 h 6324"/>
                <a:gd name="T10" fmla="*/ 1493 w 2947"/>
                <a:gd name="T11" fmla="*/ 1669 h 6324"/>
                <a:gd name="T12" fmla="*/ 1415 w 2947"/>
                <a:gd name="T13" fmla="*/ 1768 h 6324"/>
                <a:gd name="T14" fmla="*/ 1415 w 2947"/>
                <a:gd name="T15" fmla="*/ 6323 h 6324"/>
                <a:gd name="T16" fmla="*/ 118 w 2947"/>
                <a:gd name="T17" fmla="*/ 6323 h 6324"/>
                <a:gd name="T18" fmla="*/ 0 w 2947"/>
                <a:gd name="T19" fmla="*/ 20 h 6324"/>
                <a:gd name="T20" fmla="*/ 2946 w 2947"/>
                <a:gd name="T21" fmla="*/ 0 h 6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7" h="6324">
                  <a:moveTo>
                    <a:pt x="2946" y="0"/>
                  </a:moveTo>
                  <a:lnTo>
                    <a:pt x="2946" y="0"/>
                  </a:lnTo>
                  <a:cubicBezTo>
                    <a:pt x="2827" y="6323"/>
                    <a:pt x="2827" y="6323"/>
                    <a:pt x="2827" y="6323"/>
                  </a:cubicBezTo>
                  <a:cubicBezTo>
                    <a:pt x="1591" y="6323"/>
                    <a:pt x="1591" y="6323"/>
                    <a:pt x="1591" y="6323"/>
                  </a:cubicBezTo>
                  <a:cubicBezTo>
                    <a:pt x="1591" y="1768"/>
                    <a:pt x="1591" y="1768"/>
                    <a:pt x="1591" y="1768"/>
                  </a:cubicBezTo>
                  <a:cubicBezTo>
                    <a:pt x="1591" y="1708"/>
                    <a:pt x="1551" y="1669"/>
                    <a:pt x="1493" y="1669"/>
                  </a:cubicBezTo>
                  <a:cubicBezTo>
                    <a:pt x="1455" y="1669"/>
                    <a:pt x="1415" y="1708"/>
                    <a:pt x="1415" y="1768"/>
                  </a:cubicBezTo>
                  <a:cubicBezTo>
                    <a:pt x="1415" y="6323"/>
                    <a:pt x="1415" y="6323"/>
                    <a:pt x="1415" y="6323"/>
                  </a:cubicBezTo>
                  <a:cubicBezTo>
                    <a:pt x="118" y="6323"/>
                    <a:pt x="118" y="6323"/>
                    <a:pt x="118" y="6323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946" y="0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Freeform: Shape 195"/>
            <p:cNvSpPr>
              <a:spLocks/>
            </p:cNvSpPr>
            <p:nvPr/>
          </p:nvSpPr>
          <p:spPr bwMode="auto">
            <a:xfrm>
              <a:off x="1625600" y="5715000"/>
              <a:ext cx="593725" cy="233363"/>
            </a:xfrm>
            <a:custGeom>
              <a:avLst/>
              <a:gdLst>
                <a:gd name="T0" fmla="*/ 0 w 1650"/>
                <a:gd name="T1" fmla="*/ 648 h 649"/>
                <a:gd name="T2" fmla="*/ 0 w 1650"/>
                <a:gd name="T3" fmla="*/ 648 h 649"/>
                <a:gd name="T4" fmla="*/ 1060 w 1650"/>
                <a:gd name="T5" fmla="*/ 58 h 649"/>
                <a:gd name="T6" fmla="*/ 1611 w 1650"/>
                <a:gd name="T7" fmla="*/ 648 h 649"/>
                <a:gd name="T8" fmla="*/ 0 w 1650"/>
                <a:gd name="T9" fmla="*/ 648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0" h="649">
                  <a:moveTo>
                    <a:pt x="0" y="648"/>
                  </a:moveTo>
                  <a:lnTo>
                    <a:pt x="0" y="648"/>
                  </a:lnTo>
                  <a:cubicBezTo>
                    <a:pt x="0" y="0"/>
                    <a:pt x="629" y="58"/>
                    <a:pt x="1060" y="58"/>
                  </a:cubicBezTo>
                  <a:cubicBezTo>
                    <a:pt x="1493" y="58"/>
                    <a:pt x="1649" y="255"/>
                    <a:pt x="1611" y="648"/>
                  </a:cubicBezTo>
                  <a:lnTo>
                    <a:pt x="0" y="648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Freeform: Shape 196"/>
            <p:cNvSpPr>
              <a:spLocks/>
            </p:cNvSpPr>
            <p:nvPr/>
          </p:nvSpPr>
          <p:spPr bwMode="auto">
            <a:xfrm>
              <a:off x="946150" y="5715000"/>
              <a:ext cx="595313" cy="233363"/>
            </a:xfrm>
            <a:custGeom>
              <a:avLst/>
              <a:gdLst>
                <a:gd name="T0" fmla="*/ 1652 w 1653"/>
                <a:gd name="T1" fmla="*/ 648 h 649"/>
                <a:gd name="T2" fmla="*/ 1652 w 1653"/>
                <a:gd name="T3" fmla="*/ 648 h 649"/>
                <a:gd name="T4" fmla="*/ 589 w 1653"/>
                <a:gd name="T5" fmla="*/ 58 h 649"/>
                <a:gd name="T6" fmla="*/ 40 w 1653"/>
                <a:gd name="T7" fmla="*/ 648 h 649"/>
                <a:gd name="T8" fmla="*/ 1652 w 1653"/>
                <a:gd name="T9" fmla="*/ 648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3" h="649">
                  <a:moveTo>
                    <a:pt x="1652" y="648"/>
                  </a:moveTo>
                  <a:lnTo>
                    <a:pt x="1652" y="648"/>
                  </a:lnTo>
                  <a:cubicBezTo>
                    <a:pt x="1652" y="0"/>
                    <a:pt x="1002" y="58"/>
                    <a:pt x="589" y="58"/>
                  </a:cubicBezTo>
                  <a:cubicBezTo>
                    <a:pt x="159" y="58"/>
                    <a:pt x="0" y="255"/>
                    <a:pt x="40" y="648"/>
                  </a:cubicBezTo>
                  <a:lnTo>
                    <a:pt x="1652" y="648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Freeform: Shape 197"/>
            <p:cNvSpPr>
              <a:spLocks/>
            </p:cNvSpPr>
            <p:nvPr/>
          </p:nvSpPr>
          <p:spPr bwMode="auto">
            <a:xfrm>
              <a:off x="749300" y="2273300"/>
              <a:ext cx="1647825" cy="1766888"/>
            </a:xfrm>
            <a:custGeom>
              <a:avLst/>
              <a:gdLst>
                <a:gd name="T0" fmla="*/ 746 w 4576"/>
                <a:gd name="T1" fmla="*/ 4907 h 4908"/>
                <a:gd name="T2" fmla="*/ 746 w 4576"/>
                <a:gd name="T3" fmla="*/ 4907 h 4908"/>
                <a:gd name="T4" fmla="*/ 746 w 4576"/>
                <a:gd name="T5" fmla="*/ 1491 h 4908"/>
                <a:gd name="T6" fmla="*/ 0 w 4576"/>
                <a:gd name="T7" fmla="*/ 765 h 4908"/>
                <a:gd name="T8" fmla="*/ 1513 w 4576"/>
                <a:gd name="T9" fmla="*/ 0 h 4908"/>
                <a:gd name="T10" fmla="*/ 3180 w 4576"/>
                <a:gd name="T11" fmla="*/ 0 h 4908"/>
                <a:gd name="T12" fmla="*/ 4575 w 4576"/>
                <a:gd name="T13" fmla="*/ 803 h 4908"/>
                <a:gd name="T14" fmla="*/ 3870 w 4576"/>
                <a:gd name="T15" fmla="*/ 1649 h 4908"/>
                <a:gd name="T16" fmla="*/ 3870 w 4576"/>
                <a:gd name="T17" fmla="*/ 4907 h 4908"/>
                <a:gd name="T18" fmla="*/ 746 w 4576"/>
                <a:gd name="T19" fmla="*/ 4907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6" h="4908">
                  <a:moveTo>
                    <a:pt x="746" y="4907"/>
                  </a:moveTo>
                  <a:lnTo>
                    <a:pt x="746" y="4907"/>
                  </a:lnTo>
                  <a:cubicBezTo>
                    <a:pt x="746" y="1491"/>
                    <a:pt x="746" y="1491"/>
                    <a:pt x="746" y="1491"/>
                  </a:cubicBezTo>
                  <a:cubicBezTo>
                    <a:pt x="0" y="765"/>
                    <a:pt x="0" y="765"/>
                    <a:pt x="0" y="765"/>
                  </a:cubicBezTo>
                  <a:cubicBezTo>
                    <a:pt x="237" y="136"/>
                    <a:pt x="766" y="0"/>
                    <a:pt x="1513" y="0"/>
                  </a:cubicBezTo>
                  <a:cubicBezTo>
                    <a:pt x="3180" y="0"/>
                    <a:pt x="3180" y="0"/>
                    <a:pt x="3180" y="0"/>
                  </a:cubicBezTo>
                  <a:cubicBezTo>
                    <a:pt x="3671" y="0"/>
                    <a:pt x="4575" y="234"/>
                    <a:pt x="4575" y="803"/>
                  </a:cubicBezTo>
                  <a:cubicBezTo>
                    <a:pt x="3870" y="1649"/>
                    <a:pt x="3870" y="1649"/>
                    <a:pt x="3870" y="1649"/>
                  </a:cubicBezTo>
                  <a:cubicBezTo>
                    <a:pt x="3870" y="4907"/>
                    <a:pt x="3870" y="4907"/>
                    <a:pt x="3870" y="4907"/>
                  </a:cubicBezTo>
                  <a:lnTo>
                    <a:pt x="746" y="4907"/>
                  </a:lnTo>
                </a:path>
              </a:pathLst>
            </a:custGeom>
            <a:solidFill>
              <a:srgbClr val="2D3D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Freeform: Shape 198"/>
            <p:cNvSpPr>
              <a:spLocks/>
            </p:cNvSpPr>
            <p:nvPr/>
          </p:nvSpPr>
          <p:spPr bwMode="auto">
            <a:xfrm>
              <a:off x="1314450" y="2273300"/>
              <a:ext cx="565150" cy="1209675"/>
            </a:xfrm>
            <a:custGeom>
              <a:avLst/>
              <a:gdLst>
                <a:gd name="T0" fmla="*/ 0 w 1572"/>
                <a:gd name="T1" fmla="*/ 0 h 3359"/>
                <a:gd name="T2" fmla="*/ 1571 w 1572"/>
                <a:gd name="T3" fmla="*/ 0 h 3359"/>
                <a:gd name="T4" fmla="*/ 1571 w 1572"/>
                <a:gd name="T5" fmla="*/ 254 h 3359"/>
                <a:gd name="T6" fmla="*/ 786 w 1572"/>
                <a:gd name="T7" fmla="*/ 3358 h 3359"/>
                <a:gd name="T8" fmla="*/ 0 w 1572"/>
                <a:gd name="T9" fmla="*/ 254 h 3359"/>
                <a:gd name="T10" fmla="*/ 0 w 1572"/>
                <a:gd name="T11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2" h="3359">
                  <a:moveTo>
                    <a:pt x="0" y="0"/>
                  </a:moveTo>
                  <a:lnTo>
                    <a:pt x="1571" y="0"/>
                  </a:lnTo>
                  <a:lnTo>
                    <a:pt x="1571" y="254"/>
                  </a:lnTo>
                  <a:lnTo>
                    <a:pt x="786" y="3358"/>
                  </a:lnTo>
                  <a:lnTo>
                    <a:pt x="0" y="254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Freeform: Shape 199"/>
            <p:cNvSpPr>
              <a:spLocks/>
            </p:cNvSpPr>
            <p:nvPr/>
          </p:nvSpPr>
          <p:spPr bwMode="auto">
            <a:xfrm>
              <a:off x="1484313" y="2386013"/>
              <a:ext cx="212725" cy="106362"/>
            </a:xfrm>
            <a:custGeom>
              <a:avLst/>
              <a:gdLst>
                <a:gd name="T0" fmla="*/ 159 w 590"/>
                <a:gd name="T1" fmla="*/ 295 h 296"/>
                <a:gd name="T2" fmla="*/ 433 w 590"/>
                <a:gd name="T3" fmla="*/ 295 h 296"/>
                <a:gd name="T4" fmla="*/ 589 w 590"/>
                <a:gd name="T5" fmla="*/ 0 h 296"/>
                <a:gd name="T6" fmla="*/ 0 w 590"/>
                <a:gd name="T7" fmla="*/ 0 h 296"/>
                <a:gd name="T8" fmla="*/ 159 w 590"/>
                <a:gd name="T9" fmla="*/ 29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296">
                  <a:moveTo>
                    <a:pt x="159" y="295"/>
                  </a:moveTo>
                  <a:lnTo>
                    <a:pt x="433" y="295"/>
                  </a:lnTo>
                  <a:lnTo>
                    <a:pt x="589" y="0"/>
                  </a:lnTo>
                  <a:lnTo>
                    <a:pt x="0" y="0"/>
                  </a:lnTo>
                  <a:lnTo>
                    <a:pt x="159" y="295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Freeform: Shape 200"/>
            <p:cNvSpPr>
              <a:spLocks/>
            </p:cNvSpPr>
            <p:nvPr/>
          </p:nvSpPr>
          <p:spPr bwMode="auto">
            <a:xfrm>
              <a:off x="1377950" y="1593850"/>
              <a:ext cx="431800" cy="827088"/>
            </a:xfrm>
            <a:custGeom>
              <a:avLst/>
              <a:gdLst>
                <a:gd name="T0" fmla="*/ 0 w 1199"/>
                <a:gd name="T1" fmla="*/ 1944 h 2297"/>
                <a:gd name="T2" fmla="*/ 0 w 1199"/>
                <a:gd name="T3" fmla="*/ 1944 h 2297"/>
                <a:gd name="T4" fmla="*/ 589 w 1199"/>
                <a:gd name="T5" fmla="*/ 2296 h 2297"/>
                <a:gd name="T6" fmla="*/ 1198 w 1199"/>
                <a:gd name="T7" fmla="*/ 1924 h 2297"/>
                <a:gd name="T8" fmla="*/ 1198 w 1199"/>
                <a:gd name="T9" fmla="*/ 0 h 2297"/>
                <a:gd name="T10" fmla="*/ 0 w 1199"/>
                <a:gd name="T11" fmla="*/ 0 h 2297"/>
                <a:gd name="T12" fmla="*/ 0 w 1199"/>
                <a:gd name="T13" fmla="*/ 1944 h 2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9" h="2297">
                  <a:moveTo>
                    <a:pt x="0" y="1944"/>
                  </a:moveTo>
                  <a:lnTo>
                    <a:pt x="0" y="1944"/>
                  </a:lnTo>
                  <a:cubicBezTo>
                    <a:pt x="0" y="1944"/>
                    <a:pt x="294" y="2296"/>
                    <a:pt x="589" y="2296"/>
                  </a:cubicBezTo>
                  <a:cubicBezTo>
                    <a:pt x="903" y="2296"/>
                    <a:pt x="1198" y="1924"/>
                    <a:pt x="1198" y="1924"/>
                  </a:cubicBezTo>
                  <a:cubicBezTo>
                    <a:pt x="1198" y="1216"/>
                    <a:pt x="1198" y="0"/>
                    <a:pt x="11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38"/>
                    <a:pt x="0" y="1944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Freeform: Shape 201"/>
            <p:cNvSpPr>
              <a:spLocks/>
            </p:cNvSpPr>
            <p:nvPr/>
          </p:nvSpPr>
          <p:spPr bwMode="auto">
            <a:xfrm>
              <a:off x="1031875" y="1008063"/>
              <a:ext cx="1131888" cy="1181100"/>
            </a:xfrm>
            <a:custGeom>
              <a:avLst/>
              <a:gdLst>
                <a:gd name="T0" fmla="*/ 176 w 3143"/>
                <a:gd name="T1" fmla="*/ 1473 h 3279"/>
                <a:gd name="T2" fmla="*/ 176 w 3143"/>
                <a:gd name="T3" fmla="*/ 1473 h 3279"/>
                <a:gd name="T4" fmla="*/ 236 w 3143"/>
                <a:gd name="T5" fmla="*/ 1473 h 3279"/>
                <a:gd name="T6" fmla="*/ 1571 w 3143"/>
                <a:gd name="T7" fmla="*/ 0 h 3279"/>
                <a:gd name="T8" fmla="*/ 2905 w 3143"/>
                <a:gd name="T9" fmla="*/ 1473 h 3279"/>
                <a:gd name="T10" fmla="*/ 2966 w 3143"/>
                <a:gd name="T11" fmla="*/ 1473 h 3279"/>
                <a:gd name="T12" fmla="*/ 3102 w 3143"/>
                <a:gd name="T13" fmla="*/ 1923 h 3279"/>
                <a:gd name="T14" fmla="*/ 2807 w 3143"/>
                <a:gd name="T15" fmla="*/ 2276 h 3279"/>
                <a:gd name="T16" fmla="*/ 2749 w 3143"/>
                <a:gd name="T17" fmla="*/ 2258 h 3279"/>
                <a:gd name="T18" fmla="*/ 1571 w 3143"/>
                <a:gd name="T19" fmla="*/ 3278 h 3279"/>
                <a:gd name="T20" fmla="*/ 392 w 3143"/>
                <a:gd name="T21" fmla="*/ 2258 h 3279"/>
                <a:gd name="T22" fmla="*/ 334 w 3143"/>
                <a:gd name="T23" fmla="*/ 2276 h 3279"/>
                <a:gd name="T24" fmla="*/ 38 w 3143"/>
                <a:gd name="T25" fmla="*/ 1923 h 3279"/>
                <a:gd name="T26" fmla="*/ 176 w 3143"/>
                <a:gd name="T27" fmla="*/ 1473 h 3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43" h="3279">
                  <a:moveTo>
                    <a:pt x="176" y="1473"/>
                  </a:moveTo>
                  <a:lnTo>
                    <a:pt x="176" y="1473"/>
                  </a:lnTo>
                  <a:cubicBezTo>
                    <a:pt x="196" y="1473"/>
                    <a:pt x="216" y="1473"/>
                    <a:pt x="236" y="1473"/>
                  </a:cubicBezTo>
                  <a:cubicBezTo>
                    <a:pt x="254" y="705"/>
                    <a:pt x="785" y="0"/>
                    <a:pt x="1571" y="0"/>
                  </a:cubicBezTo>
                  <a:cubicBezTo>
                    <a:pt x="2356" y="0"/>
                    <a:pt x="2885" y="705"/>
                    <a:pt x="2905" y="1473"/>
                  </a:cubicBezTo>
                  <a:cubicBezTo>
                    <a:pt x="2926" y="1473"/>
                    <a:pt x="2946" y="1473"/>
                    <a:pt x="2966" y="1473"/>
                  </a:cubicBezTo>
                  <a:cubicBezTo>
                    <a:pt x="3084" y="1511"/>
                    <a:pt x="3142" y="1707"/>
                    <a:pt x="3102" y="1923"/>
                  </a:cubicBezTo>
                  <a:cubicBezTo>
                    <a:pt x="3064" y="2140"/>
                    <a:pt x="2926" y="2296"/>
                    <a:pt x="2807" y="2276"/>
                  </a:cubicBezTo>
                  <a:cubicBezTo>
                    <a:pt x="2787" y="2276"/>
                    <a:pt x="2769" y="2258"/>
                    <a:pt x="2749" y="2258"/>
                  </a:cubicBezTo>
                  <a:cubicBezTo>
                    <a:pt x="2533" y="2827"/>
                    <a:pt x="2062" y="3278"/>
                    <a:pt x="1571" y="3278"/>
                  </a:cubicBezTo>
                  <a:cubicBezTo>
                    <a:pt x="1080" y="3278"/>
                    <a:pt x="629" y="2827"/>
                    <a:pt x="392" y="2258"/>
                  </a:cubicBezTo>
                  <a:cubicBezTo>
                    <a:pt x="372" y="2258"/>
                    <a:pt x="352" y="2276"/>
                    <a:pt x="334" y="2276"/>
                  </a:cubicBezTo>
                  <a:cubicBezTo>
                    <a:pt x="216" y="2296"/>
                    <a:pt x="78" y="2140"/>
                    <a:pt x="38" y="1923"/>
                  </a:cubicBezTo>
                  <a:cubicBezTo>
                    <a:pt x="0" y="1707"/>
                    <a:pt x="58" y="1511"/>
                    <a:pt x="176" y="1473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Freeform: Shape 202"/>
            <p:cNvSpPr>
              <a:spLocks/>
            </p:cNvSpPr>
            <p:nvPr/>
          </p:nvSpPr>
          <p:spPr bwMode="auto">
            <a:xfrm>
              <a:off x="812800" y="752475"/>
              <a:ext cx="1358900" cy="841375"/>
            </a:xfrm>
            <a:custGeom>
              <a:avLst/>
              <a:gdLst>
                <a:gd name="T0" fmla="*/ 3457 w 3773"/>
                <a:gd name="T1" fmla="*/ 2337 h 2338"/>
                <a:gd name="T2" fmla="*/ 3457 w 3773"/>
                <a:gd name="T3" fmla="*/ 2337 h 2338"/>
                <a:gd name="T4" fmla="*/ 2946 w 3773"/>
                <a:gd name="T5" fmla="*/ 766 h 2338"/>
                <a:gd name="T6" fmla="*/ 884 w 3773"/>
                <a:gd name="T7" fmla="*/ 2337 h 2338"/>
                <a:gd name="T8" fmla="*/ 1101 w 3773"/>
                <a:gd name="T9" fmla="*/ 1846 h 2338"/>
                <a:gd name="T10" fmla="*/ 2946 w 3773"/>
                <a:gd name="T11" fmla="*/ 1473 h 2338"/>
                <a:gd name="T12" fmla="*/ 3457 w 3773"/>
                <a:gd name="T13" fmla="*/ 2337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3" h="2338">
                  <a:moveTo>
                    <a:pt x="3457" y="2337"/>
                  </a:moveTo>
                  <a:lnTo>
                    <a:pt x="3457" y="2337"/>
                  </a:lnTo>
                  <a:cubicBezTo>
                    <a:pt x="3772" y="2002"/>
                    <a:pt x="3752" y="826"/>
                    <a:pt x="2946" y="766"/>
                  </a:cubicBezTo>
                  <a:cubicBezTo>
                    <a:pt x="2435" y="0"/>
                    <a:pt x="0" y="549"/>
                    <a:pt x="884" y="2337"/>
                  </a:cubicBezTo>
                  <a:cubicBezTo>
                    <a:pt x="864" y="1964"/>
                    <a:pt x="1101" y="1846"/>
                    <a:pt x="1101" y="1846"/>
                  </a:cubicBezTo>
                  <a:cubicBezTo>
                    <a:pt x="1355" y="2199"/>
                    <a:pt x="2632" y="2062"/>
                    <a:pt x="2946" y="1473"/>
                  </a:cubicBezTo>
                  <a:cubicBezTo>
                    <a:pt x="3103" y="1806"/>
                    <a:pt x="3417" y="1826"/>
                    <a:pt x="3457" y="2337"/>
                  </a:cubicBezTo>
                </a:path>
              </a:pathLst>
            </a:custGeom>
            <a:solidFill>
              <a:srgbClr val="4336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Freeform: Shape 203"/>
            <p:cNvSpPr>
              <a:spLocks/>
            </p:cNvSpPr>
            <p:nvPr/>
          </p:nvSpPr>
          <p:spPr bwMode="auto">
            <a:xfrm>
              <a:off x="1504950" y="2492375"/>
              <a:ext cx="169863" cy="1017588"/>
            </a:xfrm>
            <a:custGeom>
              <a:avLst/>
              <a:gdLst>
                <a:gd name="T0" fmla="*/ 257 w 474"/>
                <a:gd name="T1" fmla="*/ 2827 h 2828"/>
                <a:gd name="T2" fmla="*/ 0 w 474"/>
                <a:gd name="T3" fmla="*/ 1785 h 2828"/>
                <a:gd name="T4" fmla="*/ 101 w 474"/>
                <a:gd name="T5" fmla="*/ 0 h 2828"/>
                <a:gd name="T6" fmla="*/ 375 w 474"/>
                <a:gd name="T7" fmla="*/ 0 h 2828"/>
                <a:gd name="T8" fmla="*/ 473 w 474"/>
                <a:gd name="T9" fmla="*/ 1942 h 2828"/>
                <a:gd name="T10" fmla="*/ 257 w 474"/>
                <a:gd name="T11" fmla="*/ 2827 h 2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2828">
                  <a:moveTo>
                    <a:pt x="257" y="2827"/>
                  </a:moveTo>
                  <a:lnTo>
                    <a:pt x="0" y="1785"/>
                  </a:lnTo>
                  <a:lnTo>
                    <a:pt x="101" y="0"/>
                  </a:lnTo>
                  <a:lnTo>
                    <a:pt x="375" y="0"/>
                  </a:lnTo>
                  <a:lnTo>
                    <a:pt x="473" y="1942"/>
                  </a:lnTo>
                  <a:lnTo>
                    <a:pt x="257" y="2827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Freeform: Shape 204"/>
            <p:cNvSpPr>
              <a:spLocks/>
            </p:cNvSpPr>
            <p:nvPr/>
          </p:nvSpPr>
          <p:spPr bwMode="auto">
            <a:xfrm>
              <a:off x="2106613" y="4032250"/>
              <a:ext cx="92075" cy="184150"/>
            </a:xfrm>
            <a:custGeom>
              <a:avLst/>
              <a:gdLst>
                <a:gd name="T0" fmla="*/ 58 w 255"/>
                <a:gd name="T1" fmla="*/ 78 h 512"/>
                <a:gd name="T2" fmla="*/ 58 w 255"/>
                <a:gd name="T3" fmla="*/ 78 h 512"/>
                <a:gd name="T4" fmla="*/ 156 w 255"/>
                <a:gd name="T5" fmla="*/ 0 h 512"/>
                <a:gd name="T6" fmla="*/ 254 w 255"/>
                <a:gd name="T7" fmla="*/ 0 h 512"/>
                <a:gd name="T8" fmla="*/ 234 w 255"/>
                <a:gd name="T9" fmla="*/ 511 h 512"/>
                <a:gd name="T10" fmla="*/ 18 w 255"/>
                <a:gd name="T11" fmla="*/ 353 h 512"/>
                <a:gd name="T12" fmla="*/ 58 w 255"/>
                <a:gd name="T13" fmla="*/ 7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512">
                  <a:moveTo>
                    <a:pt x="58" y="78"/>
                  </a:moveTo>
                  <a:lnTo>
                    <a:pt x="58" y="78"/>
                  </a:lnTo>
                  <a:cubicBezTo>
                    <a:pt x="78" y="38"/>
                    <a:pt x="116" y="18"/>
                    <a:pt x="15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34" y="511"/>
                    <a:pt x="234" y="511"/>
                    <a:pt x="234" y="511"/>
                  </a:cubicBezTo>
                  <a:cubicBezTo>
                    <a:pt x="234" y="511"/>
                    <a:pt x="58" y="411"/>
                    <a:pt x="18" y="353"/>
                  </a:cubicBezTo>
                  <a:cubicBezTo>
                    <a:pt x="0" y="333"/>
                    <a:pt x="18" y="156"/>
                    <a:pt x="58" y="78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Freeform: Shape 205"/>
            <p:cNvSpPr>
              <a:spLocks/>
            </p:cNvSpPr>
            <p:nvPr/>
          </p:nvSpPr>
          <p:spPr bwMode="auto">
            <a:xfrm>
              <a:off x="2141538" y="4032250"/>
              <a:ext cx="288925" cy="190500"/>
            </a:xfrm>
            <a:custGeom>
              <a:avLst/>
              <a:gdLst>
                <a:gd name="T0" fmla="*/ 96 w 804"/>
                <a:gd name="T1" fmla="*/ 0 h 530"/>
                <a:gd name="T2" fmla="*/ 96 w 804"/>
                <a:gd name="T3" fmla="*/ 0 h 530"/>
                <a:gd name="T4" fmla="*/ 705 w 804"/>
                <a:gd name="T5" fmla="*/ 0 h 530"/>
                <a:gd name="T6" fmla="*/ 803 w 804"/>
                <a:gd name="T7" fmla="*/ 217 h 530"/>
                <a:gd name="T8" fmla="*/ 803 w 804"/>
                <a:gd name="T9" fmla="*/ 255 h 530"/>
                <a:gd name="T10" fmla="*/ 529 w 804"/>
                <a:gd name="T11" fmla="*/ 529 h 530"/>
                <a:gd name="T12" fmla="*/ 274 w 804"/>
                <a:gd name="T13" fmla="*/ 529 h 530"/>
                <a:gd name="T14" fmla="*/ 0 w 804"/>
                <a:gd name="T15" fmla="*/ 255 h 530"/>
                <a:gd name="T16" fmla="*/ 0 w 804"/>
                <a:gd name="T17" fmla="*/ 217 h 530"/>
                <a:gd name="T18" fmla="*/ 96 w 804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530">
                  <a:moveTo>
                    <a:pt x="96" y="0"/>
                  </a:moveTo>
                  <a:lnTo>
                    <a:pt x="96" y="0"/>
                  </a:lnTo>
                  <a:cubicBezTo>
                    <a:pt x="705" y="0"/>
                    <a:pt x="705" y="0"/>
                    <a:pt x="705" y="0"/>
                  </a:cubicBezTo>
                  <a:cubicBezTo>
                    <a:pt x="765" y="38"/>
                    <a:pt x="803" y="118"/>
                    <a:pt x="803" y="217"/>
                  </a:cubicBezTo>
                  <a:cubicBezTo>
                    <a:pt x="803" y="255"/>
                    <a:pt x="803" y="255"/>
                    <a:pt x="803" y="255"/>
                  </a:cubicBezTo>
                  <a:cubicBezTo>
                    <a:pt x="803" y="411"/>
                    <a:pt x="687" y="529"/>
                    <a:pt x="529" y="529"/>
                  </a:cubicBezTo>
                  <a:cubicBezTo>
                    <a:pt x="274" y="529"/>
                    <a:pt x="274" y="529"/>
                    <a:pt x="274" y="529"/>
                  </a:cubicBezTo>
                  <a:cubicBezTo>
                    <a:pt x="116" y="529"/>
                    <a:pt x="0" y="411"/>
                    <a:pt x="0" y="255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18"/>
                    <a:pt x="38" y="38"/>
                    <a:pt x="96" y="0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Freeform: Shape 206"/>
            <p:cNvSpPr>
              <a:spLocks/>
            </p:cNvSpPr>
            <p:nvPr/>
          </p:nvSpPr>
          <p:spPr bwMode="auto">
            <a:xfrm>
              <a:off x="360363" y="3481388"/>
              <a:ext cx="2474912" cy="755650"/>
            </a:xfrm>
            <a:custGeom>
              <a:avLst/>
              <a:gdLst>
                <a:gd name="T0" fmla="*/ 5892 w 6875"/>
                <a:gd name="T1" fmla="*/ 2100 h 2101"/>
                <a:gd name="T2" fmla="*/ 982 w 6875"/>
                <a:gd name="T3" fmla="*/ 2100 h 2101"/>
                <a:gd name="T4" fmla="*/ 0 w 6875"/>
                <a:gd name="T5" fmla="*/ 0 h 2101"/>
                <a:gd name="T6" fmla="*/ 6874 w 6875"/>
                <a:gd name="T7" fmla="*/ 0 h 2101"/>
                <a:gd name="T8" fmla="*/ 5892 w 6875"/>
                <a:gd name="T9" fmla="*/ 210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5" h="2101">
                  <a:moveTo>
                    <a:pt x="5892" y="2100"/>
                  </a:moveTo>
                  <a:lnTo>
                    <a:pt x="982" y="2100"/>
                  </a:lnTo>
                  <a:lnTo>
                    <a:pt x="0" y="0"/>
                  </a:lnTo>
                  <a:lnTo>
                    <a:pt x="6874" y="0"/>
                  </a:lnTo>
                  <a:lnTo>
                    <a:pt x="5892" y="210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Freeform: Shape 207"/>
            <p:cNvSpPr>
              <a:spLocks/>
            </p:cNvSpPr>
            <p:nvPr/>
          </p:nvSpPr>
          <p:spPr bwMode="auto">
            <a:xfrm>
              <a:off x="1031875" y="3749675"/>
              <a:ext cx="1074738" cy="2092325"/>
            </a:xfrm>
            <a:custGeom>
              <a:avLst/>
              <a:gdLst>
                <a:gd name="T0" fmla="*/ 2986 w 2987"/>
                <a:gd name="T1" fmla="*/ 5811 h 5812"/>
                <a:gd name="T2" fmla="*/ 0 w 2987"/>
                <a:gd name="T3" fmla="*/ 5811 h 5812"/>
                <a:gd name="T4" fmla="*/ 0 w 2987"/>
                <a:gd name="T5" fmla="*/ 0 h 5812"/>
                <a:gd name="T6" fmla="*/ 2986 w 2987"/>
                <a:gd name="T7" fmla="*/ 0 h 5812"/>
                <a:gd name="T8" fmla="*/ 2986 w 2987"/>
                <a:gd name="T9" fmla="*/ 5811 h 5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7" h="5812">
                  <a:moveTo>
                    <a:pt x="2986" y="5811"/>
                  </a:moveTo>
                  <a:lnTo>
                    <a:pt x="0" y="5811"/>
                  </a:lnTo>
                  <a:lnTo>
                    <a:pt x="0" y="0"/>
                  </a:lnTo>
                  <a:lnTo>
                    <a:pt x="2986" y="0"/>
                  </a:lnTo>
                  <a:lnTo>
                    <a:pt x="2986" y="5811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Freeform: Shape 208"/>
            <p:cNvSpPr>
              <a:spLocks/>
            </p:cNvSpPr>
            <p:nvPr/>
          </p:nvSpPr>
          <p:spPr bwMode="auto">
            <a:xfrm>
              <a:off x="769938" y="5764213"/>
              <a:ext cx="1598612" cy="192087"/>
            </a:xfrm>
            <a:custGeom>
              <a:avLst/>
              <a:gdLst>
                <a:gd name="T0" fmla="*/ 4439 w 4440"/>
                <a:gd name="T1" fmla="*/ 0 h 532"/>
                <a:gd name="T2" fmla="*/ 0 w 4440"/>
                <a:gd name="T3" fmla="*/ 0 h 532"/>
                <a:gd name="T4" fmla="*/ 0 w 4440"/>
                <a:gd name="T5" fmla="*/ 531 h 532"/>
                <a:gd name="T6" fmla="*/ 4439 w 4440"/>
                <a:gd name="T7" fmla="*/ 531 h 532"/>
                <a:gd name="T8" fmla="*/ 4439 w 4440"/>
                <a:gd name="T9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0" h="532">
                  <a:moveTo>
                    <a:pt x="4439" y="0"/>
                  </a:moveTo>
                  <a:lnTo>
                    <a:pt x="0" y="0"/>
                  </a:lnTo>
                  <a:lnTo>
                    <a:pt x="0" y="531"/>
                  </a:lnTo>
                  <a:lnTo>
                    <a:pt x="4439" y="531"/>
                  </a:lnTo>
                  <a:lnTo>
                    <a:pt x="4439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Freeform: Shape 209"/>
            <p:cNvSpPr>
              <a:spLocks/>
            </p:cNvSpPr>
            <p:nvPr/>
          </p:nvSpPr>
          <p:spPr bwMode="auto">
            <a:xfrm>
              <a:off x="360363" y="3346450"/>
              <a:ext cx="2474912" cy="134938"/>
            </a:xfrm>
            <a:custGeom>
              <a:avLst/>
              <a:gdLst>
                <a:gd name="T0" fmla="*/ 6874 w 6875"/>
                <a:gd name="T1" fmla="*/ 0 h 376"/>
                <a:gd name="T2" fmla="*/ 0 w 6875"/>
                <a:gd name="T3" fmla="*/ 0 h 376"/>
                <a:gd name="T4" fmla="*/ 0 w 6875"/>
                <a:gd name="T5" fmla="*/ 375 h 376"/>
                <a:gd name="T6" fmla="*/ 6874 w 6875"/>
                <a:gd name="T7" fmla="*/ 375 h 376"/>
                <a:gd name="T8" fmla="*/ 6874 w 6875"/>
                <a:gd name="T9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5" h="376">
                  <a:moveTo>
                    <a:pt x="6874" y="0"/>
                  </a:moveTo>
                  <a:lnTo>
                    <a:pt x="0" y="0"/>
                  </a:lnTo>
                  <a:lnTo>
                    <a:pt x="0" y="375"/>
                  </a:lnTo>
                  <a:lnTo>
                    <a:pt x="6874" y="375"/>
                  </a:lnTo>
                  <a:lnTo>
                    <a:pt x="6874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" name="Group 210"/>
          <p:cNvGrpSpPr/>
          <p:nvPr/>
        </p:nvGrpSpPr>
        <p:grpSpPr>
          <a:xfrm>
            <a:off x="3367895" y="1610537"/>
            <a:ext cx="1685035" cy="1111805"/>
            <a:chOff x="6540500" y="1935163"/>
            <a:chExt cx="1636713" cy="1079500"/>
          </a:xfrm>
        </p:grpSpPr>
        <p:sp>
          <p:nvSpPr>
            <p:cNvPr id="32" name="Freeform: Shape 211"/>
            <p:cNvSpPr>
              <a:spLocks/>
            </p:cNvSpPr>
            <p:nvPr/>
          </p:nvSpPr>
          <p:spPr bwMode="auto">
            <a:xfrm>
              <a:off x="6540500" y="2278063"/>
              <a:ext cx="892175" cy="736600"/>
            </a:xfrm>
            <a:custGeom>
              <a:avLst/>
              <a:gdLst>
                <a:gd name="T0" fmla="*/ 2476 w 2477"/>
                <a:gd name="T1" fmla="*/ 633 h 2048"/>
                <a:gd name="T2" fmla="*/ 2029 w 2477"/>
                <a:gd name="T3" fmla="*/ 2047 h 2048"/>
                <a:gd name="T4" fmla="*/ 0 w 2477"/>
                <a:gd name="T5" fmla="*/ 1396 h 2048"/>
                <a:gd name="T6" fmla="*/ 447 w 2477"/>
                <a:gd name="T7" fmla="*/ 0 h 2048"/>
                <a:gd name="T8" fmla="*/ 2476 w 2477"/>
                <a:gd name="T9" fmla="*/ 63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7" h="2048">
                  <a:moveTo>
                    <a:pt x="2476" y="633"/>
                  </a:moveTo>
                  <a:lnTo>
                    <a:pt x="2029" y="2047"/>
                  </a:lnTo>
                  <a:lnTo>
                    <a:pt x="0" y="1396"/>
                  </a:lnTo>
                  <a:lnTo>
                    <a:pt x="447" y="0"/>
                  </a:lnTo>
                  <a:lnTo>
                    <a:pt x="2476" y="633"/>
                  </a:lnTo>
                </a:path>
              </a:pathLst>
            </a:custGeom>
            <a:solidFill>
              <a:srgbClr val="EDED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212"/>
            <p:cNvSpPr>
              <a:spLocks/>
            </p:cNvSpPr>
            <p:nvPr/>
          </p:nvSpPr>
          <p:spPr bwMode="auto">
            <a:xfrm>
              <a:off x="6540500" y="2278063"/>
              <a:ext cx="892175" cy="736600"/>
            </a:xfrm>
            <a:custGeom>
              <a:avLst/>
              <a:gdLst>
                <a:gd name="T0" fmla="*/ 2476 w 2477"/>
                <a:gd name="T1" fmla="*/ 633 h 2048"/>
                <a:gd name="T2" fmla="*/ 2029 w 2477"/>
                <a:gd name="T3" fmla="*/ 2047 h 2048"/>
                <a:gd name="T4" fmla="*/ 0 w 2477"/>
                <a:gd name="T5" fmla="*/ 1396 h 2048"/>
                <a:gd name="T6" fmla="*/ 447 w 2477"/>
                <a:gd name="T7" fmla="*/ 0 h 2048"/>
                <a:gd name="T8" fmla="*/ 2476 w 2477"/>
                <a:gd name="T9" fmla="*/ 63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7" h="2048">
                  <a:moveTo>
                    <a:pt x="2476" y="633"/>
                  </a:moveTo>
                  <a:lnTo>
                    <a:pt x="2029" y="2047"/>
                  </a:lnTo>
                  <a:lnTo>
                    <a:pt x="0" y="1396"/>
                  </a:lnTo>
                  <a:lnTo>
                    <a:pt x="447" y="0"/>
                  </a:lnTo>
                  <a:lnTo>
                    <a:pt x="2476" y="633"/>
                  </a:lnTo>
                </a:path>
              </a:pathLst>
            </a:custGeom>
            <a:solidFill>
              <a:srgbClr val="EDED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213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373 w 374"/>
                <a:gd name="T1" fmla="*/ 38 h 858"/>
                <a:gd name="T2" fmla="*/ 112 w 374"/>
                <a:gd name="T3" fmla="*/ 857 h 858"/>
                <a:gd name="T4" fmla="*/ 0 w 374"/>
                <a:gd name="T5" fmla="*/ 819 h 858"/>
                <a:gd name="T6" fmla="*/ 261 w 374"/>
                <a:gd name="T7" fmla="*/ 0 h 858"/>
                <a:gd name="T8" fmla="*/ 373 w 374"/>
                <a:gd name="T9" fmla="*/ 38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373" y="38"/>
                  </a:moveTo>
                  <a:lnTo>
                    <a:pt x="112" y="857"/>
                  </a:lnTo>
                  <a:lnTo>
                    <a:pt x="0" y="819"/>
                  </a:lnTo>
                  <a:lnTo>
                    <a:pt x="261" y="0"/>
                  </a:lnTo>
                  <a:lnTo>
                    <a:pt x="373" y="3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214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373 w 374"/>
                <a:gd name="T1" fmla="*/ 38 h 858"/>
                <a:gd name="T2" fmla="*/ 112 w 374"/>
                <a:gd name="T3" fmla="*/ 857 h 858"/>
                <a:gd name="T4" fmla="*/ 0 w 374"/>
                <a:gd name="T5" fmla="*/ 819 h 858"/>
                <a:gd name="T6" fmla="*/ 261 w 374"/>
                <a:gd name="T7" fmla="*/ 0 h 858"/>
                <a:gd name="T8" fmla="*/ 373 w 374"/>
                <a:gd name="T9" fmla="*/ 38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373" y="38"/>
                  </a:moveTo>
                  <a:lnTo>
                    <a:pt x="112" y="857"/>
                  </a:lnTo>
                  <a:lnTo>
                    <a:pt x="0" y="819"/>
                  </a:lnTo>
                  <a:lnTo>
                    <a:pt x="261" y="0"/>
                  </a:lnTo>
                  <a:lnTo>
                    <a:pt x="373" y="3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215"/>
            <p:cNvSpPr>
              <a:spLocks/>
            </p:cNvSpPr>
            <p:nvPr/>
          </p:nvSpPr>
          <p:spPr bwMode="auto">
            <a:xfrm>
              <a:off x="6769100" y="2378075"/>
              <a:ext cx="93663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216"/>
            <p:cNvSpPr>
              <a:spLocks/>
            </p:cNvSpPr>
            <p:nvPr/>
          </p:nvSpPr>
          <p:spPr bwMode="auto">
            <a:xfrm>
              <a:off x="6769100" y="2378075"/>
              <a:ext cx="93663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217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522 w 523"/>
                <a:gd name="T1" fmla="*/ 129 h 484"/>
                <a:gd name="T2" fmla="*/ 410 w 523"/>
                <a:gd name="T3" fmla="*/ 483 h 484"/>
                <a:gd name="T4" fmla="*/ 0 w 523"/>
                <a:gd name="T5" fmla="*/ 353 h 484"/>
                <a:gd name="T6" fmla="*/ 112 w 523"/>
                <a:gd name="T7" fmla="*/ 0 h 484"/>
                <a:gd name="T8" fmla="*/ 522 w 523"/>
                <a:gd name="T9" fmla="*/ 1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522" y="129"/>
                  </a:moveTo>
                  <a:lnTo>
                    <a:pt x="410" y="483"/>
                  </a:lnTo>
                  <a:lnTo>
                    <a:pt x="0" y="353"/>
                  </a:lnTo>
                  <a:lnTo>
                    <a:pt x="112" y="0"/>
                  </a:lnTo>
                  <a:lnTo>
                    <a:pt x="522" y="12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218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522 w 523"/>
                <a:gd name="T1" fmla="*/ 129 h 484"/>
                <a:gd name="T2" fmla="*/ 410 w 523"/>
                <a:gd name="T3" fmla="*/ 483 h 484"/>
                <a:gd name="T4" fmla="*/ 0 w 523"/>
                <a:gd name="T5" fmla="*/ 353 h 484"/>
                <a:gd name="T6" fmla="*/ 112 w 523"/>
                <a:gd name="T7" fmla="*/ 0 h 484"/>
                <a:gd name="T8" fmla="*/ 522 w 523"/>
                <a:gd name="T9" fmla="*/ 1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522" y="129"/>
                  </a:moveTo>
                  <a:lnTo>
                    <a:pt x="410" y="483"/>
                  </a:lnTo>
                  <a:lnTo>
                    <a:pt x="0" y="353"/>
                  </a:lnTo>
                  <a:lnTo>
                    <a:pt x="112" y="0"/>
                  </a:lnTo>
                  <a:lnTo>
                    <a:pt x="522" y="12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219"/>
            <p:cNvSpPr>
              <a:spLocks/>
            </p:cNvSpPr>
            <p:nvPr/>
          </p:nvSpPr>
          <p:spPr bwMode="auto">
            <a:xfrm>
              <a:off x="6802438" y="2390775"/>
              <a:ext cx="93662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220"/>
            <p:cNvSpPr>
              <a:spLocks/>
            </p:cNvSpPr>
            <p:nvPr/>
          </p:nvSpPr>
          <p:spPr bwMode="auto">
            <a:xfrm>
              <a:off x="6802438" y="2390775"/>
              <a:ext cx="93662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221"/>
            <p:cNvSpPr>
              <a:spLocks/>
            </p:cNvSpPr>
            <p:nvPr/>
          </p:nvSpPr>
          <p:spPr bwMode="auto">
            <a:xfrm>
              <a:off x="6835775" y="2405063"/>
              <a:ext cx="93663" cy="249237"/>
            </a:xfrm>
            <a:custGeom>
              <a:avLst/>
              <a:gdLst>
                <a:gd name="T0" fmla="*/ 261 w 262"/>
                <a:gd name="T1" fmla="*/ 0 h 691"/>
                <a:gd name="T2" fmla="*/ 37 w 262"/>
                <a:gd name="T3" fmla="*/ 690 h 691"/>
                <a:gd name="T4" fmla="*/ 0 w 262"/>
                <a:gd name="T5" fmla="*/ 670 h 691"/>
                <a:gd name="T6" fmla="*/ 224 w 262"/>
                <a:gd name="T7" fmla="*/ 0 h 691"/>
                <a:gd name="T8" fmla="*/ 261 w 262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1">
                  <a:moveTo>
                    <a:pt x="261" y="0"/>
                  </a:moveTo>
                  <a:lnTo>
                    <a:pt x="37" y="690"/>
                  </a:lnTo>
                  <a:lnTo>
                    <a:pt x="0" y="670"/>
                  </a:lnTo>
                  <a:lnTo>
                    <a:pt x="224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222"/>
            <p:cNvSpPr>
              <a:spLocks/>
            </p:cNvSpPr>
            <p:nvPr/>
          </p:nvSpPr>
          <p:spPr bwMode="auto">
            <a:xfrm>
              <a:off x="6835775" y="2405063"/>
              <a:ext cx="93663" cy="249237"/>
            </a:xfrm>
            <a:custGeom>
              <a:avLst/>
              <a:gdLst>
                <a:gd name="T0" fmla="*/ 261 w 262"/>
                <a:gd name="T1" fmla="*/ 0 h 691"/>
                <a:gd name="T2" fmla="*/ 37 w 262"/>
                <a:gd name="T3" fmla="*/ 690 h 691"/>
                <a:gd name="T4" fmla="*/ 0 w 262"/>
                <a:gd name="T5" fmla="*/ 670 h 691"/>
                <a:gd name="T6" fmla="*/ 224 w 262"/>
                <a:gd name="T7" fmla="*/ 0 h 691"/>
                <a:gd name="T8" fmla="*/ 261 w 262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1">
                  <a:moveTo>
                    <a:pt x="261" y="0"/>
                  </a:moveTo>
                  <a:lnTo>
                    <a:pt x="37" y="690"/>
                  </a:lnTo>
                  <a:lnTo>
                    <a:pt x="0" y="670"/>
                  </a:lnTo>
                  <a:lnTo>
                    <a:pt x="224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223"/>
            <p:cNvSpPr>
              <a:spLocks/>
            </p:cNvSpPr>
            <p:nvPr/>
          </p:nvSpPr>
          <p:spPr bwMode="auto">
            <a:xfrm>
              <a:off x="6869113" y="2411413"/>
              <a:ext cx="93662" cy="255587"/>
            </a:xfrm>
            <a:custGeom>
              <a:avLst/>
              <a:gdLst>
                <a:gd name="T0" fmla="*/ 261 w 262"/>
                <a:gd name="T1" fmla="*/ 19 h 708"/>
                <a:gd name="T2" fmla="*/ 37 w 262"/>
                <a:gd name="T3" fmla="*/ 707 h 708"/>
                <a:gd name="T4" fmla="*/ 0 w 262"/>
                <a:gd name="T5" fmla="*/ 689 h 708"/>
                <a:gd name="T6" fmla="*/ 205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37" y="707"/>
                  </a:lnTo>
                  <a:lnTo>
                    <a:pt x="0" y="689"/>
                  </a:lnTo>
                  <a:lnTo>
                    <a:pt x="205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224"/>
            <p:cNvSpPr>
              <a:spLocks/>
            </p:cNvSpPr>
            <p:nvPr/>
          </p:nvSpPr>
          <p:spPr bwMode="auto">
            <a:xfrm>
              <a:off x="6869113" y="2411413"/>
              <a:ext cx="93662" cy="255587"/>
            </a:xfrm>
            <a:custGeom>
              <a:avLst/>
              <a:gdLst>
                <a:gd name="T0" fmla="*/ 261 w 262"/>
                <a:gd name="T1" fmla="*/ 19 h 708"/>
                <a:gd name="T2" fmla="*/ 37 w 262"/>
                <a:gd name="T3" fmla="*/ 707 h 708"/>
                <a:gd name="T4" fmla="*/ 0 w 262"/>
                <a:gd name="T5" fmla="*/ 689 h 708"/>
                <a:gd name="T6" fmla="*/ 205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37" y="707"/>
                  </a:lnTo>
                  <a:lnTo>
                    <a:pt x="0" y="689"/>
                  </a:lnTo>
                  <a:lnTo>
                    <a:pt x="205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225"/>
            <p:cNvSpPr>
              <a:spLocks/>
            </p:cNvSpPr>
            <p:nvPr/>
          </p:nvSpPr>
          <p:spPr bwMode="auto">
            <a:xfrm>
              <a:off x="6902450" y="2424113"/>
              <a:ext cx="93663" cy="247650"/>
            </a:xfrm>
            <a:custGeom>
              <a:avLst/>
              <a:gdLst>
                <a:gd name="T0" fmla="*/ 261 w 262"/>
                <a:gd name="T1" fmla="*/ 0 h 690"/>
                <a:gd name="T2" fmla="*/ 38 w 262"/>
                <a:gd name="T3" fmla="*/ 689 h 690"/>
                <a:gd name="T4" fmla="*/ 0 w 262"/>
                <a:gd name="T5" fmla="*/ 670 h 690"/>
                <a:gd name="T6" fmla="*/ 205 w 262"/>
                <a:gd name="T7" fmla="*/ 0 h 690"/>
                <a:gd name="T8" fmla="*/ 261 w 262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0">
                  <a:moveTo>
                    <a:pt x="261" y="0"/>
                  </a:moveTo>
                  <a:lnTo>
                    <a:pt x="38" y="689"/>
                  </a:lnTo>
                  <a:lnTo>
                    <a:pt x="0" y="670"/>
                  </a:lnTo>
                  <a:lnTo>
                    <a:pt x="205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Freeform: Shape 226"/>
            <p:cNvSpPr>
              <a:spLocks/>
            </p:cNvSpPr>
            <p:nvPr/>
          </p:nvSpPr>
          <p:spPr bwMode="auto">
            <a:xfrm>
              <a:off x="6902450" y="2424113"/>
              <a:ext cx="93663" cy="247650"/>
            </a:xfrm>
            <a:custGeom>
              <a:avLst/>
              <a:gdLst>
                <a:gd name="T0" fmla="*/ 261 w 262"/>
                <a:gd name="T1" fmla="*/ 0 h 690"/>
                <a:gd name="T2" fmla="*/ 38 w 262"/>
                <a:gd name="T3" fmla="*/ 689 h 690"/>
                <a:gd name="T4" fmla="*/ 0 w 262"/>
                <a:gd name="T5" fmla="*/ 670 h 690"/>
                <a:gd name="T6" fmla="*/ 205 w 262"/>
                <a:gd name="T7" fmla="*/ 0 h 690"/>
                <a:gd name="T8" fmla="*/ 261 w 262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0">
                  <a:moveTo>
                    <a:pt x="261" y="0"/>
                  </a:moveTo>
                  <a:lnTo>
                    <a:pt x="38" y="689"/>
                  </a:lnTo>
                  <a:lnTo>
                    <a:pt x="0" y="670"/>
                  </a:lnTo>
                  <a:lnTo>
                    <a:pt x="205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227"/>
            <p:cNvSpPr>
              <a:spLocks/>
            </p:cNvSpPr>
            <p:nvPr/>
          </p:nvSpPr>
          <p:spPr bwMode="auto">
            <a:xfrm>
              <a:off x="6883400" y="2432050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098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228"/>
            <p:cNvSpPr>
              <a:spLocks/>
            </p:cNvSpPr>
            <p:nvPr/>
          </p:nvSpPr>
          <p:spPr bwMode="auto">
            <a:xfrm>
              <a:off x="6883400" y="2432050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098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Freeform: Shape 229"/>
            <p:cNvSpPr>
              <a:spLocks/>
            </p:cNvSpPr>
            <p:nvPr/>
          </p:nvSpPr>
          <p:spPr bwMode="auto">
            <a:xfrm>
              <a:off x="6950075" y="2451100"/>
              <a:ext cx="141288" cy="403225"/>
            </a:xfrm>
            <a:custGeom>
              <a:avLst/>
              <a:gdLst>
                <a:gd name="T0" fmla="*/ 390 w 391"/>
                <a:gd name="T1" fmla="*/ 18 h 1118"/>
                <a:gd name="T2" fmla="*/ 56 w 391"/>
                <a:gd name="T3" fmla="*/ 1117 h 1118"/>
                <a:gd name="T4" fmla="*/ 0 w 391"/>
                <a:gd name="T5" fmla="*/ 1098 h 1118"/>
                <a:gd name="T6" fmla="*/ 354 w 391"/>
                <a:gd name="T7" fmla="*/ 0 h 1118"/>
                <a:gd name="T8" fmla="*/ 390 w 391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0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230"/>
            <p:cNvSpPr>
              <a:spLocks/>
            </p:cNvSpPr>
            <p:nvPr/>
          </p:nvSpPr>
          <p:spPr bwMode="auto">
            <a:xfrm>
              <a:off x="6950075" y="2451100"/>
              <a:ext cx="141288" cy="403225"/>
            </a:xfrm>
            <a:custGeom>
              <a:avLst/>
              <a:gdLst>
                <a:gd name="T0" fmla="*/ 390 w 391"/>
                <a:gd name="T1" fmla="*/ 18 h 1118"/>
                <a:gd name="T2" fmla="*/ 56 w 391"/>
                <a:gd name="T3" fmla="*/ 1117 h 1118"/>
                <a:gd name="T4" fmla="*/ 0 w 391"/>
                <a:gd name="T5" fmla="*/ 1098 h 1118"/>
                <a:gd name="T6" fmla="*/ 354 w 391"/>
                <a:gd name="T7" fmla="*/ 0 h 1118"/>
                <a:gd name="T8" fmla="*/ 390 w 391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0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231"/>
            <p:cNvSpPr>
              <a:spLocks/>
            </p:cNvSpPr>
            <p:nvPr/>
          </p:nvSpPr>
          <p:spPr bwMode="auto">
            <a:xfrm>
              <a:off x="6983413" y="2465388"/>
              <a:ext cx="141287" cy="403225"/>
            </a:xfrm>
            <a:custGeom>
              <a:avLst/>
              <a:gdLst>
                <a:gd name="T0" fmla="*/ 390 w 391"/>
                <a:gd name="T1" fmla="*/ 0 h 1118"/>
                <a:gd name="T2" fmla="*/ 37 w 391"/>
                <a:gd name="T3" fmla="*/ 1117 h 1118"/>
                <a:gd name="T4" fmla="*/ 0 w 391"/>
                <a:gd name="T5" fmla="*/ 1098 h 1118"/>
                <a:gd name="T6" fmla="*/ 353 w 391"/>
                <a:gd name="T7" fmla="*/ 0 h 1118"/>
                <a:gd name="T8" fmla="*/ 390 w 391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0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0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Freeform: Shape 232"/>
            <p:cNvSpPr>
              <a:spLocks/>
            </p:cNvSpPr>
            <p:nvPr/>
          </p:nvSpPr>
          <p:spPr bwMode="auto">
            <a:xfrm>
              <a:off x="6983413" y="2465388"/>
              <a:ext cx="141287" cy="403225"/>
            </a:xfrm>
            <a:custGeom>
              <a:avLst/>
              <a:gdLst>
                <a:gd name="T0" fmla="*/ 390 w 391"/>
                <a:gd name="T1" fmla="*/ 0 h 1118"/>
                <a:gd name="T2" fmla="*/ 37 w 391"/>
                <a:gd name="T3" fmla="*/ 1117 h 1118"/>
                <a:gd name="T4" fmla="*/ 0 w 391"/>
                <a:gd name="T5" fmla="*/ 1098 h 1118"/>
                <a:gd name="T6" fmla="*/ 353 w 391"/>
                <a:gd name="T7" fmla="*/ 0 h 1118"/>
                <a:gd name="T8" fmla="*/ 390 w 391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0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0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233"/>
            <p:cNvSpPr>
              <a:spLocks/>
            </p:cNvSpPr>
            <p:nvPr/>
          </p:nvSpPr>
          <p:spPr bwMode="auto">
            <a:xfrm>
              <a:off x="7016750" y="2471738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53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Freeform: Shape 234"/>
            <p:cNvSpPr>
              <a:spLocks/>
            </p:cNvSpPr>
            <p:nvPr/>
          </p:nvSpPr>
          <p:spPr bwMode="auto">
            <a:xfrm>
              <a:off x="7016750" y="2471738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53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Freeform: Shape 235"/>
            <p:cNvSpPr>
              <a:spLocks/>
            </p:cNvSpPr>
            <p:nvPr/>
          </p:nvSpPr>
          <p:spPr bwMode="auto">
            <a:xfrm>
              <a:off x="7050088" y="2484438"/>
              <a:ext cx="141287" cy="403225"/>
            </a:xfrm>
            <a:custGeom>
              <a:avLst/>
              <a:gdLst>
                <a:gd name="T0" fmla="*/ 391 w 392"/>
                <a:gd name="T1" fmla="*/ 19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9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236"/>
            <p:cNvSpPr>
              <a:spLocks/>
            </p:cNvSpPr>
            <p:nvPr/>
          </p:nvSpPr>
          <p:spPr bwMode="auto">
            <a:xfrm>
              <a:off x="7050088" y="2484438"/>
              <a:ext cx="141287" cy="403225"/>
            </a:xfrm>
            <a:custGeom>
              <a:avLst/>
              <a:gdLst>
                <a:gd name="T0" fmla="*/ 391 w 392"/>
                <a:gd name="T1" fmla="*/ 19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9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Freeform: Shape 237"/>
            <p:cNvSpPr>
              <a:spLocks/>
            </p:cNvSpPr>
            <p:nvPr/>
          </p:nvSpPr>
          <p:spPr bwMode="auto">
            <a:xfrm>
              <a:off x="7083425" y="24923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Freeform: Shape 238"/>
            <p:cNvSpPr>
              <a:spLocks/>
            </p:cNvSpPr>
            <p:nvPr/>
          </p:nvSpPr>
          <p:spPr bwMode="auto">
            <a:xfrm>
              <a:off x="7083425" y="24923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Freeform: Shape 239"/>
            <p:cNvSpPr>
              <a:spLocks/>
            </p:cNvSpPr>
            <p:nvPr/>
          </p:nvSpPr>
          <p:spPr bwMode="auto">
            <a:xfrm>
              <a:off x="7118350" y="25050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8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8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240"/>
            <p:cNvSpPr>
              <a:spLocks/>
            </p:cNvSpPr>
            <p:nvPr/>
          </p:nvSpPr>
          <p:spPr bwMode="auto">
            <a:xfrm>
              <a:off x="7118350" y="25050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8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8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241"/>
            <p:cNvSpPr>
              <a:spLocks/>
            </p:cNvSpPr>
            <p:nvPr/>
          </p:nvSpPr>
          <p:spPr bwMode="auto">
            <a:xfrm>
              <a:off x="7143750" y="2511425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117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117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242"/>
            <p:cNvSpPr>
              <a:spLocks/>
            </p:cNvSpPr>
            <p:nvPr/>
          </p:nvSpPr>
          <p:spPr bwMode="auto">
            <a:xfrm>
              <a:off x="7143750" y="2511425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117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117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Freeform: Shape 243"/>
            <p:cNvSpPr>
              <a:spLocks/>
            </p:cNvSpPr>
            <p:nvPr/>
          </p:nvSpPr>
          <p:spPr bwMode="auto">
            <a:xfrm>
              <a:off x="7177088" y="2525713"/>
              <a:ext cx="141287" cy="403225"/>
            </a:xfrm>
            <a:custGeom>
              <a:avLst/>
              <a:gdLst>
                <a:gd name="T0" fmla="*/ 392 w 393"/>
                <a:gd name="T1" fmla="*/ 18 h 1118"/>
                <a:gd name="T2" fmla="*/ 56 w 393"/>
                <a:gd name="T3" fmla="*/ 1117 h 1118"/>
                <a:gd name="T4" fmla="*/ 0 w 393"/>
                <a:gd name="T5" fmla="*/ 1098 h 1118"/>
                <a:gd name="T6" fmla="*/ 354 w 393"/>
                <a:gd name="T7" fmla="*/ 0 h 1118"/>
                <a:gd name="T8" fmla="*/ 392 w 393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118">
                  <a:moveTo>
                    <a:pt x="392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2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244"/>
            <p:cNvSpPr>
              <a:spLocks/>
            </p:cNvSpPr>
            <p:nvPr/>
          </p:nvSpPr>
          <p:spPr bwMode="auto">
            <a:xfrm>
              <a:off x="7177088" y="2525713"/>
              <a:ext cx="141287" cy="403225"/>
            </a:xfrm>
            <a:custGeom>
              <a:avLst/>
              <a:gdLst>
                <a:gd name="T0" fmla="*/ 392 w 393"/>
                <a:gd name="T1" fmla="*/ 18 h 1118"/>
                <a:gd name="T2" fmla="*/ 56 w 393"/>
                <a:gd name="T3" fmla="*/ 1117 h 1118"/>
                <a:gd name="T4" fmla="*/ 0 w 393"/>
                <a:gd name="T5" fmla="*/ 1098 h 1118"/>
                <a:gd name="T6" fmla="*/ 354 w 393"/>
                <a:gd name="T7" fmla="*/ 0 h 1118"/>
                <a:gd name="T8" fmla="*/ 392 w 393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118">
                  <a:moveTo>
                    <a:pt x="392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2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Freeform: Shape 245"/>
            <p:cNvSpPr>
              <a:spLocks/>
            </p:cNvSpPr>
            <p:nvPr/>
          </p:nvSpPr>
          <p:spPr bwMode="auto">
            <a:xfrm>
              <a:off x="6729413" y="1935163"/>
              <a:ext cx="825500" cy="925512"/>
            </a:xfrm>
            <a:custGeom>
              <a:avLst/>
              <a:gdLst>
                <a:gd name="T0" fmla="*/ 2290 w 2291"/>
                <a:gd name="T1" fmla="*/ 1880 h 2570"/>
                <a:gd name="T2" fmla="*/ 987 w 2291"/>
                <a:gd name="T3" fmla="*/ 2569 h 2570"/>
                <a:gd name="T4" fmla="*/ 0 w 2291"/>
                <a:gd name="T5" fmla="*/ 689 h 2570"/>
                <a:gd name="T6" fmla="*/ 1303 w 2291"/>
                <a:gd name="T7" fmla="*/ 0 h 2570"/>
                <a:gd name="T8" fmla="*/ 2290 w 2291"/>
                <a:gd name="T9" fmla="*/ 1880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1" h="2570">
                  <a:moveTo>
                    <a:pt x="2290" y="1880"/>
                  </a:moveTo>
                  <a:lnTo>
                    <a:pt x="987" y="2569"/>
                  </a:lnTo>
                  <a:lnTo>
                    <a:pt x="0" y="689"/>
                  </a:lnTo>
                  <a:lnTo>
                    <a:pt x="1303" y="0"/>
                  </a:lnTo>
                  <a:lnTo>
                    <a:pt x="2290" y="1880"/>
                  </a:lnTo>
                </a:path>
              </a:pathLst>
            </a:custGeom>
            <a:solidFill>
              <a:srgbClr val="F8FAF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246"/>
            <p:cNvSpPr>
              <a:spLocks/>
            </p:cNvSpPr>
            <p:nvPr/>
          </p:nvSpPr>
          <p:spPr bwMode="auto">
            <a:xfrm>
              <a:off x="6729413" y="1935163"/>
              <a:ext cx="825500" cy="925512"/>
            </a:xfrm>
            <a:custGeom>
              <a:avLst/>
              <a:gdLst>
                <a:gd name="T0" fmla="*/ 2290 w 2291"/>
                <a:gd name="T1" fmla="*/ 1880 h 2570"/>
                <a:gd name="T2" fmla="*/ 987 w 2291"/>
                <a:gd name="T3" fmla="*/ 2569 h 2570"/>
                <a:gd name="T4" fmla="*/ 0 w 2291"/>
                <a:gd name="T5" fmla="*/ 689 h 2570"/>
                <a:gd name="T6" fmla="*/ 1303 w 2291"/>
                <a:gd name="T7" fmla="*/ 0 h 2570"/>
                <a:gd name="T8" fmla="*/ 2290 w 2291"/>
                <a:gd name="T9" fmla="*/ 1880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1" h="2570">
                  <a:moveTo>
                    <a:pt x="2290" y="1880"/>
                  </a:moveTo>
                  <a:lnTo>
                    <a:pt x="987" y="2569"/>
                  </a:lnTo>
                  <a:lnTo>
                    <a:pt x="0" y="689"/>
                  </a:lnTo>
                  <a:lnTo>
                    <a:pt x="1303" y="0"/>
                  </a:lnTo>
                  <a:lnTo>
                    <a:pt x="2290" y="1880"/>
                  </a:lnTo>
                </a:path>
              </a:pathLst>
            </a:custGeom>
            <a:solidFill>
              <a:srgbClr val="F8FAF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Freeform: Shape 247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819 w 820"/>
                <a:gd name="T1" fmla="*/ 93 h 503"/>
                <a:gd name="T2" fmla="*/ 37 w 820"/>
                <a:gd name="T3" fmla="*/ 502 h 503"/>
                <a:gd name="T4" fmla="*/ 0 w 820"/>
                <a:gd name="T5" fmla="*/ 409 h 503"/>
                <a:gd name="T6" fmla="*/ 763 w 820"/>
                <a:gd name="T7" fmla="*/ 0 h 503"/>
                <a:gd name="T8" fmla="*/ 819 w 820"/>
                <a:gd name="T9" fmla="*/ 9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819" y="93"/>
                  </a:moveTo>
                  <a:lnTo>
                    <a:pt x="37" y="502"/>
                  </a:lnTo>
                  <a:lnTo>
                    <a:pt x="0" y="409"/>
                  </a:lnTo>
                  <a:lnTo>
                    <a:pt x="763" y="0"/>
                  </a:lnTo>
                  <a:lnTo>
                    <a:pt x="819" y="93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Freeform: Shape 248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819 w 820"/>
                <a:gd name="T1" fmla="*/ 93 h 503"/>
                <a:gd name="T2" fmla="*/ 37 w 820"/>
                <a:gd name="T3" fmla="*/ 502 h 503"/>
                <a:gd name="T4" fmla="*/ 0 w 820"/>
                <a:gd name="T5" fmla="*/ 409 h 503"/>
                <a:gd name="T6" fmla="*/ 763 w 820"/>
                <a:gd name="T7" fmla="*/ 0 h 503"/>
                <a:gd name="T8" fmla="*/ 819 w 820"/>
                <a:gd name="T9" fmla="*/ 9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819" y="93"/>
                  </a:moveTo>
                  <a:lnTo>
                    <a:pt x="37" y="502"/>
                  </a:lnTo>
                  <a:lnTo>
                    <a:pt x="0" y="409"/>
                  </a:lnTo>
                  <a:lnTo>
                    <a:pt x="763" y="0"/>
                  </a:lnTo>
                  <a:lnTo>
                    <a:pt x="819" y="93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Freeform: Shape 249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70 w 671"/>
                <a:gd name="T1" fmla="*/ 37 h 373"/>
                <a:gd name="T2" fmla="*/ 37 w 671"/>
                <a:gd name="T3" fmla="*/ 372 h 373"/>
                <a:gd name="T4" fmla="*/ 0 w 671"/>
                <a:gd name="T5" fmla="*/ 335 h 373"/>
                <a:gd name="T6" fmla="*/ 651 w 671"/>
                <a:gd name="T7" fmla="*/ 0 h 373"/>
                <a:gd name="T8" fmla="*/ 670 w 671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70" y="37"/>
                  </a:moveTo>
                  <a:lnTo>
                    <a:pt x="37" y="372"/>
                  </a:lnTo>
                  <a:lnTo>
                    <a:pt x="0" y="335"/>
                  </a:lnTo>
                  <a:lnTo>
                    <a:pt x="651" y="0"/>
                  </a:lnTo>
                  <a:lnTo>
                    <a:pt x="670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Freeform: Shape 250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70 w 671"/>
                <a:gd name="T1" fmla="*/ 37 h 373"/>
                <a:gd name="T2" fmla="*/ 37 w 671"/>
                <a:gd name="T3" fmla="*/ 372 h 373"/>
                <a:gd name="T4" fmla="*/ 0 w 671"/>
                <a:gd name="T5" fmla="*/ 335 h 373"/>
                <a:gd name="T6" fmla="*/ 651 w 671"/>
                <a:gd name="T7" fmla="*/ 0 h 373"/>
                <a:gd name="T8" fmla="*/ 670 w 671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70" y="37"/>
                  </a:moveTo>
                  <a:lnTo>
                    <a:pt x="37" y="372"/>
                  </a:lnTo>
                  <a:lnTo>
                    <a:pt x="0" y="335"/>
                  </a:lnTo>
                  <a:lnTo>
                    <a:pt x="651" y="0"/>
                  </a:lnTo>
                  <a:lnTo>
                    <a:pt x="670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Freeform: Shape 251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540 w 541"/>
                <a:gd name="T1" fmla="*/ 392 h 579"/>
                <a:gd name="T2" fmla="*/ 205 w 541"/>
                <a:gd name="T3" fmla="*/ 578 h 579"/>
                <a:gd name="T4" fmla="*/ 0 w 541"/>
                <a:gd name="T5" fmla="*/ 187 h 579"/>
                <a:gd name="T6" fmla="*/ 335 w 541"/>
                <a:gd name="T7" fmla="*/ 0 h 579"/>
                <a:gd name="T8" fmla="*/ 540 w 541"/>
                <a:gd name="T9" fmla="*/ 392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540" y="392"/>
                  </a:moveTo>
                  <a:lnTo>
                    <a:pt x="205" y="578"/>
                  </a:lnTo>
                  <a:lnTo>
                    <a:pt x="0" y="187"/>
                  </a:lnTo>
                  <a:lnTo>
                    <a:pt x="335" y="0"/>
                  </a:lnTo>
                  <a:lnTo>
                    <a:pt x="540" y="392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Freeform: Shape 252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540 w 541"/>
                <a:gd name="T1" fmla="*/ 392 h 579"/>
                <a:gd name="T2" fmla="*/ 205 w 541"/>
                <a:gd name="T3" fmla="*/ 578 h 579"/>
                <a:gd name="T4" fmla="*/ 0 w 541"/>
                <a:gd name="T5" fmla="*/ 187 h 579"/>
                <a:gd name="T6" fmla="*/ 335 w 541"/>
                <a:gd name="T7" fmla="*/ 0 h 579"/>
                <a:gd name="T8" fmla="*/ 540 w 541"/>
                <a:gd name="T9" fmla="*/ 392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540" y="392"/>
                  </a:moveTo>
                  <a:lnTo>
                    <a:pt x="205" y="578"/>
                  </a:lnTo>
                  <a:lnTo>
                    <a:pt x="0" y="187"/>
                  </a:lnTo>
                  <a:lnTo>
                    <a:pt x="335" y="0"/>
                  </a:lnTo>
                  <a:lnTo>
                    <a:pt x="540" y="392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Freeform: Shape 253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Freeform: Shape 254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Freeform: Shape 255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52 w 653"/>
                <a:gd name="T1" fmla="*/ 37 h 374"/>
                <a:gd name="T2" fmla="*/ 19 w 653"/>
                <a:gd name="T3" fmla="*/ 373 h 374"/>
                <a:gd name="T4" fmla="*/ 0 w 653"/>
                <a:gd name="T5" fmla="*/ 335 h 374"/>
                <a:gd name="T6" fmla="*/ 633 w 653"/>
                <a:gd name="T7" fmla="*/ 0 h 374"/>
                <a:gd name="T8" fmla="*/ 652 w 653"/>
                <a:gd name="T9" fmla="*/ 3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4">
                  <a:moveTo>
                    <a:pt x="652" y="37"/>
                  </a:moveTo>
                  <a:lnTo>
                    <a:pt x="19" y="373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Freeform: Shape 256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52 w 653"/>
                <a:gd name="T1" fmla="*/ 37 h 374"/>
                <a:gd name="T2" fmla="*/ 19 w 653"/>
                <a:gd name="T3" fmla="*/ 373 h 374"/>
                <a:gd name="T4" fmla="*/ 0 w 653"/>
                <a:gd name="T5" fmla="*/ 335 h 374"/>
                <a:gd name="T6" fmla="*/ 633 w 653"/>
                <a:gd name="T7" fmla="*/ 0 h 374"/>
                <a:gd name="T8" fmla="*/ 652 w 653"/>
                <a:gd name="T9" fmla="*/ 3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4">
                  <a:moveTo>
                    <a:pt x="652" y="37"/>
                  </a:moveTo>
                  <a:lnTo>
                    <a:pt x="19" y="373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Freeform: Shape 257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Freeform: Shape 258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Freeform: Shape 259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652 w 653"/>
                <a:gd name="T1" fmla="*/ 37 h 373"/>
                <a:gd name="T2" fmla="*/ 18 w 653"/>
                <a:gd name="T3" fmla="*/ 372 h 373"/>
                <a:gd name="T4" fmla="*/ 0 w 653"/>
                <a:gd name="T5" fmla="*/ 335 h 373"/>
                <a:gd name="T6" fmla="*/ 633 w 653"/>
                <a:gd name="T7" fmla="*/ 0 h 373"/>
                <a:gd name="T8" fmla="*/ 652 w 653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3">
                  <a:moveTo>
                    <a:pt x="652" y="37"/>
                  </a:moveTo>
                  <a:lnTo>
                    <a:pt x="18" y="372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Freeform: Shape 260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652 w 653"/>
                <a:gd name="T1" fmla="*/ 37 h 373"/>
                <a:gd name="T2" fmla="*/ 18 w 653"/>
                <a:gd name="T3" fmla="*/ 372 h 373"/>
                <a:gd name="T4" fmla="*/ 0 w 653"/>
                <a:gd name="T5" fmla="*/ 335 h 373"/>
                <a:gd name="T6" fmla="*/ 633 w 653"/>
                <a:gd name="T7" fmla="*/ 0 h 373"/>
                <a:gd name="T8" fmla="*/ 652 w 653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3">
                  <a:moveTo>
                    <a:pt x="652" y="37"/>
                  </a:moveTo>
                  <a:lnTo>
                    <a:pt x="18" y="372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Freeform: Shape 261"/>
            <p:cNvSpPr>
              <a:spLocks/>
            </p:cNvSpPr>
            <p:nvPr/>
          </p:nvSpPr>
          <p:spPr bwMode="auto">
            <a:xfrm>
              <a:off x="6943725" y="2263775"/>
              <a:ext cx="376238" cy="207963"/>
            </a:xfrm>
            <a:custGeom>
              <a:avLst/>
              <a:gdLst>
                <a:gd name="T0" fmla="*/ 1043 w 1044"/>
                <a:gd name="T1" fmla="*/ 38 h 579"/>
                <a:gd name="T2" fmla="*/ 19 w 1044"/>
                <a:gd name="T3" fmla="*/ 578 h 579"/>
                <a:gd name="T4" fmla="*/ 0 w 1044"/>
                <a:gd name="T5" fmla="*/ 540 h 579"/>
                <a:gd name="T6" fmla="*/ 1005 w 1044"/>
                <a:gd name="T7" fmla="*/ 0 h 579"/>
                <a:gd name="T8" fmla="*/ 1043 w 1044"/>
                <a:gd name="T9" fmla="*/ 3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9">
                  <a:moveTo>
                    <a:pt x="1043" y="38"/>
                  </a:moveTo>
                  <a:lnTo>
                    <a:pt x="19" y="578"/>
                  </a:lnTo>
                  <a:lnTo>
                    <a:pt x="0" y="540"/>
                  </a:lnTo>
                  <a:lnTo>
                    <a:pt x="1005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Freeform: Shape 262"/>
            <p:cNvSpPr>
              <a:spLocks/>
            </p:cNvSpPr>
            <p:nvPr/>
          </p:nvSpPr>
          <p:spPr bwMode="auto">
            <a:xfrm>
              <a:off x="6943725" y="2263775"/>
              <a:ext cx="376238" cy="207963"/>
            </a:xfrm>
            <a:custGeom>
              <a:avLst/>
              <a:gdLst>
                <a:gd name="T0" fmla="*/ 1043 w 1044"/>
                <a:gd name="T1" fmla="*/ 38 h 579"/>
                <a:gd name="T2" fmla="*/ 19 w 1044"/>
                <a:gd name="T3" fmla="*/ 578 h 579"/>
                <a:gd name="T4" fmla="*/ 0 w 1044"/>
                <a:gd name="T5" fmla="*/ 540 h 579"/>
                <a:gd name="T6" fmla="*/ 1005 w 1044"/>
                <a:gd name="T7" fmla="*/ 0 h 579"/>
                <a:gd name="T8" fmla="*/ 1043 w 1044"/>
                <a:gd name="T9" fmla="*/ 3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9">
                  <a:moveTo>
                    <a:pt x="1043" y="38"/>
                  </a:moveTo>
                  <a:lnTo>
                    <a:pt x="19" y="578"/>
                  </a:lnTo>
                  <a:lnTo>
                    <a:pt x="0" y="540"/>
                  </a:lnTo>
                  <a:lnTo>
                    <a:pt x="1005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Freeform: Shape 263"/>
            <p:cNvSpPr>
              <a:spLocks/>
            </p:cNvSpPr>
            <p:nvPr/>
          </p:nvSpPr>
          <p:spPr bwMode="auto">
            <a:xfrm>
              <a:off x="6970713" y="2324100"/>
              <a:ext cx="376237" cy="207963"/>
            </a:xfrm>
            <a:custGeom>
              <a:avLst/>
              <a:gdLst>
                <a:gd name="T0" fmla="*/ 1042 w 1043"/>
                <a:gd name="T1" fmla="*/ 37 h 578"/>
                <a:gd name="T2" fmla="*/ 37 w 1043"/>
                <a:gd name="T3" fmla="*/ 577 h 578"/>
                <a:gd name="T4" fmla="*/ 0 w 1043"/>
                <a:gd name="T5" fmla="*/ 540 h 578"/>
                <a:gd name="T6" fmla="*/ 1023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3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Freeform: Shape 264"/>
            <p:cNvSpPr>
              <a:spLocks/>
            </p:cNvSpPr>
            <p:nvPr/>
          </p:nvSpPr>
          <p:spPr bwMode="auto">
            <a:xfrm>
              <a:off x="6970713" y="2324100"/>
              <a:ext cx="376237" cy="207963"/>
            </a:xfrm>
            <a:custGeom>
              <a:avLst/>
              <a:gdLst>
                <a:gd name="T0" fmla="*/ 1042 w 1043"/>
                <a:gd name="T1" fmla="*/ 37 h 578"/>
                <a:gd name="T2" fmla="*/ 37 w 1043"/>
                <a:gd name="T3" fmla="*/ 577 h 578"/>
                <a:gd name="T4" fmla="*/ 0 w 1043"/>
                <a:gd name="T5" fmla="*/ 540 h 578"/>
                <a:gd name="T6" fmla="*/ 1023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3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Freeform: Shape 265"/>
            <p:cNvSpPr>
              <a:spLocks/>
            </p:cNvSpPr>
            <p:nvPr/>
          </p:nvSpPr>
          <p:spPr bwMode="auto">
            <a:xfrm>
              <a:off x="6989763" y="2357438"/>
              <a:ext cx="376237" cy="207962"/>
            </a:xfrm>
            <a:custGeom>
              <a:avLst/>
              <a:gdLst>
                <a:gd name="T0" fmla="*/ 1043 w 1044"/>
                <a:gd name="T1" fmla="*/ 37 h 578"/>
                <a:gd name="T2" fmla="*/ 19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9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Freeform: Shape 266"/>
            <p:cNvSpPr>
              <a:spLocks/>
            </p:cNvSpPr>
            <p:nvPr/>
          </p:nvSpPr>
          <p:spPr bwMode="auto">
            <a:xfrm>
              <a:off x="6989763" y="2357438"/>
              <a:ext cx="376237" cy="207962"/>
            </a:xfrm>
            <a:custGeom>
              <a:avLst/>
              <a:gdLst>
                <a:gd name="T0" fmla="*/ 1043 w 1044"/>
                <a:gd name="T1" fmla="*/ 37 h 578"/>
                <a:gd name="T2" fmla="*/ 19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9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Freeform: Shape 267"/>
            <p:cNvSpPr>
              <a:spLocks/>
            </p:cNvSpPr>
            <p:nvPr/>
          </p:nvSpPr>
          <p:spPr bwMode="auto">
            <a:xfrm>
              <a:off x="7004050" y="2384425"/>
              <a:ext cx="376238" cy="214313"/>
            </a:xfrm>
            <a:custGeom>
              <a:avLst/>
              <a:gdLst>
                <a:gd name="T0" fmla="*/ 1042 w 1043"/>
                <a:gd name="T1" fmla="*/ 55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5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5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5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Freeform: Shape 268"/>
            <p:cNvSpPr>
              <a:spLocks/>
            </p:cNvSpPr>
            <p:nvPr/>
          </p:nvSpPr>
          <p:spPr bwMode="auto">
            <a:xfrm>
              <a:off x="7004050" y="2384425"/>
              <a:ext cx="376238" cy="214313"/>
            </a:xfrm>
            <a:custGeom>
              <a:avLst/>
              <a:gdLst>
                <a:gd name="T0" fmla="*/ 1042 w 1043"/>
                <a:gd name="T1" fmla="*/ 55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5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5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5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Freeform: Shape 269"/>
            <p:cNvSpPr>
              <a:spLocks/>
            </p:cNvSpPr>
            <p:nvPr/>
          </p:nvSpPr>
          <p:spPr bwMode="auto">
            <a:xfrm>
              <a:off x="7024688" y="2417763"/>
              <a:ext cx="376237" cy="207962"/>
            </a:xfrm>
            <a:custGeom>
              <a:avLst/>
              <a:gdLst>
                <a:gd name="T0" fmla="*/ 1042 w 1043"/>
                <a:gd name="T1" fmla="*/ 37 h 578"/>
                <a:gd name="T2" fmla="*/ 18 w 1043"/>
                <a:gd name="T3" fmla="*/ 577 h 578"/>
                <a:gd name="T4" fmla="*/ 0 w 1043"/>
                <a:gd name="T5" fmla="*/ 539 h 578"/>
                <a:gd name="T6" fmla="*/ 1005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18" y="577"/>
                  </a:lnTo>
                  <a:lnTo>
                    <a:pt x="0" y="539"/>
                  </a:lnTo>
                  <a:lnTo>
                    <a:pt x="1005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Freeform: Shape 270"/>
            <p:cNvSpPr>
              <a:spLocks/>
            </p:cNvSpPr>
            <p:nvPr/>
          </p:nvSpPr>
          <p:spPr bwMode="auto">
            <a:xfrm>
              <a:off x="7024688" y="2417763"/>
              <a:ext cx="376237" cy="207962"/>
            </a:xfrm>
            <a:custGeom>
              <a:avLst/>
              <a:gdLst>
                <a:gd name="T0" fmla="*/ 1042 w 1043"/>
                <a:gd name="T1" fmla="*/ 37 h 578"/>
                <a:gd name="T2" fmla="*/ 18 w 1043"/>
                <a:gd name="T3" fmla="*/ 577 h 578"/>
                <a:gd name="T4" fmla="*/ 0 w 1043"/>
                <a:gd name="T5" fmla="*/ 539 h 578"/>
                <a:gd name="T6" fmla="*/ 1005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18" y="577"/>
                  </a:lnTo>
                  <a:lnTo>
                    <a:pt x="0" y="539"/>
                  </a:lnTo>
                  <a:lnTo>
                    <a:pt x="1005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Freeform: Shape 271"/>
            <p:cNvSpPr>
              <a:spLocks/>
            </p:cNvSpPr>
            <p:nvPr/>
          </p:nvSpPr>
          <p:spPr bwMode="auto">
            <a:xfrm>
              <a:off x="7037388" y="2444750"/>
              <a:ext cx="376237" cy="214313"/>
            </a:xfrm>
            <a:custGeom>
              <a:avLst/>
              <a:gdLst>
                <a:gd name="T0" fmla="*/ 1042 w 1043"/>
                <a:gd name="T1" fmla="*/ 56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6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Freeform: Shape 272"/>
            <p:cNvSpPr>
              <a:spLocks/>
            </p:cNvSpPr>
            <p:nvPr/>
          </p:nvSpPr>
          <p:spPr bwMode="auto">
            <a:xfrm>
              <a:off x="7037388" y="2444750"/>
              <a:ext cx="376237" cy="214313"/>
            </a:xfrm>
            <a:custGeom>
              <a:avLst/>
              <a:gdLst>
                <a:gd name="T0" fmla="*/ 1042 w 1043"/>
                <a:gd name="T1" fmla="*/ 56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6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Freeform: Shape 273"/>
            <p:cNvSpPr>
              <a:spLocks/>
            </p:cNvSpPr>
            <p:nvPr/>
          </p:nvSpPr>
          <p:spPr bwMode="auto">
            <a:xfrm>
              <a:off x="7050088" y="2478088"/>
              <a:ext cx="376237" cy="207962"/>
            </a:xfrm>
            <a:custGeom>
              <a:avLst/>
              <a:gdLst>
                <a:gd name="T0" fmla="*/ 1043 w 1044"/>
                <a:gd name="T1" fmla="*/ 38 h 578"/>
                <a:gd name="T2" fmla="*/ 37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8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Freeform: Shape 274"/>
            <p:cNvSpPr>
              <a:spLocks/>
            </p:cNvSpPr>
            <p:nvPr/>
          </p:nvSpPr>
          <p:spPr bwMode="auto">
            <a:xfrm>
              <a:off x="7050088" y="2478088"/>
              <a:ext cx="376237" cy="207962"/>
            </a:xfrm>
            <a:custGeom>
              <a:avLst/>
              <a:gdLst>
                <a:gd name="T0" fmla="*/ 1043 w 1044"/>
                <a:gd name="T1" fmla="*/ 38 h 578"/>
                <a:gd name="T2" fmla="*/ 37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8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Freeform: Shape 275"/>
            <p:cNvSpPr>
              <a:spLocks/>
            </p:cNvSpPr>
            <p:nvPr/>
          </p:nvSpPr>
          <p:spPr bwMode="auto">
            <a:xfrm>
              <a:off x="7070725" y="2505075"/>
              <a:ext cx="376238" cy="214313"/>
            </a:xfrm>
            <a:custGeom>
              <a:avLst/>
              <a:gdLst>
                <a:gd name="T0" fmla="*/ 1043 w 1044"/>
                <a:gd name="T1" fmla="*/ 56 h 596"/>
                <a:gd name="T2" fmla="*/ 20 w 1044"/>
                <a:gd name="T3" fmla="*/ 595 h 596"/>
                <a:gd name="T4" fmla="*/ 0 w 1044"/>
                <a:gd name="T5" fmla="*/ 539 h 596"/>
                <a:gd name="T6" fmla="*/ 1025 w 1044"/>
                <a:gd name="T7" fmla="*/ 0 h 596"/>
                <a:gd name="T8" fmla="*/ 1043 w 1044"/>
                <a:gd name="T9" fmla="*/ 5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96">
                  <a:moveTo>
                    <a:pt x="1043" y="56"/>
                  </a:moveTo>
                  <a:lnTo>
                    <a:pt x="20" y="595"/>
                  </a:lnTo>
                  <a:lnTo>
                    <a:pt x="0" y="539"/>
                  </a:lnTo>
                  <a:lnTo>
                    <a:pt x="1025" y="0"/>
                  </a:lnTo>
                  <a:lnTo>
                    <a:pt x="1043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Freeform: Shape 276"/>
            <p:cNvSpPr>
              <a:spLocks/>
            </p:cNvSpPr>
            <p:nvPr/>
          </p:nvSpPr>
          <p:spPr bwMode="auto">
            <a:xfrm>
              <a:off x="7070725" y="2505075"/>
              <a:ext cx="376238" cy="214313"/>
            </a:xfrm>
            <a:custGeom>
              <a:avLst/>
              <a:gdLst>
                <a:gd name="T0" fmla="*/ 1043 w 1044"/>
                <a:gd name="T1" fmla="*/ 56 h 596"/>
                <a:gd name="T2" fmla="*/ 20 w 1044"/>
                <a:gd name="T3" fmla="*/ 595 h 596"/>
                <a:gd name="T4" fmla="*/ 0 w 1044"/>
                <a:gd name="T5" fmla="*/ 539 h 596"/>
                <a:gd name="T6" fmla="*/ 1025 w 1044"/>
                <a:gd name="T7" fmla="*/ 0 h 596"/>
                <a:gd name="T8" fmla="*/ 1043 w 1044"/>
                <a:gd name="T9" fmla="*/ 5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96">
                  <a:moveTo>
                    <a:pt x="1043" y="56"/>
                  </a:moveTo>
                  <a:lnTo>
                    <a:pt x="20" y="595"/>
                  </a:lnTo>
                  <a:lnTo>
                    <a:pt x="0" y="539"/>
                  </a:lnTo>
                  <a:lnTo>
                    <a:pt x="1025" y="0"/>
                  </a:lnTo>
                  <a:lnTo>
                    <a:pt x="1043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Freeform: Shape 277"/>
            <p:cNvSpPr>
              <a:spLocks/>
            </p:cNvSpPr>
            <p:nvPr/>
          </p:nvSpPr>
          <p:spPr bwMode="auto">
            <a:xfrm>
              <a:off x="7083425" y="2538413"/>
              <a:ext cx="376238" cy="207962"/>
            </a:xfrm>
            <a:custGeom>
              <a:avLst/>
              <a:gdLst>
                <a:gd name="T0" fmla="*/ 1043 w 1044"/>
                <a:gd name="T1" fmla="*/ 37 h 578"/>
                <a:gd name="T2" fmla="*/ 18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8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Freeform: Shape 278"/>
            <p:cNvSpPr>
              <a:spLocks/>
            </p:cNvSpPr>
            <p:nvPr/>
          </p:nvSpPr>
          <p:spPr bwMode="auto">
            <a:xfrm>
              <a:off x="7083425" y="2538413"/>
              <a:ext cx="376238" cy="207962"/>
            </a:xfrm>
            <a:custGeom>
              <a:avLst/>
              <a:gdLst>
                <a:gd name="T0" fmla="*/ 1043 w 1044"/>
                <a:gd name="T1" fmla="*/ 37 h 578"/>
                <a:gd name="T2" fmla="*/ 18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8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Freeform: Shape 279"/>
            <p:cNvSpPr>
              <a:spLocks/>
            </p:cNvSpPr>
            <p:nvPr/>
          </p:nvSpPr>
          <p:spPr bwMode="auto">
            <a:xfrm>
              <a:off x="7358063" y="2116138"/>
              <a:ext cx="536575" cy="247650"/>
            </a:xfrm>
            <a:custGeom>
              <a:avLst/>
              <a:gdLst>
                <a:gd name="T0" fmla="*/ 1341 w 1491"/>
                <a:gd name="T1" fmla="*/ 0 h 690"/>
                <a:gd name="T2" fmla="*/ 1341 w 1491"/>
                <a:gd name="T3" fmla="*/ 0 h 690"/>
                <a:gd name="T4" fmla="*/ 168 w 1491"/>
                <a:gd name="T5" fmla="*/ 0 h 690"/>
                <a:gd name="T6" fmla="*/ 0 w 1491"/>
                <a:gd name="T7" fmla="*/ 149 h 690"/>
                <a:gd name="T8" fmla="*/ 0 w 1491"/>
                <a:gd name="T9" fmla="*/ 596 h 690"/>
                <a:gd name="T10" fmla="*/ 38 w 1491"/>
                <a:gd name="T11" fmla="*/ 689 h 690"/>
                <a:gd name="T12" fmla="*/ 38 w 1491"/>
                <a:gd name="T13" fmla="*/ 335 h 690"/>
                <a:gd name="T14" fmla="*/ 187 w 1491"/>
                <a:gd name="T15" fmla="*/ 186 h 690"/>
                <a:gd name="T16" fmla="*/ 1323 w 1491"/>
                <a:gd name="T17" fmla="*/ 186 h 690"/>
                <a:gd name="T18" fmla="*/ 1472 w 1491"/>
                <a:gd name="T19" fmla="*/ 335 h 690"/>
                <a:gd name="T20" fmla="*/ 1472 w 1491"/>
                <a:gd name="T21" fmla="*/ 689 h 690"/>
                <a:gd name="T22" fmla="*/ 1490 w 1491"/>
                <a:gd name="T23" fmla="*/ 596 h 690"/>
                <a:gd name="T24" fmla="*/ 1490 w 1491"/>
                <a:gd name="T25" fmla="*/ 149 h 690"/>
                <a:gd name="T26" fmla="*/ 1341 w 1491"/>
                <a:gd name="T27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690">
                  <a:moveTo>
                    <a:pt x="1341" y="0"/>
                  </a:moveTo>
                  <a:lnTo>
                    <a:pt x="1341" y="0"/>
                  </a:lnTo>
                  <a:cubicBezTo>
                    <a:pt x="168" y="0"/>
                    <a:pt x="168" y="0"/>
                    <a:pt x="168" y="0"/>
                  </a:cubicBezTo>
                  <a:cubicBezTo>
                    <a:pt x="75" y="0"/>
                    <a:pt x="0" y="74"/>
                    <a:pt x="0" y="149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633"/>
                    <a:pt x="19" y="651"/>
                    <a:pt x="38" y="689"/>
                  </a:cubicBezTo>
                  <a:cubicBezTo>
                    <a:pt x="38" y="335"/>
                    <a:pt x="38" y="335"/>
                    <a:pt x="38" y="335"/>
                  </a:cubicBezTo>
                  <a:cubicBezTo>
                    <a:pt x="38" y="260"/>
                    <a:pt x="112" y="186"/>
                    <a:pt x="187" y="186"/>
                  </a:cubicBezTo>
                  <a:cubicBezTo>
                    <a:pt x="1323" y="186"/>
                    <a:pt x="1323" y="186"/>
                    <a:pt x="1323" y="186"/>
                  </a:cubicBezTo>
                  <a:cubicBezTo>
                    <a:pt x="1397" y="186"/>
                    <a:pt x="1472" y="260"/>
                    <a:pt x="1472" y="335"/>
                  </a:cubicBezTo>
                  <a:cubicBezTo>
                    <a:pt x="1472" y="689"/>
                    <a:pt x="1472" y="689"/>
                    <a:pt x="1472" y="689"/>
                  </a:cubicBezTo>
                  <a:cubicBezTo>
                    <a:pt x="1490" y="651"/>
                    <a:pt x="1490" y="633"/>
                    <a:pt x="1490" y="596"/>
                  </a:cubicBezTo>
                  <a:cubicBezTo>
                    <a:pt x="1490" y="149"/>
                    <a:pt x="1490" y="149"/>
                    <a:pt x="1490" y="149"/>
                  </a:cubicBezTo>
                  <a:cubicBezTo>
                    <a:pt x="1490" y="74"/>
                    <a:pt x="1434" y="0"/>
                    <a:pt x="1341" y="0"/>
                  </a:cubicBezTo>
                </a:path>
              </a:pathLst>
            </a:custGeom>
            <a:solidFill>
              <a:srgbClr val="2A384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Freeform: Shape 280"/>
            <p:cNvSpPr>
              <a:spLocks/>
            </p:cNvSpPr>
            <p:nvPr/>
          </p:nvSpPr>
          <p:spPr bwMode="auto">
            <a:xfrm>
              <a:off x="7083425" y="2257425"/>
              <a:ext cx="1092200" cy="750888"/>
            </a:xfrm>
            <a:custGeom>
              <a:avLst/>
              <a:gdLst>
                <a:gd name="T0" fmla="*/ 3035 w 3036"/>
                <a:gd name="T1" fmla="*/ 1936 h 2085"/>
                <a:gd name="T2" fmla="*/ 3035 w 3036"/>
                <a:gd name="T3" fmla="*/ 1936 h 2085"/>
                <a:gd name="T4" fmla="*/ 2886 w 3036"/>
                <a:gd name="T5" fmla="*/ 2084 h 2085"/>
                <a:gd name="T6" fmla="*/ 167 w 3036"/>
                <a:gd name="T7" fmla="*/ 2084 h 2085"/>
                <a:gd name="T8" fmla="*/ 0 w 3036"/>
                <a:gd name="T9" fmla="*/ 1936 h 2085"/>
                <a:gd name="T10" fmla="*/ 0 w 3036"/>
                <a:gd name="T11" fmla="*/ 149 h 2085"/>
                <a:gd name="T12" fmla="*/ 167 w 3036"/>
                <a:gd name="T13" fmla="*/ 0 h 2085"/>
                <a:gd name="T14" fmla="*/ 2886 w 3036"/>
                <a:gd name="T15" fmla="*/ 0 h 2085"/>
                <a:gd name="T16" fmla="*/ 3035 w 3036"/>
                <a:gd name="T17" fmla="*/ 149 h 2085"/>
                <a:gd name="T18" fmla="*/ 3035 w 3036"/>
                <a:gd name="T19" fmla="*/ 1936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36" h="2085">
                  <a:moveTo>
                    <a:pt x="3035" y="1936"/>
                  </a:moveTo>
                  <a:lnTo>
                    <a:pt x="3035" y="1936"/>
                  </a:lnTo>
                  <a:cubicBezTo>
                    <a:pt x="3035" y="2029"/>
                    <a:pt x="2979" y="2084"/>
                    <a:pt x="2886" y="2084"/>
                  </a:cubicBezTo>
                  <a:cubicBezTo>
                    <a:pt x="167" y="2084"/>
                    <a:pt x="167" y="2084"/>
                    <a:pt x="167" y="2084"/>
                  </a:cubicBezTo>
                  <a:cubicBezTo>
                    <a:pt x="74" y="2084"/>
                    <a:pt x="0" y="2029"/>
                    <a:pt x="0" y="1936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4"/>
                    <a:pt x="74" y="0"/>
                    <a:pt x="167" y="0"/>
                  </a:cubicBezTo>
                  <a:cubicBezTo>
                    <a:pt x="2886" y="0"/>
                    <a:pt x="2886" y="0"/>
                    <a:pt x="2886" y="0"/>
                  </a:cubicBezTo>
                  <a:cubicBezTo>
                    <a:pt x="2979" y="0"/>
                    <a:pt x="3035" y="74"/>
                    <a:pt x="3035" y="149"/>
                  </a:cubicBezTo>
                  <a:cubicBezTo>
                    <a:pt x="3035" y="1936"/>
                    <a:pt x="3035" y="1936"/>
                    <a:pt x="3035" y="1936"/>
                  </a:cubicBez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Freeform: Shape 281"/>
            <p:cNvSpPr>
              <a:spLocks/>
            </p:cNvSpPr>
            <p:nvPr/>
          </p:nvSpPr>
          <p:spPr bwMode="auto">
            <a:xfrm>
              <a:off x="7083425" y="2257425"/>
              <a:ext cx="1092200" cy="382588"/>
            </a:xfrm>
            <a:custGeom>
              <a:avLst/>
              <a:gdLst>
                <a:gd name="T0" fmla="*/ 3035 w 3036"/>
                <a:gd name="T1" fmla="*/ 1061 h 1062"/>
                <a:gd name="T2" fmla="*/ 3035 w 3036"/>
                <a:gd name="T3" fmla="*/ 1061 h 1062"/>
                <a:gd name="T4" fmla="*/ 3035 w 3036"/>
                <a:gd name="T5" fmla="*/ 149 h 1062"/>
                <a:gd name="T6" fmla="*/ 2886 w 3036"/>
                <a:gd name="T7" fmla="*/ 0 h 1062"/>
                <a:gd name="T8" fmla="*/ 167 w 3036"/>
                <a:gd name="T9" fmla="*/ 0 h 1062"/>
                <a:gd name="T10" fmla="*/ 0 w 3036"/>
                <a:gd name="T11" fmla="*/ 149 h 1062"/>
                <a:gd name="T12" fmla="*/ 0 w 3036"/>
                <a:gd name="T13" fmla="*/ 1061 h 1062"/>
                <a:gd name="T14" fmla="*/ 3035 w 3036"/>
                <a:gd name="T15" fmla="*/ 1061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6" h="1062">
                  <a:moveTo>
                    <a:pt x="3035" y="1061"/>
                  </a:moveTo>
                  <a:lnTo>
                    <a:pt x="3035" y="1061"/>
                  </a:ln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74" y="0"/>
                    <a:pt x="0" y="74"/>
                    <a:pt x="0" y="149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3035" y="1061"/>
                    <a:pt x="3035" y="1061"/>
                    <a:pt x="3035" y="1061"/>
                  </a:cubicBezTo>
                </a:path>
              </a:pathLst>
            </a:custGeom>
            <a:solidFill>
              <a:srgbClr val="2A384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Freeform: Shape 282"/>
            <p:cNvSpPr>
              <a:spLocks/>
            </p:cNvSpPr>
            <p:nvPr/>
          </p:nvSpPr>
          <p:spPr bwMode="auto">
            <a:xfrm>
              <a:off x="7083425" y="2257425"/>
              <a:ext cx="1092200" cy="355600"/>
            </a:xfrm>
            <a:custGeom>
              <a:avLst/>
              <a:gdLst>
                <a:gd name="T0" fmla="*/ 3035 w 3036"/>
                <a:gd name="T1" fmla="*/ 986 h 987"/>
                <a:gd name="T2" fmla="*/ 3035 w 3036"/>
                <a:gd name="T3" fmla="*/ 986 h 987"/>
                <a:gd name="T4" fmla="*/ 3035 w 3036"/>
                <a:gd name="T5" fmla="*/ 149 h 987"/>
                <a:gd name="T6" fmla="*/ 2886 w 3036"/>
                <a:gd name="T7" fmla="*/ 0 h 987"/>
                <a:gd name="T8" fmla="*/ 167 w 3036"/>
                <a:gd name="T9" fmla="*/ 0 h 987"/>
                <a:gd name="T10" fmla="*/ 0 w 3036"/>
                <a:gd name="T11" fmla="*/ 149 h 987"/>
                <a:gd name="T12" fmla="*/ 0 w 3036"/>
                <a:gd name="T13" fmla="*/ 986 h 987"/>
                <a:gd name="T14" fmla="*/ 3035 w 3036"/>
                <a:gd name="T15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6" h="987">
                  <a:moveTo>
                    <a:pt x="3035" y="986"/>
                  </a:moveTo>
                  <a:lnTo>
                    <a:pt x="3035" y="986"/>
                  </a:ln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74" y="0"/>
                    <a:pt x="0" y="74"/>
                    <a:pt x="0" y="149"/>
                  </a:cubicBezTo>
                  <a:cubicBezTo>
                    <a:pt x="0" y="986"/>
                    <a:pt x="0" y="986"/>
                    <a:pt x="0" y="986"/>
                  </a:cubicBezTo>
                  <a:cubicBezTo>
                    <a:pt x="3035" y="986"/>
                    <a:pt x="3035" y="986"/>
                    <a:pt x="3035" y="986"/>
                  </a:cubicBez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Freeform: Shape 283"/>
            <p:cNvSpPr>
              <a:spLocks/>
            </p:cNvSpPr>
            <p:nvPr/>
          </p:nvSpPr>
          <p:spPr bwMode="auto">
            <a:xfrm>
              <a:off x="7499350" y="2638425"/>
              <a:ext cx="247650" cy="128588"/>
            </a:xfrm>
            <a:custGeom>
              <a:avLst/>
              <a:gdLst>
                <a:gd name="T0" fmla="*/ 0 w 690"/>
                <a:gd name="T1" fmla="*/ 0 h 355"/>
                <a:gd name="T2" fmla="*/ 0 w 690"/>
                <a:gd name="T3" fmla="*/ 0 h 355"/>
                <a:gd name="T4" fmla="*/ 0 w 690"/>
                <a:gd name="T5" fmla="*/ 18 h 355"/>
                <a:gd name="T6" fmla="*/ 354 w 690"/>
                <a:gd name="T7" fmla="*/ 354 h 355"/>
                <a:gd name="T8" fmla="*/ 689 w 690"/>
                <a:gd name="T9" fmla="*/ 18 h 355"/>
                <a:gd name="T10" fmla="*/ 689 w 690"/>
                <a:gd name="T11" fmla="*/ 0 h 355"/>
                <a:gd name="T12" fmla="*/ 0 w 690"/>
                <a:gd name="T1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355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cubicBezTo>
                    <a:pt x="0" y="205"/>
                    <a:pt x="168" y="354"/>
                    <a:pt x="354" y="354"/>
                  </a:cubicBezTo>
                  <a:cubicBezTo>
                    <a:pt x="541" y="354"/>
                    <a:pt x="689" y="205"/>
                    <a:pt x="689" y="18"/>
                  </a:cubicBezTo>
                  <a:lnTo>
                    <a:pt x="689" y="0"/>
                  </a:ln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Freeform: Shape 284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242 h 243"/>
                <a:gd name="T2" fmla="*/ 0 w 765"/>
                <a:gd name="T3" fmla="*/ 242 h 243"/>
                <a:gd name="T4" fmla="*/ 0 w 765"/>
                <a:gd name="T5" fmla="*/ 0 h 243"/>
                <a:gd name="T6" fmla="*/ 764 w 765"/>
                <a:gd name="T7" fmla="*/ 0 h 243"/>
                <a:gd name="T8" fmla="*/ 764 w 765"/>
                <a:gd name="T9" fmla="*/ 24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243">
                  <a:moveTo>
                    <a:pt x="764" y="242"/>
                  </a:moveTo>
                  <a:lnTo>
                    <a:pt x="0" y="242"/>
                  </a:lnTo>
                  <a:lnTo>
                    <a:pt x="0" y="0"/>
                  </a:lnTo>
                  <a:lnTo>
                    <a:pt x="764" y="0"/>
                  </a:lnTo>
                  <a:lnTo>
                    <a:pt x="764" y="242"/>
                  </a:lnTo>
                </a:path>
              </a:pathLst>
            </a:custGeom>
            <a:solidFill>
              <a:srgbClr val="FECD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Freeform: Shape 285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242 h 243"/>
                <a:gd name="T2" fmla="*/ 0 w 765"/>
                <a:gd name="T3" fmla="*/ 242 h 243"/>
                <a:gd name="T4" fmla="*/ 0 w 765"/>
                <a:gd name="T5" fmla="*/ 0 h 243"/>
                <a:gd name="T6" fmla="*/ 764 w 765"/>
                <a:gd name="T7" fmla="*/ 0 h 243"/>
                <a:gd name="T8" fmla="*/ 764 w 765"/>
                <a:gd name="T9" fmla="*/ 24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243">
                  <a:moveTo>
                    <a:pt x="764" y="242"/>
                  </a:moveTo>
                  <a:lnTo>
                    <a:pt x="0" y="242"/>
                  </a:lnTo>
                  <a:lnTo>
                    <a:pt x="0" y="0"/>
                  </a:lnTo>
                  <a:lnTo>
                    <a:pt x="764" y="0"/>
                  </a:lnTo>
                  <a:lnTo>
                    <a:pt x="764" y="242"/>
                  </a:lnTo>
                </a:path>
              </a:pathLst>
            </a:custGeom>
            <a:solidFill>
              <a:srgbClr val="FECD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Freeform: Shape 286"/>
            <p:cNvSpPr>
              <a:spLocks/>
            </p:cNvSpPr>
            <p:nvPr/>
          </p:nvSpPr>
          <p:spPr bwMode="auto">
            <a:xfrm>
              <a:off x="7083425" y="2900363"/>
              <a:ext cx="114300" cy="107950"/>
            </a:xfrm>
            <a:custGeom>
              <a:avLst/>
              <a:gdLst>
                <a:gd name="T0" fmla="*/ 0 w 317"/>
                <a:gd name="T1" fmla="*/ 0 h 298"/>
                <a:gd name="T2" fmla="*/ 0 w 317"/>
                <a:gd name="T3" fmla="*/ 0 h 298"/>
                <a:gd name="T4" fmla="*/ 0 w 317"/>
                <a:gd name="T5" fmla="*/ 149 h 298"/>
                <a:gd name="T6" fmla="*/ 167 w 317"/>
                <a:gd name="T7" fmla="*/ 297 h 298"/>
                <a:gd name="T8" fmla="*/ 316 w 317"/>
                <a:gd name="T9" fmla="*/ 297 h 298"/>
                <a:gd name="T10" fmla="*/ 0 w 317"/>
                <a:gd name="T1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298">
                  <a:moveTo>
                    <a:pt x="0" y="0"/>
                  </a:moveTo>
                  <a:lnTo>
                    <a:pt x="0" y="0"/>
                  </a:lnTo>
                  <a:cubicBezTo>
                    <a:pt x="0" y="149"/>
                    <a:pt x="0" y="149"/>
                    <a:pt x="0" y="149"/>
                  </a:cubicBezTo>
                  <a:cubicBezTo>
                    <a:pt x="0" y="242"/>
                    <a:pt x="74" y="297"/>
                    <a:pt x="167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223" y="205"/>
                    <a:pt x="111" y="93"/>
                    <a:pt x="0" y="0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Freeform: Shape 287"/>
            <p:cNvSpPr>
              <a:spLocks/>
            </p:cNvSpPr>
            <p:nvPr/>
          </p:nvSpPr>
          <p:spPr bwMode="auto">
            <a:xfrm>
              <a:off x="8056563" y="2887663"/>
              <a:ext cx="120650" cy="120650"/>
            </a:xfrm>
            <a:custGeom>
              <a:avLst/>
              <a:gdLst>
                <a:gd name="T0" fmla="*/ 0 w 336"/>
                <a:gd name="T1" fmla="*/ 334 h 335"/>
                <a:gd name="T2" fmla="*/ 0 w 336"/>
                <a:gd name="T3" fmla="*/ 334 h 335"/>
                <a:gd name="T4" fmla="*/ 186 w 336"/>
                <a:gd name="T5" fmla="*/ 334 h 335"/>
                <a:gd name="T6" fmla="*/ 335 w 336"/>
                <a:gd name="T7" fmla="*/ 186 h 335"/>
                <a:gd name="T8" fmla="*/ 335 w 336"/>
                <a:gd name="T9" fmla="*/ 0 h 335"/>
                <a:gd name="T10" fmla="*/ 0 w 336"/>
                <a:gd name="T11" fmla="*/ 33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35">
                  <a:moveTo>
                    <a:pt x="0" y="334"/>
                  </a:moveTo>
                  <a:lnTo>
                    <a:pt x="0" y="334"/>
                  </a:lnTo>
                  <a:cubicBezTo>
                    <a:pt x="186" y="334"/>
                    <a:pt x="186" y="334"/>
                    <a:pt x="186" y="334"/>
                  </a:cubicBezTo>
                  <a:cubicBezTo>
                    <a:pt x="279" y="334"/>
                    <a:pt x="335" y="279"/>
                    <a:pt x="335" y="186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0" y="334"/>
                    <a:pt x="0" y="334"/>
                    <a:pt x="0" y="334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Freeform: Shape 288"/>
            <p:cNvSpPr>
              <a:spLocks/>
            </p:cNvSpPr>
            <p:nvPr/>
          </p:nvSpPr>
          <p:spPr bwMode="auto">
            <a:xfrm>
              <a:off x="6540500" y="1935163"/>
              <a:ext cx="817563" cy="1019175"/>
            </a:xfrm>
            <a:custGeom>
              <a:avLst/>
              <a:gdLst>
                <a:gd name="T0" fmla="*/ 0 w 2272"/>
                <a:gd name="T1" fmla="*/ 2346 h 2831"/>
                <a:gd name="T2" fmla="*/ 1508 w 2272"/>
                <a:gd name="T3" fmla="*/ 2830 h 2831"/>
                <a:gd name="T4" fmla="*/ 1508 w 2272"/>
                <a:gd name="T5" fmla="*/ 2830 h 2831"/>
                <a:gd name="T6" fmla="*/ 0 w 2272"/>
                <a:gd name="T7" fmla="*/ 2346 h 2831"/>
                <a:gd name="T8" fmla="*/ 651 w 2272"/>
                <a:gd name="T9" fmla="*/ 968 h 2831"/>
                <a:gd name="T10" fmla="*/ 689 w 2272"/>
                <a:gd name="T11" fmla="*/ 1024 h 2831"/>
                <a:gd name="T12" fmla="*/ 689 w 2272"/>
                <a:gd name="T13" fmla="*/ 1024 h 2831"/>
                <a:gd name="T14" fmla="*/ 651 w 2272"/>
                <a:gd name="T15" fmla="*/ 968 h 2831"/>
                <a:gd name="T16" fmla="*/ 1824 w 2272"/>
                <a:gd name="T17" fmla="*/ 0 h 2831"/>
                <a:gd name="T18" fmla="*/ 521 w 2272"/>
                <a:gd name="T19" fmla="*/ 689 h 2831"/>
                <a:gd name="T20" fmla="*/ 1824 w 2272"/>
                <a:gd name="T21" fmla="*/ 0 h 2831"/>
                <a:gd name="T22" fmla="*/ 2271 w 2272"/>
                <a:gd name="T23" fmla="*/ 875 h 2831"/>
                <a:gd name="T24" fmla="*/ 2271 w 2272"/>
                <a:gd name="T25" fmla="*/ 875 h 2831"/>
                <a:gd name="T26" fmla="*/ 1824 w 2272"/>
                <a:gd name="T27" fmla="*/ 0 h 2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2" h="2831">
                  <a:moveTo>
                    <a:pt x="0" y="2346"/>
                  </a:moveTo>
                  <a:lnTo>
                    <a:pt x="1508" y="2830"/>
                  </a:lnTo>
                  <a:lnTo>
                    <a:pt x="1508" y="2830"/>
                  </a:lnTo>
                  <a:lnTo>
                    <a:pt x="0" y="2346"/>
                  </a:lnTo>
                  <a:close/>
                  <a:moveTo>
                    <a:pt x="651" y="968"/>
                  </a:moveTo>
                  <a:lnTo>
                    <a:pt x="689" y="1024"/>
                  </a:lnTo>
                  <a:lnTo>
                    <a:pt x="689" y="1024"/>
                  </a:lnTo>
                  <a:lnTo>
                    <a:pt x="651" y="968"/>
                  </a:lnTo>
                  <a:close/>
                  <a:moveTo>
                    <a:pt x="1824" y="0"/>
                  </a:moveTo>
                  <a:lnTo>
                    <a:pt x="521" y="689"/>
                  </a:lnTo>
                  <a:lnTo>
                    <a:pt x="1824" y="0"/>
                  </a:lnTo>
                  <a:lnTo>
                    <a:pt x="2271" y="875"/>
                  </a:lnTo>
                  <a:lnTo>
                    <a:pt x="2271" y="875"/>
                  </a:lnTo>
                  <a:lnTo>
                    <a:pt x="1824" y="0"/>
                  </a:lnTo>
                  <a:close/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Freeform: Shape 289"/>
            <p:cNvSpPr>
              <a:spLocks/>
            </p:cNvSpPr>
            <p:nvPr/>
          </p:nvSpPr>
          <p:spPr bwMode="auto">
            <a:xfrm>
              <a:off x="6540500" y="2779713"/>
              <a:ext cx="542925" cy="174625"/>
            </a:xfrm>
            <a:custGeom>
              <a:avLst/>
              <a:gdLst>
                <a:gd name="T0" fmla="*/ 0 w 1509"/>
                <a:gd name="T1" fmla="*/ 0 h 485"/>
                <a:gd name="T2" fmla="*/ 1508 w 1509"/>
                <a:gd name="T3" fmla="*/ 484 h 485"/>
                <a:gd name="T4" fmla="*/ 1508 w 1509"/>
                <a:gd name="T5" fmla="*/ 484 h 485"/>
                <a:gd name="T6" fmla="*/ 0 w 1509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9" h="485">
                  <a:moveTo>
                    <a:pt x="0" y="0"/>
                  </a:moveTo>
                  <a:lnTo>
                    <a:pt x="1508" y="484"/>
                  </a:lnTo>
                  <a:lnTo>
                    <a:pt x="1508" y="484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Freeform: Shape 290"/>
            <p:cNvSpPr>
              <a:spLocks/>
            </p:cNvSpPr>
            <p:nvPr/>
          </p:nvSpPr>
          <p:spPr bwMode="auto">
            <a:xfrm>
              <a:off x="6775450" y="2284413"/>
              <a:ext cx="14288" cy="20637"/>
            </a:xfrm>
            <a:custGeom>
              <a:avLst/>
              <a:gdLst>
                <a:gd name="T0" fmla="*/ 0 w 39"/>
                <a:gd name="T1" fmla="*/ 0 h 57"/>
                <a:gd name="T2" fmla="*/ 38 w 39"/>
                <a:gd name="T3" fmla="*/ 56 h 57"/>
                <a:gd name="T4" fmla="*/ 38 w 39"/>
                <a:gd name="T5" fmla="*/ 56 h 57"/>
                <a:gd name="T6" fmla="*/ 0 w 39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7">
                  <a:moveTo>
                    <a:pt x="0" y="0"/>
                  </a:moveTo>
                  <a:lnTo>
                    <a:pt x="38" y="56"/>
                  </a:lnTo>
                  <a:lnTo>
                    <a:pt x="38" y="56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Freeform: Shape 291"/>
            <p:cNvSpPr>
              <a:spLocks/>
            </p:cNvSpPr>
            <p:nvPr/>
          </p:nvSpPr>
          <p:spPr bwMode="auto">
            <a:xfrm>
              <a:off x="6729413" y="1935163"/>
              <a:ext cx="630237" cy="315912"/>
            </a:xfrm>
            <a:custGeom>
              <a:avLst/>
              <a:gdLst>
                <a:gd name="T0" fmla="*/ 1303 w 1751"/>
                <a:gd name="T1" fmla="*/ 0 h 876"/>
                <a:gd name="T2" fmla="*/ 0 w 1751"/>
                <a:gd name="T3" fmla="*/ 689 h 876"/>
                <a:gd name="T4" fmla="*/ 1303 w 1751"/>
                <a:gd name="T5" fmla="*/ 0 h 876"/>
                <a:gd name="T6" fmla="*/ 1750 w 1751"/>
                <a:gd name="T7" fmla="*/ 875 h 876"/>
                <a:gd name="T8" fmla="*/ 1750 w 1751"/>
                <a:gd name="T9" fmla="*/ 875 h 876"/>
                <a:gd name="T10" fmla="*/ 1303 w 1751"/>
                <a:gd name="T11" fmla="*/ 0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1" h="876">
                  <a:moveTo>
                    <a:pt x="1303" y="0"/>
                  </a:moveTo>
                  <a:lnTo>
                    <a:pt x="0" y="689"/>
                  </a:lnTo>
                  <a:lnTo>
                    <a:pt x="1303" y="0"/>
                  </a:lnTo>
                  <a:lnTo>
                    <a:pt x="1750" y="875"/>
                  </a:lnTo>
                  <a:lnTo>
                    <a:pt x="1750" y="875"/>
                  </a:lnTo>
                  <a:lnTo>
                    <a:pt x="1303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Freeform: Shape 292"/>
            <p:cNvSpPr>
              <a:spLocks/>
            </p:cNvSpPr>
            <p:nvPr/>
          </p:nvSpPr>
          <p:spPr bwMode="auto">
            <a:xfrm>
              <a:off x="6540500" y="2278063"/>
              <a:ext cx="542925" cy="677862"/>
            </a:xfrm>
            <a:custGeom>
              <a:avLst/>
              <a:gdLst>
                <a:gd name="T0" fmla="*/ 912 w 1509"/>
                <a:gd name="T1" fmla="*/ 1526 h 1881"/>
                <a:gd name="T2" fmla="*/ 614 w 1509"/>
                <a:gd name="T3" fmla="*/ 1043 h 1881"/>
                <a:gd name="T4" fmla="*/ 912 w 1509"/>
                <a:gd name="T5" fmla="*/ 1526 h 1881"/>
                <a:gd name="T6" fmla="*/ 428 w 1509"/>
                <a:gd name="T7" fmla="*/ 1210 h 1881"/>
                <a:gd name="T8" fmla="*/ 577 w 1509"/>
                <a:gd name="T9" fmla="*/ 353 h 1881"/>
                <a:gd name="T10" fmla="*/ 428 w 1509"/>
                <a:gd name="T11" fmla="*/ 1210 h 1881"/>
                <a:gd name="T12" fmla="*/ 447 w 1509"/>
                <a:gd name="T13" fmla="*/ 0 h 1881"/>
                <a:gd name="T14" fmla="*/ 1508 w 1509"/>
                <a:gd name="T15" fmla="*/ 1880 h 1881"/>
                <a:gd name="T16" fmla="*/ 1508 w 1509"/>
                <a:gd name="T17" fmla="*/ 1713 h 1881"/>
                <a:gd name="T18" fmla="*/ 1508 w 1509"/>
                <a:gd name="T19" fmla="*/ 1657 h 1881"/>
                <a:gd name="T20" fmla="*/ 1508 w 1509"/>
                <a:gd name="T21" fmla="*/ 1619 h 1881"/>
                <a:gd name="T22" fmla="*/ 1452 w 1509"/>
                <a:gd name="T23" fmla="*/ 1694 h 1881"/>
                <a:gd name="T24" fmla="*/ 1452 w 1509"/>
                <a:gd name="T25" fmla="*/ 1526 h 1881"/>
                <a:gd name="T26" fmla="*/ 1359 w 1509"/>
                <a:gd name="T27" fmla="*/ 1657 h 1881"/>
                <a:gd name="T28" fmla="*/ 1396 w 1509"/>
                <a:gd name="T29" fmla="*/ 1396 h 1881"/>
                <a:gd name="T30" fmla="*/ 1266 w 1509"/>
                <a:gd name="T31" fmla="*/ 1638 h 1881"/>
                <a:gd name="T32" fmla="*/ 1341 w 1509"/>
                <a:gd name="T33" fmla="*/ 1284 h 1881"/>
                <a:gd name="T34" fmla="*/ 1192 w 1509"/>
                <a:gd name="T35" fmla="*/ 1601 h 1881"/>
                <a:gd name="T36" fmla="*/ 1266 w 1509"/>
                <a:gd name="T37" fmla="*/ 1172 h 1881"/>
                <a:gd name="T38" fmla="*/ 1005 w 1509"/>
                <a:gd name="T39" fmla="*/ 1545 h 1881"/>
                <a:gd name="T40" fmla="*/ 1154 w 1509"/>
                <a:gd name="T41" fmla="*/ 930 h 1881"/>
                <a:gd name="T42" fmla="*/ 1043 w 1509"/>
                <a:gd name="T43" fmla="*/ 1098 h 1881"/>
                <a:gd name="T44" fmla="*/ 1080 w 1509"/>
                <a:gd name="T45" fmla="*/ 819 h 1881"/>
                <a:gd name="T46" fmla="*/ 949 w 1509"/>
                <a:gd name="T47" fmla="*/ 1079 h 1881"/>
                <a:gd name="T48" fmla="*/ 1024 w 1509"/>
                <a:gd name="T49" fmla="*/ 689 h 1881"/>
                <a:gd name="T50" fmla="*/ 856 w 1509"/>
                <a:gd name="T51" fmla="*/ 1043 h 1881"/>
                <a:gd name="T52" fmla="*/ 968 w 1509"/>
                <a:gd name="T53" fmla="*/ 577 h 1881"/>
                <a:gd name="T54" fmla="*/ 782 w 1509"/>
                <a:gd name="T55" fmla="*/ 1023 h 1881"/>
                <a:gd name="T56" fmla="*/ 894 w 1509"/>
                <a:gd name="T57" fmla="*/ 465 h 1881"/>
                <a:gd name="T58" fmla="*/ 689 w 1509"/>
                <a:gd name="T59" fmla="*/ 986 h 1881"/>
                <a:gd name="T60" fmla="*/ 838 w 1509"/>
                <a:gd name="T61" fmla="*/ 353 h 1881"/>
                <a:gd name="T62" fmla="*/ 689 w 1509"/>
                <a:gd name="T63" fmla="*/ 74 h 1881"/>
                <a:gd name="T64" fmla="*/ 447 w 1509"/>
                <a:gd name="T65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9" h="1881">
                  <a:moveTo>
                    <a:pt x="912" y="1526"/>
                  </a:moveTo>
                  <a:lnTo>
                    <a:pt x="912" y="1526"/>
                  </a:lnTo>
                  <a:cubicBezTo>
                    <a:pt x="502" y="1396"/>
                    <a:pt x="502" y="1396"/>
                    <a:pt x="502" y="1396"/>
                  </a:cubicBezTo>
                  <a:cubicBezTo>
                    <a:pt x="614" y="1043"/>
                    <a:pt x="614" y="1043"/>
                    <a:pt x="614" y="1043"/>
                  </a:cubicBezTo>
                  <a:cubicBezTo>
                    <a:pt x="1024" y="1172"/>
                    <a:pt x="1024" y="1172"/>
                    <a:pt x="1024" y="1172"/>
                  </a:cubicBezTo>
                  <a:cubicBezTo>
                    <a:pt x="912" y="1526"/>
                    <a:pt x="912" y="1526"/>
                    <a:pt x="912" y="1526"/>
                  </a:cubicBezTo>
                  <a:lnTo>
                    <a:pt x="428" y="1210"/>
                  </a:lnTo>
                  <a:lnTo>
                    <a:pt x="428" y="1210"/>
                  </a:lnTo>
                  <a:cubicBezTo>
                    <a:pt x="316" y="1172"/>
                    <a:pt x="316" y="1172"/>
                    <a:pt x="316" y="1172"/>
                  </a:cubicBezTo>
                  <a:cubicBezTo>
                    <a:pt x="577" y="353"/>
                    <a:pt x="577" y="353"/>
                    <a:pt x="577" y="353"/>
                  </a:cubicBezTo>
                  <a:cubicBezTo>
                    <a:pt x="689" y="391"/>
                    <a:pt x="689" y="391"/>
                    <a:pt x="689" y="391"/>
                  </a:cubicBezTo>
                  <a:cubicBezTo>
                    <a:pt x="428" y="1210"/>
                    <a:pt x="428" y="1210"/>
                    <a:pt x="428" y="1210"/>
                  </a:cubicBezTo>
                  <a:lnTo>
                    <a:pt x="447" y="0"/>
                  </a:lnTo>
                  <a:lnTo>
                    <a:pt x="447" y="0"/>
                  </a:lnTo>
                  <a:cubicBezTo>
                    <a:pt x="0" y="1396"/>
                    <a:pt x="0" y="1396"/>
                    <a:pt x="0" y="1396"/>
                  </a:cubicBezTo>
                  <a:cubicBezTo>
                    <a:pt x="1508" y="1880"/>
                    <a:pt x="1508" y="1880"/>
                    <a:pt x="1508" y="1880"/>
                  </a:cubicBezTo>
                  <a:lnTo>
                    <a:pt x="1508" y="1880"/>
                  </a:lnTo>
                  <a:cubicBezTo>
                    <a:pt x="1508" y="1713"/>
                    <a:pt x="1508" y="1713"/>
                    <a:pt x="1508" y="1713"/>
                  </a:cubicBezTo>
                  <a:cubicBezTo>
                    <a:pt x="1508" y="1694"/>
                    <a:pt x="1508" y="1694"/>
                    <a:pt x="1508" y="1694"/>
                  </a:cubicBezTo>
                  <a:cubicBezTo>
                    <a:pt x="1508" y="1657"/>
                    <a:pt x="1508" y="1657"/>
                    <a:pt x="1508" y="1657"/>
                  </a:cubicBezTo>
                  <a:cubicBezTo>
                    <a:pt x="1508" y="1619"/>
                    <a:pt x="1508" y="1619"/>
                    <a:pt x="1508" y="1619"/>
                  </a:cubicBezTo>
                  <a:lnTo>
                    <a:pt x="1508" y="1619"/>
                  </a:lnTo>
                  <a:cubicBezTo>
                    <a:pt x="1490" y="1582"/>
                    <a:pt x="1490" y="1582"/>
                    <a:pt x="1490" y="1582"/>
                  </a:cubicBezTo>
                  <a:cubicBezTo>
                    <a:pt x="1452" y="1694"/>
                    <a:pt x="1452" y="1694"/>
                    <a:pt x="1452" y="1694"/>
                  </a:cubicBezTo>
                  <a:cubicBezTo>
                    <a:pt x="1415" y="1675"/>
                    <a:pt x="1415" y="1675"/>
                    <a:pt x="1415" y="1675"/>
                  </a:cubicBezTo>
                  <a:cubicBezTo>
                    <a:pt x="1452" y="1526"/>
                    <a:pt x="1452" y="1526"/>
                    <a:pt x="1452" y="1526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359" y="1657"/>
                    <a:pt x="1359" y="1657"/>
                    <a:pt x="1359" y="1657"/>
                  </a:cubicBezTo>
                  <a:cubicBezTo>
                    <a:pt x="1322" y="1638"/>
                    <a:pt x="1322" y="1638"/>
                    <a:pt x="1322" y="1638"/>
                  </a:cubicBezTo>
                  <a:cubicBezTo>
                    <a:pt x="1396" y="1396"/>
                    <a:pt x="1396" y="1396"/>
                    <a:pt x="1396" y="1396"/>
                  </a:cubicBezTo>
                  <a:cubicBezTo>
                    <a:pt x="1359" y="1340"/>
                    <a:pt x="1359" y="1340"/>
                    <a:pt x="1359" y="1340"/>
                  </a:cubicBezTo>
                  <a:cubicBezTo>
                    <a:pt x="1266" y="1638"/>
                    <a:pt x="1266" y="1638"/>
                    <a:pt x="1266" y="1638"/>
                  </a:cubicBezTo>
                  <a:cubicBezTo>
                    <a:pt x="1229" y="1619"/>
                    <a:pt x="1229" y="1619"/>
                    <a:pt x="1229" y="1619"/>
                  </a:cubicBezTo>
                  <a:cubicBezTo>
                    <a:pt x="1341" y="1284"/>
                    <a:pt x="1341" y="1284"/>
                    <a:pt x="1341" y="1284"/>
                  </a:cubicBezTo>
                  <a:cubicBezTo>
                    <a:pt x="1303" y="1228"/>
                    <a:pt x="1303" y="1228"/>
                    <a:pt x="1303" y="1228"/>
                  </a:cubicBezTo>
                  <a:cubicBezTo>
                    <a:pt x="1192" y="1601"/>
                    <a:pt x="1192" y="1601"/>
                    <a:pt x="1192" y="1601"/>
                  </a:cubicBezTo>
                  <a:cubicBezTo>
                    <a:pt x="1136" y="1582"/>
                    <a:pt x="1136" y="1582"/>
                    <a:pt x="1136" y="1582"/>
                  </a:cubicBezTo>
                  <a:cubicBezTo>
                    <a:pt x="1266" y="1172"/>
                    <a:pt x="1266" y="1172"/>
                    <a:pt x="1266" y="1172"/>
                  </a:cubicBezTo>
                  <a:cubicBezTo>
                    <a:pt x="1173" y="986"/>
                    <a:pt x="1173" y="986"/>
                    <a:pt x="1173" y="986"/>
                  </a:cubicBezTo>
                  <a:cubicBezTo>
                    <a:pt x="1005" y="1545"/>
                    <a:pt x="1005" y="1545"/>
                    <a:pt x="1005" y="1545"/>
                  </a:cubicBezTo>
                  <a:cubicBezTo>
                    <a:pt x="949" y="1526"/>
                    <a:pt x="949" y="1526"/>
                    <a:pt x="949" y="1526"/>
                  </a:cubicBezTo>
                  <a:cubicBezTo>
                    <a:pt x="1154" y="930"/>
                    <a:pt x="1154" y="930"/>
                    <a:pt x="1154" y="930"/>
                  </a:cubicBezTo>
                  <a:cubicBezTo>
                    <a:pt x="1117" y="874"/>
                    <a:pt x="1117" y="874"/>
                    <a:pt x="1117" y="874"/>
                  </a:cubicBezTo>
                  <a:cubicBezTo>
                    <a:pt x="1043" y="1098"/>
                    <a:pt x="1043" y="1098"/>
                    <a:pt x="1043" y="1098"/>
                  </a:cubicBezTo>
                  <a:cubicBezTo>
                    <a:pt x="1005" y="1079"/>
                    <a:pt x="1005" y="1079"/>
                    <a:pt x="1005" y="1079"/>
                  </a:cubicBezTo>
                  <a:cubicBezTo>
                    <a:pt x="1080" y="819"/>
                    <a:pt x="1080" y="819"/>
                    <a:pt x="1080" y="819"/>
                  </a:cubicBezTo>
                  <a:cubicBezTo>
                    <a:pt x="1061" y="763"/>
                    <a:pt x="1061" y="763"/>
                    <a:pt x="1061" y="763"/>
                  </a:cubicBezTo>
                  <a:cubicBezTo>
                    <a:pt x="949" y="1079"/>
                    <a:pt x="949" y="1079"/>
                    <a:pt x="949" y="1079"/>
                  </a:cubicBezTo>
                  <a:cubicBezTo>
                    <a:pt x="912" y="1061"/>
                    <a:pt x="912" y="1061"/>
                    <a:pt x="912" y="1061"/>
                  </a:cubicBezTo>
                  <a:cubicBezTo>
                    <a:pt x="1024" y="689"/>
                    <a:pt x="1024" y="689"/>
                    <a:pt x="1024" y="689"/>
                  </a:cubicBezTo>
                  <a:cubicBezTo>
                    <a:pt x="987" y="633"/>
                    <a:pt x="987" y="633"/>
                    <a:pt x="987" y="633"/>
                  </a:cubicBezTo>
                  <a:cubicBezTo>
                    <a:pt x="856" y="1043"/>
                    <a:pt x="856" y="1043"/>
                    <a:pt x="856" y="1043"/>
                  </a:cubicBezTo>
                  <a:cubicBezTo>
                    <a:pt x="819" y="1023"/>
                    <a:pt x="819" y="1023"/>
                    <a:pt x="819" y="1023"/>
                  </a:cubicBezTo>
                  <a:cubicBezTo>
                    <a:pt x="968" y="577"/>
                    <a:pt x="968" y="577"/>
                    <a:pt x="968" y="577"/>
                  </a:cubicBezTo>
                  <a:cubicBezTo>
                    <a:pt x="931" y="521"/>
                    <a:pt x="931" y="521"/>
                    <a:pt x="931" y="521"/>
                  </a:cubicBezTo>
                  <a:cubicBezTo>
                    <a:pt x="782" y="1023"/>
                    <a:pt x="782" y="1023"/>
                    <a:pt x="782" y="1023"/>
                  </a:cubicBezTo>
                  <a:cubicBezTo>
                    <a:pt x="726" y="1005"/>
                    <a:pt x="726" y="1005"/>
                    <a:pt x="726" y="1005"/>
                  </a:cubicBezTo>
                  <a:cubicBezTo>
                    <a:pt x="894" y="465"/>
                    <a:pt x="894" y="465"/>
                    <a:pt x="894" y="465"/>
                  </a:cubicBezTo>
                  <a:cubicBezTo>
                    <a:pt x="875" y="409"/>
                    <a:pt x="875" y="409"/>
                    <a:pt x="875" y="409"/>
                  </a:cubicBezTo>
                  <a:cubicBezTo>
                    <a:pt x="689" y="986"/>
                    <a:pt x="689" y="986"/>
                    <a:pt x="689" y="986"/>
                  </a:cubicBezTo>
                  <a:cubicBezTo>
                    <a:pt x="633" y="968"/>
                    <a:pt x="633" y="968"/>
                    <a:pt x="633" y="968"/>
                  </a:cubicBezTo>
                  <a:cubicBezTo>
                    <a:pt x="838" y="353"/>
                    <a:pt x="838" y="353"/>
                    <a:pt x="838" y="353"/>
                  </a:cubicBezTo>
                  <a:cubicBezTo>
                    <a:pt x="689" y="74"/>
                    <a:pt x="689" y="74"/>
                    <a:pt x="689" y="74"/>
                  </a:cubicBezTo>
                  <a:lnTo>
                    <a:pt x="689" y="74"/>
                  </a:lnTo>
                  <a:lnTo>
                    <a:pt x="689" y="74"/>
                  </a:lnTo>
                  <a:cubicBezTo>
                    <a:pt x="447" y="0"/>
                    <a:pt x="447" y="0"/>
                    <a:pt x="447" y="0"/>
                  </a:cubicBezTo>
                  <a:lnTo>
                    <a:pt x="912" y="1526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Freeform: Shape 293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261 w 374"/>
                <a:gd name="T1" fmla="*/ 0 h 858"/>
                <a:gd name="T2" fmla="*/ 0 w 374"/>
                <a:gd name="T3" fmla="*/ 819 h 858"/>
                <a:gd name="T4" fmla="*/ 112 w 374"/>
                <a:gd name="T5" fmla="*/ 857 h 858"/>
                <a:gd name="T6" fmla="*/ 373 w 374"/>
                <a:gd name="T7" fmla="*/ 38 h 858"/>
                <a:gd name="T8" fmla="*/ 261 w 374"/>
                <a:gd name="T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261" y="0"/>
                  </a:moveTo>
                  <a:lnTo>
                    <a:pt x="0" y="819"/>
                  </a:lnTo>
                  <a:lnTo>
                    <a:pt x="112" y="857"/>
                  </a:lnTo>
                  <a:lnTo>
                    <a:pt x="373" y="38"/>
                  </a:lnTo>
                  <a:lnTo>
                    <a:pt x="261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Freeform: Shape 294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261 w 374"/>
                <a:gd name="T1" fmla="*/ 0 h 858"/>
                <a:gd name="T2" fmla="*/ 0 w 374"/>
                <a:gd name="T3" fmla="*/ 819 h 858"/>
                <a:gd name="T4" fmla="*/ 112 w 374"/>
                <a:gd name="T5" fmla="*/ 857 h 858"/>
                <a:gd name="T6" fmla="*/ 373 w 374"/>
                <a:gd name="T7" fmla="*/ 38 h 858"/>
                <a:gd name="T8" fmla="*/ 261 w 374"/>
                <a:gd name="T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261" y="0"/>
                  </a:moveTo>
                  <a:lnTo>
                    <a:pt x="0" y="819"/>
                  </a:lnTo>
                  <a:lnTo>
                    <a:pt x="112" y="857"/>
                  </a:lnTo>
                  <a:lnTo>
                    <a:pt x="373" y="38"/>
                  </a:lnTo>
                  <a:lnTo>
                    <a:pt x="261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Freeform: Shape 295"/>
            <p:cNvSpPr>
              <a:spLocks/>
            </p:cNvSpPr>
            <p:nvPr/>
          </p:nvSpPr>
          <p:spPr bwMode="auto">
            <a:xfrm>
              <a:off x="6769100" y="2405063"/>
              <a:ext cx="87313" cy="228600"/>
            </a:xfrm>
            <a:custGeom>
              <a:avLst/>
              <a:gdLst>
                <a:gd name="T0" fmla="*/ 205 w 243"/>
                <a:gd name="T1" fmla="*/ 0 h 634"/>
                <a:gd name="T2" fmla="*/ 0 w 243"/>
                <a:gd name="T3" fmla="*/ 615 h 634"/>
                <a:gd name="T4" fmla="*/ 56 w 243"/>
                <a:gd name="T5" fmla="*/ 633 h 634"/>
                <a:gd name="T6" fmla="*/ 242 w 243"/>
                <a:gd name="T7" fmla="*/ 56 h 634"/>
                <a:gd name="T8" fmla="*/ 205 w 243"/>
                <a:gd name="T9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634">
                  <a:moveTo>
                    <a:pt x="205" y="0"/>
                  </a:moveTo>
                  <a:lnTo>
                    <a:pt x="0" y="615"/>
                  </a:lnTo>
                  <a:lnTo>
                    <a:pt x="56" y="633"/>
                  </a:lnTo>
                  <a:lnTo>
                    <a:pt x="242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Freeform: Shape 296"/>
            <p:cNvSpPr>
              <a:spLocks/>
            </p:cNvSpPr>
            <p:nvPr/>
          </p:nvSpPr>
          <p:spPr bwMode="auto">
            <a:xfrm>
              <a:off x="6769100" y="2405063"/>
              <a:ext cx="87313" cy="228600"/>
            </a:xfrm>
            <a:custGeom>
              <a:avLst/>
              <a:gdLst>
                <a:gd name="T0" fmla="*/ 205 w 243"/>
                <a:gd name="T1" fmla="*/ 0 h 634"/>
                <a:gd name="T2" fmla="*/ 0 w 243"/>
                <a:gd name="T3" fmla="*/ 615 h 634"/>
                <a:gd name="T4" fmla="*/ 56 w 243"/>
                <a:gd name="T5" fmla="*/ 633 h 634"/>
                <a:gd name="T6" fmla="*/ 242 w 243"/>
                <a:gd name="T7" fmla="*/ 56 h 634"/>
                <a:gd name="T8" fmla="*/ 205 w 243"/>
                <a:gd name="T9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634">
                  <a:moveTo>
                    <a:pt x="205" y="0"/>
                  </a:moveTo>
                  <a:lnTo>
                    <a:pt x="0" y="615"/>
                  </a:lnTo>
                  <a:lnTo>
                    <a:pt x="56" y="633"/>
                  </a:lnTo>
                  <a:lnTo>
                    <a:pt x="242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Freeform: Shape 297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112 w 523"/>
                <a:gd name="T1" fmla="*/ 0 h 484"/>
                <a:gd name="T2" fmla="*/ 0 w 523"/>
                <a:gd name="T3" fmla="*/ 353 h 484"/>
                <a:gd name="T4" fmla="*/ 410 w 523"/>
                <a:gd name="T5" fmla="*/ 483 h 484"/>
                <a:gd name="T6" fmla="*/ 522 w 523"/>
                <a:gd name="T7" fmla="*/ 129 h 484"/>
                <a:gd name="T8" fmla="*/ 112 w 523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112" y="0"/>
                  </a:moveTo>
                  <a:lnTo>
                    <a:pt x="0" y="353"/>
                  </a:lnTo>
                  <a:lnTo>
                    <a:pt x="410" y="483"/>
                  </a:lnTo>
                  <a:lnTo>
                    <a:pt x="522" y="129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Freeform: Shape 298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112 w 523"/>
                <a:gd name="T1" fmla="*/ 0 h 484"/>
                <a:gd name="T2" fmla="*/ 0 w 523"/>
                <a:gd name="T3" fmla="*/ 353 h 484"/>
                <a:gd name="T4" fmla="*/ 410 w 523"/>
                <a:gd name="T5" fmla="*/ 483 h 484"/>
                <a:gd name="T6" fmla="*/ 522 w 523"/>
                <a:gd name="T7" fmla="*/ 129 h 484"/>
                <a:gd name="T8" fmla="*/ 112 w 523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112" y="0"/>
                  </a:moveTo>
                  <a:lnTo>
                    <a:pt x="0" y="353"/>
                  </a:lnTo>
                  <a:lnTo>
                    <a:pt x="410" y="483"/>
                  </a:lnTo>
                  <a:lnTo>
                    <a:pt x="522" y="129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Freeform: Shape 299"/>
            <p:cNvSpPr>
              <a:spLocks/>
            </p:cNvSpPr>
            <p:nvPr/>
          </p:nvSpPr>
          <p:spPr bwMode="auto">
            <a:xfrm>
              <a:off x="6802438" y="2444750"/>
              <a:ext cx="74612" cy="201613"/>
            </a:xfrm>
            <a:custGeom>
              <a:avLst/>
              <a:gdLst>
                <a:gd name="T0" fmla="*/ 168 w 206"/>
                <a:gd name="T1" fmla="*/ 0 h 559"/>
                <a:gd name="T2" fmla="*/ 0 w 206"/>
                <a:gd name="T3" fmla="*/ 540 h 559"/>
                <a:gd name="T4" fmla="*/ 56 w 206"/>
                <a:gd name="T5" fmla="*/ 558 h 559"/>
                <a:gd name="T6" fmla="*/ 205 w 206"/>
                <a:gd name="T7" fmla="*/ 56 h 559"/>
                <a:gd name="T8" fmla="*/ 168 w 206"/>
                <a:gd name="T9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559">
                  <a:moveTo>
                    <a:pt x="168" y="0"/>
                  </a:moveTo>
                  <a:lnTo>
                    <a:pt x="0" y="540"/>
                  </a:lnTo>
                  <a:lnTo>
                    <a:pt x="56" y="558"/>
                  </a:lnTo>
                  <a:lnTo>
                    <a:pt x="205" y="56"/>
                  </a:lnTo>
                  <a:lnTo>
                    <a:pt x="168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Freeform: Shape 300"/>
            <p:cNvSpPr>
              <a:spLocks/>
            </p:cNvSpPr>
            <p:nvPr/>
          </p:nvSpPr>
          <p:spPr bwMode="auto">
            <a:xfrm>
              <a:off x="6802438" y="2444750"/>
              <a:ext cx="74612" cy="201613"/>
            </a:xfrm>
            <a:custGeom>
              <a:avLst/>
              <a:gdLst>
                <a:gd name="T0" fmla="*/ 168 w 206"/>
                <a:gd name="T1" fmla="*/ 0 h 559"/>
                <a:gd name="T2" fmla="*/ 0 w 206"/>
                <a:gd name="T3" fmla="*/ 540 h 559"/>
                <a:gd name="T4" fmla="*/ 56 w 206"/>
                <a:gd name="T5" fmla="*/ 558 h 559"/>
                <a:gd name="T6" fmla="*/ 205 w 206"/>
                <a:gd name="T7" fmla="*/ 56 h 559"/>
                <a:gd name="T8" fmla="*/ 168 w 206"/>
                <a:gd name="T9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559">
                  <a:moveTo>
                    <a:pt x="168" y="0"/>
                  </a:moveTo>
                  <a:lnTo>
                    <a:pt x="0" y="540"/>
                  </a:lnTo>
                  <a:lnTo>
                    <a:pt x="56" y="558"/>
                  </a:lnTo>
                  <a:lnTo>
                    <a:pt x="205" y="56"/>
                  </a:lnTo>
                  <a:lnTo>
                    <a:pt x="168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Freeform: Shape 301"/>
            <p:cNvSpPr>
              <a:spLocks/>
            </p:cNvSpPr>
            <p:nvPr/>
          </p:nvSpPr>
          <p:spPr bwMode="auto">
            <a:xfrm>
              <a:off x="6835775" y="2484438"/>
              <a:ext cx="60325" cy="168275"/>
            </a:xfrm>
            <a:custGeom>
              <a:avLst/>
              <a:gdLst>
                <a:gd name="T0" fmla="*/ 149 w 169"/>
                <a:gd name="T1" fmla="*/ 0 h 467"/>
                <a:gd name="T2" fmla="*/ 0 w 169"/>
                <a:gd name="T3" fmla="*/ 446 h 467"/>
                <a:gd name="T4" fmla="*/ 37 w 169"/>
                <a:gd name="T5" fmla="*/ 466 h 467"/>
                <a:gd name="T6" fmla="*/ 168 w 169"/>
                <a:gd name="T7" fmla="*/ 56 h 467"/>
                <a:gd name="T8" fmla="*/ 149 w 169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67">
                  <a:moveTo>
                    <a:pt x="149" y="0"/>
                  </a:moveTo>
                  <a:lnTo>
                    <a:pt x="0" y="446"/>
                  </a:lnTo>
                  <a:lnTo>
                    <a:pt x="37" y="466"/>
                  </a:lnTo>
                  <a:lnTo>
                    <a:pt x="168" y="56"/>
                  </a:lnTo>
                  <a:lnTo>
                    <a:pt x="149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Freeform: Shape 302"/>
            <p:cNvSpPr>
              <a:spLocks/>
            </p:cNvSpPr>
            <p:nvPr/>
          </p:nvSpPr>
          <p:spPr bwMode="auto">
            <a:xfrm>
              <a:off x="6835775" y="2484438"/>
              <a:ext cx="60325" cy="168275"/>
            </a:xfrm>
            <a:custGeom>
              <a:avLst/>
              <a:gdLst>
                <a:gd name="T0" fmla="*/ 149 w 169"/>
                <a:gd name="T1" fmla="*/ 0 h 467"/>
                <a:gd name="T2" fmla="*/ 0 w 169"/>
                <a:gd name="T3" fmla="*/ 446 h 467"/>
                <a:gd name="T4" fmla="*/ 37 w 169"/>
                <a:gd name="T5" fmla="*/ 466 h 467"/>
                <a:gd name="T6" fmla="*/ 168 w 169"/>
                <a:gd name="T7" fmla="*/ 56 h 467"/>
                <a:gd name="T8" fmla="*/ 149 w 169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67">
                  <a:moveTo>
                    <a:pt x="149" y="0"/>
                  </a:moveTo>
                  <a:lnTo>
                    <a:pt x="0" y="446"/>
                  </a:lnTo>
                  <a:lnTo>
                    <a:pt x="37" y="466"/>
                  </a:lnTo>
                  <a:lnTo>
                    <a:pt x="168" y="56"/>
                  </a:lnTo>
                  <a:lnTo>
                    <a:pt x="149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Freeform: Shape 303"/>
            <p:cNvSpPr>
              <a:spLocks/>
            </p:cNvSpPr>
            <p:nvPr/>
          </p:nvSpPr>
          <p:spPr bwMode="auto">
            <a:xfrm>
              <a:off x="6869113" y="2525713"/>
              <a:ext cx="53975" cy="141287"/>
            </a:xfrm>
            <a:custGeom>
              <a:avLst/>
              <a:gdLst>
                <a:gd name="T0" fmla="*/ 112 w 150"/>
                <a:gd name="T1" fmla="*/ 0 h 391"/>
                <a:gd name="T2" fmla="*/ 0 w 150"/>
                <a:gd name="T3" fmla="*/ 372 h 391"/>
                <a:gd name="T4" fmla="*/ 37 w 150"/>
                <a:gd name="T5" fmla="*/ 390 h 391"/>
                <a:gd name="T6" fmla="*/ 149 w 150"/>
                <a:gd name="T7" fmla="*/ 74 h 391"/>
                <a:gd name="T8" fmla="*/ 112 w 150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91">
                  <a:moveTo>
                    <a:pt x="112" y="0"/>
                  </a:moveTo>
                  <a:lnTo>
                    <a:pt x="0" y="372"/>
                  </a:lnTo>
                  <a:lnTo>
                    <a:pt x="37" y="390"/>
                  </a:lnTo>
                  <a:lnTo>
                    <a:pt x="149" y="74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Freeform: Shape 304"/>
            <p:cNvSpPr>
              <a:spLocks/>
            </p:cNvSpPr>
            <p:nvPr/>
          </p:nvSpPr>
          <p:spPr bwMode="auto">
            <a:xfrm>
              <a:off x="6869113" y="2525713"/>
              <a:ext cx="53975" cy="141287"/>
            </a:xfrm>
            <a:custGeom>
              <a:avLst/>
              <a:gdLst>
                <a:gd name="T0" fmla="*/ 112 w 150"/>
                <a:gd name="T1" fmla="*/ 0 h 391"/>
                <a:gd name="T2" fmla="*/ 0 w 150"/>
                <a:gd name="T3" fmla="*/ 372 h 391"/>
                <a:gd name="T4" fmla="*/ 37 w 150"/>
                <a:gd name="T5" fmla="*/ 390 h 391"/>
                <a:gd name="T6" fmla="*/ 149 w 150"/>
                <a:gd name="T7" fmla="*/ 74 h 391"/>
                <a:gd name="T8" fmla="*/ 112 w 150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91">
                  <a:moveTo>
                    <a:pt x="112" y="0"/>
                  </a:moveTo>
                  <a:lnTo>
                    <a:pt x="0" y="372"/>
                  </a:lnTo>
                  <a:lnTo>
                    <a:pt x="37" y="390"/>
                  </a:lnTo>
                  <a:lnTo>
                    <a:pt x="149" y="74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Freeform: Shape 305"/>
            <p:cNvSpPr>
              <a:spLocks/>
            </p:cNvSpPr>
            <p:nvPr/>
          </p:nvSpPr>
          <p:spPr bwMode="auto">
            <a:xfrm>
              <a:off x="6902450" y="2571750"/>
              <a:ext cx="41275" cy="100013"/>
            </a:xfrm>
            <a:custGeom>
              <a:avLst/>
              <a:gdLst>
                <a:gd name="T0" fmla="*/ 75 w 113"/>
                <a:gd name="T1" fmla="*/ 0 h 280"/>
                <a:gd name="T2" fmla="*/ 0 w 113"/>
                <a:gd name="T3" fmla="*/ 260 h 280"/>
                <a:gd name="T4" fmla="*/ 38 w 113"/>
                <a:gd name="T5" fmla="*/ 279 h 280"/>
                <a:gd name="T6" fmla="*/ 112 w 113"/>
                <a:gd name="T7" fmla="*/ 55 h 280"/>
                <a:gd name="T8" fmla="*/ 75 w 113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80">
                  <a:moveTo>
                    <a:pt x="75" y="0"/>
                  </a:moveTo>
                  <a:lnTo>
                    <a:pt x="0" y="260"/>
                  </a:lnTo>
                  <a:lnTo>
                    <a:pt x="38" y="279"/>
                  </a:lnTo>
                  <a:lnTo>
                    <a:pt x="112" y="55"/>
                  </a:lnTo>
                  <a:lnTo>
                    <a:pt x="7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Freeform: Shape 306"/>
            <p:cNvSpPr>
              <a:spLocks/>
            </p:cNvSpPr>
            <p:nvPr/>
          </p:nvSpPr>
          <p:spPr bwMode="auto">
            <a:xfrm>
              <a:off x="6902450" y="2571750"/>
              <a:ext cx="41275" cy="100013"/>
            </a:xfrm>
            <a:custGeom>
              <a:avLst/>
              <a:gdLst>
                <a:gd name="T0" fmla="*/ 75 w 113"/>
                <a:gd name="T1" fmla="*/ 0 h 280"/>
                <a:gd name="T2" fmla="*/ 0 w 113"/>
                <a:gd name="T3" fmla="*/ 260 h 280"/>
                <a:gd name="T4" fmla="*/ 38 w 113"/>
                <a:gd name="T5" fmla="*/ 279 h 280"/>
                <a:gd name="T6" fmla="*/ 112 w 113"/>
                <a:gd name="T7" fmla="*/ 55 h 280"/>
                <a:gd name="T8" fmla="*/ 75 w 113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80">
                  <a:moveTo>
                    <a:pt x="75" y="0"/>
                  </a:moveTo>
                  <a:lnTo>
                    <a:pt x="0" y="260"/>
                  </a:lnTo>
                  <a:lnTo>
                    <a:pt x="38" y="279"/>
                  </a:lnTo>
                  <a:lnTo>
                    <a:pt x="112" y="55"/>
                  </a:lnTo>
                  <a:lnTo>
                    <a:pt x="7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Freeform: Shape 307"/>
            <p:cNvSpPr>
              <a:spLocks/>
            </p:cNvSpPr>
            <p:nvPr/>
          </p:nvSpPr>
          <p:spPr bwMode="auto">
            <a:xfrm>
              <a:off x="6883400" y="2611438"/>
              <a:ext cx="80963" cy="222250"/>
            </a:xfrm>
            <a:custGeom>
              <a:avLst/>
              <a:gdLst>
                <a:gd name="T0" fmla="*/ 205 w 225"/>
                <a:gd name="T1" fmla="*/ 0 h 616"/>
                <a:gd name="T2" fmla="*/ 0 w 225"/>
                <a:gd name="T3" fmla="*/ 596 h 616"/>
                <a:gd name="T4" fmla="*/ 56 w 225"/>
                <a:gd name="T5" fmla="*/ 615 h 616"/>
                <a:gd name="T6" fmla="*/ 224 w 225"/>
                <a:gd name="T7" fmla="*/ 56 h 616"/>
                <a:gd name="T8" fmla="*/ 205 w 225"/>
                <a:gd name="T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616">
                  <a:moveTo>
                    <a:pt x="205" y="0"/>
                  </a:moveTo>
                  <a:lnTo>
                    <a:pt x="0" y="596"/>
                  </a:lnTo>
                  <a:lnTo>
                    <a:pt x="56" y="615"/>
                  </a:lnTo>
                  <a:lnTo>
                    <a:pt x="224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Freeform: Shape 308"/>
            <p:cNvSpPr>
              <a:spLocks/>
            </p:cNvSpPr>
            <p:nvPr/>
          </p:nvSpPr>
          <p:spPr bwMode="auto">
            <a:xfrm>
              <a:off x="6883400" y="2611438"/>
              <a:ext cx="80963" cy="222250"/>
            </a:xfrm>
            <a:custGeom>
              <a:avLst/>
              <a:gdLst>
                <a:gd name="T0" fmla="*/ 205 w 225"/>
                <a:gd name="T1" fmla="*/ 0 h 616"/>
                <a:gd name="T2" fmla="*/ 0 w 225"/>
                <a:gd name="T3" fmla="*/ 596 h 616"/>
                <a:gd name="T4" fmla="*/ 56 w 225"/>
                <a:gd name="T5" fmla="*/ 615 h 616"/>
                <a:gd name="T6" fmla="*/ 224 w 225"/>
                <a:gd name="T7" fmla="*/ 56 h 616"/>
                <a:gd name="T8" fmla="*/ 205 w 225"/>
                <a:gd name="T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616">
                  <a:moveTo>
                    <a:pt x="205" y="0"/>
                  </a:moveTo>
                  <a:lnTo>
                    <a:pt x="0" y="596"/>
                  </a:lnTo>
                  <a:lnTo>
                    <a:pt x="56" y="615"/>
                  </a:lnTo>
                  <a:lnTo>
                    <a:pt x="224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Freeform: Shape 309"/>
            <p:cNvSpPr>
              <a:spLocks/>
            </p:cNvSpPr>
            <p:nvPr/>
          </p:nvSpPr>
          <p:spPr bwMode="auto">
            <a:xfrm>
              <a:off x="6950075" y="2698750"/>
              <a:ext cx="60325" cy="155575"/>
            </a:xfrm>
            <a:custGeom>
              <a:avLst/>
              <a:gdLst>
                <a:gd name="T0" fmla="*/ 130 w 168"/>
                <a:gd name="T1" fmla="*/ 0 h 430"/>
                <a:gd name="T2" fmla="*/ 0 w 168"/>
                <a:gd name="T3" fmla="*/ 410 h 430"/>
                <a:gd name="T4" fmla="*/ 56 w 168"/>
                <a:gd name="T5" fmla="*/ 429 h 430"/>
                <a:gd name="T6" fmla="*/ 167 w 168"/>
                <a:gd name="T7" fmla="*/ 56 h 430"/>
                <a:gd name="T8" fmla="*/ 130 w 168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430">
                  <a:moveTo>
                    <a:pt x="130" y="0"/>
                  </a:moveTo>
                  <a:lnTo>
                    <a:pt x="0" y="410"/>
                  </a:lnTo>
                  <a:lnTo>
                    <a:pt x="56" y="429"/>
                  </a:lnTo>
                  <a:lnTo>
                    <a:pt x="167" y="56"/>
                  </a:lnTo>
                  <a:lnTo>
                    <a:pt x="13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Freeform: Shape 310"/>
            <p:cNvSpPr>
              <a:spLocks/>
            </p:cNvSpPr>
            <p:nvPr/>
          </p:nvSpPr>
          <p:spPr bwMode="auto">
            <a:xfrm>
              <a:off x="6950075" y="2698750"/>
              <a:ext cx="60325" cy="155575"/>
            </a:xfrm>
            <a:custGeom>
              <a:avLst/>
              <a:gdLst>
                <a:gd name="T0" fmla="*/ 130 w 168"/>
                <a:gd name="T1" fmla="*/ 0 h 430"/>
                <a:gd name="T2" fmla="*/ 0 w 168"/>
                <a:gd name="T3" fmla="*/ 410 h 430"/>
                <a:gd name="T4" fmla="*/ 56 w 168"/>
                <a:gd name="T5" fmla="*/ 429 h 430"/>
                <a:gd name="T6" fmla="*/ 167 w 168"/>
                <a:gd name="T7" fmla="*/ 56 h 430"/>
                <a:gd name="T8" fmla="*/ 130 w 168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430">
                  <a:moveTo>
                    <a:pt x="130" y="0"/>
                  </a:moveTo>
                  <a:lnTo>
                    <a:pt x="0" y="410"/>
                  </a:lnTo>
                  <a:lnTo>
                    <a:pt x="56" y="429"/>
                  </a:lnTo>
                  <a:lnTo>
                    <a:pt x="167" y="56"/>
                  </a:lnTo>
                  <a:lnTo>
                    <a:pt x="13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Freeform: Shape 311"/>
            <p:cNvSpPr>
              <a:spLocks/>
            </p:cNvSpPr>
            <p:nvPr/>
          </p:nvSpPr>
          <p:spPr bwMode="auto">
            <a:xfrm>
              <a:off x="6983413" y="2740025"/>
              <a:ext cx="47625" cy="128588"/>
            </a:xfrm>
            <a:custGeom>
              <a:avLst/>
              <a:gdLst>
                <a:gd name="T0" fmla="*/ 112 w 131"/>
                <a:gd name="T1" fmla="*/ 0 h 355"/>
                <a:gd name="T2" fmla="*/ 0 w 131"/>
                <a:gd name="T3" fmla="*/ 335 h 355"/>
                <a:gd name="T4" fmla="*/ 37 w 131"/>
                <a:gd name="T5" fmla="*/ 354 h 355"/>
                <a:gd name="T6" fmla="*/ 130 w 131"/>
                <a:gd name="T7" fmla="*/ 56 h 355"/>
                <a:gd name="T8" fmla="*/ 112 w 131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55">
                  <a:moveTo>
                    <a:pt x="112" y="0"/>
                  </a:moveTo>
                  <a:lnTo>
                    <a:pt x="0" y="335"/>
                  </a:lnTo>
                  <a:lnTo>
                    <a:pt x="37" y="354"/>
                  </a:lnTo>
                  <a:lnTo>
                    <a:pt x="130" y="56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312"/>
            <p:cNvSpPr>
              <a:spLocks/>
            </p:cNvSpPr>
            <p:nvPr/>
          </p:nvSpPr>
          <p:spPr bwMode="auto">
            <a:xfrm>
              <a:off x="6983413" y="2740025"/>
              <a:ext cx="47625" cy="128588"/>
            </a:xfrm>
            <a:custGeom>
              <a:avLst/>
              <a:gdLst>
                <a:gd name="T0" fmla="*/ 112 w 131"/>
                <a:gd name="T1" fmla="*/ 0 h 355"/>
                <a:gd name="T2" fmla="*/ 0 w 131"/>
                <a:gd name="T3" fmla="*/ 335 h 355"/>
                <a:gd name="T4" fmla="*/ 37 w 131"/>
                <a:gd name="T5" fmla="*/ 354 h 355"/>
                <a:gd name="T6" fmla="*/ 130 w 131"/>
                <a:gd name="T7" fmla="*/ 56 h 355"/>
                <a:gd name="T8" fmla="*/ 112 w 131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55">
                  <a:moveTo>
                    <a:pt x="112" y="0"/>
                  </a:moveTo>
                  <a:lnTo>
                    <a:pt x="0" y="335"/>
                  </a:lnTo>
                  <a:lnTo>
                    <a:pt x="37" y="354"/>
                  </a:lnTo>
                  <a:lnTo>
                    <a:pt x="130" y="56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Freeform: Shape 313"/>
            <p:cNvSpPr>
              <a:spLocks/>
            </p:cNvSpPr>
            <p:nvPr/>
          </p:nvSpPr>
          <p:spPr bwMode="auto">
            <a:xfrm>
              <a:off x="7016750" y="2779713"/>
              <a:ext cx="41275" cy="93662"/>
            </a:xfrm>
            <a:custGeom>
              <a:avLst/>
              <a:gdLst>
                <a:gd name="T0" fmla="*/ 74 w 113"/>
                <a:gd name="T1" fmla="*/ 0 h 262"/>
                <a:gd name="T2" fmla="*/ 0 w 113"/>
                <a:gd name="T3" fmla="*/ 242 h 262"/>
                <a:gd name="T4" fmla="*/ 37 w 113"/>
                <a:gd name="T5" fmla="*/ 261 h 262"/>
                <a:gd name="T6" fmla="*/ 112 w 113"/>
                <a:gd name="T7" fmla="*/ 74 h 262"/>
                <a:gd name="T8" fmla="*/ 74 w 113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2">
                  <a:moveTo>
                    <a:pt x="74" y="0"/>
                  </a:moveTo>
                  <a:lnTo>
                    <a:pt x="0" y="242"/>
                  </a:lnTo>
                  <a:lnTo>
                    <a:pt x="37" y="261"/>
                  </a:lnTo>
                  <a:lnTo>
                    <a:pt x="112" y="74"/>
                  </a:lnTo>
                  <a:lnTo>
                    <a:pt x="74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Freeform: Shape 314"/>
            <p:cNvSpPr>
              <a:spLocks/>
            </p:cNvSpPr>
            <p:nvPr/>
          </p:nvSpPr>
          <p:spPr bwMode="auto">
            <a:xfrm>
              <a:off x="7016750" y="2779713"/>
              <a:ext cx="41275" cy="93662"/>
            </a:xfrm>
            <a:custGeom>
              <a:avLst/>
              <a:gdLst>
                <a:gd name="T0" fmla="*/ 74 w 113"/>
                <a:gd name="T1" fmla="*/ 0 h 262"/>
                <a:gd name="T2" fmla="*/ 0 w 113"/>
                <a:gd name="T3" fmla="*/ 242 h 262"/>
                <a:gd name="T4" fmla="*/ 37 w 113"/>
                <a:gd name="T5" fmla="*/ 261 h 262"/>
                <a:gd name="T6" fmla="*/ 112 w 113"/>
                <a:gd name="T7" fmla="*/ 74 h 262"/>
                <a:gd name="T8" fmla="*/ 74 w 113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2">
                  <a:moveTo>
                    <a:pt x="74" y="0"/>
                  </a:moveTo>
                  <a:lnTo>
                    <a:pt x="0" y="242"/>
                  </a:lnTo>
                  <a:lnTo>
                    <a:pt x="37" y="261"/>
                  </a:lnTo>
                  <a:lnTo>
                    <a:pt x="112" y="74"/>
                  </a:lnTo>
                  <a:lnTo>
                    <a:pt x="74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Freeform: Shape 315"/>
            <p:cNvSpPr>
              <a:spLocks/>
            </p:cNvSpPr>
            <p:nvPr/>
          </p:nvSpPr>
          <p:spPr bwMode="auto">
            <a:xfrm>
              <a:off x="7050088" y="2827338"/>
              <a:ext cx="26987" cy="60325"/>
            </a:xfrm>
            <a:custGeom>
              <a:avLst/>
              <a:gdLst>
                <a:gd name="T0" fmla="*/ 37 w 76"/>
                <a:gd name="T1" fmla="*/ 0 h 169"/>
                <a:gd name="T2" fmla="*/ 0 w 76"/>
                <a:gd name="T3" fmla="*/ 149 h 169"/>
                <a:gd name="T4" fmla="*/ 37 w 76"/>
                <a:gd name="T5" fmla="*/ 168 h 169"/>
                <a:gd name="T6" fmla="*/ 75 w 76"/>
                <a:gd name="T7" fmla="*/ 56 h 169"/>
                <a:gd name="T8" fmla="*/ 37 w 76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69">
                  <a:moveTo>
                    <a:pt x="37" y="0"/>
                  </a:moveTo>
                  <a:lnTo>
                    <a:pt x="0" y="149"/>
                  </a:lnTo>
                  <a:lnTo>
                    <a:pt x="37" y="168"/>
                  </a:lnTo>
                  <a:lnTo>
                    <a:pt x="75" y="56"/>
                  </a:lnTo>
                  <a:lnTo>
                    <a:pt x="37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Freeform: Shape 316"/>
            <p:cNvSpPr>
              <a:spLocks/>
            </p:cNvSpPr>
            <p:nvPr/>
          </p:nvSpPr>
          <p:spPr bwMode="auto">
            <a:xfrm>
              <a:off x="7050088" y="2827338"/>
              <a:ext cx="26987" cy="60325"/>
            </a:xfrm>
            <a:custGeom>
              <a:avLst/>
              <a:gdLst>
                <a:gd name="T0" fmla="*/ 37 w 76"/>
                <a:gd name="T1" fmla="*/ 0 h 169"/>
                <a:gd name="T2" fmla="*/ 0 w 76"/>
                <a:gd name="T3" fmla="*/ 149 h 169"/>
                <a:gd name="T4" fmla="*/ 37 w 76"/>
                <a:gd name="T5" fmla="*/ 168 h 169"/>
                <a:gd name="T6" fmla="*/ 75 w 76"/>
                <a:gd name="T7" fmla="*/ 56 h 169"/>
                <a:gd name="T8" fmla="*/ 37 w 76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69">
                  <a:moveTo>
                    <a:pt x="37" y="0"/>
                  </a:moveTo>
                  <a:lnTo>
                    <a:pt x="0" y="149"/>
                  </a:lnTo>
                  <a:lnTo>
                    <a:pt x="37" y="168"/>
                  </a:lnTo>
                  <a:lnTo>
                    <a:pt x="75" y="56"/>
                  </a:lnTo>
                  <a:lnTo>
                    <a:pt x="37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Freeform: Shape 317"/>
            <p:cNvSpPr>
              <a:spLocks/>
            </p:cNvSpPr>
            <p:nvPr/>
          </p:nvSpPr>
          <p:spPr bwMode="auto">
            <a:xfrm>
              <a:off x="7083425" y="2873375"/>
              <a:ext cx="1588" cy="20638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37 h 57"/>
                <a:gd name="T4" fmla="*/ 0 w 1"/>
                <a:gd name="T5" fmla="*/ 56 h 57"/>
                <a:gd name="T6" fmla="*/ 0 w 1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37"/>
                  </a:lnTo>
                  <a:lnTo>
                    <a:pt x="0" y="56"/>
                  </a:lnTo>
                  <a:lnTo>
                    <a:pt x="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Freeform: Shape 318"/>
            <p:cNvSpPr>
              <a:spLocks/>
            </p:cNvSpPr>
            <p:nvPr/>
          </p:nvSpPr>
          <p:spPr bwMode="auto">
            <a:xfrm>
              <a:off x="7083425" y="2873375"/>
              <a:ext cx="1588" cy="20638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37 h 57"/>
                <a:gd name="T4" fmla="*/ 0 w 1"/>
                <a:gd name="T5" fmla="*/ 56 h 57"/>
                <a:gd name="T6" fmla="*/ 0 w 1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37"/>
                  </a:lnTo>
                  <a:lnTo>
                    <a:pt x="0" y="56"/>
                  </a:lnTo>
                  <a:lnTo>
                    <a:pt x="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Freeform: Shape 319"/>
            <p:cNvSpPr>
              <a:spLocks/>
            </p:cNvSpPr>
            <p:nvPr/>
          </p:nvSpPr>
          <p:spPr bwMode="auto">
            <a:xfrm>
              <a:off x="6729413" y="1935163"/>
              <a:ext cx="630237" cy="925512"/>
            </a:xfrm>
            <a:custGeom>
              <a:avLst/>
              <a:gdLst>
                <a:gd name="T0" fmla="*/ 559 w 1751"/>
                <a:gd name="T1" fmla="*/ 1434 h 2570"/>
                <a:gd name="T2" fmla="*/ 689 w 1751"/>
                <a:gd name="T3" fmla="*/ 856 h 2570"/>
                <a:gd name="T4" fmla="*/ 559 w 1751"/>
                <a:gd name="T5" fmla="*/ 1434 h 2570"/>
                <a:gd name="T6" fmla="*/ 820 w 1751"/>
                <a:gd name="T7" fmla="*/ 968 h 2570"/>
                <a:gd name="T8" fmla="*/ 1434 w 1751"/>
                <a:gd name="T9" fmla="*/ 577 h 2570"/>
                <a:gd name="T10" fmla="*/ 820 w 1751"/>
                <a:gd name="T11" fmla="*/ 968 h 2570"/>
                <a:gd name="T12" fmla="*/ 782 w 1751"/>
                <a:gd name="T13" fmla="*/ 875 h 2570"/>
                <a:gd name="T14" fmla="*/ 1396 w 1751"/>
                <a:gd name="T15" fmla="*/ 503 h 2570"/>
                <a:gd name="T16" fmla="*/ 782 w 1751"/>
                <a:gd name="T17" fmla="*/ 875 h 2570"/>
                <a:gd name="T18" fmla="*/ 428 w 1751"/>
                <a:gd name="T19" fmla="*/ 856 h 2570"/>
                <a:gd name="T20" fmla="*/ 1154 w 1751"/>
                <a:gd name="T21" fmla="*/ 354 h 2570"/>
                <a:gd name="T22" fmla="*/ 428 w 1751"/>
                <a:gd name="T23" fmla="*/ 856 h 2570"/>
                <a:gd name="T24" fmla="*/ 1303 w 1751"/>
                <a:gd name="T25" fmla="*/ 0 h 2570"/>
                <a:gd name="T26" fmla="*/ 130 w 1751"/>
                <a:gd name="T27" fmla="*/ 968 h 2570"/>
                <a:gd name="T28" fmla="*/ 317 w 1751"/>
                <a:gd name="T29" fmla="*/ 1303 h 2570"/>
                <a:gd name="T30" fmla="*/ 373 w 1751"/>
                <a:gd name="T31" fmla="*/ 1415 h 2570"/>
                <a:gd name="T32" fmla="*/ 447 w 1751"/>
                <a:gd name="T33" fmla="*/ 1527 h 2570"/>
                <a:gd name="T34" fmla="*/ 503 w 1751"/>
                <a:gd name="T35" fmla="*/ 1639 h 2570"/>
                <a:gd name="T36" fmla="*/ 559 w 1751"/>
                <a:gd name="T37" fmla="*/ 1769 h 2570"/>
                <a:gd name="T38" fmla="*/ 633 w 1751"/>
                <a:gd name="T39" fmla="*/ 1880 h 2570"/>
                <a:gd name="T40" fmla="*/ 745 w 1751"/>
                <a:gd name="T41" fmla="*/ 2122 h 2570"/>
                <a:gd name="T42" fmla="*/ 820 w 1751"/>
                <a:gd name="T43" fmla="*/ 2234 h 2570"/>
                <a:gd name="T44" fmla="*/ 875 w 1751"/>
                <a:gd name="T45" fmla="*/ 2346 h 2570"/>
                <a:gd name="T46" fmla="*/ 931 w 1751"/>
                <a:gd name="T47" fmla="*/ 2476 h 2570"/>
                <a:gd name="T48" fmla="*/ 987 w 1751"/>
                <a:gd name="T49" fmla="*/ 2569 h 2570"/>
                <a:gd name="T50" fmla="*/ 987 w 1751"/>
                <a:gd name="T51" fmla="*/ 2216 h 2570"/>
                <a:gd name="T52" fmla="*/ 987 w 1751"/>
                <a:gd name="T53" fmla="*/ 2216 h 2570"/>
                <a:gd name="T54" fmla="*/ 969 w 1751"/>
                <a:gd name="T55" fmla="*/ 2178 h 2570"/>
                <a:gd name="T56" fmla="*/ 987 w 1751"/>
                <a:gd name="T57" fmla="*/ 2104 h 2570"/>
                <a:gd name="T58" fmla="*/ 931 w 1751"/>
                <a:gd name="T59" fmla="*/ 2085 h 2570"/>
                <a:gd name="T60" fmla="*/ 987 w 1751"/>
                <a:gd name="T61" fmla="*/ 1993 h 2570"/>
                <a:gd name="T62" fmla="*/ 875 w 1751"/>
                <a:gd name="T63" fmla="*/ 2011 h 2570"/>
                <a:gd name="T64" fmla="*/ 987 w 1751"/>
                <a:gd name="T65" fmla="*/ 1880 h 2570"/>
                <a:gd name="T66" fmla="*/ 838 w 1751"/>
                <a:gd name="T67" fmla="*/ 1918 h 2570"/>
                <a:gd name="T68" fmla="*/ 987 w 1751"/>
                <a:gd name="T69" fmla="*/ 1788 h 2570"/>
                <a:gd name="T70" fmla="*/ 782 w 1751"/>
                <a:gd name="T71" fmla="*/ 1844 h 2570"/>
                <a:gd name="T72" fmla="*/ 987 w 1751"/>
                <a:gd name="T73" fmla="*/ 1676 h 2570"/>
                <a:gd name="T74" fmla="*/ 745 w 1751"/>
                <a:gd name="T75" fmla="*/ 1750 h 2570"/>
                <a:gd name="T76" fmla="*/ 987 w 1751"/>
                <a:gd name="T77" fmla="*/ 1564 h 2570"/>
                <a:gd name="T78" fmla="*/ 708 w 1751"/>
                <a:gd name="T79" fmla="*/ 1657 h 2570"/>
                <a:gd name="T80" fmla="*/ 987 w 1751"/>
                <a:gd name="T81" fmla="*/ 1452 h 2570"/>
                <a:gd name="T82" fmla="*/ 615 w 1751"/>
                <a:gd name="T83" fmla="*/ 1490 h 2570"/>
                <a:gd name="T84" fmla="*/ 987 w 1751"/>
                <a:gd name="T85" fmla="*/ 1248 h 2570"/>
                <a:gd name="T86" fmla="*/ 949 w 1751"/>
                <a:gd name="T87" fmla="*/ 1210 h 2570"/>
                <a:gd name="T88" fmla="*/ 987 w 1751"/>
                <a:gd name="T89" fmla="*/ 1136 h 2570"/>
                <a:gd name="T90" fmla="*/ 913 w 1751"/>
                <a:gd name="T91" fmla="*/ 1136 h 2570"/>
                <a:gd name="T92" fmla="*/ 987 w 1751"/>
                <a:gd name="T93" fmla="*/ 1024 h 2570"/>
                <a:gd name="T94" fmla="*/ 857 w 1751"/>
                <a:gd name="T95" fmla="*/ 1043 h 2570"/>
                <a:gd name="T96" fmla="*/ 1471 w 1751"/>
                <a:gd name="T97" fmla="*/ 670 h 2570"/>
                <a:gd name="T98" fmla="*/ 1154 w 1751"/>
                <a:gd name="T99" fmla="*/ 894 h 2570"/>
                <a:gd name="T100" fmla="*/ 1527 w 1751"/>
                <a:gd name="T101" fmla="*/ 745 h 2570"/>
                <a:gd name="T102" fmla="*/ 1359 w 1751"/>
                <a:gd name="T103" fmla="*/ 894 h 2570"/>
                <a:gd name="T104" fmla="*/ 1564 w 1751"/>
                <a:gd name="T105" fmla="*/ 838 h 2570"/>
                <a:gd name="T106" fmla="*/ 1564 w 1751"/>
                <a:gd name="T107" fmla="*/ 894 h 2570"/>
                <a:gd name="T108" fmla="*/ 1750 w 1751"/>
                <a:gd name="T109" fmla="*/ 875 h 2570"/>
                <a:gd name="T110" fmla="*/ 559 w 1751"/>
                <a:gd name="T111" fmla="*/ 1434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1" h="2570">
                  <a:moveTo>
                    <a:pt x="559" y="1434"/>
                  </a:moveTo>
                  <a:lnTo>
                    <a:pt x="559" y="1434"/>
                  </a:lnTo>
                  <a:cubicBezTo>
                    <a:pt x="354" y="1043"/>
                    <a:pt x="354" y="1043"/>
                    <a:pt x="354" y="1043"/>
                  </a:cubicBezTo>
                  <a:cubicBezTo>
                    <a:pt x="689" y="856"/>
                    <a:pt x="689" y="856"/>
                    <a:pt x="689" y="856"/>
                  </a:cubicBezTo>
                  <a:cubicBezTo>
                    <a:pt x="894" y="1248"/>
                    <a:pt x="894" y="1248"/>
                    <a:pt x="894" y="1248"/>
                  </a:cubicBezTo>
                  <a:cubicBezTo>
                    <a:pt x="559" y="1434"/>
                    <a:pt x="559" y="1434"/>
                    <a:pt x="559" y="1434"/>
                  </a:cubicBezTo>
                  <a:lnTo>
                    <a:pt x="820" y="968"/>
                  </a:lnTo>
                  <a:lnTo>
                    <a:pt x="820" y="968"/>
                  </a:lnTo>
                  <a:cubicBezTo>
                    <a:pt x="801" y="912"/>
                    <a:pt x="801" y="912"/>
                    <a:pt x="801" y="912"/>
                  </a:cubicBezTo>
                  <a:cubicBezTo>
                    <a:pt x="1434" y="577"/>
                    <a:pt x="1434" y="577"/>
                    <a:pt x="1434" y="577"/>
                  </a:cubicBezTo>
                  <a:cubicBezTo>
                    <a:pt x="1452" y="614"/>
                    <a:pt x="1452" y="614"/>
                    <a:pt x="1452" y="614"/>
                  </a:cubicBezTo>
                  <a:cubicBezTo>
                    <a:pt x="820" y="968"/>
                    <a:pt x="820" y="968"/>
                    <a:pt x="820" y="968"/>
                  </a:cubicBezTo>
                  <a:lnTo>
                    <a:pt x="782" y="875"/>
                  </a:lnTo>
                  <a:lnTo>
                    <a:pt x="782" y="875"/>
                  </a:lnTo>
                  <a:cubicBezTo>
                    <a:pt x="745" y="838"/>
                    <a:pt x="745" y="838"/>
                    <a:pt x="745" y="838"/>
                  </a:cubicBezTo>
                  <a:cubicBezTo>
                    <a:pt x="1396" y="503"/>
                    <a:pt x="1396" y="503"/>
                    <a:pt x="1396" y="503"/>
                  </a:cubicBezTo>
                  <a:cubicBezTo>
                    <a:pt x="1415" y="540"/>
                    <a:pt x="1415" y="540"/>
                    <a:pt x="1415" y="540"/>
                  </a:cubicBezTo>
                  <a:cubicBezTo>
                    <a:pt x="782" y="875"/>
                    <a:pt x="782" y="875"/>
                    <a:pt x="782" y="875"/>
                  </a:cubicBezTo>
                  <a:lnTo>
                    <a:pt x="428" y="856"/>
                  </a:lnTo>
                  <a:lnTo>
                    <a:pt x="428" y="856"/>
                  </a:lnTo>
                  <a:cubicBezTo>
                    <a:pt x="391" y="763"/>
                    <a:pt x="391" y="763"/>
                    <a:pt x="391" y="763"/>
                  </a:cubicBezTo>
                  <a:cubicBezTo>
                    <a:pt x="1154" y="354"/>
                    <a:pt x="1154" y="354"/>
                    <a:pt x="1154" y="354"/>
                  </a:cubicBezTo>
                  <a:cubicBezTo>
                    <a:pt x="1210" y="447"/>
                    <a:pt x="1210" y="447"/>
                    <a:pt x="1210" y="447"/>
                  </a:cubicBezTo>
                  <a:cubicBezTo>
                    <a:pt x="428" y="856"/>
                    <a:pt x="428" y="856"/>
                    <a:pt x="428" y="856"/>
                  </a:cubicBezTo>
                  <a:lnTo>
                    <a:pt x="1303" y="0"/>
                  </a:lnTo>
                  <a:lnTo>
                    <a:pt x="1303" y="0"/>
                  </a:lnTo>
                  <a:cubicBezTo>
                    <a:pt x="0" y="689"/>
                    <a:pt x="0" y="689"/>
                    <a:pt x="0" y="689"/>
                  </a:cubicBezTo>
                  <a:cubicBezTo>
                    <a:pt x="130" y="968"/>
                    <a:pt x="130" y="968"/>
                    <a:pt x="130" y="968"/>
                  </a:cubicBezTo>
                  <a:cubicBezTo>
                    <a:pt x="168" y="1024"/>
                    <a:pt x="168" y="1024"/>
                    <a:pt x="168" y="1024"/>
                  </a:cubicBezTo>
                  <a:cubicBezTo>
                    <a:pt x="317" y="1303"/>
                    <a:pt x="317" y="1303"/>
                    <a:pt x="317" y="1303"/>
                  </a:cubicBezTo>
                  <a:cubicBezTo>
                    <a:pt x="354" y="1359"/>
                    <a:pt x="354" y="1359"/>
                    <a:pt x="354" y="1359"/>
                  </a:cubicBezTo>
                  <a:cubicBezTo>
                    <a:pt x="373" y="1415"/>
                    <a:pt x="373" y="1415"/>
                    <a:pt x="373" y="1415"/>
                  </a:cubicBezTo>
                  <a:cubicBezTo>
                    <a:pt x="410" y="1471"/>
                    <a:pt x="410" y="1471"/>
                    <a:pt x="410" y="1471"/>
                  </a:cubicBezTo>
                  <a:cubicBezTo>
                    <a:pt x="447" y="1527"/>
                    <a:pt x="447" y="1527"/>
                    <a:pt x="447" y="1527"/>
                  </a:cubicBezTo>
                  <a:cubicBezTo>
                    <a:pt x="466" y="1583"/>
                    <a:pt x="466" y="1583"/>
                    <a:pt x="466" y="1583"/>
                  </a:cubicBezTo>
                  <a:cubicBezTo>
                    <a:pt x="503" y="1639"/>
                    <a:pt x="503" y="1639"/>
                    <a:pt x="503" y="1639"/>
                  </a:cubicBezTo>
                  <a:cubicBezTo>
                    <a:pt x="540" y="1713"/>
                    <a:pt x="540" y="1713"/>
                    <a:pt x="540" y="1713"/>
                  </a:cubicBezTo>
                  <a:cubicBezTo>
                    <a:pt x="559" y="1769"/>
                    <a:pt x="559" y="1769"/>
                    <a:pt x="559" y="1769"/>
                  </a:cubicBezTo>
                  <a:cubicBezTo>
                    <a:pt x="596" y="1824"/>
                    <a:pt x="596" y="1824"/>
                    <a:pt x="596" y="1824"/>
                  </a:cubicBezTo>
                  <a:cubicBezTo>
                    <a:pt x="633" y="1880"/>
                    <a:pt x="633" y="1880"/>
                    <a:pt x="633" y="1880"/>
                  </a:cubicBezTo>
                  <a:cubicBezTo>
                    <a:pt x="652" y="1936"/>
                    <a:pt x="652" y="1936"/>
                    <a:pt x="652" y="1936"/>
                  </a:cubicBezTo>
                  <a:cubicBezTo>
                    <a:pt x="745" y="2122"/>
                    <a:pt x="745" y="2122"/>
                    <a:pt x="745" y="2122"/>
                  </a:cubicBezTo>
                  <a:cubicBezTo>
                    <a:pt x="782" y="2178"/>
                    <a:pt x="782" y="2178"/>
                    <a:pt x="782" y="2178"/>
                  </a:cubicBezTo>
                  <a:cubicBezTo>
                    <a:pt x="820" y="2234"/>
                    <a:pt x="820" y="2234"/>
                    <a:pt x="820" y="2234"/>
                  </a:cubicBezTo>
                  <a:cubicBezTo>
                    <a:pt x="838" y="2290"/>
                    <a:pt x="838" y="2290"/>
                    <a:pt x="838" y="2290"/>
                  </a:cubicBezTo>
                  <a:cubicBezTo>
                    <a:pt x="875" y="2346"/>
                    <a:pt x="875" y="2346"/>
                    <a:pt x="875" y="2346"/>
                  </a:cubicBezTo>
                  <a:cubicBezTo>
                    <a:pt x="913" y="2420"/>
                    <a:pt x="913" y="2420"/>
                    <a:pt x="913" y="2420"/>
                  </a:cubicBezTo>
                  <a:cubicBezTo>
                    <a:pt x="931" y="2476"/>
                    <a:pt x="931" y="2476"/>
                    <a:pt x="931" y="2476"/>
                  </a:cubicBezTo>
                  <a:cubicBezTo>
                    <a:pt x="969" y="2532"/>
                    <a:pt x="969" y="2532"/>
                    <a:pt x="969" y="2532"/>
                  </a:cubicBezTo>
                  <a:cubicBezTo>
                    <a:pt x="987" y="2569"/>
                    <a:pt x="987" y="2569"/>
                    <a:pt x="987" y="2569"/>
                  </a:cubicBezTo>
                  <a:lnTo>
                    <a:pt x="987" y="2569"/>
                  </a:lnTo>
                  <a:cubicBezTo>
                    <a:pt x="987" y="2216"/>
                    <a:pt x="987" y="2216"/>
                    <a:pt x="987" y="2216"/>
                  </a:cubicBezTo>
                  <a:lnTo>
                    <a:pt x="987" y="2216"/>
                  </a:lnTo>
                  <a:lnTo>
                    <a:pt x="987" y="2216"/>
                  </a:lnTo>
                  <a:cubicBezTo>
                    <a:pt x="987" y="2160"/>
                    <a:pt x="987" y="2160"/>
                    <a:pt x="987" y="2160"/>
                  </a:cubicBezTo>
                  <a:cubicBezTo>
                    <a:pt x="969" y="2178"/>
                    <a:pt x="969" y="2178"/>
                    <a:pt x="969" y="2178"/>
                  </a:cubicBezTo>
                  <a:cubicBezTo>
                    <a:pt x="949" y="2122"/>
                    <a:pt x="949" y="2122"/>
                    <a:pt x="949" y="2122"/>
                  </a:cubicBezTo>
                  <a:cubicBezTo>
                    <a:pt x="987" y="2104"/>
                    <a:pt x="987" y="2104"/>
                    <a:pt x="987" y="2104"/>
                  </a:cubicBezTo>
                  <a:cubicBezTo>
                    <a:pt x="987" y="2048"/>
                    <a:pt x="987" y="2048"/>
                    <a:pt x="987" y="2048"/>
                  </a:cubicBezTo>
                  <a:cubicBezTo>
                    <a:pt x="931" y="2085"/>
                    <a:pt x="931" y="2085"/>
                    <a:pt x="931" y="2085"/>
                  </a:cubicBezTo>
                  <a:cubicBezTo>
                    <a:pt x="894" y="2048"/>
                    <a:pt x="894" y="2048"/>
                    <a:pt x="894" y="2048"/>
                  </a:cubicBezTo>
                  <a:cubicBezTo>
                    <a:pt x="987" y="1993"/>
                    <a:pt x="987" y="1993"/>
                    <a:pt x="987" y="1993"/>
                  </a:cubicBezTo>
                  <a:cubicBezTo>
                    <a:pt x="987" y="1936"/>
                    <a:pt x="987" y="1936"/>
                    <a:pt x="987" y="1936"/>
                  </a:cubicBezTo>
                  <a:cubicBezTo>
                    <a:pt x="875" y="2011"/>
                    <a:pt x="875" y="2011"/>
                    <a:pt x="875" y="2011"/>
                  </a:cubicBezTo>
                  <a:cubicBezTo>
                    <a:pt x="857" y="1955"/>
                    <a:pt x="857" y="1955"/>
                    <a:pt x="857" y="1955"/>
                  </a:cubicBezTo>
                  <a:cubicBezTo>
                    <a:pt x="987" y="1880"/>
                    <a:pt x="987" y="1880"/>
                    <a:pt x="987" y="1880"/>
                  </a:cubicBezTo>
                  <a:cubicBezTo>
                    <a:pt x="987" y="1824"/>
                    <a:pt x="987" y="1824"/>
                    <a:pt x="987" y="1824"/>
                  </a:cubicBezTo>
                  <a:cubicBezTo>
                    <a:pt x="838" y="1918"/>
                    <a:pt x="838" y="1918"/>
                    <a:pt x="838" y="1918"/>
                  </a:cubicBezTo>
                  <a:cubicBezTo>
                    <a:pt x="820" y="1880"/>
                    <a:pt x="820" y="1880"/>
                    <a:pt x="820" y="1880"/>
                  </a:cubicBezTo>
                  <a:cubicBezTo>
                    <a:pt x="987" y="1788"/>
                    <a:pt x="987" y="1788"/>
                    <a:pt x="987" y="1788"/>
                  </a:cubicBezTo>
                  <a:cubicBezTo>
                    <a:pt x="987" y="1732"/>
                    <a:pt x="987" y="1732"/>
                    <a:pt x="987" y="1732"/>
                  </a:cubicBezTo>
                  <a:cubicBezTo>
                    <a:pt x="782" y="1844"/>
                    <a:pt x="782" y="1844"/>
                    <a:pt x="782" y="1844"/>
                  </a:cubicBezTo>
                  <a:cubicBezTo>
                    <a:pt x="764" y="1788"/>
                    <a:pt x="764" y="1788"/>
                    <a:pt x="764" y="1788"/>
                  </a:cubicBezTo>
                  <a:cubicBezTo>
                    <a:pt x="987" y="1676"/>
                    <a:pt x="987" y="1676"/>
                    <a:pt x="987" y="1676"/>
                  </a:cubicBezTo>
                  <a:cubicBezTo>
                    <a:pt x="987" y="1620"/>
                    <a:pt x="987" y="1620"/>
                    <a:pt x="987" y="1620"/>
                  </a:cubicBezTo>
                  <a:cubicBezTo>
                    <a:pt x="745" y="1750"/>
                    <a:pt x="745" y="1750"/>
                    <a:pt x="745" y="1750"/>
                  </a:cubicBezTo>
                  <a:cubicBezTo>
                    <a:pt x="726" y="1713"/>
                    <a:pt x="726" y="1713"/>
                    <a:pt x="726" y="1713"/>
                  </a:cubicBezTo>
                  <a:cubicBezTo>
                    <a:pt x="987" y="1564"/>
                    <a:pt x="987" y="1564"/>
                    <a:pt x="987" y="1564"/>
                  </a:cubicBezTo>
                  <a:cubicBezTo>
                    <a:pt x="987" y="1508"/>
                    <a:pt x="987" y="1508"/>
                    <a:pt x="987" y="1508"/>
                  </a:cubicBezTo>
                  <a:cubicBezTo>
                    <a:pt x="708" y="1657"/>
                    <a:pt x="708" y="1657"/>
                    <a:pt x="708" y="1657"/>
                  </a:cubicBezTo>
                  <a:cubicBezTo>
                    <a:pt x="671" y="1620"/>
                    <a:pt x="671" y="1620"/>
                    <a:pt x="671" y="1620"/>
                  </a:cubicBezTo>
                  <a:cubicBezTo>
                    <a:pt x="987" y="1452"/>
                    <a:pt x="987" y="1452"/>
                    <a:pt x="987" y="1452"/>
                  </a:cubicBezTo>
                  <a:cubicBezTo>
                    <a:pt x="987" y="1303"/>
                    <a:pt x="987" y="1303"/>
                    <a:pt x="987" y="1303"/>
                  </a:cubicBezTo>
                  <a:cubicBezTo>
                    <a:pt x="615" y="1490"/>
                    <a:pt x="615" y="1490"/>
                    <a:pt x="615" y="1490"/>
                  </a:cubicBezTo>
                  <a:cubicBezTo>
                    <a:pt x="596" y="1452"/>
                    <a:pt x="596" y="1452"/>
                    <a:pt x="596" y="1452"/>
                  </a:cubicBezTo>
                  <a:cubicBezTo>
                    <a:pt x="987" y="1248"/>
                    <a:pt x="987" y="1248"/>
                    <a:pt x="987" y="1248"/>
                  </a:cubicBezTo>
                  <a:cubicBezTo>
                    <a:pt x="987" y="1192"/>
                    <a:pt x="987" y="1192"/>
                    <a:pt x="987" y="1192"/>
                  </a:cubicBezTo>
                  <a:cubicBezTo>
                    <a:pt x="949" y="1210"/>
                    <a:pt x="949" y="1210"/>
                    <a:pt x="949" y="1210"/>
                  </a:cubicBezTo>
                  <a:cubicBezTo>
                    <a:pt x="931" y="1173"/>
                    <a:pt x="931" y="1173"/>
                    <a:pt x="931" y="1173"/>
                  </a:cubicBezTo>
                  <a:cubicBezTo>
                    <a:pt x="987" y="1136"/>
                    <a:pt x="987" y="1136"/>
                    <a:pt x="987" y="1136"/>
                  </a:cubicBezTo>
                  <a:cubicBezTo>
                    <a:pt x="987" y="1080"/>
                    <a:pt x="987" y="1080"/>
                    <a:pt x="987" y="1080"/>
                  </a:cubicBezTo>
                  <a:cubicBezTo>
                    <a:pt x="913" y="1136"/>
                    <a:pt x="913" y="1136"/>
                    <a:pt x="913" y="1136"/>
                  </a:cubicBezTo>
                  <a:cubicBezTo>
                    <a:pt x="894" y="1080"/>
                    <a:pt x="894" y="1080"/>
                    <a:pt x="894" y="1080"/>
                  </a:cubicBezTo>
                  <a:cubicBezTo>
                    <a:pt x="987" y="1024"/>
                    <a:pt x="987" y="1024"/>
                    <a:pt x="987" y="1024"/>
                  </a:cubicBezTo>
                  <a:cubicBezTo>
                    <a:pt x="1005" y="1005"/>
                    <a:pt x="1005" y="987"/>
                    <a:pt x="1024" y="968"/>
                  </a:cubicBezTo>
                  <a:cubicBezTo>
                    <a:pt x="857" y="1043"/>
                    <a:pt x="857" y="1043"/>
                    <a:pt x="857" y="1043"/>
                  </a:cubicBezTo>
                  <a:cubicBezTo>
                    <a:pt x="838" y="1005"/>
                    <a:pt x="838" y="1005"/>
                    <a:pt x="838" y="1005"/>
                  </a:cubicBezTo>
                  <a:cubicBezTo>
                    <a:pt x="1471" y="670"/>
                    <a:pt x="1471" y="670"/>
                    <a:pt x="1471" y="670"/>
                  </a:cubicBezTo>
                  <a:cubicBezTo>
                    <a:pt x="1490" y="707"/>
                    <a:pt x="1490" y="707"/>
                    <a:pt x="1490" y="707"/>
                  </a:cubicBezTo>
                  <a:cubicBezTo>
                    <a:pt x="1154" y="894"/>
                    <a:pt x="1154" y="894"/>
                    <a:pt x="1154" y="894"/>
                  </a:cubicBezTo>
                  <a:cubicBezTo>
                    <a:pt x="1247" y="894"/>
                    <a:pt x="1247" y="894"/>
                    <a:pt x="1247" y="894"/>
                  </a:cubicBezTo>
                  <a:cubicBezTo>
                    <a:pt x="1527" y="745"/>
                    <a:pt x="1527" y="745"/>
                    <a:pt x="1527" y="745"/>
                  </a:cubicBezTo>
                  <a:cubicBezTo>
                    <a:pt x="1545" y="782"/>
                    <a:pt x="1545" y="782"/>
                    <a:pt x="1545" y="782"/>
                  </a:cubicBezTo>
                  <a:cubicBezTo>
                    <a:pt x="1359" y="894"/>
                    <a:pt x="1359" y="894"/>
                    <a:pt x="1359" y="894"/>
                  </a:cubicBezTo>
                  <a:cubicBezTo>
                    <a:pt x="1452" y="894"/>
                    <a:pt x="1452" y="894"/>
                    <a:pt x="1452" y="894"/>
                  </a:cubicBezTo>
                  <a:cubicBezTo>
                    <a:pt x="1564" y="838"/>
                    <a:pt x="1564" y="838"/>
                    <a:pt x="1564" y="838"/>
                  </a:cubicBezTo>
                  <a:cubicBezTo>
                    <a:pt x="1583" y="875"/>
                    <a:pt x="1583" y="875"/>
                    <a:pt x="1583" y="875"/>
                  </a:cubicBezTo>
                  <a:cubicBezTo>
                    <a:pt x="1564" y="894"/>
                    <a:pt x="1564" y="894"/>
                    <a:pt x="1564" y="894"/>
                  </a:cubicBezTo>
                  <a:cubicBezTo>
                    <a:pt x="1750" y="894"/>
                    <a:pt x="1750" y="894"/>
                    <a:pt x="1750" y="894"/>
                  </a:cubicBezTo>
                  <a:cubicBezTo>
                    <a:pt x="1750" y="875"/>
                    <a:pt x="1750" y="875"/>
                    <a:pt x="1750" y="875"/>
                  </a:cubicBezTo>
                  <a:cubicBezTo>
                    <a:pt x="1303" y="0"/>
                    <a:pt x="1303" y="0"/>
                    <a:pt x="1303" y="0"/>
                  </a:cubicBezTo>
                  <a:lnTo>
                    <a:pt x="559" y="1434"/>
                  </a:lnTo>
                </a:path>
              </a:pathLst>
            </a:custGeom>
            <a:solidFill>
              <a:srgbClr val="E1E6E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Freeform: Shape 320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763 w 820"/>
                <a:gd name="T1" fmla="*/ 0 h 503"/>
                <a:gd name="T2" fmla="*/ 0 w 820"/>
                <a:gd name="T3" fmla="*/ 409 h 503"/>
                <a:gd name="T4" fmla="*/ 37 w 820"/>
                <a:gd name="T5" fmla="*/ 502 h 503"/>
                <a:gd name="T6" fmla="*/ 819 w 820"/>
                <a:gd name="T7" fmla="*/ 93 h 503"/>
                <a:gd name="T8" fmla="*/ 763 w 820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763" y="0"/>
                  </a:moveTo>
                  <a:lnTo>
                    <a:pt x="0" y="409"/>
                  </a:lnTo>
                  <a:lnTo>
                    <a:pt x="37" y="502"/>
                  </a:lnTo>
                  <a:lnTo>
                    <a:pt x="819" y="93"/>
                  </a:lnTo>
                  <a:lnTo>
                    <a:pt x="76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Freeform: Shape 321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763 w 820"/>
                <a:gd name="T1" fmla="*/ 0 h 503"/>
                <a:gd name="T2" fmla="*/ 0 w 820"/>
                <a:gd name="T3" fmla="*/ 409 h 503"/>
                <a:gd name="T4" fmla="*/ 37 w 820"/>
                <a:gd name="T5" fmla="*/ 502 h 503"/>
                <a:gd name="T6" fmla="*/ 819 w 820"/>
                <a:gd name="T7" fmla="*/ 93 h 503"/>
                <a:gd name="T8" fmla="*/ 763 w 820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763" y="0"/>
                  </a:moveTo>
                  <a:lnTo>
                    <a:pt x="0" y="409"/>
                  </a:lnTo>
                  <a:lnTo>
                    <a:pt x="37" y="502"/>
                  </a:lnTo>
                  <a:lnTo>
                    <a:pt x="819" y="93"/>
                  </a:lnTo>
                  <a:lnTo>
                    <a:pt x="76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Freeform: Shape 322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51 w 671"/>
                <a:gd name="T1" fmla="*/ 0 h 373"/>
                <a:gd name="T2" fmla="*/ 0 w 671"/>
                <a:gd name="T3" fmla="*/ 335 h 373"/>
                <a:gd name="T4" fmla="*/ 37 w 671"/>
                <a:gd name="T5" fmla="*/ 372 h 373"/>
                <a:gd name="T6" fmla="*/ 670 w 671"/>
                <a:gd name="T7" fmla="*/ 37 h 373"/>
                <a:gd name="T8" fmla="*/ 651 w 671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51" y="0"/>
                  </a:moveTo>
                  <a:lnTo>
                    <a:pt x="0" y="335"/>
                  </a:lnTo>
                  <a:lnTo>
                    <a:pt x="37" y="372"/>
                  </a:lnTo>
                  <a:lnTo>
                    <a:pt x="670" y="37"/>
                  </a:lnTo>
                  <a:lnTo>
                    <a:pt x="65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Freeform: Shape 323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51 w 671"/>
                <a:gd name="T1" fmla="*/ 0 h 373"/>
                <a:gd name="T2" fmla="*/ 0 w 671"/>
                <a:gd name="T3" fmla="*/ 335 h 373"/>
                <a:gd name="T4" fmla="*/ 37 w 671"/>
                <a:gd name="T5" fmla="*/ 372 h 373"/>
                <a:gd name="T6" fmla="*/ 670 w 671"/>
                <a:gd name="T7" fmla="*/ 37 h 373"/>
                <a:gd name="T8" fmla="*/ 651 w 671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51" y="0"/>
                  </a:moveTo>
                  <a:lnTo>
                    <a:pt x="0" y="335"/>
                  </a:lnTo>
                  <a:lnTo>
                    <a:pt x="37" y="372"/>
                  </a:lnTo>
                  <a:lnTo>
                    <a:pt x="670" y="37"/>
                  </a:lnTo>
                  <a:lnTo>
                    <a:pt x="65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Freeform: Shape 324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335 w 541"/>
                <a:gd name="T1" fmla="*/ 0 h 579"/>
                <a:gd name="T2" fmla="*/ 0 w 541"/>
                <a:gd name="T3" fmla="*/ 187 h 579"/>
                <a:gd name="T4" fmla="*/ 205 w 541"/>
                <a:gd name="T5" fmla="*/ 578 h 579"/>
                <a:gd name="T6" fmla="*/ 540 w 541"/>
                <a:gd name="T7" fmla="*/ 392 h 579"/>
                <a:gd name="T8" fmla="*/ 335 w 541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335" y="0"/>
                  </a:moveTo>
                  <a:lnTo>
                    <a:pt x="0" y="187"/>
                  </a:lnTo>
                  <a:lnTo>
                    <a:pt x="205" y="578"/>
                  </a:lnTo>
                  <a:lnTo>
                    <a:pt x="540" y="392"/>
                  </a:lnTo>
                  <a:lnTo>
                    <a:pt x="335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325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335 w 541"/>
                <a:gd name="T1" fmla="*/ 0 h 579"/>
                <a:gd name="T2" fmla="*/ 0 w 541"/>
                <a:gd name="T3" fmla="*/ 187 h 579"/>
                <a:gd name="T4" fmla="*/ 205 w 541"/>
                <a:gd name="T5" fmla="*/ 578 h 579"/>
                <a:gd name="T6" fmla="*/ 540 w 541"/>
                <a:gd name="T7" fmla="*/ 392 h 579"/>
                <a:gd name="T8" fmla="*/ 335 w 541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335" y="0"/>
                  </a:moveTo>
                  <a:lnTo>
                    <a:pt x="0" y="187"/>
                  </a:lnTo>
                  <a:lnTo>
                    <a:pt x="205" y="578"/>
                  </a:lnTo>
                  <a:lnTo>
                    <a:pt x="540" y="392"/>
                  </a:lnTo>
                  <a:lnTo>
                    <a:pt x="335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Freeform: Shape 326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33 w 652"/>
                <a:gd name="T1" fmla="*/ 0 h 392"/>
                <a:gd name="T2" fmla="*/ 0 w 652"/>
                <a:gd name="T3" fmla="*/ 335 h 392"/>
                <a:gd name="T4" fmla="*/ 19 w 652"/>
                <a:gd name="T5" fmla="*/ 391 h 392"/>
                <a:gd name="T6" fmla="*/ 651 w 652"/>
                <a:gd name="T7" fmla="*/ 37 h 392"/>
                <a:gd name="T8" fmla="*/ 633 w 652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33" y="0"/>
                  </a:moveTo>
                  <a:lnTo>
                    <a:pt x="0" y="335"/>
                  </a:lnTo>
                  <a:lnTo>
                    <a:pt x="19" y="391"/>
                  </a:lnTo>
                  <a:lnTo>
                    <a:pt x="651" y="37"/>
                  </a:lnTo>
                  <a:lnTo>
                    <a:pt x="63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Freeform: Shape 327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33 w 652"/>
                <a:gd name="T1" fmla="*/ 0 h 392"/>
                <a:gd name="T2" fmla="*/ 0 w 652"/>
                <a:gd name="T3" fmla="*/ 335 h 392"/>
                <a:gd name="T4" fmla="*/ 19 w 652"/>
                <a:gd name="T5" fmla="*/ 391 h 392"/>
                <a:gd name="T6" fmla="*/ 651 w 652"/>
                <a:gd name="T7" fmla="*/ 37 h 392"/>
                <a:gd name="T8" fmla="*/ 633 w 652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33" y="0"/>
                  </a:moveTo>
                  <a:lnTo>
                    <a:pt x="0" y="335"/>
                  </a:lnTo>
                  <a:lnTo>
                    <a:pt x="19" y="391"/>
                  </a:lnTo>
                  <a:lnTo>
                    <a:pt x="651" y="37"/>
                  </a:lnTo>
                  <a:lnTo>
                    <a:pt x="63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Freeform: Shape 328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33 w 653"/>
                <a:gd name="T1" fmla="*/ 0 h 374"/>
                <a:gd name="T2" fmla="*/ 633 w 653"/>
                <a:gd name="T3" fmla="*/ 0 h 374"/>
                <a:gd name="T4" fmla="*/ 0 w 653"/>
                <a:gd name="T5" fmla="*/ 335 h 374"/>
                <a:gd name="T6" fmla="*/ 19 w 653"/>
                <a:gd name="T7" fmla="*/ 373 h 374"/>
                <a:gd name="T8" fmla="*/ 186 w 653"/>
                <a:gd name="T9" fmla="*/ 298 h 374"/>
                <a:gd name="T10" fmla="*/ 316 w 653"/>
                <a:gd name="T11" fmla="*/ 224 h 374"/>
                <a:gd name="T12" fmla="*/ 316 w 653"/>
                <a:gd name="T13" fmla="*/ 224 h 374"/>
                <a:gd name="T14" fmla="*/ 652 w 653"/>
                <a:gd name="T15" fmla="*/ 37 h 374"/>
                <a:gd name="T16" fmla="*/ 633 w 653"/>
                <a:gd name="T1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3" h="374">
                  <a:moveTo>
                    <a:pt x="633" y="0"/>
                  </a:moveTo>
                  <a:lnTo>
                    <a:pt x="633" y="0"/>
                  </a:lnTo>
                  <a:cubicBezTo>
                    <a:pt x="0" y="335"/>
                    <a:pt x="0" y="335"/>
                    <a:pt x="0" y="335"/>
                  </a:cubicBezTo>
                  <a:cubicBezTo>
                    <a:pt x="19" y="373"/>
                    <a:pt x="19" y="373"/>
                    <a:pt x="19" y="373"/>
                  </a:cubicBezTo>
                  <a:cubicBezTo>
                    <a:pt x="186" y="298"/>
                    <a:pt x="186" y="298"/>
                    <a:pt x="186" y="298"/>
                  </a:cubicBezTo>
                  <a:cubicBezTo>
                    <a:pt x="205" y="242"/>
                    <a:pt x="260" y="224"/>
                    <a:pt x="316" y="224"/>
                  </a:cubicBezTo>
                  <a:lnTo>
                    <a:pt x="316" y="224"/>
                  </a:lnTo>
                  <a:cubicBezTo>
                    <a:pt x="652" y="37"/>
                    <a:pt x="652" y="37"/>
                    <a:pt x="652" y="37"/>
                  </a:cubicBezTo>
                  <a:cubicBezTo>
                    <a:pt x="633" y="0"/>
                    <a:pt x="633" y="0"/>
                    <a:pt x="633" y="0"/>
                  </a:cubicBez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Freeform: Shape 329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93 w 652"/>
                <a:gd name="T1" fmla="*/ 279 h 392"/>
                <a:gd name="T2" fmla="*/ 93 w 652"/>
                <a:gd name="T3" fmla="*/ 279 h 392"/>
                <a:gd name="T4" fmla="*/ 0 w 652"/>
                <a:gd name="T5" fmla="*/ 335 h 392"/>
                <a:gd name="T6" fmla="*/ 19 w 652"/>
                <a:gd name="T7" fmla="*/ 391 h 392"/>
                <a:gd name="T8" fmla="*/ 93 w 652"/>
                <a:gd name="T9" fmla="*/ 335 h 392"/>
                <a:gd name="T10" fmla="*/ 93 w 652"/>
                <a:gd name="T11" fmla="*/ 298 h 392"/>
                <a:gd name="T12" fmla="*/ 93 w 652"/>
                <a:gd name="T13" fmla="*/ 298 h 392"/>
                <a:gd name="T14" fmla="*/ 93 w 652"/>
                <a:gd name="T15" fmla="*/ 298 h 392"/>
                <a:gd name="T16" fmla="*/ 93 w 652"/>
                <a:gd name="T17" fmla="*/ 279 h 392"/>
                <a:gd name="T18" fmla="*/ 633 w 652"/>
                <a:gd name="T19" fmla="*/ 0 h 392"/>
                <a:gd name="T20" fmla="*/ 633 w 652"/>
                <a:gd name="T21" fmla="*/ 0 h 392"/>
                <a:gd name="T22" fmla="*/ 353 w 652"/>
                <a:gd name="T23" fmla="*/ 149 h 392"/>
                <a:gd name="T24" fmla="*/ 465 w 652"/>
                <a:gd name="T25" fmla="*/ 149 h 392"/>
                <a:gd name="T26" fmla="*/ 651 w 652"/>
                <a:gd name="T27" fmla="*/ 37 h 392"/>
                <a:gd name="T28" fmla="*/ 633 w 652"/>
                <a:gd name="T29" fmla="*/ 0 h 392"/>
                <a:gd name="T30" fmla="*/ 93 w 652"/>
                <a:gd name="T31" fmla="*/ 27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392">
                  <a:moveTo>
                    <a:pt x="93" y="279"/>
                  </a:moveTo>
                  <a:lnTo>
                    <a:pt x="93" y="279"/>
                  </a:lnTo>
                  <a:cubicBezTo>
                    <a:pt x="0" y="335"/>
                    <a:pt x="0" y="335"/>
                    <a:pt x="0" y="335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93" y="335"/>
                    <a:pt x="93" y="335"/>
                    <a:pt x="93" y="335"/>
                  </a:cubicBezTo>
                  <a:cubicBezTo>
                    <a:pt x="93" y="298"/>
                    <a:pt x="93" y="298"/>
                    <a:pt x="93" y="298"/>
                  </a:cubicBezTo>
                  <a:lnTo>
                    <a:pt x="93" y="298"/>
                  </a:lnTo>
                  <a:lnTo>
                    <a:pt x="93" y="298"/>
                  </a:lnTo>
                  <a:cubicBezTo>
                    <a:pt x="93" y="298"/>
                    <a:pt x="93" y="298"/>
                    <a:pt x="93" y="279"/>
                  </a:cubicBezTo>
                  <a:lnTo>
                    <a:pt x="633" y="0"/>
                  </a:lnTo>
                  <a:lnTo>
                    <a:pt x="633" y="0"/>
                  </a:lnTo>
                  <a:cubicBezTo>
                    <a:pt x="353" y="149"/>
                    <a:pt x="353" y="149"/>
                    <a:pt x="353" y="149"/>
                  </a:cubicBezTo>
                  <a:cubicBezTo>
                    <a:pt x="465" y="149"/>
                    <a:pt x="465" y="149"/>
                    <a:pt x="465" y="149"/>
                  </a:cubicBezTo>
                  <a:cubicBezTo>
                    <a:pt x="651" y="37"/>
                    <a:pt x="651" y="37"/>
                    <a:pt x="651" y="37"/>
                  </a:cubicBezTo>
                  <a:cubicBezTo>
                    <a:pt x="633" y="0"/>
                    <a:pt x="633" y="0"/>
                    <a:pt x="633" y="0"/>
                  </a:cubicBezTo>
                  <a:lnTo>
                    <a:pt x="93" y="279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Freeform: Shape 330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56 w 653"/>
                <a:gd name="T1" fmla="*/ 298 h 373"/>
                <a:gd name="T2" fmla="*/ 0 w 653"/>
                <a:gd name="T3" fmla="*/ 335 h 373"/>
                <a:gd name="T4" fmla="*/ 18 w 653"/>
                <a:gd name="T5" fmla="*/ 372 h 373"/>
                <a:gd name="T6" fmla="*/ 56 w 653"/>
                <a:gd name="T7" fmla="*/ 354 h 373"/>
                <a:gd name="T8" fmla="*/ 56 w 653"/>
                <a:gd name="T9" fmla="*/ 298 h 373"/>
                <a:gd name="T10" fmla="*/ 633 w 653"/>
                <a:gd name="T11" fmla="*/ 0 h 373"/>
                <a:gd name="T12" fmla="*/ 521 w 653"/>
                <a:gd name="T13" fmla="*/ 56 h 373"/>
                <a:gd name="T14" fmla="*/ 633 w 653"/>
                <a:gd name="T15" fmla="*/ 56 h 373"/>
                <a:gd name="T16" fmla="*/ 652 w 653"/>
                <a:gd name="T17" fmla="*/ 37 h 373"/>
                <a:gd name="T18" fmla="*/ 633 w 653"/>
                <a:gd name="T1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3" h="373">
                  <a:moveTo>
                    <a:pt x="56" y="298"/>
                  </a:moveTo>
                  <a:lnTo>
                    <a:pt x="0" y="335"/>
                  </a:lnTo>
                  <a:lnTo>
                    <a:pt x="18" y="372"/>
                  </a:lnTo>
                  <a:lnTo>
                    <a:pt x="56" y="354"/>
                  </a:lnTo>
                  <a:lnTo>
                    <a:pt x="56" y="298"/>
                  </a:lnTo>
                  <a:close/>
                  <a:moveTo>
                    <a:pt x="633" y="0"/>
                  </a:moveTo>
                  <a:lnTo>
                    <a:pt x="521" y="56"/>
                  </a:lnTo>
                  <a:lnTo>
                    <a:pt x="633" y="56"/>
                  </a:lnTo>
                  <a:lnTo>
                    <a:pt x="652" y="37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Freeform: Shape 331"/>
            <p:cNvSpPr>
              <a:spLocks/>
            </p:cNvSpPr>
            <p:nvPr/>
          </p:nvSpPr>
          <p:spPr bwMode="auto">
            <a:xfrm>
              <a:off x="7064375" y="2344738"/>
              <a:ext cx="20638" cy="26987"/>
            </a:xfrm>
            <a:custGeom>
              <a:avLst/>
              <a:gdLst>
                <a:gd name="T0" fmla="*/ 56 w 57"/>
                <a:gd name="T1" fmla="*/ 0 h 75"/>
                <a:gd name="T2" fmla="*/ 0 w 57"/>
                <a:gd name="T3" fmla="*/ 37 h 75"/>
                <a:gd name="T4" fmla="*/ 18 w 57"/>
                <a:gd name="T5" fmla="*/ 74 h 75"/>
                <a:gd name="T6" fmla="*/ 56 w 57"/>
                <a:gd name="T7" fmla="*/ 56 h 75"/>
                <a:gd name="T8" fmla="*/ 56 w 5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5">
                  <a:moveTo>
                    <a:pt x="56" y="0"/>
                  </a:moveTo>
                  <a:lnTo>
                    <a:pt x="0" y="37"/>
                  </a:lnTo>
                  <a:lnTo>
                    <a:pt x="18" y="74"/>
                  </a:lnTo>
                  <a:lnTo>
                    <a:pt x="56" y="56"/>
                  </a:lnTo>
                  <a:lnTo>
                    <a:pt x="5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Freeform: Shape 332"/>
            <p:cNvSpPr>
              <a:spLocks/>
            </p:cNvSpPr>
            <p:nvPr/>
          </p:nvSpPr>
          <p:spPr bwMode="auto">
            <a:xfrm>
              <a:off x="7251700" y="2236788"/>
              <a:ext cx="47625" cy="20637"/>
            </a:xfrm>
            <a:custGeom>
              <a:avLst/>
              <a:gdLst>
                <a:gd name="T0" fmla="*/ 112 w 132"/>
                <a:gd name="T1" fmla="*/ 0 h 57"/>
                <a:gd name="T2" fmla="*/ 0 w 132"/>
                <a:gd name="T3" fmla="*/ 56 h 57"/>
                <a:gd name="T4" fmla="*/ 112 w 132"/>
                <a:gd name="T5" fmla="*/ 56 h 57"/>
                <a:gd name="T6" fmla="*/ 131 w 132"/>
                <a:gd name="T7" fmla="*/ 37 h 57"/>
                <a:gd name="T8" fmla="*/ 112 w 132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57">
                  <a:moveTo>
                    <a:pt x="112" y="0"/>
                  </a:moveTo>
                  <a:lnTo>
                    <a:pt x="0" y="56"/>
                  </a:lnTo>
                  <a:lnTo>
                    <a:pt x="112" y="56"/>
                  </a:lnTo>
                  <a:lnTo>
                    <a:pt x="131" y="37"/>
                  </a:lnTo>
                  <a:lnTo>
                    <a:pt x="112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Freeform: Shape 333"/>
            <p:cNvSpPr>
              <a:spLocks/>
            </p:cNvSpPr>
            <p:nvPr/>
          </p:nvSpPr>
          <p:spPr bwMode="auto">
            <a:xfrm>
              <a:off x="6943725" y="2384425"/>
              <a:ext cx="141288" cy="87313"/>
            </a:xfrm>
            <a:custGeom>
              <a:avLst/>
              <a:gdLst>
                <a:gd name="T0" fmla="*/ 391 w 392"/>
                <a:gd name="T1" fmla="*/ 0 h 243"/>
                <a:gd name="T2" fmla="*/ 0 w 392"/>
                <a:gd name="T3" fmla="*/ 204 h 243"/>
                <a:gd name="T4" fmla="*/ 19 w 392"/>
                <a:gd name="T5" fmla="*/ 242 h 243"/>
                <a:gd name="T6" fmla="*/ 391 w 392"/>
                <a:gd name="T7" fmla="*/ 55 h 243"/>
                <a:gd name="T8" fmla="*/ 391 w 39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43">
                  <a:moveTo>
                    <a:pt x="391" y="0"/>
                  </a:moveTo>
                  <a:lnTo>
                    <a:pt x="0" y="204"/>
                  </a:lnTo>
                  <a:lnTo>
                    <a:pt x="19" y="242"/>
                  </a:lnTo>
                  <a:lnTo>
                    <a:pt x="391" y="55"/>
                  </a:lnTo>
                  <a:lnTo>
                    <a:pt x="39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Freeform: Shape 334"/>
            <p:cNvSpPr>
              <a:spLocks/>
            </p:cNvSpPr>
            <p:nvPr/>
          </p:nvSpPr>
          <p:spPr bwMode="auto">
            <a:xfrm>
              <a:off x="6943725" y="2384425"/>
              <a:ext cx="141288" cy="87313"/>
            </a:xfrm>
            <a:custGeom>
              <a:avLst/>
              <a:gdLst>
                <a:gd name="T0" fmla="*/ 391 w 392"/>
                <a:gd name="T1" fmla="*/ 0 h 243"/>
                <a:gd name="T2" fmla="*/ 0 w 392"/>
                <a:gd name="T3" fmla="*/ 204 h 243"/>
                <a:gd name="T4" fmla="*/ 19 w 392"/>
                <a:gd name="T5" fmla="*/ 242 h 243"/>
                <a:gd name="T6" fmla="*/ 391 w 392"/>
                <a:gd name="T7" fmla="*/ 55 h 243"/>
                <a:gd name="T8" fmla="*/ 391 w 39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43">
                  <a:moveTo>
                    <a:pt x="391" y="0"/>
                  </a:moveTo>
                  <a:lnTo>
                    <a:pt x="0" y="204"/>
                  </a:lnTo>
                  <a:lnTo>
                    <a:pt x="19" y="242"/>
                  </a:lnTo>
                  <a:lnTo>
                    <a:pt x="391" y="55"/>
                  </a:lnTo>
                  <a:lnTo>
                    <a:pt x="39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Freeform: Shape 335"/>
            <p:cNvSpPr>
              <a:spLocks/>
            </p:cNvSpPr>
            <p:nvPr/>
          </p:nvSpPr>
          <p:spPr bwMode="auto">
            <a:xfrm>
              <a:off x="6970713" y="2457450"/>
              <a:ext cx="114300" cy="74613"/>
            </a:xfrm>
            <a:custGeom>
              <a:avLst/>
              <a:gdLst>
                <a:gd name="T0" fmla="*/ 316 w 317"/>
                <a:gd name="T1" fmla="*/ 0 h 206"/>
                <a:gd name="T2" fmla="*/ 0 w 317"/>
                <a:gd name="T3" fmla="*/ 168 h 206"/>
                <a:gd name="T4" fmla="*/ 37 w 317"/>
                <a:gd name="T5" fmla="*/ 205 h 206"/>
                <a:gd name="T6" fmla="*/ 316 w 317"/>
                <a:gd name="T7" fmla="*/ 56 h 206"/>
                <a:gd name="T8" fmla="*/ 316 w 3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06">
                  <a:moveTo>
                    <a:pt x="316" y="0"/>
                  </a:moveTo>
                  <a:lnTo>
                    <a:pt x="0" y="168"/>
                  </a:lnTo>
                  <a:lnTo>
                    <a:pt x="37" y="205"/>
                  </a:lnTo>
                  <a:lnTo>
                    <a:pt x="316" y="56"/>
                  </a:lnTo>
                  <a:lnTo>
                    <a:pt x="31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Freeform: Shape 336"/>
            <p:cNvSpPr>
              <a:spLocks/>
            </p:cNvSpPr>
            <p:nvPr/>
          </p:nvSpPr>
          <p:spPr bwMode="auto">
            <a:xfrm>
              <a:off x="6970713" y="2457450"/>
              <a:ext cx="114300" cy="74613"/>
            </a:xfrm>
            <a:custGeom>
              <a:avLst/>
              <a:gdLst>
                <a:gd name="T0" fmla="*/ 316 w 317"/>
                <a:gd name="T1" fmla="*/ 0 h 206"/>
                <a:gd name="T2" fmla="*/ 0 w 317"/>
                <a:gd name="T3" fmla="*/ 168 h 206"/>
                <a:gd name="T4" fmla="*/ 37 w 317"/>
                <a:gd name="T5" fmla="*/ 205 h 206"/>
                <a:gd name="T6" fmla="*/ 316 w 317"/>
                <a:gd name="T7" fmla="*/ 56 h 206"/>
                <a:gd name="T8" fmla="*/ 316 w 3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06">
                  <a:moveTo>
                    <a:pt x="316" y="0"/>
                  </a:moveTo>
                  <a:lnTo>
                    <a:pt x="0" y="168"/>
                  </a:lnTo>
                  <a:lnTo>
                    <a:pt x="37" y="205"/>
                  </a:lnTo>
                  <a:lnTo>
                    <a:pt x="316" y="56"/>
                  </a:lnTo>
                  <a:lnTo>
                    <a:pt x="31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Freeform: Shape 337"/>
            <p:cNvSpPr>
              <a:spLocks/>
            </p:cNvSpPr>
            <p:nvPr/>
          </p:nvSpPr>
          <p:spPr bwMode="auto">
            <a:xfrm>
              <a:off x="6989763" y="2498725"/>
              <a:ext cx="93662" cy="66675"/>
            </a:xfrm>
            <a:custGeom>
              <a:avLst/>
              <a:gdLst>
                <a:gd name="T0" fmla="*/ 261 w 262"/>
                <a:gd name="T1" fmla="*/ 0 h 187"/>
                <a:gd name="T2" fmla="*/ 0 w 262"/>
                <a:gd name="T3" fmla="*/ 149 h 187"/>
                <a:gd name="T4" fmla="*/ 19 w 262"/>
                <a:gd name="T5" fmla="*/ 186 h 187"/>
                <a:gd name="T6" fmla="*/ 261 w 262"/>
                <a:gd name="T7" fmla="*/ 56 h 187"/>
                <a:gd name="T8" fmla="*/ 261 w 26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87">
                  <a:moveTo>
                    <a:pt x="261" y="0"/>
                  </a:moveTo>
                  <a:lnTo>
                    <a:pt x="0" y="149"/>
                  </a:lnTo>
                  <a:lnTo>
                    <a:pt x="19" y="186"/>
                  </a:lnTo>
                  <a:lnTo>
                    <a:pt x="261" y="56"/>
                  </a:lnTo>
                  <a:lnTo>
                    <a:pt x="26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Freeform: Shape 338"/>
            <p:cNvSpPr>
              <a:spLocks/>
            </p:cNvSpPr>
            <p:nvPr/>
          </p:nvSpPr>
          <p:spPr bwMode="auto">
            <a:xfrm>
              <a:off x="6989763" y="2498725"/>
              <a:ext cx="93662" cy="66675"/>
            </a:xfrm>
            <a:custGeom>
              <a:avLst/>
              <a:gdLst>
                <a:gd name="T0" fmla="*/ 261 w 262"/>
                <a:gd name="T1" fmla="*/ 0 h 187"/>
                <a:gd name="T2" fmla="*/ 0 w 262"/>
                <a:gd name="T3" fmla="*/ 149 h 187"/>
                <a:gd name="T4" fmla="*/ 19 w 262"/>
                <a:gd name="T5" fmla="*/ 186 h 187"/>
                <a:gd name="T6" fmla="*/ 261 w 262"/>
                <a:gd name="T7" fmla="*/ 56 h 187"/>
                <a:gd name="T8" fmla="*/ 261 w 26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87">
                  <a:moveTo>
                    <a:pt x="261" y="0"/>
                  </a:moveTo>
                  <a:lnTo>
                    <a:pt x="0" y="149"/>
                  </a:lnTo>
                  <a:lnTo>
                    <a:pt x="19" y="186"/>
                  </a:lnTo>
                  <a:lnTo>
                    <a:pt x="261" y="56"/>
                  </a:lnTo>
                  <a:lnTo>
                    <a:pt x="26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Freeform: Shape 339"/>
            <p:cNvSpPr>
              <a:spLocks/>
            </p:cNvSpPr>
            <p:nvPr/>
          </p:nvSpPr>
          <p:spPr bwMode="auto">
            <a:xfrm>
              <a:off x="7004050" y="2538413"/>
              <a:ext cx="80963" cy="60325"/>
            </a:xfrm>
            <a:custGeom>
              <a:avLst/>
              <a:gdLst>
                <a:gd name="T0" fmla="*/ 223 w 224"/>
                <a:gd name="T1" fmla="*/ 0 h 169"/>
                <a:gd name="T2" fmla="*/ 0 w 224"/>
                <a:gd name="T3" fmla="*/ 112 h 169"/>
                <a:gd name="T4" fmla="*/ 18 w 224"/>
                <a:gd name="T5" fmla="*/ 168 h 169"/>
                <a:gd name="T6" fmla="*/ 223 w 224"/>
                <a:gd name="T7" fmla="*/ 56 h 169"/>
                <a:gd name="T8" fmla="*/ 223 w 224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69">
                  <a:moveTo>
                    <a:pt x="223" y="0"/>
                  </a:moveTo>
                  <a:lnTo>
                    <a:pt x="0" y="112"/>
                  </a:lnTo>
                  <a:lnTo>
                    <a:pt x="18" y="168"/>
                  </a:lnTo>
                  <a:lnTo>
                    <a:pt x="223" y="56"/>
                  </a:lnTo>
                  <a:lnTo>
                    <a:pt x="22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Freeform: Shape 340"/>
            <p:cNvSpPr>
              <a:spLocks/>
            </p:cNvSpPr>
            <p:nvPr/>
          </p:nvSpPr>
          <p:spPr bwMode="auto">
            <a:xfrm>
              <a:off x="7004050" y="2538413"/>
              <a:ext cx="80963" cy="60325"/>
            </a:xfrm>
            <a:custGeom>
              <a:avLst/>
              <a:gdLst>
                <a:gd name="T0" fmla="*/ 223 w 224"/>
                <a:gd name="T1" fmla="*/ 0 h 169"/>
                <a:gd name="T2" fmla="*/ 0 w 224"/>
                <a:gd name="T3" fmla="*/ 112 h 169"/>
                <a:gd name="T4" fmla="*/ 18 w 224"/>
                <a:gd name="T5" fmla="*/ 168 h 169"/>
                <a:gd name="T6" fmla="*/ 223 w 224"/>
                <a:gd name="T7" fmla="*/ 56 h 169"/>
                <a:gd name="T8" fmla="*/ 223 w 224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69">
                  <a:moveTo>
                    <a:pt x="223" y="0"/>
                  </a:moveTo>
                  <a:lnTo>
                    <a:pt x="0" y="112"/>
                  </a:lnTo>
                  <a:lnTo>
                    <a:pt x="18" y="168"/>
                  </a:lnTo>
                  <a:lnTo>
                    <a:pt x="223" y="56"/>
                  </a:lnTo>
                  <a:lnTo>
                    <a:pt x="22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Freeform: Shape 341"/>
            <p:cNvSpPr>
              <a:spLocks/>
            </p:cNvSpPr>
            <p:nvPr/>
          </p:nvSpPr>
          <p:spPr bwMode="auto">
            <a:xfrm>
              <a:off x="7024688" y="2579688"/>
              <a:ext cx="60325" cy="47625"/>
            </a:xfrm>
            <a:custGeom>
              <a:avLst/>
              <a:gdLst>
                <a:gd name="T0" fmla="*/ 167 w 168"/>
                <a:gd name="T1" fmla="*/ 0 h 131"/>
                <a:gd name="T2" fmla="*/ 0 w 168"/>
                <a:gd name="T3" fmla="*/ 92 h 131"/>
                <a:gd name="T4" fmla="*/ 18 w 168"/>
                <a:gd name="T5" fmla="*/ 130 h 131"/>
                <a:gd name="T6" fmla="*/ 167 w 168"/>
                <a:gd name="T7" fmla="*/ 36 h 131"/>
                <a:gd name="T8" fmla="*/ 167 w 16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1">
                  <a:moveTo>
                    <a:pt x="167" y="0"/>
                  </a:moveTo>
                  <a:lnTo>
                    <a:pt x="0" y="92"/>
                  </a:lnTo>
                  <a:lnTo>
                    <a:pt x="18" y="130"/>
                  </a:lnTo>
                  <a:lnTo>
                    <a:pt x="167" y="36"/>
                  </a:lnTo>
                  <a:lnTo>
                    <a:pt x="167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Freeform: Shape 342"/>
            <p:cNvSpPr>
              <a:spLocks/>
            </p:cNvSpPr>
            <p:nvPr/>
          </p:nvSpPr>
          <p:spPr bwMode="auto">
            <a:xfrm>
              <a:off x="7024688" y="2579688"/>
              <a:ext cx="60325" cy="47625"/>
            </a:xfrm>
            <a:custGeom>
              <a:avLst/>
              <a:gdLst>
                <a:gd name="T0" fmla="*/ 167 w 168"/>
                <a:gd name="T1" fmla="*/ 0 h 131"/>
                <a:gd name="T2" fmla="*/ 0 w 168"/>
                <a:gd name="T3" fmla="*/ 92 h 131"/>
                <a:gd name="T4" fmla="*/ 18 w 168"/>
                <a:gd name="T5" fmla="*/ 130 h 131"/>
                <a:gd name="T6" fmla="*/ 167 w 168"/>
                <a:gd name="T7" fmla="*/ 36 h 131"/>
                <a:gd name="T8" fmla="*/ 167 w 16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1">
                  <a:moveTo>
                    <a:pt x="167" y="0"/>
                  </a:moveTo>
                  <a:lnTo>
                    <a:pt x="0" y="92"/>
                  </a:lnTo>
                  <a:lnTo>
                    <a:pt x="18" y="130"/>
                  </a:lnTo>
                  <a:lnTo>
                    <a:pt x="167" y="36"/>
                  </a:lnTo>
                  <a:lnTo>
                    <a:pt x="167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Freeform: Shape 343"/>
            <p:cNvSpPr>
              <a:spLocks/>
            </p:cNvSpPr>
            <p:nvPr/>
          </p:nvSpPr>
          <p:spPr bwMode="auto">
            <a:xfrm>
              <a:off x="7037388" y="2611438"/>
              <a:ext cx="47625" cy="47625"/>
            </a:xfrm>
            <a:custGeom>
              <a:avLst/>
              <a:gdLst>
                <a:gd name="T0" fmla="*/ 130 w 131"/>
                <a:gd name="T1" fmla="*/ 0 h 132"/>
                <a:gd name="T2" fmla="*/ 0 w 131"/>
                <a:gd name="T3" fmla="*/ 75 h 132"/>
                <a:gd name="T4" fmla="*/ 18 w 131"/>
                <a:gd name="T5" fmla="*/ 131 h 132"/>
                <a:gd name="T6" fmla="*/ 130 w 131"/>
                <a:gd name="T7" fmla="*/ 56 h 132"/>
                <a:gd name="T8" fmla="*/ 130 w 131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2">
                  <a:moveTo>
                    <a:pt x="130" y="0"/>
                  </a:moveTo>
                  <a:lnTo>
                    <a:pt x="0" y="75"/>
                  </a:lnTo>
                  <a:lnTo>
                    <a:pt x="18" y="131"/>
                  </a:lnTo>
                  <a:lnTo>
                    <a:pt x="130" y="56"/>
                  </a:lnTo>
                  <a:lnTo>
                    <a:pt x="13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Freeform: Shape 344"/>
            <p:cNvSpPr>
              <a:spLocks/>
            </p:cNvSpPr>
            <p:nvPr/>
          </p:nvSpPr>
          <p:spPr bwMode="auto">
            <a:xfrm>
              <a:off x="7037388" y="2611438"/>
              <a:ext cx="47625" cy="47625"/>
            </a:xfrm>
            <a:custGeom>
              <a:avLst/>
              <a:gdLst>
                <a:gd name="T0" fmla="*/ 130 w 131"/>
                <a:gd name="T1" fmla="*/ 0 h 132"/>
                <a:gd name="T2" fmla="*/ 0 w 131"/>
                <a:gd name="T3" fmla="*/ 75 h 132"/>
                <a:gd name="T4" fmla="*/ 18 w 131"/>
                <a:gd name="T5" fmla="*/ 131 h 132"/>
                <a:gd name="T6" fmla="*/ 130 w 131"/>
                <a:gd name="T7" fmla="*/ 56 h 132"/>
                <a:gd name="T8" fmla="*/ 130 w 131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2">
                  <a:moveTo>
                    <a:pt x="130" y="0"/>
                  </a:moveTo>
                  <a:lnTo>
                    <a:pt x="0" y="75"/>
                  </a:lnTo>
                  <a:lnTo>
                    <a:pt x="18" y="131"/>
                  </a:lnTo>
                  <a:lnTo>
                    <a:pt x="130" y="56"/>
                  </a:lnTo>
                  <a:lnTo>
                    <a:pt x="13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Freeform: Shape 345"/>
            <p:cNvSpPr>
              <a:spLocks/>
            </p:cNvSpPr>
            <p:nvPr/>
          </p:nvSpPr>
          <p:spPr bwMode="auto">
            <a:xfrm>
              <a:off x="7050088" y="2652713"/>
              <a:ext cx="33337" cy="33337"/>
            </a:xfrm>
            <a:custGeom>
              <a:avLst/>
              <a:gdLst>
                <a:gd name="T0" fmla="*/ 93 w 94"/>
                <a:gd name="T1" fmla="*/ 0 h 93"/>
                <a:gd name="T2" fmla="*/ 0 w 94"/>
                <a:gd name="T3" fmla="*/ 55 h 93"/>
                <a:gd name="T4" fmla="*/ 37 w 94"/>
                <a:gd name="T5" fmla="*/ 92 h 93"/>
                <a:gd name="T6" fmla="*/ 93 w 94"/>
                <a:gd name="T7" fmla="*/ 55 h 93"/>
                <a:gd name="T8" fmla="*/ 93 w 94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93" y="0"/>
                  </a:moveTo>
                  <a:lnTo>
                    <a:pt x="0" y="55"/>
                  </a:lnTo>
                  <a:lnTo>
                    <a:pt x="37" y="92"/>
                  </a:lnTo>
                  <a:lnTo>
                    <a:pt x="93" y="55"/>
                  </a:lnTo>
                  <a:lnTo>
                    <a:pt x="9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Freeform: Shape 346"/>
            <p:cNvSpPr>
              <a:spLocks/>
            </p:cNvSpPr>
            <p:nvPr/>
          </p:nvSpPr>
          <p:spPr bwMode="auto">
            <a:xfrm>
              <a:off x="7050088" y="2652713"/>
              <a:ext cx="33337" cy="33337"/>
            </a:xfrm>
            <a:custGeom>
              <a:avLst/>
              <a:gdLst>
                <a:gd name="T0" fmla="*/ 93 w 94"/>
                <a:gd name="T1" fmla="*/ 0 h 93"/>
                <a:gd name="T2" fmla="*/ 0 w 94"/>
                <a:gd name="T3" fmla="*/ 55 h 93"/>
                <a:gd name="T4" fmla="*/ 37 w 94"/>
                <a:gd name="T5" fmla="*/ 92 h 93"/>
                <a:gd name="T6" fmla="*/ 93 w 94"/>
                <a:gd name="T7" fmla="*/ 55 h 93"/>
                <a:gd name="T8" fmla="*/ 93 w 94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93" y="0"/>
                  </a:moveTo>
                  <a:lnTo>
                    <a:pt x="0" y="55"/>
                  </a:lnTo>
                  <a:lnTo>
                    <a:pt x="37" y="92"/>
                  </a:lnTo>
                  <a:lnTo>
                    <a:pt x="93" y="55"/>
                  </a:lnTo>
                  <a:lnTo>
                    <a:pt x="9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Freeform: Shape 347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0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0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0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Freeform: Shape 348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0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0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0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Freeform: Shape 349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37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37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37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37" y="0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Freeform: Shape 350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37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37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37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37" y="0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Freeform: Shape 351"/>
            <p:cNvSpPr>
              <a:spLocks/>
            </p:cNvSpPr>
            <p:nvPr/>
          </p:nvSpPr>
          <p:spPr bwMode="auto">
            <a:xfrm>
              <a:off x="7070725" y="2692400"/>
              <a:ext cx="14288" cy="26988"/>
            </a:xfrm>
            <a:custGeom>
              <a:avLst/>
              <a:gdLst>
                <a:gd name="T0" fmla="*/ 38 w 39"/>
                <a:gd name="T1" fmla="*/ 0 h 75"/>
                <a:gd name="T2" fmla="*/ 0 w 39"/>
                <a:gd name="T3" fmla="*/ 18 h 75"/>
                <a:gd name="T4" fmla="*/ 20 w 39"/>
                <a:gd name="T5" fmla="*/ 74 h 75"/>
                <a:gd name="T6" fmla="*/ 38 w 39"/>
                <a:gd name="T7" fmla="*/ 56 h 75"/>
                <a:gd name="T8" fmla="*/ 38 w 3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5">
                  <a:moveTo>
                    <a:pt x="38" y="0"/>
                  </a:moveTo>
                  <a:lnTo>
                    <a:pt x="0" y="18"/>
                  </a:lnTo>
                  <a:lnTo>
                    <a:pt x="20" y="74"/>
                  </a:lnTo>
                  <a:lnTo>
                    <a:pt x="38" y="56"/>
                  </a:lnTo>
                  <a:lnTo>
                    <a:pt x="38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Freeform: Shape 352"/>
            <p:cNvSpPr>
              <a:spLocks/>
            </p:cNvSpPr>
            <p:nvPr/>
          </p:nvSpPr>
          <p:spPr bwMode="auto">
            <a:xfrm>
              <a:off x="7070725" y="2692400"/>
              <a:ext cx="14288" cy="26988"/>
            </a:xfrm>
            <a:custGeom>
              <a:avLst/>
              <a:gdLst>
                <a:gd name="T0" fmla="*/ 38 w 39"/>
                <a:gd name="T1" fmla="*/ 0 h 75"/>
                <a:gd name="T2" fmla="*/ 0 w 39"/>
                <a:gd name="T3" fmla="*/ 18 h 75"/>
                <a:gd name="T4" fmla="*/ 20 w 39"/>
                <a:gd name="T5" fmla="*/ 74 h 75"/>
                <a:gd name="T6" fmla="*/ 38 w 39"/>
                <a:gd name="T7" fmla="*/ 56 h 75"/>
                <a:gd name="T8" fmla="*/ 38 w 3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5">
                  <a:moveTo>
                    <a:pt x="38" y="0"/>
                  </a:moveTo>
                  <a:lnTo>
                    <a:pt x="0" y="18"/>
                  </a:lnTo>
                  <a:lnTo>
                    <a:pt x="20" y="74"/>
                  </a:lnTo>
                  <a:lnTo>
                    <a:pt x="38" y="56"/>
                  </a:lnTo>
                  <a:lnTo>
                    <a:pt x="38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Freeform: Shape 353"/>
            <p:cNvSpPr>
              <a:spLocks/>
            </p:cNvSpPr>
            <p:nvPr/>
          </p:nvSpPr>
          <p:spPr bwMode="auto">
            <a:xfrm>
              <a:off x="7083425" y="27336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Freeform: Shape 354"/>
            <p:cNvSpPr>
              <a:spLocks/>
            </p:cNvSpPr>
            <p:nvPr/>
          </p:nvSpPr>
          <p:spPr bwMode="auto">
            <a:xfrm>
              <a:off x="7083425" y="27336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Freeform: Shape 355"/>
            <p:cNvSpPr>
              <a:spLocks/>
            </p:cNvSpPr>
            <p:nvPr/>
          </p:nvSpPr>
          <p:spPr bwMode="auto">
            <a:xfrm>
              <a:off x="7358063" y="2116138"/>
              <a:ext cx="536575" cy="141287"/>
            </a:xfrm>
            <a:custGeom>
              <a:avLst/>
              <a:gdLst>
                <a:gd name="T0" fmla="*/ 1341 w 1491"/>
                <a:gd name="T1" fmla="*/ 0 h 392"/>
                <a:gd name="T2" fmla="*/ 1341 w 1491"/>
                <a:gd name="T3" fmla="*/ 0 h 392"/>
                <a:gd name="T4" fmla="*/ 168 w 1491"/>
                <a:gd name="T5" fmla="*/ 0 h 392"/>
                <a:gd name="T6" fmla="*/ 0 w 1491"/>
                <a:gd name="T7" fmla="*/ 149 h 392"/>
                <a:gd name="T8" fmla="*/ 0 w 1491"/>
                <a:gd name="T9" fmla="*/ 372 h 392"/>
                <a:gd name="T10" fmla="*/ 0 w 1491"/>
                <a:gd name="T11" fmla="*/ 372 h 392"/>
                <a:gd name="T12" fmla="*/ 0 w 1491"/>
                <a:gd name="T13" fmla="*/ 391 h 392"/>
                <a:gd name="T14" fmla="*/ 38 w 1491"/>
                <a:gd name="T15" fmla="*/ 391 h 392"/>
                <a:gd name="T16" fmla="*/ 38 w 1491"/>
                <a:gd name="T17" fmla="*/ 335 h 392"/>
                <a:gd name="T18" fmla="*/ 38 w 1491"/>
                <a:gd name="T19" fmla="*/ 335 h 392"/>
                <a:gd name="T20" fmla="*/ 187 w 1491"/>
                <a:gd name="T21" fmla="*/ 186 h 392"/>
                <a:gd name="T22" fmla="*/ 1323 w 1491"/>
                <a:gd name="T23" fmla="*/ 186 h 392"/>
                <a:gd name="T24" fmla="*/ 1472 w 1491"/>
                <a:gd name="T25" fmla="*/ 335 h 392"/>
                <a:gd name="T26" fmla="*/ 1472 w 1491"/>
                <a:gd name="T27" fmla="*/ 391 h 392"/>
                <a:gd name="T28" fmla="*/ 1490 w 1491"/>
                <a:gd name="T29" fmla="*/ 391 h 392"/>
                <a:gd name="T30" fmla="*/ 1490 w 1491"/>
                <a:gd name="T31" fmla="*/ 149 h 392"/>
                <a:gd name="T32" fmla="*/ 1341 w 1491"/>
                <a:gd name="T3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91" h="392">
                  <a:moveTo>
                    <a:pt x="1341" y="0"/>
                  </a:moveTo>
                  <a:lnTo>
                    <a:pt x="1341" y="0"/>
                  </a:lnTo>
                  <a:cubicBezTo>
                    <a:pt x="168" y="0"/>
                    <a:pt x="168" y="0"/>
                    <a:pt x="168" y="0"/>
                  </a:cubicBezTo>
                  <a:cubicBezTo>
                    <a:pt x="75" y="0"/>
                    <a:pt x="0" y="74"/>
                    <a:pt x="0" y="149"/>
                  </a:cubicBezTo>
                  <a:cubicBezTo>
                    <a:pt x="0" y="372"/>
                    <a:pt x="0" y="372"/>
                    <a:pt x="0" y="372"/>
                  </a:cubicBezTo>
                  <a:lnTo>
                    <a:pt x="0" y="372"/>
                  </a:lnTo>
                  <a:cubicBezTo>
                    <a:pt x="0" y="391"/>
                    <a:pt x="0" y="391"/>
                    <a:pt x="0" y="391"/>
                  </a:cubicBezTo>
                  <a:cubicBezTo>
                    <a:pt x="38" y="391"/>
                    <a:pt x="38" y="391"/>
                    <a:pt x="38" y="391"/>
                  </a:cubicBezTo>
                  <a:cubicBezTo>
                    <a:pt x="38" y="335"/>
                    <a:pt x="38" y="335"/>
                    <a:pt x="38" y="335"/>
                  </a:cubicBezTo>
                  <a:lnTo>
                    <a:pt x="38" y="335"/>
                  </a:lnTo>
                  <a:cubicBezTo>
                    <a:pt x="38" y="260"/>
                    <a:pt x="112" y="186"/>
                    <a:pt x="187" y="186"/>
                  </a:cubicBezTo>
                  <a:cubicBezTo>
                    <a:pt x="1323" y="186"/>
                    <a:pt x="1323" y="186"/>
                    <a:pt x="1323" y="186"/>
                  </a:cubicBezTo>
                  <a:cubicBezTo>
                    <a:pt x="1397" y="186"/>
                    <a:pt x="1472" y="260"/>
                    <a:pt x="1472" y="335"/>
                  </a:cubicBezTo>
                  <a:cubicBezTo>
                    <a:pt x="1472" y="391"/>
                    <a:pt x="1472" y="391"/>
                    <a:pt x="1472" y="391"/>
                  </a:cubicBezTo>
                  <a:cubicBezTo>
                    <a:pt x="1490" y="391"/>
                    <a:pt x="1490" y="391"/>
                    <a:pt x="1490" y="391"/>
                  </a:cubicBezTo>
                  <a:cubicBezTo>
                    <a:pt x="1490" y="149"/>
                    <a:pt x="1490" y="149"/>
                    <a:pt x="1490" y="149"/>
                  </a:cubicBezTo>
                  <a:cubicBezTo>
                    <a:pt x="1490" y="74"/>
                    <a:pt x="1434" y="0"/>
                    <a:pt x="1341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Freeform: Shape 356"/>
            <p:cNvSpPr>
              <a:spLocks/>
            </p:cNvSpPr>
            <p:nvPr/>
          </p:nvSpPr>
          <p:spPr bwMode="auto">
            <a:xfrm>
              <a:off x="7083425" y="2311400"/>
              <a:ext cx="1092200" cy="696913"/>
            </a:xfrm>
            <a:custGeom>
              <a:avLst/>
              <a:gdLst>
                <a:gd name="T0" fmla="*/ 0 w 3036"/>
                <a:gd name="T1" fmla="*/ 0 h 1936"/>
                <a:gd name="T2" fmla="*/ 0 w 3036"/>
                <a:gd name="T3" fmla="*/ 0 h 1936"/>
                <a:gd name="T4" fmla="*/ 0 w 3036"/>
                <a:gd name="T5" fmla="*/ 0 h 1936"/>
                <a:gd name="T6" fmla="*/ 0 w 3036"/>
                <a:gd name="T7" fmla="*/ 37 h 1936"/>
                <a:gd name="T8" fmla="*/ 0 w 3036"/>
                <a:gd name="T9" fmla="*/ 93 h 1936"/>
                <a:gd name="T10" fmla="*/ 0 w 3036"/>
                <a:gd name="T11" fmla="*/ 149 h 1936"/>
                <a:gd name="T12" fmla="*/ 0 w 3036"/>
                <a:gd name="T13" fmla="*/ 205 h 1936"/>
                <a:gd name="T14" fmla="*/ 0 w 3036"/>
                <a:gd name="T15" fmla="*/ 260 h 1936"/>
                <a:gd name="T16" fmla="*/ 0 w 3036"/>
                <a:gd name="T17" fmla="*/ 409 h 1936"/>
                <a:gd name="T18" fmla="*/ 0 w 3036"/>
                <a:gd name="T19" fmla="*/ 465 h 1936"/>
                <a:gd name="T20" fmla="*/ 0 w 3036"/>
                <a:gd name="T21" fmla="*/ 521 h 1936"/>
                <a:gd name="T22" fmla="*/ 0 w 3036"/>
                <a:gd name="T23" fmla="*/ 577 h 1936"/>
                <a:gd name="T24" fmla="*/ 0 w 3036"/>
                <a:gd name="T25" fmla="*/ 633 h 1936"/>
                <a:gd name="T26" fmla="*/ 0 w 3036"/>
                <a:gd name="T27" fmla="*/ 689 h 1936"/>
                <a:gd name="T28" fmla="*/ 0 w 3036"/>
                <a:gd name="T29" fmla="*/ 745 h 1936"/>
                <a:gd name="T30" fmla="*/ 0 w 3036"/>
                <a:gd name="T31" fmla="*/ 781 h 1936"/>
                <a:gd name="T32" fmla="*/ 0 w 3036"/>
                <a:gd name="T33" fmla="*/ 837 h 1936"/>
                <a:gd name="T34" fmla="*/ 0 w 3036"/>
                <a:gd name="T35" fmla="*/ 893 h 1936"/>
                <a:gd name="T36" fmla="*/ 0 w 3036"/>
                <a:gd name="T37" fmla="*/ 950 h 1936"/>
                <a:gd name="T38" fmla="*/ 0 w 3036"/>
                <a:gd name="T39" fmla="*/ 1005 h 1936"/>
                <a:gd name="T40" fmla="*/ 0 w 3036"/>
                <a:gd name="T41" fmla="*/ 1061 h 1936"/>
                <a:gd name="T42" fmla="*/ 0 w 3036"/>
                <a:gd name="T43" fmla="*/ 1117 h 1936"/>
                <a:gd name="T44" fmla="*/ 0 w 3036"/>
                <a:gd name="T45" fmla="*/ 1173 h 1936"/>
                <a:gd name="T46" fmla="*/ 0 w 3036"/>
                <a:gd name="T47" fmla="*/ 1173 h 1936"/>
                <a:gd name="T48" fmla="*/ 0 w 3036"/>
                <a:gd name="T49" fmla="*/ 1526 h 1936"/>
                <a:gd name="T50" fmla="*/ 0 w 3036"/>
                <a:gd name="T51" fmla="*/ 1564 h 1936"/>
                <a:gd name="T52" fmla="*/ 0 w 3036"/>
                <a:gd name="T53" fmla="*/ 1620 h 1936"/>
                <a:gd name="T54" fmla="*/ 0 w 3036"/>
                <a:gd name="T55" fmla="*/ 1787 h 1936"/>
                <a:gd name="T56" fmla="*/ 0 w 3036"/>
                <a:gd name="T57" fmla="*/ 1787 h 1936"/>
                <a:gd name="T58" fmla="*/ 0 w 3036"/>
                <a:gd name="T59" fmla="*/ 1787 h 1936"/>
                <a:gd name="T60" fmla="*/ 0 w 3036"/>
                <a:gd name="T61" fmla="*/ 1787 h 1936"/>
                <a:gd name="T62" fmla="*/ 0 w 3036"/>
                <a:gd name="T63" fmla="*/ 1638 h 1936"/>
                <a:gd name="T64" fmla="*/ 316 w 3036"/>
                <a:gd name="T65" fmla="*/ 1935 h 1936"/>
                <a:gd name="T66" fmla="*/ 484 w 3036"/>
                <a:gd name="T67" fmla="*/ 1935 h 1936"/>
                <a:gd name="T68" fmla="*/ 484 w 3036"/>
                <a:gd name="T69" fmla="*/ 1935 h 1936"/>
                <a:gd name="T70" fmla="*/ 521 w 3036"/>
                <a:gd name="T71" fmla="*/ 1935 h 1936"/>
                <a:gd name="T72" fmla="*/ 2700 w 3036"/>
                <a:gd name="T73" fmla="*/ 1935 h 1936"/>
                <a:gd name="T74" fmla="*/ 3035 w 3036"/>
                <a:gd name="T75" fmla="*/ 1601 h 1936"/>
                <a:gd name="T76" fmla="*/ 3035 w 3036"/>
                <a:gd name="T77" fmla="*/ 912 h 1936"/>
                <a:gd name="T78" fmla="*/ 1881 w 3036"/>
                <a:gd name="T79" fmla="*/ 912 h 1936"/>
                <a:gd name="T80" fmla="*/ 1881 w 3036"/>
                <a:gd name="T81" fmla="*/ 968 h 1936"/>
                <a:gd name="T82" fmla="*/ 1843 w 3036"/>
                <a:gd name="T83" fmla="*/ 968 h 1936"/>
                <a:gd name="T84" fmla="*/ 1508 w 3036"/>
                <a:gd name="T85" fmla="*/ 1266 h 1936"/>
                <a:gd name="T86" fmla="*/ 1154 w 3036"/>
                <a:gd name="T87" fmla="*/ 968 h 1936"/>
                <a:gd name="T88" fmla="*/ 1117 w 3036"/>
                <a:gd name="T89" fmla="*/ 968 h 1936"/>
                <a:gd name="T90" fmla="*/ 1117 w 3036"/>
                <a:gd name="T91" fmla="*/ 912 h 1936"/>
                <a:gd name="T92" fmla="*/ 0 w 3036"/>
                <a:gd name="T93" fmla="*/ 912 h 1936"/>
                <a:gd name="T94" fmla="*/ 0 w 3036"/>
                <a:gd name="T95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36" h="193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37"/>
                    <a:pt x="0" y="37"/>
                    <a:pt x="0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45"/>
                    <a:pt x="0" y="745"/>
                    <a:pt x="0" y="745"/>
                  </a:cubicBezTo>
                  <a:cubicBezTo>
                    <a:pt x="0" y="781"/>
                    <a:pt x="0" y="781"/>
                    <a:pt x="0" y="781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93"/>
                    <a:pt x="0" y="893"/>
                    <a:pt x="0" y="893"/>
                  </a:cubicBezTo>
                  <a:cubicBezTo>
                    <a:pt x="0" y="950"/>
                    <a:pt x="0" y="950"/>
                    <a:pt x="0" y="950"/>
                  </a:cubicBezTo>
                  <a:cubicBezTo>
                    <a:pt x="0" y="1005"/>
                    <a:pt x="0" y="1005"/>
                    <a:pt x="0" y="1005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0" y="1117"/>
                    <a:pt x="0" y="1117"/>
                    <a:pt x="0" y="1117"/>
                  </a:cubicBezTo>
                  <a:cubicBezTo>
                    <a:pt x="0" y="1173"/>
                    <a:pt x="0" y="1173"/>
                    <a:pt x="0" y="1173"/>
                  </a:cubicBezTo>
                  <a:lnTo>
                    <a:pt x="0" y="1173"/>
                  </a:lnTo>
                  <a:cubicBezTo>
                    <a:pt x="0" y="1526"/>
                    <a:pt x="0" y="1526"/>
                    <a:pt x="0" y="1526"/>
                  </a:cubicBezTo>
                  <a:cubicBezTo>
                    <a:pt x="0" y="1564"/>
                    <a:pt x="0" y="1564"/>
                    <a:pt x="0" y="1564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0" y="1787"/>
                    <a:pt x="0" y="1787"/>
                    <a:pt x="0" y="1787"/>
                  </a:cubicBezTo>
                  <a:lnTo>
                    <a:pt x="0" y="1787"/>
                  </a:lnTo>
                  <a:lnTo>
                    <a:pt x="0" y="1787"/>
                  </a:lnTo>
                  <a:lnTo>
                    <a:pt x="0" y="1787"/>
                  </a:lnTo>
                  <a:cubicBezTo>
                    <a:pt x="0" y="1638"/>
                    <a:pt x="0" y="1638"/>
                    <a:pt x="0" y="1638"/>
                  </a:cubicBezTo>
                  <a:cubicBezTo>
                    <a:pt x="111" y="1731"/>
                    <a:pt x="223" y="1843"/>
                    <a:pt x="316" y="1935"/>
                  </a:cubicBezTo>
                  <a:cubicBezTo>
                    <a:pt x="484" y="1935"/>
                    <a:pt x="484" y="1935"/>
                    <a:pt x="484" y="1935"/>
                  </a:cubicBezTo>
                  <a:lnTo>
                    <a:pt x="484" y="1935"/>
                  </a:lnTo>
                  <a:cubicBezTo>
                    <a:pt x="521" y="1935"/>
                    <a:pt x="521" y="1935"/>
                    <a:pt x="521" y="1935"/>
                  </a:cubicBezTo>
                  <a:cubicBezTo>
                    <a:pt x="2700" y="1935"/>
                    <a:pt x="2700" y="1935"/>
                    <a:pt x="2700" y="1935"/>
                  </a:cubicBezTo>
                  <a:cubicBezTo>
                    <a:pt x="3035" y="1601"/>
                    <a:pt x="3035" y="1601"/>
                    <a:pt x="3035" y="1601"/>
                  </a:cubicBezTo>
                  <a:cubicBezTo>
                    <a:pt x="3035" y="912"/>
                    <a:pt x="3035" y="912"/>
                    <a:pt x="3035" y="912"/>
                  </a:cubicBezTo>
                  <a:cubicBezTo>
                    <a:pt x="1881" y="912"/>
                    <a:pt x="1881" y="912"/>
                    <a:pt x="1881" y="912"/>
                  </a:cubicBezTo>
                  <a:cubicBezTo>
                    <a:pt x="1881" y="968"/>
                    <a:pt x="1881" y="968"/>
                    <a:pt x="1881" y="968"/>
                  </a:cubicBezTo>
                  <a:cubicBezTo>
                    <a:pt x="1843" y="968"/>
                    <a:pt x="1843" y="968"/>
                    <a:pt x="1843" y="968"/>
                  </a:cubicBezTo>
                  <a:cubicBezTo>
                    <a:pt x="1825" y="1135"/>
                    <a:pt x="1676" y="1266"/>
                    <a:pt x="1508" y="1266"/>
                  </a:cubicBezTo>
                  <a:cubicBezTo>
                    <a:pt x="1322" y="1266"/>
                    <a:pt x="1173" y="1135"/>
                    <a:pt x="1154" y="968"/>
                  </a:cubicBezTo>
                  <a:cubicBezTo>
                    <a:pt x="1117" y="968"/>
                    <a:pt x="1117" y="968"/>
                    <a:pt x="1117" y="968"/>
                  </a:cubicBezTo>
                  <a:cubicBezTo>
                    <a:pt x="1117" y="912"/>
                    <a:pt x="1117" y="912"/>
                    <a:pt x="1117" y="912"/>
                  </a:cubicBezTo>
                  <a:cubicBezTo>
                    <a:pt x="0" y="912"/>
                    <a:pt x="0" y="912"/>
                    <a:pt x="0" y="9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Freeform: Shape 357"/>
            <p:cNvSpPr>
              <a:spLocks/>
            </p:cNvSpPr>
            <p:nvPr/>
          </p:nvSpPr>
          <p:spPr bwMode="auto">
            <a:xfrm>
              <a:off x="7083425" y="2311400"/>
              <a:ext cx="1092200" cy="328613"/>
            </a:xfrm>
            <a:custGeom>
              <a:avLst/>
              <a:gdLst>
                <a:gd name="T0" fmla="*/ 3035 w 3036"/>
                <a:gd name="T1" fmla="*/ 837 h 913"/>
                <a:gd name="T2" fmla="*/ 1881 w 3036"/>
                <a:gd name="T3" fmla="*/ 837 h 913"/>
                <a:gd name="T4" fmla="*/ 1881 w 3036"/>
                <a:gd name="T5" fmla="*/ 912 h 913"/>
                <a:gd name="T6" fmla="*/ 3035 w 3036"/>
                <a:gd name="T7" fmla="*/ 912 h 913"/>
                <a:gd name="T8" fmla="*/ 3035 w 3036"/>
                <a:gd name="T9" fmla="*/ 837 h 913"/>
                <a:gd name="T10" fmla="*/ 0 w 3036"/>
                <a:gd name="T11" fmla="*/ 0 h 913"/>
                <a:gd name="T12" fmla="*/ 0 w 3036"/>
                <a:gd name="T13" fmla="*/ 0 h 913"/>
                <a:gd name="T14" fmla="*/ 0 w 3036"/>
                <a:gd name="T15" fmla="*/ 912 h 913"/>
                <a:gd name="T16" fmla="*/ 1117 w 3036"/>
                <a:gd name="T17" fmla="*/ 912 h 913"/>
                <a:gd name="T18" fmla="*/ 1117 w 3036"/>
                <a:gd name="T19" fmla="*/ 837 h 913"/>
                <a:gd name="T20" fmla="*/ 0 w 3036"/>
                <a:gd name="T21" fmla="*/ 837 h 913"/>
                <a:gd name="T22" fmla="*/ 0 w 3036"/>
                <a:gd name="T23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6" h="913">
                  <a:moveTo>
                    <a:pt x="3035" y="837"/>
                  </a:moveTo>
                  <a:lnTo>
                    <a:pt x="1881" y="837"/>
                  </a:lnTo>
                  <a:lnTo>
                    <a:pt x="1881" y="912"/>
                  </a:lnTo>
                  <a:lnTo>
                    <a:pt x="3035" y="912"/>
                  </a:lnTo>
                  <a:lnTo>
                    <a:pt x="3035" y="837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12"/>
                  </a:lnTo>
                  <a:lnTo>
                    <a:pt x="1117" y="912"/>
                  </a:lnTo>
                  <a:lnTo>
                    <a:pt x="1117" y="837"/>
                  </a:lnTo>
                  <a:lnTo>
                    <a:pt x="0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Freeform: Shape 358"/>
            <p:cNvSpPr>
              <a:spLocks/>
            </p:cNvSpPr>
            <p:nvPr/>
          </p:nvSpPr>
          <p:spPr bwMode="auto">
            <a:xfrm>
              <a:off x="7761288" y="2611438"/>
              <a:ext cx="415925" cy="26987"/>
            </a:xfrm>
            <a:custGeom>
              <a:avLst/>
              <a:gdLst>
                <a:gd name="T0" fmla="*/ 1154 w 1155"/>
                <a:gd name="T1" fmla="*/ 0 h 76"/>
                <a:gd name="T2" fmla="*/ 0 w 1155"/>
                <a:gd name="T3" fmla="*/ 0 h 76"/>
                <a:gd name="T4" fmla="*/ 0 w 1155"/>
                <a:gd name="T5" fmla="*/ 75 h 76"/>
                <a:gd name="T6" fmla="*/ 1154 w 1155"/>
                <a:gd name="T7" fmla="*/ 75 h 76"/>
                <a:gd name="T8" fmla="*/ 1154 w 115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5" h="76">
                  <a:moveTo>
                    <a:pt x="1154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1154" y="75"/>
                  </a:lnTo>
                  <a:lnTo>
                    <a:pt x="1154" y="0"/>
                  </a:lnTo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Freeform: Shape 359"/>
            <p:cNvSpPr>
              <a:spLocks/>
            </p:cNvSpPr>
            <p:nvPr/>
          </p:nvSpPr>
          <p:spPr bwMode="auto">
            <a:xfrm>
              <a:off x="7083425" y="2311400"/>
              <a:ext cx="403225" cy="328613"/>
            </a:xfrm>
            <a:custGeom>
              <a:avLst/>
              <a:gdLst>
                <a:gd name="T0" fmla="*/ 0 w 1118"/>
                <a:gd name="T1" fmla="*/ 0 h 913"/>
                <a:gd name="T2" fmla="*/ 0 w 1118"/>
                <a:gd name="T3" fmla="*/ 0 h 913"/>
                <a:gd name="T4" fmla="*/ 0 w 1118"/>
                <a:gd name="T5" fmla="*/ 912 h 913"/>
                <a:gd name="T6" fmla="*/ 1117 w 1118"/>
                <a:gd name="T7" fmla="*/ 912 h 913"/>
                <a:gd name="T8" fmla="*/ 1117 w 1118"/>
                <a:gd name="T9" fmla="*/ 837 h 913"/>
                <a:gd name="T10" fmla="*/ 0 w 1118"/>
                <a:gd name="T11" fmla="*/ 837 h 913"/>
                <a:gd name="T12" fmla="*/ 0 w 1118"/>
                <a:gd name="T13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913">
                  <a:moveTo>
                    <a:pt x="0" y="0"/>
                  </a:moveTo>
                  <a:lnTo>
                    <a:pt x="0" y="0"/>
                  </a:lnTo>
                  <a:lnTo>
                    <a:pt x="0" y="912"/>
                  </a:lnTo>
                  <a:lnTo>
                    <a:pt x="1117" y="912"/>
                  </a:lnTo>
                  <a:lnTo>
                    <a:pt x="1117" y="837"/>
                  </a:lnTo>
                  <a:lnTo>
                    <a:pt x="0" y="837"/>
                  </a:lnTo>
                  <a:lnTo>
                    <a:pt x="0" y="0"/>
                  </a:lnTo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Freeform: Shape 360"/>
            <p:cNvSpPr>
              <a:spLocks/>
            </p:cNvSpPr>
            <p:nvPr/>
          </p:nvSpPr>
          <p:spPr bwMode="auto">
            <a:xfrm>
              <a:off x="7083425" y="2257425"/>
              <a:ext cx="1092200" cy="355600"/>
            </a:xfrm>
            <a:custGeom>
              <a:avLst/>
              <a:gdLst>
                <a:gd name="T0" fmla="*/ 2886 w 3036"/>
                <a:gd name="T1" fmla="*/ 0 h 987"/>
                <a:gd name="T2" fmla="*/ 2886 w 3036"/>
                <a:gd name="T3" fmla="*/ 0 h 987"/>
                <a:gd name="T4" fmla="*/ 2253 w 3036"/>
                <a:gd name="T5" fmla="*/ 0 h 987"/>
                <a:gd name="T6" fmla="*/ 2235 w 3036"/>
                <a:gd name="T7" fmla="*/ 0 h 987"/>
                <a:gd name="T8" fmla="*/ 801 w 3036"/>
                <a:gd name="T9" fmla="*/ 0 h 987"/>
                <a:gd name="T10" fmla="*/ 763 w 3036"/>
                <a:gd name="T11" fmla="*/ 0 h 987"/>
                <a:gd name="T12" fmla="*/ 577 w 3036"/>
                <a:gd name="T13" fmla="*/ 0 h 987"/>
                <a:gd name="T14" fmla="*/ 465 w 3036"/>
                <a:gd name="T15" fmla="*/ 0 h 987"/>
                <a:gd name="T16" fmla="*/ 372 w 3036"/>
                <a:gd name="T17" fmla="*/ 0 h 987"/>
                <a:gd name="T18" fmla="*/ 260 w 3036"/>
                <a:gd name="T19" fmla="*/ 0 h 987"/>
                <a:gd name="T20" fmla="*/ 167 w 3036"/>
                <a:gd name="T21" fmla="*/ 0 h 987"/>
                <a:gd name="T22" fmla="*/ 167 w 3036"/>
                <a:gd name="T23" fmla="*/ 0 h 987"/>
                <a:gd name="T24" fmla="*/ 37 w 3036"/>
                <a:gd name="T25" fmla="*/ 74 h 987"/>
                <a:gd name="T26" fmla="*/ 0 w 3036"/>
                <a:gd name="T27" fmla="*/ 130 h 987"/>
                <a:gd name="T28" fmla="*/ 0 w 3036"/>
                <a:gd name="T29" fmla="*/ 149 h 987"/>
                <a:gd name="T30" fmla="*/ 0 w 3036"/>
                <a:gd name="T31" fmla="*/ 149 h 987"/>
                <a:gd name="T32" fmla="*/ 0 w 3036"/>
                <a:gd name="T33" fmla="*/ 986 h 987"/>
                <a:gd name="T34" fmla="*/ 1117 w 3036"/>
                <a:gd name="T35" fmla="*/ 986 h 987"/>
                <a:gd name="T36" fmla="*/ 1117 w 3036"/>
                <a:gd name="T37" fmla="*/ 875 h 987"/>
                <a:gd name="T38" fmla="*/ 1881 w 3036"/>
                <a:gd name="T39" fmla="*/ 875 h 987"/>
                <a:gd name="T40" fmla="*/ 1881 w 3036"/>
                <a:gd name="T41" fmla="*/ 986 h 987"/>
                <a:gd name="T42" fmla="*/ 3035 w 3036"/>
                <a:gd name="T43" fmla="*/ 986 h 987"/>
                <a:gd name="T44" fmla="*/ 3035 w 3036"/>
                <a:gd name="T45" fmla="*/ 149 h 987"/>
                <a:gd name="T46" fmla="*/ 2886 w 3036"/>
                <a:gd name="T47" fmla="*/ 0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36" h="987">
                  <a:moveTo>
                    <a:pt x="2886" y="0"/>
                  </a:moveTo>
                  <a:lnTo>
                    <a:pt x="2886" y="0"/>
                  </a:lnTo>
                  <a:cubicBezTo>
                    <a:pt x="2253" y="0"/>
                    <a:pt x="2253" y="0"/>
                    <a:pt x="2253" y="0"/>
                  </a:cubicBezTo>
                  <a:cubicBezTo>
                    <a:pt x="2235" y="0"/>
                    <a:pt x="2235" y="0"/>
                    <a:pt x="2235" y="0"/>
                  </a:cubicBezTo>
                  <a:cubicBezTo>
                    <a:pt x="801" y="0"/>
                    <a:pt x="801" y="0"/>
                    <a:pt x="801" y="0"/>
                  </a:cubicBezTo>
                  <a:cubicBezTo>
                    <a:pt x="763" y="0"/>
                    <a:pt x="763" y="0"/>
                    <a:pt x="763" y="0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67" y="0"/>
                    <a:pt x="167" y="0"/>
                    <a:pt x="167" y="0"/>
                  </a:cubicBezTo>
                  <a:lnTo>
                    <a:pt x="167" y="0"/>
                  </a:lnTo>
                  <a:cubicBezTo>
                    <a:pt x="111" y="0"/>
                    <a:pt x="56" y="18"/>
                    <a:pt x="37" y="74"/>
                  </a:cubicBezTo>
                  <a:cubicBezTo>
                    <a:pt x="18" y="93"/>
                    <a:pt x="18" y="111"/>
                    <a:pt x="0" y="130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0" y="149"/>
                  </a:lnTo>
                  <a:cubicBezTo>
                    <a:pt x="0" y="986"/>
                    <a:pt x="0" y="986"/>
                    <a:pt x="0" y="986"/>
                  </a:cubicBezTo>
                  <a:cubicBezTo>
                    <a:pt x="1117" y="986"/>
                    <a:pt x="1117" y="986"/>
                    <a:pt x="1117" y="986"/>
                  </a:cubicBezTo>
                  <a:cubicBezTo>
                    <a:pt x="1117" y="875"/>
                    <a:pt x="1117" y="875"/>
                    <a:pt x="1117" y="875"/>
                  </a:cubicBezTo>
                  <a:cubicBezTo>
                    <a:pt x="1881" y="875"/>
                    <a:pt x="1881" y="875"/>
                    <a:pt x="1881" y="875"/>
                  </a:cubicBezTo>
                  <a:cubicBezTo>
                    <a:pt x="1881" y="986"/>
                    <a:pt x="1881" y="986"/>
                    <a:pt x="1881" y="986"/>
                  </a:cubicBezTo>
                  <a:cubicBezTo>
                    <a:pt x="3035" y="986"/>
                    <a:pt x="3035" y="986"/>
                    <a:pt x="3035" y="986"/>
                  </a:cubicBez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Freeform: Shape 361"/>
            <p:cNvSpPr>
              <a:spLocks/>
            </p:cNvSpPr>
            <p:nvPr/>
          </p:nvSpPr>
          <p:spPr bwMode="auto">
            <a:xfrm>
              <a:off x="7499350" y="2659063"/>
              <a:ext cx="247650" cy="107950"/>
            </a:xfrm>
            <a:custGeom>
              <a:avLst/>
              <a:gdLst>
                <a:gd name="T0" fmla="*/ 689 w 690"/>
                <a:gd name="T1" fmla="*/ 0 h 299"/>
                <a:gd name="T2" fmla="*/ 689 w 690"/>
                <a:gd name="T3" fmla="*/ 0 h 299"/>
                <a:gd name="T4" fmla="*/ 0 w 690"/>
                <a:gd name="T5" fmla="*/ 0 h 299"/>
                <a:gd name="T6" fmla="*/ 354 w 690"/>
                <a:gd name="T7" fmla="*/ 298 h 299"/>
                <a:gd name="T8" fmla="*/ 689 w 690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99">
                  <a:moveTo>
                    <a:pt x="689" y="0"/>
                  </a:moveTo>
                  <a:lnTo>
                    <a:pt x="689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19" y="167"/>
                    <a:pt x="168" y="298"/>
                    <a:pt x="354" y="298"/>
                  </a:cubicBezTo>
                  <a:cubicBezTo>
                    <a:pt x="522" y="298"/>
                    <a:pt x="671" y="167"/>
                    <a:pt x="68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Freeform: Shape 362"/>
            <p:cNvSpPr>
              <a:spLocks/>
            </p:cNvSpPr>
            <p:nvPr/>
          </p:nvSpPr>
          <p:spPr bwMode="auto">
            <a:xfrm>
              <a:off x="7137400" y="3006725"/>
              <a:ext cx="6350" cy="1588"/>
            </a:xfrm>
            <a:custGeom>
              <a:avLst/>
              <a:gdLst>
                <a:gd name="T0" fmla="*/ 18 w 19"/>
                <a:gd name="T1" fmla="*/ 0 h 1"/>
                <a:gd name="T2" fmla="*/ 18 w 19"/>
                <a:gd name="T3" fmla="*/ 0 h 1"/>
                <a:gd name="T4" fmla="*/ 18 w 19"/>
                <a:gd name="T5" fmla="*/ 0 h 1"/>
                <a:gd name="T6" fmla="*/ 18 w 19"/>
                <a:gd name="T7" fmla="*/ 0 h 1"/>
                <a:gd name="T8" fmla="*/ 18 w 19"/>
                <a:gd name="T9" fmla="*/ 0 h 1"/>
                <a:gd name="T10" fmla="*/ 18 w 19"/>
                <a:gd name="T11" fmla="*/ 0 h 1"/>
                <a:gd name="T12" fmla="*/ 0 w 19"/>
                <a:gd name="T13" fmla="*/ 0 h 1"/>
                <a:gd name="T14" fmla="*/ 0 w 19"/>
                <a:gd name="T15" fmla="*/ 0 h 1"/>
                <a:gd name="T16" fmla="*/ 0 w 19"/>
                <a:gd name="T17" fmla="*/ 0 h 1"/>
                <a:gd name="T18" fmla="*/ 0 w 19"/>
                <a:gd name="T19" fmla="*/ 0 h 1"/>
                <a:gd name="T20" fmla="*/ 0 w 19"/>
                <a:gd name="T21" fmla="*/ 0 h 1"/>
                <a:gd name="T22" fmla="*/ 0 w 19"/>
                <a:gd name="T23" fmla="*/ 0 h 1"/>
                <a:gd name="T24" fmla="*/ 0 w 19"/>
                <a:gd name="T25" fmla="*/ 0 h 1"/>
                <a:gd name="T26" fmla="*/ 0 w 19"/>
                <a:gd name="T27" fmla="*/ 0 h 1"/>
                <a:gd name="T28" fmla="*/ 0 w 19"/>
                <a:gd name="T29" fmla="*/ 0 h 1"/>
                <a:gd name="T30" fmla="*/ 0 w 19"/>
                <a:gd name="T31" fmla="*/ 0 h 1"/>
                <a:gd name="T32" fmla="*/ 0 w 19"/>
                <a:gd name="T33" fmla="*/ 0 h 1"/>
                <a:gd name="T34" fmla="*/ 0 w 19"/>
                <a:gd name="T35" fmla="*/ 0 h 1"/>
                <a:gd name="T36" fmla="*/ 0 w 19"/>
                <a:gd name="T37" fmla="*/ 0 h 1"/>
                <a:gd name="T38" fmla="*/ 0 w 19"/>
                <a:gd name="T39" fmla="*/ 0 h 1"/>
                <a:gd name="T40" fmla="*/ 0 w 19"/>
                <a:gd name="T41" fmla="*/ 0 h 1"/>
                <a:gd name="T42" fmla="*/ 0 w 19"/>
                <a:gd name="T43" fmla="*/ 0 h 1"/>
                <a:gd name="T44" fmla="*/ 0 w 19"/>
                <a:gd name="T45" fmla="*/ 0 h 1"/>
                <a:gd name="T46" fmla="*/ 0 w 19"/>
                <a:gd name="T47" fmla="*/ 0 h 1"/>
                <a:gd name="T48" fmla="*/ 0 w 19"/>
                <a:gd name="T49" fmla="*/ 0 h 1"/>
                <a:gd name="T50" fmla="*/ 0 w 19"/>
                <a:gd name="T51" fmla="*/ 0 h 1"/>
                <a:gd name="T52" fmla="*/ 0 w 19"/>
                <a:gd name="T53" fmla="*/ 0 h 1"/>
                <a:gd name="T54" fmla="*/ 0 w 19"/>
                <a:gd name="T55" fmla="*/ 0 h 1"/>
                <a:gd name="T56" fmla="*/ 0 w 19"/>
                <a:gd name="T57" fmla="*/ 0 h 1"/>
                <a:gd name="T58" fmla="*/ 0 w 19"/>
                <a:gd name="T59" fmla="*/ 0 h 1"/>
                <a:gd name="T60" fmla="*/ 0 w 19"/>
                <a:gd name="T61" fmla="*/ 0 h 1"/>
                <a:gd name="T62" fmla="*/ 0 w 19"/>
                <a:gd name="T63" fmla="*/ 0 h 1"/>
                <a:gd name="T64" fmla="*/ 0 w 19"/>
                <a:gd name="T65" fmla="*/ 0 h 1"/>
                <a:gd name="T66" fmla="*/ 0 w 19"/>
                <a:gd name="T6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1"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Freeform: Shape 363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0 h 243"/>
                <a:gd name="T2" fmla="*/ 0 w 765"/>
                <a:gd name="T3" fmla="*/ 0 h 243"/>
                <a:gd name="T4" fmla="*/ 0 w 765"/>
                <a:gd name="T5" fmla="*/ 111 h 243"/>
                <a:gd name="T6" fmla="*/ 0 w 765"/>
                <a:gd name="T7" fmla="*/ 186 h 243"/>
                <a:gd name="T8" fmla="*/ 0 w 765"/>
                <a:gd name="T9" fmla="*/ 242 h 243"/>
                <a:gd name="T10" fmla="*/ 37 w 765"/>
                <a:gd name="T11" fmla="*/ 242 h 243"/>
                <a:gd name="T12" fmla="*/ 726 w 765"/>
                <a:gd name="T13" fmla="*/ 242 h 243"/>
                <a:gd name="T14" fmla="*/ 764 w 765"/>
                <a:gd name="T15" fmla="*/ 242 h 243"/>
                <a:gd name="T16" fmla="*/ 764 w 765"/>
                <a:gd name="T17" fmla="*/ 186 h 243"/>
                <a:gd name="T18" fmla="*/ 764 w 765"/>
                <a:gd name="T19" fmla="*/ 111 h 243"/>
                <a:gd name="T20" fmla="*/ 764 w 765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5" h="243">
                  <a:moveTo>
                    <a:pt x="764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0" y="186"/>
                  </a:lnTo>
                  <a:lnTo>
                    <a:pt x="0" y="242"/>
                  </a:lnTo>
                  <a:lnTo>
                    <a:pt x="37" y="242"/>
                  </a:lnTo>
                  <a:lnTo>
                    <a:pt x="726" y="242"/>
                  </a:lnTo>
                  <a:lnTo>
                    <a:pt x="764" y="242"/>
                  </a:lnTo>
                  <a:lnTo>
                    <a:pt x="764" y="186"/>
                  </a:lnTo>
                  <a:lnTo>
                    <a:pt x="764" y="111"/>
                  </a:lnTo>
                  <a:lnTo>
                    <a:pt x="764" y="0"/>
                  </a:lnTo>
                </a:path>
              </a:pathLst>
            </a:custGeom>
            <a:solidFill>
              <a:srgbClr val="E8BF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Freeform: Shape 364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0 h 243"/>
                <a:gd name="T2" fmla="*/ 0 w 765"/>
                <a:gd name="T3" fmla="*/ 0 h 243"/>
                <a:gd name="T4" fmla="*/ 0 w 765"/>
                <a:gd name="T5" fmla="*/ 111 h 243"/>
                <a:gd name="T6" fmla="*/ 0 w 765"/>
                <a:gd name="T7" fmla="*/ 186 h 243"/>
                <a:gd name="T8" fmla="*/ 0 w 765"/>
                <a:gd name="T9" fmla="*/ 242 h 243"/>
                <a:gd name="T10" fmla="*/ 37 w 765"/>
                <a:gd name="T11" fmla="*/ 242 h 243"/>
                <a:gd name="T12" fmla="*/ 726 w 765"/>
                <a:gd name="T13" fmla="*/ 242 h 243"/>
                <a:gd name="T14" fmla="*/ 764 w 765"/>
                <a:gd name="T15" fmla="*/ 242 h 243"/>
                <a:gd name="T16" fmla="*/ 764 w 765"/>
                <a:gd name="T17" fmla="*/ 186 h 243"/>
                <a:gd name="T18" fmla="*/ 764 w 765"/>
                <a:gd name="T19" fmla="*/ 111 h 243"/>
                <a:gd name="T20" fmla="*/ 764 w 765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5" h="243">
                  <a:moveTo>
                    <a:pt x="764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0" y="186"/>
                  </a:lnTo>
                  <a:lnTo>
                    <a:pt x="0" y="242"/>
                  </a:lnTo>
                  <a:lnTo>
                    <a:pt x="37" y="242"/>
                  </a:lnTo>
                  <a:lnTo>
                    <a:pt x="726" y="242"/>
                  </a:lnTo>
                  <a:lnTo>
                    <a:pt x="764" y="242"/>
                  </a:lnTo>
                  <a:lnTo>
                    <a:pt x="764" y="186"/>
                  </a:lnTo>
                  <a:lnTo>
                    <a:pt x="764" y="111"/>
                  </a:lnTo>
                  <a:lnTo>
                    <a:pt x="764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Freeform: Shape 365"/>
            <p:cNvSpPr>
              <a:spLocks/>
            </p:cNvSpPr>
            <p:nvPr/>
          </p:nvSpPr>
          <p:spPr bwMode="auto">
            <a:xfrm>
              <a:off x="7083425" y="2900363"/>
              <a:ext cx="114300" cy="107950"/>
            </a:xfrm>
            <a:custGeom>
              <a:avLst/>
              <a:gdLst>
                <a:gd name="T0" fmla="*/ 0 w 317"/>
                <a:gd name="T1" fmla="*/ 0 h 298"/>
                <a:gd name="T2" fmla="*/ 0 w 317"/>
                <a:gd name="T3" fmla="*/ 0 h 298"/>
                <a:gd name="T4" fmla="*/ 0 w 317"/>
                <a:gd name="T5" fmla="*/ 149 h 298"/>
                <a:gd name="T6" fmla="*/ 0 w 317"/>
                <a:gd name="T7" fmla="*/ 149 h 298"/>
                <a:gd name="T8" fmla="*/ 0 w 317"/>
                <a:gd name="T9" fmla="*/ 149 h 298"/>
                <a:gd name="T10" fmla="*/ 149 w 317"/>
                <a:gd name="T11" fmla="*/ 297 h 298"/>
                <a:gd name="T12" fmla="*/ 149 w 317"/>
                <a:gd name="T13" fmla="*/ 297 h 298"/>
                <a:gd name="T14" fmla="*/ 149 w 317"/>
                <a:gd name="T15" fmla="*/ 297 h 298"/>
                <a:gd name="T16" fmla="*/ 149 w 317"/>
                <a:gd name="T17" fmla="*/ 297 h 298"/>
                <a:gd name="T18" fmla="*/ 149 w 317"/>
                <a:gd name="T19" fmla="*/ 297 h 298"/>
                <a:gd name="T20" fmla="*/ 149 w 317"/>
                <a:gd name="T21" fmla="*/ 297 h 298"/>
                <a:gd name="T22" fmla="*/ 149 w 317"/>
                <a:gd name="T23" fmla="*/ 297 h 298"/>
                <a:gd name="T24" fmla="*/ 149 w 317"/>
                <a:gd name="T25" fmla="*/ 297 h 298"/>
                <a:gd name="T26" fmla="*/ 149 w 317"/>
                <a:gd name="T27" fmla="*/ 297 h 298"/>
                <a:gd name="T28" fmla="*/ 149 w 317"/>
                <a:gd name="T29" fmla="*/ 297 h 298"/>
                <a:gd name="T30" fmla="*/ 149 w 317"/>
                <a:gd name="T31" fmla="*/ 297 h 298"/>
                <a:gd name="T32" fmla="*/ 149 w 317"/>
                <a:gd name="T33" fmla="*/ 297 h 298"/>
                <a:gd name="T34" fmla="*/ 149 w 317"/>
                <a:gd name="T35" fmla="*/ 297 h 298"/>
                <a:gd name="T36" fmla="*/ 149 w 317"/>
                <a:gd name="T37" fmla="*/ 297 h 298"/>
                <a:gd name="T38" fmla="*/ 149 w 317"/>
                <a:gd name="T39" fmla="*/ 297 h 298"/>
                <a:gd name="T40" fmla="*/ 149 w 317"/>
                <a:gd name="T41" fmla="*/ 297 h 298"/>
                <a:gd name="T42" fmla="*/ 149 w 317"/>
                <a:gd name="T43" fmla="*/ 297 h 298"/>
                <a:gd name="T44" fmla="*/ 149 w 317"/>
                <a:gd name="T45" fmla="*/ 297 h 298"/>
                <a:gd name="T46" fmla="*/ 149 w 317"/>
                <a:gd name="T47" fmla="*/ 297 h 298"/>
                <a:gd name="T48" fmla="*/ 149 w 317"/>
                <a:gd name="T49" fmla="*/ 297 h 298"/>
                <a:gd name="T50" fmla="*/ 149 w 317"/>
                <a:gd name="T51" fmla="*/ 297 h 298"/>
                <a:gd name="T52" fmla="*/ 149 w 317"/>
                <a:gd name="T53" fmla="*/ 297 h 298"/>
                <a:gd name="T54" fmla="*/ 149 w 317"/>
                <a:gd name="T55" fmla="*/ 297 h 298"/>
                <a:gd name="T56" fmla="*/ 149 w 317"/>
                <a:gd name="T57" fmla="*/ 297 h 298"/>
                <a:gd name="T58" fmla="*/ 149 w 317"/>
                <a:gd name="T59" fmla="*/ 297 h 298"/>
                <a:gd name="T60" fmla="*/ 149 w 317"/>
                <a:gd name="T61" fmla="*/ 297 h 298"/>
                <a:gd name="T62" fmla="*/ 149 w 317"/>
                <a:gd name="T63" fmla="*/ 297 h 298"/>
                <a:gd name="T64" fmla="*/ 149 w 317"/>
                <a:gd name="T65" fmla="*/ 297 h 298"/>
                <a:gd name="T66" fmla="*/ 167 w 317"/>
                <a:gd name="T67" fmla="*/ 297 h 298"/>
                <a:gd name="T68" fmla="*/ 167 w 317"/>
                <a:gd name="T69" fmla="*/ 297 h 298"/>
                <a:gd name="T70" fmla="*/ 167 w 317"/>
                <a:gd name="T71" fmla="*/ 297 h 298"/>
                <a:gd name="T72" fmla="*/ 167 w 317"/>
                <a:gd name="T73" fmla="*/ 297 h 298"/>
                <a:gd name="T74" fmla="*/ 167 w 317"/>
                <a:gd name="T75" fmla="*/ 297 h 298"/>
                <a:gd name="T76" fmla="*/ 167 w 317"/>
                <a:gd name="T77" fmla="*/ 297 h 298"/>
                <a:gd name="T78" fmla="*/ 167 w 317"/>
                <a:gd name="T79" fmla="*/ 297 h 298"/>
                <a:gd name="T80" fmla="*/ 316 w 317"/>
                <a:gd name="T81" fmla="*/ 297 h 298"/>
                <a:gd name="T82" fmla="*/ 316 w 317"/>
                <a:gd name="T83" fmla="*/ 297 h 298"/>
                <a:gd name="T84" fmla="*/ 0 w 317"/>
                <a:gd name="T8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98">
                  <a:moveTo>
                    <a:pt x="0" y="0"/>
                  </a:moveTo>
                  <a:lnTo>
                    <a:pt x="0" y="0"/>
                  </a:lnTo>
                  <a:cubicBezTo>
                    <a:pt x="0" y="149"/>
                    <a:pt x="0" y="149"/>
                    <a:pt x="0" y="149"/>
                  </a:cubicBezTo>
                  <a:lnTo>
                    <a:pt x="0" y="149"/>
                  </a:lnTo>
                  <a:lnTo>
                    <a:pt x="0" y="149"/>
                  </a:lnTo>
                  <a:cubicBezTo>
                    <a:pt x="0" y="224"/>
                    <a:pt x="74" y="297"/>
                    <a:pt x="149" y="297"/>
                  </a:cubicBez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cubicBezTo>
                    <a:pt x="167" y="297"/>
                    <a:pt x="167" y="297"/>
                    <a:pt x="167" y="297"/>
                  </a:cubicBez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cubicBezTo>
                    <a:pt x="316" y="297"/>
                    <a:pt x="316" y="297"/>
                    <a:pt x="316" y="297"/>
                  </a:cubicBezTo>
                  <a:lnTo>
                    <a:pt x="316" y="297"/>
                  </a:lnTo>
                  <a:cubicBezTo>
                    <a:pt x="223" y="205"/>
                    <a:pt x="111" y="93"/>
                    <a:pt x="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Freeform: Shape 366"/>
            <p:cNvSpPr>
              <a:spLocks/>
            </p:cNvSpPr>
            <p:nvPr/>
          </p:nvSpPr>
          <p:spPr bwMode="auto">
            <a:xfrm>
              <a:off x="8056563" y="2887663"/>
              <a:ext cx="120650" cy="120650"/>
            </a:xfrm>
            <a:custGeom>
              <a:avLst/>
              <a:gdLst>
                <a:gd name="T0" fmla="*/ 335 w 336"/>
                <a:gd name="T1" fmla="*/ 0 h 335"/>
                <a:gd name="T2" fmla="*/ 335 w 336"/>
                <a:gd name="T3" fmla="*/ 0 h 335"/>
                <a:gd name="T4" fmla="*/ 335 w 336"/>
                <a:gd name="T5" fmla="*/ 0 h 335"/>
                <a:gd name="T6" fmla="*/ 0 w 336"/>
                <a:gd name="T7" fmla="*/ 334 h 335"/>
                <a:gd name="T8" fmla="*/ 186 w 336"/>
                <a:gd name="T9" fmla="*/ 334 h 335"/>
                <a:gd name="T10" fmla="*/ 335 w 336"/>
                <a:gd name="T11" fmla="*/ 186 h 335"/>
                <a:gd name="T12" fmla="*/ 335 w 336"/>
                <a:gd name="T1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5">
                  <a:moveTo>
                    <a:pt x="335" y="0"/>
                  </a:moveTo>
                  <a:lnTo>
                    <a:pt x="335" y="0"/>
                  </a:lnTo>
                  <a:lnTo>
                    <a:pt x="335" y="0"/>
                  </a:lnTo>
                  <a:cubicBezTo>
                    <a:pt x="0" y="334"/>
                    <a:pt x="0" y="334"/>
                    <a:pt x="0" y="334"/>
                  </a:cubicBezTo>
                  <a:cubicBezTo>
                    <a:pt x="186" y="334"/>
                    <a:pt x="186" y="334"/>
                    <a:pt x="186" y="334"/>
                  </a:cubicBezTo>
                  <a:cubicBezTo>
                    <a:pt x="279" y="334"/>
                    <a:pt x="335" y="279"/>
                    <a:pt x="335" y="186"/>
                  </a:cubicBezTo>
                  <a:cubicBezTo>
                    <a:pt x="335" y="0"/>
                    <a:pt x="335" y="0"/>
                    <a:pt x="335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367"/>
          <p:cNvGrpSpPr/>
          <p:nvPr/>
        </p:nvGrpSpPr>
        <p:grpSpPr>
          <a:xfrm>
            <a:off x="6603764" y="965900"/>
            <a:ext cx="1621156" cy="2227766"/>
            <a:chOff x="1575114" y="2327124"/>
            <a:chExt cx="2161542" cy="2970356"/>
          </a:xfrm>
        </p:grpSpPr>
        <p:sp>
          <p:nvSpPr>
            <p:cNvPr id="16" name="Freeform: Shape 368"/>
            <p:cNvSpPr>
              <a:spLocks/>
            </p:cNvSpPr>
            <p:nvPr/>
          </p:nvSpPr>
          <p:spPr bwMode="auto">
            <a:xfrm>
              <a:off x="1575114" y="4339406"/>
              <a:ext cx="1555093" cy="958074"/>
            </a:xfrm>
            <a:custGeom>
              <a:avLst/>
              <a:gdLst>
                <a:gd name="T0" fmla="*/ 7522 w 7524"/>
                <a:gd name="T1" fmla="*/ 2706 h 4633"/>
                <a:gd name="T2" fmla="*/ 7522 w 7524"/>
                <a:gd name="T3" fmla="*/ 2706 h 4633"/>
                <a:gd name="T4" fmla="*/ 6871 w 7524"/>
                <a:gd name="T5" fmla="*/ 2067 h 4633"/>
                <a:gd name="T6" fmla="*/ 6719 w 7524"/>
                <a:gd name="T7" fmla="*/ 2087 h 4633"/>
                <a:gd name="T8" fmla="*/ 6254 w 7524"/>
                <a:gd name="T9" fmla="*/ 2740 h 4633"/>
                <a:gd name="T10" fmla="*/ 6167 w 7524"/>
                <a:gd name="T11" fmla="*/ 2827 h 4633"/>
                <a:gd name="T12" fmla="*/ 6080 w 7524"/>
                <a:gd name="T13" fmla="*/ 2740 h 4633"/>
                <a:gd name="T14" fmla="*/ 6168 w 7524"/>
                <a:gd name="T15" fmla="*/ 2360 h 4633"/>
                <a:gd name="T16" fmla="*/ 5984 w 7524"/>
                <a:gd name="T17" fmla="*/ 2317 h 4633"/>
                <a:gd name="T18" fmla="*/ 5844 w 7524"/>
                <a:gd name="T19" fmla="*/ 2342 h 4633"/>
                <a:gd name="T20" fmla="*/ 5855 w 7524"/>
                <a:gd name="T21" fmla="*/ 2236 h 4633"/>
                <a:gd name="T22" fmla="*/ 5023 w 7524"/>
                <a:gd name="T23" fmla="*/ 1398 h 4633"/>
                <a:gd name="T24" fmla="*/ 4710 w 7524"/>
                <a:gd name="T25" fmla="*/ 1461 h 4633"/>
                <a:gd name="T26" fmla="*/ 4247 w 7524"/>
                <a:gd name="T27" fmla="*/ 2159 h 4633"/>
                <a:gd name="T28" fmla="*/ 4156 w 7524"/>
                <a:gd name="T29" fmla="*/ 2249 h 4633"/>
                <a:gd name="T30" fmla="*/ 4155 w 7524"/>
                <a:gd name="T31" fmla="*/ 2249 h 4633"/>
                <a:gd name="T32" fmla="*/ 4066 w 7524"/>
                <a:gd name="T33" fmla="*/ 2156 h 4633"/>
                <a:gd name="T34" fmla="*/ 4617 w 7524"/>
                <a:gd name="T35" fmla="*/ 1303 h 4633"/>
                <a:gd name="T36" fmla="*/ 4291 w 7524"/>
                <a:gd name="T37" fmla="*/ 0 h 4633"/>
                <a:gd name="T38" fmla="*/ 4070 w 7524"/>
                <a:gd name="T39" fmla="*/ 120 h 4633"/>
                <a:gd name="T40" fmla="*/ 4113 w 7524"/>
                <a:gd name="T41" fmla="*/ 903 h 4633"/>
                <a:gd name="T42" fmla="*/ 3904 w 7524"/>
                <a:gd name="T43" fmla="*/ 681 h 4633"/>
                <a:gd name="T44" fmla="*/ 3754 w 7524"/>
                <a:gd name="T45" fmla="*/ 1029 h 4633"/>
                <a:gd name="T46" fmla="*/ 3599 w 7524"/>
                <a:gd name="T47" fmla="*/ 681 h 4633"/>
                <a:gd name="T48" fmla="*/ 3376 w 7524"/>
                <a:gd name="T49" fmla="*/ 903 h 4633"/>
                <a:gd name="T50" fmla="*/ 3420 w 7524"/>
                <a:gd name="T51" fmla="*/ 114 h 4633"/>
                <a:gd name="T52" fmla="*/ 3215 w 7524"/>
                <a:gd name="T53" fmla="*/ 1 h 4633"/>
                <a:gd name="T54" fmla="*/ 2755 w 7524"/>
                <a:gd name="T55" fmla="*/ 1560 h 4633"/>
                <a:gd name="T56" fmla="*/ 2630 w 7524"/>
                <a:gd name="T57" fmla="*/ 1548 h 4633"/>
                <a:gd name="T58" fmla="*/ 1855 w 7524"/>
                <a:gd name="T59" fmla="*/ 2172 h 4633"/>
                <a:gd name="T60" fmla="*/ 1643 w 7524"/>
                <a:gd name="T61" fmla="*/ 2115 h 4633"/>
                <a:gd name="T62" fmla="*/ 1426 w 7524"/>
                <a:gd name="T63" fmla="*/ 2177 h 4633"/>
                <a:gd name="T64" fmla="*/ 1565 w 7524"/>
                <a:gd name="T65" fmla="*/ 2634 h 4633"/>
                <a:gd name="T66" fmla="*/ 1478 w 7524"/>
                <a:gd name="T67" fmla="*/ 2721 h 4633"/>
                <a:gd name="T68" fmla="*/ 1392 w 7524"/>
                <a:gd name="T69" fmla="*/ 2634 h 4633"/>
                <a:gd name="T70" fmla="*/ 1129 w 7524"/>
                <a:gd name="T71" fmla="*/ 2117 h 4633"/>
                <a:gd name="T72" fmla="*/ 743 w 7524"/>
                <a:gd name="T73" fmla="*/ 2005 h 4633"/>
                <a:gd name="T74" fmla="*/ 11 w 7524"/>
                <a:gd name="T75" fmla="*/ 2724 h 4633"/>
                <a:gd name="T76" fmla="*/ 8 w 7524"/>
                <a:gd name="T77" fmla="*/ 2724 h 4633"/>
                <a:gd name="T78" fmla="*/ 8 w 7524"/>
                <a:gd name="T79" fmla="*/ 3266 h 4633"/>
                <a:gd name="T80" fmla="*/ 7524 w 7524"/>
                <a:gd name="T81" fmla="*/ 3266 h 4633"/>
                <a:gd name="T82" fmla="*/ 7524 w 7524"/>
                <a:gd name="T83" fmla="*/ 2705 h 4633"/>
                <a:gd name="T84" fmla="*/ 7522 w 7524"/>
                <a:gd name="T85" fmla="*/ 2705 h 4633"/>
                <a:gd name="T86" fmla="*/ 7522 w 7524"/>
                <a:gd name="T87" fmla="*/ 2706 h 4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24" h="4633">
                  <a:moveTo>
                    <a:pt x="7522" y="2706"/>
                  </a:moveTo>
                  <a:lnTo>
                    <a:pt x="7522" y="2706"/>
                  </a:lnTo>
                  <a:cubicBezTo>
                    <a:pt x="7512" y="2352"/>
                    <a:pt x="7225" y="2067"/>
                    <a:pt x="6871" y="2067"/>
                  </a:cubicBezTo>
                  <a:cubicBezTo>
                    <a:pt x="6819" y="2067"/>
                    <a:pt x="6768" y="2075"/>
                    <a:pt x="6719" y="2087"/>
                  </a:cubicBezTo>
                  <a:cubicBezTo>
                    <a:pt x="6449" y="2181"/>
                    <a:pt x="6254" y="2437"/>
                    <a:pt x="6254" y="2740"/>
                  </a:cubicBezTo>
                  <a:cubicBezTo>
                    <a:pt x="6254" y="2788"/>
                    <a:pt x="6215" y="2827"/>
                    <a:pt x="6167" y="2827"/>
                  </a:cubicBezTo>
                  <a:cubicBezTo>
                    <a:pt x="6119" y="2827"/>
                    <a:pt x="6080" y="2788"/>
                    <a:pt x="6080" y="2740"/>
                  </a:cubicBezTo>
                  <a:cubicBezTo>
                    <a:pt x="6080" y="2604"/>
                    <a:pt x="6112" y="2475"/>
                    <a:pt x="6168" y="2360"/>
                  </a:cubicBezTo>
                  <a:cubicBezTo>
                    <a:pt x="6112" y="2333"/>
                    <a:pt x="6050" y="2317"/>
                    <a:pt x="5984" y="2317"/>
                  </a:cubicBezTo>
                  <a:cubicBezTo>
                    <a:pt x="5935" y="2317"/>
                    <a:pt x="5889" y="2327"/>
                    <a:pt x="5844" y="2342"/>
                  </a:cubicBezTo>
                  <a:cubicBezTo>
                    <a:pt x="5849" y="2307"/>
                    <a:pt x="5855" y="2272"/>
                    <a:pt x="5855" y="2236"/>
                  </a:cubicBezTo>
                  <a:cubicBezTo>
                    <a:pt x="5855" y="1773"/>
                    <a:pt x="5483" y="1398"/>
                    <a:pt x="5023" y="1398"/>
                  </a:cubicBezTo>
                  <a:cubicBezTo>
                    <a:pt x="4912" y="1398"/>
                    <a:pt x="4807" y="1421"/>
                    <a:pt x="4710" y="1461"/>
                  </a:cubicBezTo>
                  <a:cubicBezTo>
                    <a:pt x="4443" y="1580"/>
                    <a:pt x="4253" y="1846"/>
                    <a:pt x="4247" y="2159"/>
                  </a:cubicBezTo>
                  <a:cubicBezTo>
                    <a:pt x="4245" y="2209"/>
                    <a:pt x="4205" y="2249"/>
                    <a:pt x="4156" y="2249"/>
                  </a:cubicBezTo>
                  <a:lnTo>
                    <a:pt x="4155" y="2249"/>
                  </a:lnTo>
                  <a:cubicBezTo>
                    <a:pt x="4105" y="2247"/>
                    <a:pt x="4065" y="2206"/>
                    <a:pt x="4066" y="2156"/>
                  </a:cubicBezTo>
                  <a:cubicBezTo>
                    <a:pt x="4074" y="1777"/>
                    <a:pt x="4298" y="1454"/>
                    <a:pt x="4617" y="1303"/>
                  </a:cubicBezTo>
                  <a:cubicBezTo>
                    <a:pt x="4429" y="906"/>
                    <a:pt x="4313" y="466"/>
                    <a:pt x="4291" y="0"/>
                  </a:cubicBezTo>
                  <a:cubicBezTo>
                    <a:pt x="4221" y="51"/>
                    <a:pt x="4147" y="90"/>
                    <a:pt x="4070" y="120"/>
                  </a:cubicBezTo>
                  <a:cubicBezTo>
                    <a:pt x="4070" y="338"/>
                    <a:pt x="4077" y="693"/>
                    <a:pt x="4113" y="903"/>
                  </a:cubicBezTo>
                  <a:lnTo>
                    <a:pt x="3904" y="681"/>
                  </a:lnTo>
                  <a:lnTo>
                    <a:pt x="3754" y="1029"/>
                  </a:lnTo>
                  <a:lnTo>
                    <a:pt x="3599" y="681"/>
                  </a:lnTo>
                  <a:lnTo>
                    <a:pt x="3376" y="903"/>
                  </a:lnTo>
                  <a:cubicBezTo>
                    <a:pt x="3414" y="726"/>
                    <a:pt x="3420" y="342"/>
                    <a:pt x="3420" y="114"/>
                  </a:cubicBezTo>
                  <a:cubicBezTo>
                    <a:pt x="3349" y="85"/>
                    <a:pt x="3280" y="49"/>
                    <a:pt x="3215" y="1"/>
                  </a:cubicBezTo>
                  <a:cubicBezTo>
                    <a:pt x="3188" y="570"/>
                    <a:pt x="3023" y="1101"/>
                    <a:pt x="2755" y="1560"/>
                  </a:cubicBezTo>
                  <a:cubicBezTo>
                    <a:pt x="2714" y="1554"/>
                    <a:pt x="2673" y="1548"/>
                    <a:pt x="2630" y="1548"/>
                  </a:cubicBezTo>
                  <a:cubicBezTo>
                    <a:pt x="2251" y="1548"/>
                    <a:pt x="1935" y="1815"/>
                    <a:pt x="1855" y="2172"/>
                  </a:cubicBezTo>
                  <a:cubicBezTo>
                    <a:pt x="1792" y="2137"/>
                    <a:pt x="1720" y="2115"/>
                    <a:pt x="1643" y="2115"/>
                  </a:cubicBezTo>
                  <a:cubicBezTo>
                    <a:pt x="1563" y="2115"/>
                    <a:pt x="1490" y="2139"/>
                    <a:pt x="1426" y="2177"/>
                  </a:cubicBezTo>
                  <a:cubicBezTo>
                    <a:pt x="1513" y="2308"/>
                    <a:pt x="1565" y="2465"/>
                    <a:pt x="1565" y="2634"/>
                  </a:cubicBezTo>
                  <a:cubicBezTo>
                    <a:pt x="1565" y="2682"/>
                    <a:pt x="1526" y="2721"/>
                    <a:pt x="1478" y="2721"/>
                  </a:cubicBezTo>
                  <a:cubicBezTo>
                    <a:pt x="1430" y="2721"/>
                    <a:pt x="1392" y="2682"/>
                    <a:pt x="1392" y="2634"/>
                  </a:cubicBezTo>
                  <a:cubicBezTo>
                    <a:pt x="1392" y="2421"/>
                    <a:pt x="1287" y="2234"/>
                    <a:pt x="1129" y="2117"/>
                  </a:cubicBezTo>
                  <a:cubicBezTo>
                    <a:pt x="1017" y="2046"/>
                    <a:pt x="885" y="2005"/>
                    <a:pt x="743" y="2005"/>
                  </a:cubicBezTo>
                  <a:cubicBezTo>
                    <a:pt x="345" y="2005"/>
                    <a:pt x="22" y="2325"/>
                    <a:pt x="11" y="2724"/>
                  </a:cubicBezTo>
                  <a:lnTo>
                    <a:pt x="8" y="2724"/>
                  </a:lnTo>
                  <a:lnTo>
                    <a:pt x="8" y="3266"/>
                  </a:lnTo>
                  <a:cubicBezTo>
                    <a:pt x="0" y="4134"/>
                    <a:pt x="6407" y="4633"/>
                    <a:pt x="7524" y="3266"/>
                  </a:cubicBezTo>
                  <a:lnTo>
                    <a:pt x="7524" y="2705"/>
                  </a:lnTo>
                  <a:lnTo>
                    <a:pt x="7522" y="2705"/>
                  </a:lnTo>
                  <a:lnTo>
                    <a:pt x="7522" y="27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Group 369"/>
            <p:cNvGrpSpPr/>
            <p:nvPr/>
          </p:nvGrpSpPr>
          <p:grpSpPr>
            <a:xfrm>
              <a:off x="2013053" y="2327124"/>
              <a:ext cx="1723603" cy="2244252"/>
              <a:chOff x="4118760" y="4761439"/>
              <a:chExt cx="3447200" cy="4488502"/>
            </a:xfrm>
          </p:grpSpPr>
          <p:sp>
            <p:nvSpPr>
              <p:cNvPr id="18" name="Freeform: Shape 370"/>
              <p:cNvSpPr>
                <a:spLocks/>
              </p:cNvSpPr>
              <p:nvPr/>
            </p:nvSpPr>
            <p:spPr bwMode="auto">
              <a:xfrm rot="1809314">
                <a:off x="4469495" y="7715814"/>
                <a:ext cx="1233004" cy="1531658"/>
              </a:xfrm>
              <a:custGeom>
                <a:avLst/>
                <a:gdLst>
                  <a:gd name="T0" fmla="*/ 263 w 4756"/>
                  <a:gd name="T1" fmla="*/ 0 h 5914"/>
                  <a:gd name="T2" fmla="*/ 0 w 4756"/>
                  <a:gd name="T3" fmla="*/ 3528 h 5914"/>
                  <a:gd name="T4" fmla="*/ 970 w 4756"/>
                  <a:gd name="T5" fmla="*/ 2841 h 5914"/>
                  <a:gd name="T6" fmla="*/ 2410 w 4756"/>
                  <a:gd name="T7" fmla="*/ 5913 h 5914"/>
                  <a:gd name="T8" fmla="*/ 3785 w 4756"/>
                  <a:gd name="T9" fmla="*/ 2834 h 5914"/>
                  <a:gd name="T10" fmla="*/ 4755 w 4756"/>
                  <a:gd name="T11" fmla="*/ 3528 h 5914"/>
                  <a:gd name="T12" fmla="*/ 4518 w 4756"/>
                  <a:gd name="T13" fmla="*/ 0 h 5914"/>
                  <a:gd name="T14" fmla="*/ 263 w 4756"/>
                  <a:gd name="T15" fmla="*/ 0 h 5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56" h="5914">
                    <a:moveTo>
                      <a:pt x="263" y="0"/>
                    </a:moveTo>
                    <a:lnTo>
                      <a:pt x="0" y="3528"/>
                    </a:lnTo>
                    <a:lnTo>
                      <a:pt x="970" y="2841"/>
                    </a:lnTo>
                    <a:lnTo>
                      <a:pt x="2410" y="5913"/>
                    </a:lnTo>
                    <a:lnTo>
                      <a:pt x="3785" y="2834"/>
                    </a:lnTo>
                    <a:lnTo>
                      <a:pt x="4755" y="3528"/>
                    </a:lnTo>
                    <a:lnTo>
                      <a:pt x="4518" y="0"/>
                    </a:lnTo>
                    <a:lnTo>
                      <a:pt x="263" y="0"/>
                    </a:lnTo>
                  </a:path>
                </a:pathLst>
              </a:custGeom>
              <a:solidFill>
                <a:srgbClr val="FF6400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371"/>
              <p:cNvSpPr>
                <a:spLocks/>
              </p:cNvSpPr>
              <p:nvPr/>
            </p:nvSpPr>
            <p:spPr bwMode="auto">
              <a:xfrm rot="1809314">
                <a:off x="4731911" y="7756928"/>
                <a:ext cx="999671" cy="975003"/>
              </a:xfrm>
              <a:custGeom>
                <a:avLst/>
                <a:gdLst>
                  <a:gd name="T0" fmla="*/ 3619 w 3858"/>
                  <a:gd name="T1" fmla="*/ 0 h 3767"/>
                  <a:gd name="T2" fmla="*/ 174 w 3858"/>
                  <a:gd name="T3" fmla="*/ 0 h 3767"/>
                  <a:gd name="T4" fmla="*/ 244 w 3858"/>
                  <a:gd name="T5" fmla="*/ 154 h 3767"/>
                  <a:gd name="T6" fmla="*/ 0 w 3858"/>
                  <a:gd name="T7" fmla="*/ 2442 h 3767"/>
                  <a:gd name="T8" fmla="*/ 945 w 3858"/>
                  <a:gd name="T9" fmla="*/ 1645 h 3767"/>
                  <a:gd name="T10" fmla="*/ 1935 w 3858"/>
                  <a:gd name="T11" fmla="*/ 3766 h 3767"/>
                  <a:gd name="T12" fmla="*/ 2892 w 3858"/>
                  <a:gd name="T13" fmla="*/ 1626 h 3767"/>
                  <a:gd name="T14" fmla="*/ 3857 w 3858"/>
                  <a:gd name="T15" fmla="*/ 2442 h 3767"/>
                  <a:gd name="T16" fmla="*/ 3599 w 3858"/>
                  <a:gd name="T17" fmla="*/ 45 h 3767"/>
                  <a:gd name="T18" fmla="*/ 3619 w 3858"/>
                  <a:gd name="T19" fmla="*/ 0 h 3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58" h="3767">
                    <a:moveTo>
                      <a:pt x="3619" y="0"/>
                    </a:moveTo>
                    <a:lnTo>
                      <a:pt x="174" y="0"/>
                    </a:lnTo>
                    <a:lnTo>
                      <a:pt x="244" y="154"/>
                    </a:lnTo>
                    <a:lnTo>
                      <a:pt x="0" y="2442"/>
                    </a:lnTo>
                    <a:lnTo>
                      <a:pt x="945" y="1645"/>
                    </a:lnTo>
                    <a:lnTo>
                      <a:pt x="1935" y="3766"/>
                    </a:lnTo>
                    <a:lnTo>
                      <a:pt x="2892" y="1626"/>
                    </a:lnTo>
                    <a:lnTo>
                      <a:pt x="3857" y="2442"/>
                    </a:lnTo>
                    <a:lnTo>
                      <a:pt x="3599" y="45"/>
                    </a:lnTo>
                    <a:lnTo>
                      <a:pt x="3619" y="0"/>
                    </a:lnTo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: Shape 372"/>
              <p:cNvSpPr>
                <a:spLocks/>
              </p:cNvSpPr>
              <p:nvPr/>
            </p:nvSpPr>
            <p:spPr bwMode="auto">
              <a:xfrm rot="1809314">
                <a:off x="4118760" y="5940647"/>
                <a:ext cx="733169" cy="1979725"/>
              </a:xfrm>
              <a:custGeom>
                <a:avLst/>
                <a:gdLst>
                  <a:gd name="T0" fmla="*/ 2507 w 2829"/>
                  <a:gd name="T1" fmla="*/ 0 h 7642"/>
                  <a:gd name="T2" fmla="*/ 328 w 2829"/>
                  <a:gd name="T3" fmla="*/ 2076 h 7642"/>
                  <a:gd name="T4" fmla="*/ 0 w 2829"/>
                  <a:gd name="T5" fmla="*/ 7641 h 7642"/>
                  <a:gd name="T6" fmla="*/ 663 w 2829"/>
                  <a:gd name="T7" fmla="*/ 7641 h 7642"/>
                  <a:gd name="T8" fmla="*/ 1498 w 2829"/>
                  <a:gd name="T9" fmla="*/ 4518 h 7642"/>
                  <a:gd name="T10" fmla="*/ 2828 w 2829"/>
                  <a:gd name="T11" fmla="*/ 3933 h 7642"/>
                  <a:gd name="T12" fmla="*/ 2507 w 2829"/>
                  <a:gd name="T13" fmla="*/ 0 h 7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7642">
                    <a:moveTo>
                      <a:pt x="2507" y="0"/>
                    </a:moveTo>
                    <a:lnTo>
                      <a:pt x="328" y="2076"/>
                    </a:lnTo>
                    <a:lnTo>
                      <a:pt x="0" y="7641"/>
                    </a:lnTo>
                    <a:lnTo>
                      <a:pt x="663" y="7641"/>
                    </a:lnTo>
                    <a:lnTo>
                      <a:pt x="1498" y="4518"/>
                    </a:lnTo>
                    <a:lnTo>
                      <a:pt x="2828" y="3933"/>
                    </a:lnTo>
                    <a:lnTo>
                      <a:pt x="2507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Freeform: Shape 373"/>
              <p:cNvSpPr>
                <a:spLocks/>
              </p:cNvSpPr>
              <p:nvPr/>
            </p:nvSpPr>
            <p:spPr bwMode="auto">
              <a:xfrm rot="1809314">
                <a:off x="6407299" y="7270216"/>
                <a:ext cx="733169" cy="1979725"/>
              </a:xfrm>
              <a:custGeom>
                <a:avLst/>
                <a:gdLst>
                  <a:gd name="T0" fmla="*/ 321 w 2829"/>
                  <a:gd name="T1" fmla="*/ 0 h 7642"/>
                  <a:gd name="T2" fmla="*/ 2500 w 2829"/>
                  <a:gd name="T3" fmla="*/ 2076 h 7642"/>
                  <a:gd name="T4" fmla="*/ 2828 w 2829"/>
                  <a:gd name="T5" fmla="*/ 7641 h 7642"/>
                  <a:gd name="T6" fmla="*/ 2159 w 2829"/>
                  <a:gd name="T7" fmla="*/ 7641 h 7642"/>
                  <a:gd name="T8" fmla="*/ 1330 w 2829"/>
                  <a:gd name="T9" fmla="*/ 4518 h 7642"/>
                  <a:gd name="T10" fmla="*/ 0 w 2829"/>
                  <a:gd name="T11" fmla="*/ 3933 h 7642"/>
                  <a:gd name="T12" fmla="*/ 321 w 2829"/>
                  <a:gd name="T13" fmla="*/ 0 h 7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7642">
                    <a:moveTo>
                      <a:pt x="321" y="0"/>
                    </a:moveTo>
                    <a:lnTo>
                      <a:pt x="2500" y="2076"/>
                    </a:lnTo>
                    <a:lnTo>
                      <a:pt x="2828" y="7641"/>
                    </a:lnTo>
                    <a:lnTo>
                      <a:pt x="2159" y="7641"/>
                    </a:lnTo>
                    <a:lnTo>
                      <a:pt x="1330" y="4518"/>
                    </a:lnTo>
                    <a:lnTo>
                      <a:pt x="0" y="3933"/>
                    </a:lnTo>
                    <a:lnTo>
                      <a:pt x="321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374"/>
              <p:cNvSpPr>
                <a:spLocks/>
              </p:cNvSpPr>
              <p:nvPr/>
            </p:nvSpPr>
            <p:spPr bwMode="auto">
              <a:xfrm rot="1809314">
                <a:off x="5239860" y="4761439"/>
                <a:ext cx="2099995" cy="3397080"/>
              </a:xfrm>
              <a:custGeom>
                <a:avLst/>
                <a:gdLst>
                  <a:gd name="T0" fmla="*/ 7339 w 8099"/>
                  <a:gd name="T1" fmla="*/ 13110 h 13111"/>
                  <a:gd name="T2" fmla="*/ 7339 w 8099"/>
                  <a:gd name="T3" fmla="*/ 13110 h 13111"/>
                  <a:gd name="T4" fmla="*/ 8098 w 8099"/>
                  <a:gd name="T5" fmla="*/ 8734 h 13111"/>
                  <a:gd name="T6" fmla="*/ 4049 w 8099"/>
                  <a:gd name="T7" fmla="*/ 0 h 13111"/>
                  <a:gd name="T8" fmla="*/ 0 w 8099"/>
                  <a:gd name="T9" fmla="*/ 8734 h 13111"/>
                  <a:gd name="T10" fmla="*/ 759 w 8099"/>
                  <a:gd name="T11" fmla="*/ 13110 h 13111"/>
                  <a:gd name="T12" fmla="*/ 7339 w 8099"/>
                  <a:gd name="T13" fmla="*/ 13110 h 13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99" h="13111">
                    <a:moveTo>
                      <a:pt x="7339" y="13110"/>
                    </a:moveTo>
                    <a:lnTo>
                      <a:pt x="7339" y="13110"/>
                    </a:lnTo>
                    <a:cubicBezTo>
                      <a:pt x="7821" y="11799"/>
                      <a:pt x="8098" y="10309"/>
                      <a:pt x="8098" y="8734"/>
                    </a:cubicBezTo>
                    <a:cubicBezTo>
                      <a:pt x="8098" y="4846"/>
                      <a:pt x="6440" y="1504"/>
                      <a:pt x="4049" y="0"/>
                    </a:cubicBezTo>
                    <a:cubicBezTo>
                      <a:pt x="1665" y="1504"/>
                      <a:pt x="0" y="4846"/>
                      <a:pt x="0" y="8734"/>
                    </a:cubicBezTo>
                    <a:cubicBezTo>
                      <a:pt x="0" y="10309"/>
                      <a:pt x="277" y="11799"/>
                      <a:pt x="759" y="13110"/>
                    </a:cubicBezTo>
                    <a:lnTo>
                      <a:pt x="7339" y="1311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75"/>
              <p:cNvSpPr>
                <a:spLocks/>
              </p:cNvSpPr>
              <p:nvPr/>
            </p:nvSpPr>
            <p:spPr bwMode="auto">
              <a:xfrm rot="1809314">
                <a:off x="6441616" y="4953927"/>
                <a:ext cx="1124344" cy="556655"/>
              </a:xfrm>
              <a:custGeom>
                <a:avLst/>
                <a:gdLst>
                  <a:gd name="T0" fmla="*/ 4337 w 4338"/>
                  <a:gd name="T1" fmla="*/ 2153 h 2154"/>
                  <a:gd name="T2" fmla="*/ 4337 w 4338"/>
                  <a:gd name="T3" fmla="*/ 2153 h 2154"/>
                  <a:gd name="T4" fmla="*/ 2165 w 4338"/>
                  <a:gd name="T5" fmla="*/ 0 h 2154"/>
                  <a:gd name="T6" fmla="*/ 0 w 4338"/>
                  <a:gd name="T7" fmla="*/ 2153 h 2154"/>
                  <a:gd name="T8" fmla="*/ 4337 w 4338"/>
                  <a:gd name="T9" fmla="*/ 2153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38" h="2154">
                    <a:moveTo>
                      <a:pt x="4337" y="2153"/>
                    </a:moveTo>
                    <a:lnTo>
                      <a:pt x="4337" y="2153"/>
                    </a:lnTo>
                    <a:cubicBezTo>
                      <a:pt x="3721" y="1253"/>
                      <a:pt x="2988" y="514"/>
                      <a:pt x="2165" y="0"/>
                    </a:cubicBezTo>
                    <a:cubicBezTo>
                      <a:pt x="1343" y="514"/>
                      <a:pt x="610" y="1253"/>
                      <a:pt x="0" y="2153"/>
                    </a:cubicBezTo>
                    <a:lnTo>
                      <a:pt x="4337" y="215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Freeform: Shape 376"/>
              <p:cNvSpPr>
                <a:spLocks/>
              </p:cNvSpPr>
              <p:nvPr/>
            </p:nvSpPr>
            <p:spPr bwMode="auto">
              <a:xfrm rot="1809314">
                <a:off x="5261122" y="6435272"/>
                <a:ext cx="2029081" cy="93728"/>
              </a:xfrm>
              <a:custGeom>
                <a:avLst/>
                <a:gdLst>
                  <a:gd name="T0" fmla="*/ 58 w 7829"/>
                  <a:gd name="T1" fmla="*/ 0 h 367"/>
                  <a:gd name="T2" fmla="*/ 58 w 7829"/>
                  <a:gd name="T3" fmla="*/ 0 h 367"/>
                  <a:gd name="T4" fmla="*/ 0 w 7829"/>
                  <a:gd name="T5" fmla="*/ 366 h 367"/>
                  <a:gd name="T6" fmla="*/ 7828 w 7829"/>
                  <a:gd name="T7" fmla="*/ 366 h 367"/>
                  <a:gd name="T8" fmla="*/ 7770 w 7829"/>
                  <a:gd name="T9" fmla="*/ 0 h 367"/>
                  <a:gd name="T10" fmla="*/ 58 w 7829"/>
                  <a:gd name="T11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29" h="367">
                    <a:moveTo>
                      <a:pt x="58" y="0"/>
                    </a:moveTo>
                    <a:lnTo>
                      <a:pt x="58" y="0"/>
                    </a:lnTo>
                    <a:cubicBezTo>
                      <a:pt x="39" y="122"/>
                      <a:pt x="20" y="244"/>
                      <a:pt x="0" y="366"/>
                    </a:cubicBezTo>
                    <a:cubicBezTo>
                      <a:pt x="7828" y="366"/>
                      <a:pt x="7828" y="366"/>
                      <a:pt x="7828" y="366"/>
                    </a:cubicBezTo>
                    <a:cubicBezTo>
                      <a:pt x="7808" y="244"/>
                      <a:pt x="7789" y="122"/>
                      <a:pt x="7770" y="0"/>
                    </a:cubicBezTo>
                    <a:lnTo>
                      <a:pt x="58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377"/>
              <p:cNvSpPr>
                <a:spLocks/>
              </p:cNvSpPr>
              <p:nvPr/>
            </p:nvSpPr>
            <p:spPr bwMode="auto">
              <a:xfrm rot="1809314">
                <a:off x="5149287" y="6589619"/>
                <a:ext cx="2071401" cy="104016"/>
              </a:xfrm>
              <a:custGeom>
                <a:avLst/>
                <a:gdLst>
                  <a:gd name="T0" fmla="*/ 7988 w 7989"/>
                  <a:gd name="T1" fmla="*/ 405 h 406"/>
                  <a:gd name="T2" fmla="*/ 7988 w 7989"/>
                  <a:gd name="T3" fmla="*/ 405 h 406"/>
                  <a:gd name="T4" fmla="*/ 7950 w 7989"/>
                  <a:gd name="T5" fmla="*/ 0 h 406"/>
                  <a:gd name="T6" fmla="*/ 33 w 7989"/>
                  <a:gd name="T7" fmla="*/ 0 h 406"/>
                  <a:gd name="T8" fmla="*/ 0 w 7989"/>
                  <a:gd name="T9" fmla="*/ 405 h 406"/>
                  <a:gd name="T10" fmla="*/ 7988 w 7989"/>
                  <a:gd name="T11" fmla="*/ 405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9" h="406">
                    <a:moveTo>
                      <a:pt x="7988" y="405"/>
                    </a:moveTo>
                    <a:lnTo>
                      <a:pt x="7988" y="405"/>
                    </a:lnTo>
                    <a:cubicBezTo>
                      <a:pt x="7975" y="263"/>
                      <a:pt x="7962" y="122"/>
                      <a:pt x="795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0" y="122"/>
                      <a:pt x="7" y="263"/>
                      <a:pt x="0" y="405"/>
                    </a:cubicBezTo>
                    <a:lnTo>
                      <a:pt x="7988" y="40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378"/>
              <p:cNvSpPr>
                <a:spLocks/>
              </p:cNvSpPr>
              <p:nvPr/>
            </p:nvSpPr>
            <p:spPr bwMode="auto">
              <a:xfrm rot="1809314">
                <a:off x="4589372" y="7801591"/>
                <a:ext cx="1668788" cy="296045"/>
              </a:xfrm>
              <a:custGeom>
                <a:avLst/>
                <a:gdLst>
                  <a:gd name="T0" fmla="*/ 6091 w 6440"/>
                  <a:gd name="T1" fmla="*/ 1144 h 1145"/>
                  <a:gd name="T2" fmla="*/ 6091 w 6440"/>
                  <a:gd name="T3" fmla="*/ 1144 h 1145"/>
                  <a:gd name="T4" fmla="*/ 6439 w 6440"/>
                  <a:gd name="T5" fmla="*/ 0 h 1145"/>
                  <a:gd name="T6" fmla="*/ 0 w 6440"/>
                  <a:gd name="T7" fmla="*/ 0 h 1145"/>
                  <a:gd name="T8" fmla="*/ 347 w 6440"/>
                  <a:gd name="T9" fmla="*/ 1144 h 1145"/>
                  <a:gd name="T10" fmla="*/ 6091 w 6440"/>
                  <a:gd name="T11" fmla="*/ 1144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40" h="1145">
                    <a:moveTo>
                      <a:pt x="6091" y="1144"/>
                    </a:moveTo>
                    <a:lnTo>
                      <a:pt x="6091" y="1144"/>
                    </a:lnTo>
                    <a:cubicBezTo>
                      <a:pt x="6227" y="778"/>
                      <a:pt x="6342" y="399"/>
                      <a:pt x="64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6" y="399"/>
                      <a:pt x="212" y="778"/>
                      <a:pt x="347" y="1144"/>
                    </a:cubicBezTo>
                    <a:lnTo>
                      <a:pt x="6091" y="1144"/>
                    </a:ln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379"/>
              <p:cNvSpPr>
                <a:spLocks/>
              </p:cNvSpPr>
              <p:nvPr/>
            </p:nvSpPr>
            <p:spPr bwMode="auto">
              <a:xfrm rot="1809314">
                <a:off x="5526857" y="7885938"/>
                <a:ext cx="853266" cy="296045"/>
              </a:xfrm>
              <a:custGeom>
                <a:avLst/>
                <a:gdLst>
                  <a:gd name="T0" fmla="*/ 3291 w 3292"/>
                  <a:gd name="T1" fmla="*/ 0 h 1145"/>
                  <a:gd name="T2" fmla="*/ 3291 w 3292"/>
                  <a:gd name="T3" fmla="*/ 0 h 1145"/>
                  <a:gd name="T4" fmla="*/ 0 w 3292"/>
                  <a:gd name="T5" fmla="*/ 0 h 1145"/>
                  <a:gd name="T6" fmla="*/ 0 w 3292"/>
                  <a:gd name="T7" fmla="*/ 1144 h 1145"/>
                  <a:gd name="T8" fmla="*/ 2944 w 3292"/>
                  <a:gd name="T9" fmla="*/ 1144 h 1145"/>
                  <a:gd name="T10" fmla="*/ 3291 w 3292"/>
                  <a:gd name="T11" fmla="*/ 0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92" h="1145">
                    <a:moveTo>
                      <a:pt x="3291" y="0"/>
                    </a:moveTo>
                    <a:lnTo>
                      <a:pt x="3291" y="0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2944" y="1144"/>
                      <a:pt x="2944" y="1144"/>
                      <a:pt x="2944" y="1144"/>
                    </a:cubicBezTo>
                    <a:cubicBezTo>
                      <a:pt x="3079" y="778"/>
                      <a:pt x="3194" y="392"/>
                      <a:pt x="3291" y="0"/>
                    </a:cubicBezTo>
                  </a:path>
                </a:pathLst>
              </a:custGeom>
              <a:solidFill>
                <a:srgbClr val="B6B3B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80"/>
              <p:cNvSpPr>
                <a:spLocks/>
              </p:cNvSpPr>
              <p:nvPr/>
            </p:nvSpPr>
            <p:spPr bwMode="auto">
              <a:xfrm rot="1809314">
                <a:off x="4564103" y="7613700"/>
                <a:ext cx="1912414" cy="337194"/>
              </a:xfrm>
              <a:custGeom>
                <a:avLst/>
                <a:gdLst>
                  <a:gd name="T0" fmla="*/ 6979 w 7379"/>
                  <a:gd name="T1" fmla="*/ 1305 h 1306"/>
                  <a:gd name="T2" fmla="*/ 6979 w 7379"/>
                  <a:gd name="T3" fmla="*/ 1305 h 1306"/>
                  <a:gd name="T4" fmla="*/ 7378 w 7379"/>
                  <a:gd name="T5" fmla="*/ 0 h 1306"/>
                  <a:gd name="T6" fmla="*/ 0 w 7379"/>
                  <a:gd name="T7" fmla="*/ 0 h 1306"/>
                  <a:gd name="T8" fmla="*/ 399 w 7379"/>
                  <a:gd name="T9" fmla="*/ 1305 h 1306"/>
                  <a:gd name="T10" fmla="*/ 6979 w 7379"/>
                  <a:gd name="T11" fmla="*/ 130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9" h="1306">
                    <a:moveTo>
                      <a:pt x="6979" y="1305"/>
                    </a:moveTo>
                    <a:lnTo>
                      <a:pt x="6979" y="1305"/>
                    </a:lnTo>
                    <a:cubicBezTo>
                      <a:pt x="7134" y="887"/>
                      <a:pt x="7268" y="450"/>
                      <a:pt x="73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0" y="450"/>
                      <a:pt x="245" y="887"/>
                      <a:pt x="399" y="1305"/>
                    </a:cubicBezTo>
                    <a:lnTo>
                      <a:pt x="6979" y="130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381"/>
              <p:cNvSpPr>
                <a:spLocks/>
              </p:cNvSpPr>
              <p:nvPr/>
            </p:nvSpPr>
            <p:spPr bwMode="auto">
              <a:xfrm rot="1809314">
                <a:off x="5520419" y="6593703"/>
                <a:ext cx="220752" cy="1990012"/>
              </a:xfrm>
              <a:custGeom>
                <a:avLst/>
                <a:gdLst>
                  <a:gd name="T0" fmla="*/ 617 w 855"/>
                  <a:gd name="T1" fmla="*/ 7680 h 7681"/>
                  <a:gd name="T2" fmla="*/ 237 w 855"/>
                  <a:gd name="T3" fmla="*/ 7680 h 7681"/>
                  <a:gd name="T4" fmla="*/ 0 w 855"/>
                  <a:gd name="T5" fmla="*/ 0 h 7681"/>
                  <a:gd name="T6" fmla="*/ 854 w 855"/>
                  <a:gd name="T7" fmla="*/ 0 h 7681"/>
                  <a:gd name="T8" fmla="*/ 617 w 855"/>
                  <a:gd name="T9" fmla="*/ 7680 h 7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5" h="7681">
                    <a:moveTo>
                      <a:pt x="617" y="7680"/>
                    </a:moveTo>
                    <a:lnTo>
                      <a:pt x="237" y="7680"/>
                    </a:lnTo>
                    <a:lnTo>
                      <a:pt x="0" y="0"/>
                    </a:lnTo>
                    <a:lnTo>
                      <a:pt x="854" y="0"/>
                    </a:lnTo>
                    <a:lnTo>
                      <a:pt x="617" y="768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82"/>
              <p:cNvSpPr>
                <a:spLocks/>
              </p:cNvSpPr>
              <p:nvPr/>
            </p:nvSpPr>
            <p:spPr bwMode="auto">
              <a:xfrm rot="1809314">
                <a:off x="6093487" y="5486708"/>
                <a:ext cx="953920" cy="953285"/>
              </a:xfrm>
              <a:custGeom>
                <a:avLst/>
                <a:gdLst>
                  <a:gd name="T0" fmla="*/ 3681 w 3682"/>
                  <a:gd name="T1" fmla="*/ 1845 h 3684"/>
                  <a:gd name="T2" fmla="*/ 3681 w 3682"/>
                  <a:gd name="T3" fmla="*/ 1845 h 3684"/>
                  <a:gd name="T4" fmla="*/ 1838 w 3682"/>
                  <a:gd name="T5" fmla="*/ 3683 h 3684"/>
                  <a:gd name="T6" fmla="*/ 0 w 3682"/>
                  <a:gd name="T7" fmla="*/ 1845 h 3684"/>
                  <a:gd name="T8" fmla="*/ 1838 w 3682"/>
                  <a:gd name="T9" fmla="*/ 0 h 3684"/>
                  <a:gd name="T10" fmla="*/ 3681 w 3682"/>
                  <a:gd name="T11" fmla="*/ 1845 h 3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82" h="3684">
                    <a:moveTo>
                      <a:pt x="3681" y="1845"/>
                    </a:moveTo>
                    <a:lnTo>
                      <a:pt x="3681" y="1845"/>
                    </a:lnTo>
                    <a:cubicBezTo>
                      <a:pt x="3681" y="2860"/>
                      <a:pt x="2853" y="3683"/>
                      <a:pt x="1838" y="3683"/>
                    </a:cubicBezTo>
                    <a:cubicBezTo>
                      <a:pt x="822" y="3683"/>
                      <a:pt x="0" y="2860"/>
                      <a:pt x="0" y="1845"/>
                    </a:cubicBezTo>
                    <a:cubicBezTo>
                      <a:pt x="0" y="829"/>
                      <a:pt x="822" y="0"/>
                      <a:pt x="1838" y="0"/>
                    </a:cubicBezTo>
                    <a:cubicBezTo>
                      <a:pt x="2853" y="0"/>
                      <a:pt x="3681" y="829"/>
                      <a:pt x="3681" y="184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383"/>
              <p:cNvSpPr>
                <a:spLocks/>
              </p:cNvSpPr>
              <p:nvPr/>
            </p:nvSpPr>
            <p:spPr bwMode="auto">
              <a:xfrm rot="1809314">
                <a:off x="6190134" y="5584853"/>
                <a:ext cx="759475" cy="758971"/>
              </a:xfrm>
              <a:custGeom>
                <a:avLst/>
                <a:gdLst>
                  <a:gd name="T0" fmla="*/ 2931 w 2932"/>
                  <a:gd name="T1" fmla="*/ 1466 h 2932"/>
                  <a:gd name="T2" fmla="*/ 2931 w 2932"/>
                  <a:gd name="T3" fmla="*/ 1466 h 2932"/>
                  <a:gd name="T4" fmla="*/ 1466 w 2932"/>
                  <a:gd name="T5" fmla="*/ 2931 h 2932"/>
                  <a:gd name="T6" fmla="*/ 0 w 2932"/>
                  <a:gd name="T7" fmla="*/ 1466 h 2932"/>
                  <a:gd name="T8" fmla="*/ 1466 w 2932"/>
                  <a:gd name="T9" fmla="*/ 0 h 2932"/>
                  <a:gd name="T10" fmla="*/ 2931 w 2932"/>
                  <a:gd name="T11" fmla="*/ 1466 h 2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32" h="2932">
                    <a:moveTo>
                      <a:pt x="2931" y="1466"/>
                    </a:moveTo>
                    <a:lnTo>
                      <a:pt x="2931" y="1466"/>
                    </a:lnTo>
                    <a:cubicBezTo>
                      <a:pt x="2931" y="2275"/>
                      <a:pt x="2276" y="2931"/>
                      <a:pt x="1466" y="2931"/>
                    </a:cubicBezTo>
                    <a:cubicBezTo>
                      <a:pt x="656" y="2931"/>
                      <a:pt x="0" y="2275"/>
                      <a:pt x="0" y="1466"/>
                    </a:cubicBezTo>
                    <a:cubicBezTo>
                      <a:pt x="0" y="656"/>
                      <a:pt x="656" y="0"/>
                      <a:pt x="1466" y="0"/>
                    </a:cubicBezTo>
                    <a:cubicBezTo>
                      <a:pt x="2276" y="0"/>
                      <a:pt x="2931" y="656"/>
                      <a:pt x="2931" y="1466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3" name="Arrow: Chevron 2"/>
          <p:cNvSpPr/>
          <p:nvPr/>
        </p:nvSpPr>
        <p:spPr bwMode="auto">
          <a:xfrm>
            <a:off x="2653276" y="2114118"/>
            <a:ext cx="276616" cy="268141"/>
          </a:xfrm>
          <a:prstGeom prst="chevron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Arrow: Chevron 384"/>
          <p:cNvSpPr/>
          <p:nvPr/>
        </p:nvSpPr>
        <p:spPr bwMode="auto">
          <a:xfrm>
            <a:off x="5853694" y="2114118"/>
            <a:ext cx="276616" cy="268141"/>
          </a:xfrm>
          <a:prstGeom prst="chevron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5" name="Straight Connector 4"/>
          <p:cNvCxnSpPr/>
          <p:nvPr/>
        </p:nvCxnSpPr>
        <p:spPr>
          <a:xfrm>
            <a:off x="932185" y="3624867"/>
            <a:ext cx="72796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876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76275" y="1709058"/>
            <a:ext cx="1543050" cy="1854004"/>
            <a:chOff x="676275" y="1709058"/>
            <a:chExt cx="1543050" cy="1854004"/>
          </a:xfrm>
        </p:grpSpPr>
        <p:sp>
          <p:nvSpPr>
            <p:cNvPr id="30" name="对角圆角矩形 1"/>
            <p:cNvSpPr/>
            <p:nvPr/>
          </p:nvSpPr>
          <p:spPr>
            <a:xfrm>
              <a:off x="676275" y="1709058"/>
              <a:ext cx="1543050" cy="1105719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文本框 5"/>
            <p:cNvSpPr txBox="1"/>
            <p:nvPr/>
          </p:nvSpPr>
          <p:spPr>
            <a:xfrm>
              <a:off x="1090010" y="2410043"/>
              <a:ext cx="715580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2" name="文本框 10"/>
            <p:cNvSpPr txBox="1"/>
            <p:nvPr/>
          </p:nvSpPr>
          <p:spPr>
            <a:xfrm>
              <a:off x="676276" y="2924167"/>
              <a:ext cx="1529507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676276" y="3189113"/>
              <a:ext cx="1529507" cy="3739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34" name="任意多边形 42"/>
            <p:cNvSpPr/>
            <p:nvPr/>
          </p:nvSpPr>
          <p:spPr>
            <a:xfrm>
              <a:off x="1285815" y="1915936"/>
              <a:ext cx="323971" cy="384717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59075" y="1709058"/>
            <a:ext cx="1543050" cy="1854004"/>
            <a:chOff x="2759075" y="1709058"/>
            <a:chExt cx="1543050" cy="1854004"/>
          </a:xfrm>
        </p:grpSpPr>
        <p:sp>
          <p:nvSpPr>
            <p:cNvPr id="36" name="对角圆角矩形 2"/>
            <p:cNvSpPr/>
            <p:nvPr/>
          </p:nvSpPr>
          <p:spPr>
            <a:xfrm>
              <a:off x="2759075" y="1709058"/>
              <a:ext cx="1543050" cy="1105719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文本框 6"/>
            <p:cNvSpPr txBox="1"/>
            <p:nvPr/>
          </p:nvSpPr>
          <p:spPr>
            <a:xfrm>
              <a:off x="3178943" y="2410043"/>
              <a:ext cx="715580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8" name="文本框 13"/>
            <p:cNvSpPr txBox="1"/>
            <p:nvPr/>
          </p:nvSpPr>
          <p:spPr>
            <a:xfrm>
              <a:off x="2759075" y="2924167"/>
              <a:ext cx="1529507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2759075" y="3189113"/>
              <a:ext cx="1529507" cy="3739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40" name="任意多边形 43"/>
            <p:cNvSpPr/>
            <p:nvPr/>
          </p:nvSpPr>
          <p:spPr>
            <a:xfrm>
              <a:off x="3350826" y="1915936"/>
              <a:ext cx="371814" cy="384717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41874" y="1709058"/>
            <a:ext cx="1543052" cy="1854004"/>
            <a:chOff x="4841874" y="1709058"/>
            <a:chExt cx="1543052" cy="1854004"/>
          </a:xfrm>
        </p:grpSpPr>
        <p:sp>
          <p:nvSpPr>
            <p:cNvPr id="42" name="对角圆角矩形 3"/>
            <p:cNvSpPr/>
            <p:nvPr/>
          </p:nvSpPr>
          <p:spPr>
            <a:xfrm>
              <a:off x="4841876" y="1709058"/>
              <a:ext cx="1543050" cy="1105719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文本框 7"/>
            <p:cNvSpPr txBox="1"/>
            <p:nvPr/>
          </p:nvSpPr>
          <p:spPr>
            <a:xfrm>
              <a:off x="5253402" y="2410043"/>
              <a:ext cx="715580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4" name="文本框 16"/>
            <p:cNvSpPr txBox="1"/>
            <p:nvPr/>
          </p:nvSpPr>
          <p:spPr>
            <a:xfrm>
              <a:off x="4841874" y="2924167"/>
              <a:ext cx="1529507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4841874" y="3189113"/>
              <a:ext cx="1529507" cy="3739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46" name="任意多边形 44"/>
            <p:cNvSpPr/>
            <p:nvPr/>
          </p:nvSpPr>
          <p:spPr>
            <a:xfrm>
              <a:off x="5414269" y="1917777"/>
              <a:ext cx="384717" cy="381035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924672" y="1709058"/>
            <a:ext cx="1543053" cy="1854004"/>
            <a:chOff x="6924672" y="1709058"/>
            <a:chExt cx="1543053" cy="1854004"/>
          </a:xfrm>
        </p:grpSpPr>
        <p:sp>
          <p:nvSpPr>
            <p:cNvPr id="7" name="对角圆角矩形 4"/>
            <p:cNvSpPr/>
            <p:nvPr/>
          </p:nvSpPr>
          <p:spPr>
            <a:xfrm>
              <a:off x="6924675" y="1709058"/>
              <a:ext cx="1543050" cy="1105719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7338411" y="2410043"/>
              <a:ext cx="715580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8" name="文本框 19"/>
            <p:cNvSpPr txBox="1"/>
            <p:nvPr/>
          </p:nvSpPr>
          <p:spPr>
            <a:xfrm>
              <a:off x="6924672" y="2924167"/>
              <a:ext cx="1529507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924672" y="3189113"/>
              <a:ext cx="1529507" cy="3739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3" name="任意多边形 45"/>
            <p:cNvSpPr/>
            <p:nvPr/>
          </p:nvSpPr>
          <p:spPr>
            <a:xfrm>
              <a:off x="7512713" y="1915936"/>
              <a:ext cx="353423" cy="384717"/>
            </a:xfrm>
            <a:custGeom>
              <a:avLst/>
              <a:gdLst>
                <a:gd name="connsiteX0" fmla="*/ 141287 w 304800"/>
                <a:gd name="connsiteY0" fmla="*/ 280988 h 331788"/>
                <a:gd name="connsiteX1" fmla="*/ 204787 w 304800"/>
                <a:gd name="connsiteY1" fmla="*/ 305737 h 331788"/>
                <a:gd name="connsiteX2" fmla="*/ 268287 w 304800"/>
                <a:gd name="connsiteY2" fmla="*/ 280988 h 331788"/>
                <a:gd name="connsiteX3" fmla="*/ 268287 w 304800"/>
                <a:gd name="connsiteY3" fmla="*/ 305737 h 331788"/>
                <a:gd name="connsiteX4" fmla="*/ 204787 w 304800"/>
                <a:gd name="connsiteY4" fmla="*/ 331788 h 331788"/>
                <a:gd name="connsiteX5" fmla="*/ 141287 w 304800"/>
                <a:gd name="connsiteY5" fmla="*/ 305737 h 331788"/>
                <a:gd name="connsiteX6" fmla="*/ 141287 w 304800"/>
                <a:gd name="connsiteY6" fmla="*/ 280988 h 331788"/>
                <a:gd name="connsiteX7" fmla="*/ 17462 w 304800"/>
                <a:gd name="connsiteY7" fmla="*/ 249238 h 331788"/>
                <a:gd name="connsiteX8" fmla="*/ 81265 w 304800"/>
                <a:gd name="connsiteY8" fmla="*/ 274638 h 331788"/>
                <a:gd name="connsiteX9" fmla="*/ 133350 w 304800"/>
                <a:gd name="connsiteY9" fmla="*/ 263208 h 331788"/>
                <a:gd name="connsiteX10" fmla="*/ 133350 w 304800"/>
                <a:gd name="connsiteY10" fmla="*/ 288608 h 331788"/>
                <a:gd name="connsiteX11" fmla="*/ 81265 w 304800"/>
                <a:gd name="connsiteY11" fmla="*/ 300038 h 331788"/>
                <a:gd name="connsiteX12" fmla="*/ 17462 w 304800"/>
                <a:gd name="connsiteY12" fmla="*/ 274638 h 331788"/>
                <a:gd name="connsiteX13" fmla="*/ 17462 w 304800"/>
                <a:gd name="connsiteY13" fmla="*/ 249238 h 331788"/>
                <a:gd name="connsiteX14" fmla="*/ 223837 w 304800"/>
                <a:gd name="connsiteY14" fmla="*/ 226394 h 331788"/>
                <a:gd name="connsiteX15" fmla="*/ 236313 w 304800"/>
                <a:gd name="connsiteY15" fmla="*/ 228141 h 331788"/>
                <a:gd name="connsiteX16" fmla="*/ 223837 w 304800"/>
                <a:gd name="connsiteY16" fmla="*/ 255588 h 331788"/>
                <a:gd name="connsiteX17" fmla="*/ 204787 w 304800"/>
                <a:gd name="connsiteY17" fmla="*/ 217488 h 331788"/>
                <a:gd name="connsiteX18" fmla="*/ 223837 w 304800"/>
                <a:gd name="connsiteY18" fmla="*/ 220641 h 331788"/>
                <a:gd name="connsiteX19" fmla="*/ 223837 w 304800"/>
                <a:gd name="connsiteY19" fmla="*/ 226394 h 331788"/>
                <a:gd name="connsiteX20" fmla="*/ 205582 w 304800"/>
                <a:gd name="connsiteY20" fmla="*/ 223838 h 331788"/>
                <a:gd name="connsiteX21" fmla="*/ 149225 w 304800"/>
                <a:gd name="connsiteY21" fmla="*/ 242888 h 331788"/>
                <a:gd name="connsiteX22" fmla="*/ 205582 w 304800"/>
                <a:gd name="connsiteY22" fmla="*/ 261938 h 331788"/>
                <a:gd name="connsiteX23" fmla="*/ 261939 w 304800"/>
                <a:gd name="connsiteY23" fmla="*/ 242888 h 331788"/>
                <a:gd name="connsiteX24" fmla="*/ 245433 w 304800"/>
                <a:gd name="connsiteY24" fmla="*/ 229418 h 331788"/>
                <a:gd name="connsiteX25" fmla="*/ 236313 w 304800"/>
                <a:gd name="connsiteY25" fmla="*/ 228141 h 331788"/>
                <a:gd name="connsiteX26" fmla="*/ 238611 w 304800"/>
                <a:gd name="connsiteY26" fmla="*/ 223086 h 331788"/>
                <a:gd name="connsiteX27" fmla="*/ 249659 w 304800"/>
                <a:gd name="connsiteY27" fmla="*/ 224914 h 331788"/>
                <a:gd name="connsiteX28" fmla="*/ 268287 w 304800"/>
                <a:gd name="connsiteY28" fmla="*/ 242027 h 331788"/>
                <a:gd name="connsiteX29" fmla="*/ 268287 w 304800"/>
                <a:gd name="connsiteY29" fmla="*/ 267858 h 331788"/>
                <a:gd name="connsiteX30" fmla="*/ 204787 w 304800"/>
                <a:gd name="connsiteY30" fmla="*/ 293688 h 331788"/>
                <a:gd name="connsiteX31" fmla="*/ 141287 w 304800"/>
                <a:gd name="connsiteY31" fmla="*/ 267858 h 331788"/>
                <a:gd name="connsiteX32" fmla="*/ 141287 w 304800"/>
                <a:gd name="connsiteY32" fmla="*/ 242027 h 331788"/>
                <a:gd name="connsiteX33" fmla="*/ 204787 w 304800"/>
                <a:gd name="connsiteY33" fmla="*/ 217488 h 331788"/>
                <a:gd name="connsiteX34" fmla="*/ 223837 w 304800"/>
                <a:gd name="connsiteY34" fmla="*/ 195310 h 331788"/>
                <a:gd name="connsiteX35" fmla="*/ 223837 w 304800"/>
                <a:gd name="connsiteY35" fmla="*/ 211770 h 331788"/>
                <a:gd name="connsiteX36" fmla="*/ 192182 w 304800"/>
                <a:gd name="connsiteY36" fmla="*/ 209562 h 331788"/>
                <a:gd name="connsiteX37" fmla="*/ 153115 w 304800"/>
                <a:gd name="connsiteY37" fmla="*/ 219075 h 331788"/>
                <a:gd name="connsiteX38" fmla="*/ 153115 w 304800"/>
                <a:gd name="connsiteY38" fmla="*/ 211336 h 331788"/>
                <a:gd name="connsiteX39" fmla="*/ 149225 w 304800"/>
                <a:gd name="connsiteY39" fmla="*/ 199727 h 331788"/>
                <a:gd name="connsiteX40" fmla="*/ 177755 w 304800"/>
                <a:gd name="connsiteY40" fmla="*/ 203597 h 331788"/>
                <a:gd name="connsiteX41" fmla="*/ 222658 w 304800"/>
                <a:gd name="connsiteY41" fmla="*/ 196019 h 331788"/>
                <a:gd name="connsiteX42" fmla="*/ 80962 w 304800"/>
                <a:gd name="connsiteY42" fmla="*/ 192088 h 331788"/>
                <a:gd name="connsiteX43" fmla="*/ 80963 w 304800"/>
                <a:gd name="connsiteY43" fmla="*/ 192088 h 331788"/>
                <a:gd name="connsiteX44" fmla="*/ 80963 w 304800"/>
                <a:gd name="connsiteY44" fmla="*/ 206375 h 331788"/>
                <a:gd name="connsiteX45" fmla="*/ 74852 w 304800"/>
                <a:gd name="connsiteY45" fmla="*/ 192932 h 331788"/>
                <a:gd name="connsiteX46" fmla="*/ 80963 w 304800"/>
                <a:gd name="connsiteY46" fmla="*/ 185738 h 331788"/>
                <a:gd name="connsiteX47" fmla="*/ 125833 w 304800"/>
                <a:gd name="connsiteY47" fmla="*/ 192800 h 331788"/>
                <a:gd name="connsiteX48" fmla="*/ 144462 w 304800"/>
                <a:gd name="connsiteY48" fmla="*/ 210700 h 331788"/>
                <a:gd name="connsiteX49" fmla="*/ 144462 w 304800"/>
                <a:gd name="connsiteY49" fmla="*/ 223838 h 331788"/>
                <a:gd name="connsiteX50" fmla="*/ 132798 w 304800"/>
                <a:gd name="connsiteY50" fmla="*/ 242231 h 331788"/>
                <a:gd name="connsiteX51" fmla="*/ 132798 w 304800"/>
                <a:gd name="connsiteY51" fmla="*/ 251428 h 331788"/>
                <a:gd name="connsiteX52" fmla="*/ 80962 w 304800"/>
                <a:gd name="connsiteY52" fmla="*/ 261938 h 331788"/>
                <a:gd name="connsiteX53" fmla="*/ 17462 w 304800"/>
                <a:gd name="connsiteY53" fmla="*/ 236976 h 331788"/>
                <a:gd name="connsiteX54" fmla="*/ 17462 w 304800"/>
                <a:gd name="connsiteY54" fmla="*/ 210700 h 331788"/>
                <a:gd name="connsiteX55" fmla="*/ 36091 w 304800"/>
                <a:gd name="connsiteY55" fmla="*/ 192800 h 331788"/>
                <a:gd name="connsiteX56" fmla="*/ 72209 w 304800"/>
                <a:gd name="connsiteY56" fmla="*/ 187116 h 331788"/>
                <a:gd name="connsiteX57" fmla="*/ 74852 w 304800"/>
                <a:gd name="connsiteY57" fmla="*/ 192932 h 331788"/>
                <a:gd name="connsiteX58" fmla="*/ 40551 w 304800"/>
                <a:gd name="connsiteY58" fmla="*/ 197668 h 331788"/>
                <a:gd name="connsiteX59" fmla="*/ 23812 w 304800"/>
                <a:gd name="connsiteY59" fmla="*/ 211138 h 331788"/>
                <a:gd name="connsiteX60" fmla="*/ 80962 w 304800"/>
                <a:gd name="connsiteY60" fmla="*/ 230188 h 331788"/>
                <a:gd name="connsiteX61" fmla="*/ 138112 w 304800"/>
                <a:gd name="connsiteY61" fmla="*/ 211138 h 331788"/>
                <a:gd name="connsiteX62" fmla="*/ 121373 w 304800"/>
                <a:gd name="connsiteY62" fmla="*/ 197668 h 331788"/>
                <a:gd name="connsiteX63" fmla="*/ 80963 w 304800"/>
                <a:gd name="connsiteY63" fmla="*/ 192088 h 331788"/>
                <a:gd name="connsiteX64" fmla="*/ 241300 w 304800"/>
                <a:gd name="connsiteY64" fmla="*/ 157163 h 331788"/>
                <a:gd name="connsiteX65" fmla="*/ 304800 w 304800"/>
                <a:gd name="connsiteY65" fmla="*/ 157163 h 331788"/>
                <a:gd name="connsiteX66" fmla="*/ 304800 w 304800"/>
                <a:gd name="connsiteY66" fmla="*/ 220663 h 331788"/>
                <a:gd name="connsiteX67" fmla="*/ 239712 w 304800"/>
                <a:gd name="connsiteY67" fmla="*/ 220663 h 331788"/>
                <a:gd name="connsiteX68" fmla="*/ 238611 w 304800"/>
                <a:gd name="connsiteY68" fmla="*/ 223086 h 331788"/>
                <a:gd name="connsiteX69" fmla="*/ 223837 w 304800"/>
                <a:gd name="connsiteY69" fmla="*/ 220641 h 331788"/>
                <a:gd name="connsiteX70" fmla="*/ 223837 w 304800"/>
                <a:gd name="connsiteY70" fmla="*/ 211770 h 331788"/>
                <a:gd name="connsiteX71" fmla="*/ 236113 w 304800"/>
                <a:gd name="connsiteY71" fmla="*/ 212626 h 331788"/>
                <a:gd name="connsiteX72" fmla="*/ 241300 w 304800"/>
                <a:gd name="connsiteY72" fmla="*/ 203597 h 331788"/>
                <a:gd name="connsiteX73" fmla="*/ 241300 w 304800"/>
                <a:gd name="connsiteY73" fmla="*/ 177800 h 331788"/>
                <a:gd name="connsiteX74" fmla="*/ 236295 w 304800"/>
                <a:gd name="connsiteY74" fmla="*/ 187816 h 331788"/>
                <a:gd name="connsiteX75" fmla="*/ 223837 w 304800"/>
                <a:gd name="connsiteY75" fmla="*/ 195310 h 331788"/>
                <a:gd name="connsiteX76" fmla="*/ 223837 w 304800"/>
                <a:gd name="connsiteY76" fmla="*/ 182139 h 331788"/>
                <a:gd name="connsiteX77" fmla="*/ 236299 w 304800"/>
                <a:gd name="connsiteY77" fmla="*/ 174564 h 331788"/>
                <a:gd name="connsiteX78" fmla="*/ 241300 w 304800"/>
                <a:gd name="connsiteY78" fmla="*/ 164449 h 331788"/>
                <a:gd name="connsiteX79" fmla="*/ 114300 w 304800"/>
                <a:gd name="connsiteY79" fmla="*/ 139700 h 331788"/>
                <a:gd name="connsiteX80" fmla="*/ 177800 w 304800"/>
                <a:gd name="connsiteY80" fmla="*/ 164449 h 331788"/>
                <a:gd name="connsiteX81" fmla="*/ 241300 w 304800"/>
                <a:gd name="connsiteY81" fmla="*/ 139700 h 331788"/>
                <a:gd name="connsiteX82" fmla="*/ 241300 w 304800"/>
                <a:gd name="connsiteY82" fmla="*/ 150141 h 331788"/>
                <a:gd name="connsiteX83" fmla="*/ 241300 w 304800"/>
                <a:gd name="connsiteY83" fmla="*/ 157163 h 331788"/>
                <a:gd name="connsiteX84" fmla="*/ 223837 w 304800"/>
                <a:gd name="connsiteY84" fmla="*/ 157163 h 331788"/>
                <a:gd name="connsiteX85" fmla="*/ 223837 w 304800"/>
                <a:gd name="connsiteY85" fmla="*/ 182139 h 331788"/>
                <a:gd name="connsiteX86" fmla="*/ 222671 w 304800"/>
                <a:gd name="connsiteY86" fmla="*/ 182847 h 331788"/>
                <a:gd name="connsiteX87" fmla="*/ 177800 w 304800"/>
                <a:gd name="connsiteY87" fmla="*/ 190500 h 331788"/>
                <a:gd name="connsiteX88" fmla="*/ 114300 w 304800"/>
                <a:gd name="connsiteY88" fmla="*/ 164449 h 331788"/>
                <a:gd name="connsiteX89" fmla="*/ 114300 w 304800"/>
                <a:gd name="connsiteY89" fmla="*/ 139700 h 331788"/>
                <a:gd name="connsiteX90" fmla="*/ 0 w 304800"/>
                <a:gd name="connsiteY90" fmla="*/ 107950 h 331788"/>
                <a:gd name="connsiteX91" fmla="*/ 80963 w 304800"/>
                <a:gd name="connsiteY91" fmla="*/ 107950 h 331788"/>
                <a:gd name="connsiteX92" fmla="*/ 80963 w 304800"/>
                <a:gd name="connsiteY92" fmla="*/ 185738 h 331788"/>
                <a:gd name="connsiteX93" fmla="*/ 80962 w 304800"/>
                <a:gd name="connsiteY93" fmla="*/ 185738 h 331788"/>
                <a:gd name="connsiteX94" fmla="*/ 72209 w 304800"/>
                <a:gd name="connsiteY94" fmla="*/ 187116 h 331788"/>
                <a:gd name="connsiteX95" fmla="*/ 65088 w 304800"/>
                <a:gd name="connsiteY95" fmla="*/ 171450 h 331788"/>
                <a:gd name="connsiteX96" fmla="*/ 0 w 304800"/>
                <a:gd name="connsiteY96" fmla="*/ 171450 h 331788"/>
                <a:gd name="connsiteX97" fmla="*/ 174625 w 304800"/>
                <a:gd name="connsiteY97" fmla="*/ 82988 h 331788"/>
                <a:gd name="connsiteX98" fmla="*/ 174625 w 304800"/>
                <a:gd name="connsiteY98" fmla="*/ 98425 h 331788"/>
                <a:gd name="connsiteX99" fmla="*/ 168293 w 304800"/>
                <a:gd name="connsiteY99" fmla="*/ 83863 h 331788"/>
                <a:gd name="connsiteX100" fmla="*/ 177800 w 304800"/>
                <a:gd name="connsiteY100" fmla="*/ 76200 h 331788"/>
                <a:gd name="connsiteX101" fmla="*/ 241300 w 304800"/>
                <a:gd name="connsiteY101" fmla="*/ 100642 h 331788"/>
                <a:gd name="connsiteX102" fmla="*/ 241300 w 304800"/>
                <a:gd name="connsiteY102" fmla="*/ 126371 h 331788"/>
                <a:gd name="connsiteX103" fmla="*/ 177800 w 304800"/>
                <a:gd name="connsiteY103" fmla="*/ 150813 h 331788"/>
                <a:gd name="connsiteX104" fmla="*/ 114300 w 304800"/>
                <a:gd name="connsiteY104" fmla="*/ 126371 h 331788"/>
                <a:gd name="connsiteX105" fmla="*/ 114300 w 304800"/>
                <a:gd name="connsiteY105" fmla="*/ 100642 h 331788"/>
                <a:gd name="connsiteX106" fmla="*/ 132929 w 304800"/>
                <a:gd name="connsiteY106" fmla="*/ 83115 h 331788"/>
                <a:gd name="connsiteX107" fmla="*/ 165768 w 304800"/>
                <a:gd name="connsiteY107" fmla="*/ 78054 h 331788"/>
                <a:gd name="connsiteX108" fmla="*/ 168293 w 304800"/>
                <a:gd name="connsiteY108" fmla="*/ 83863 h 331788"/>
                <a:gd name="connsiteX109" fmla="*/ 137389 w 304800"/>
                <a:gd name="connsiteY109" fmla="*/ 88130 h 331788"/>
                <a:gd name="connsiteX110" fmla="*/ 120650 w 304800"/>
                <a:gd name="connsiteY110" fmla="*/ 101600 h 331788"/>
                <a:gd name="connsiteX111" fmla="*/ 177800 w 304800"/>
                <a:gd name="connsiteY111" fmla="*/ 120650 h 331788"/>
                <a:gd name="connsiteX112" fmla="*/ 234950 w 304800"/>
                <a:gd name="connsiteY112" fmla="*/ 101600 h 331788"/>
                <a:gd name="connsiteX113" fmla="*/ 177800 w 304800"/>
                <a:gd name="connsiteY113" fmla="*/ 82550 h 331788"/>
                <a:gd name="connsiteX114" fmla="*/ 174625 w 304800"/>
                <a:gd name="connsiteY114" fmla="*/ 82988 h 331788"/>
                <a:gd name="connsiteX115" fmla="*/ 174625 w 304800"/>
                <a:gd name="connsiteY115" fmla="*/ 76689 h 331788"/>
                <a:gd name="connsiteX116" fmla="*/ 92075 w 304800"/>
                <a:gd name="connsiteY116" fmla="*/ 0 h 331788"/>
                <a:gd name="connsiteX117" fmla="*/ 174625 w 304800"/>
                <a:gd name="connsiteY117" fmla="*/ 0 h 331788"/>
                <a:gd name="connsiteX118" fmla="*/ 174625 w 304800"/>
                <a:gd name="connsiteY118" fmla="*/ 76689 h 331788"/>
                <a:gd name="connsiteX119" fmla="*/ 165768 w 304800"/>
                <a:gd name="connsiteY119" fmla="*/ 78054 h 331788"/>
                <a:gd name="connsiteX120" fmla="*/ 158750 w 304800"/>
                <a:gd name="connsiteY120" fmla="*/ 61913 h 331788"/>
                <a:gd name="connsiteX121" fmla="*/ 92075 w 304800"/>
                <a:gd name="connsiteY121" fmla="*/ 61913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04800" h="331788">
                  <a:moveTo>
                    <a:pt x="141287" y="280988"/>
                  </a:moveTo>
                  <a:cubicBezTo>
                    <a:pt x="141287" y="295316"/>
                    <a:pt x="169797" y="305737"/>
                    <a:pt x="204787" y="305737"/>
                  </a:cubicBezTo>
                  <a:cubicBezTo>
                    <a:pt x="239777" y="305737"/>
                    <a:pt x="268287" y="295316"/>
                    <a:pt x="268287" y="280988"/>
                  </a:cubicBezTo>
                  <a:cubicBezTo>
                    <a:pt x="268287" y="280988"/>
                    <a:pt x="268287" y="280988"/>
                    <a:pt x="268287" y="305737"/>
                  </a:cubicBezTo>
                  <a:cubicBezTo>
                    <a:pt x="268287" y="320065"/>
                    <a:pt x="239777" y="331788"/>
                    <a:pt x="204787" y="331788"/>
                  </a:cubicBezTo>
                  <a:cubicBezTo>
                    <a:pt x="169797" y="331788"/>
                    <a:pt x="141287" y="320065"/>
                    <a:pt x="141287" y="305737"/>
                  </a:cubicBezTo>
                  <a:cubicBezTo>
                    <a:pt x="141287" y="305737"/>
                    <a:pt x="141287" y="305737"/>
                    <a:pt x="141287" y="280988"/>
                  </a:cubicBezTo>
                  <a:close/>
                  <a:moveTo>
                    <a:pt x="17462" y="249238"/>
                  </a:moveTo>
                  <a:cubicBezTo>
                    <a:pt x="17462" y="263208"/>
                    <a:pt x="46108" y="274638"/>
                    <a:pt x="81265" y="274638"/>
                  </a:cubicBezTo>
                  <a:cubicBezTo>
                    <a:pt x="103401" y="274638"/>
                    <a:pt x="121631" y="270828"/>
                    <a:pt x="133350" y="263208"/>
                  </a:cubicBezTo>
                  <a:lnTo>
                    <a:pt x="133350" y="288608"/>
                  </a:lnTo>
                  <a:cubicBezTo>
                    <a:pt x="121631" y="294958"/>
                    <a:pt x="103401" y="300038"/>
                    <a:pt x="81265" y="300038"/>
                  </a:cubicBezTo>
                  <a:cubicBezTo>
                    <a:pt x="46108" y="300038"/>
                    <a:pt x="17462" y="288608"/>
                    <a:pt x="17462" y="274638"/>
                  </a:cubicBezTo>
                  <a:cubicBezTo>
                    <a:pt x="17462" y="274638"/>
                    <a:pt x="17462" y="274638"/>
                    <a:pt x="17462" y="249238"/>
                  </a:cubicBezTo>
                  <a:close/>
                  <a:moveTo>
                    <a:pt x="223837" y="226394"/>
                  </a:moveTo>
                  <a:lnTo>
                    <a:pt x="236313" y="228141"/>
                  </a:lnTo>
                  <a:lnTo>
                    <a:pt x="223837" y="255588"/>
                  </a:lnTo>
                  <a:close/>
                  <a:moveTo>
                    <a:pt x="204787" y="217488"/>
                  </a:moveTo>
                  <a:lnTo>
                    <a:pt x="223837" y="220641"/>
                  </a:lnTo>
                  <a:lnTo>
                    <a:pt x="223837" y="226394"/>
                  </a:lnTo>
                  <a:lnTo>
                    <a:pt x="205582" y="223838"/>
                  </a:lnTo>
                  <a:cubicBezTo>
                    <a:pt x="174457" y="223838"/>
                    <a:pt x="149225" y="232367"/>
                    <a:pt x="149225" y="242888"/>
                  </a:cubicBezTo>
                  <a:cubicBezTo>
                    <a:pt x="149225" y="253409"/>
                    <a:pt x="174457" y="261938"/>
                    <a:pt x="205582" y="261938"/>
                  </a:cubicBezTo>
                  <a:cubicBezTo>
                    <a:pt x="236707" y="261938"/>
                    <a:pt x="261939" y="253409"/>
                    <a:pt x="261939" y="242888"/>
                  </a:cubicBezTo>
                  <a:cubicBezTo>
                    <a:pt x="261939" y="237628"/>
                    <a:pt x="255631" y="232865"/>
                    <a:pt x="245433" y="229418"/>
                  </a:cubicBezTo>
                  <a:lnTo>
                    <a:pt x="236313" y="228141"/>
                  </a:lnTo>
                  <a:lnTo>
                    <a:pt x="238611" y="223086"/>
                  </a:lnTo>
                  <a:lnTo>
                    <a:pt x="249659" y="224914"/>
                  </a:lnTo>
                  <a:cubicBezTo>
                    <a:pt x="261160" y="229435"/>
                    <a:pt x="268287" y="235569"/>
                    <a:pt x="268287" y="242027"/>
                  </a:cubicBezTo>
                  <a:cubicBezTo>
                    <a:pt x="268287" y="242027"/>
                    <a:pt x="268287" y="242027"/>
                    <a:pt x="268287" y="267858"/>
                  </a:cubicBezTo>
                  <a:cubicBezTo>
                    <a:pt x="268287" y="282064"/>
                    <a:pt x="239777" y="293688"/>
                    <a:pt x="204787" y="293688"/>
                  </a:cubicBezTo>
                  <a:cubicBezTo>
                    <a:pt x="169797" y="293688"/>
                    <a:pt x="141287" y="282064"/>
                    <a:pt x="141287" y="267858"/>
                  </a:cubicBezTo>
                  <a:cubicBezTo>
                    <a:pt x="141287" y="267858"/>
                    <a:pt x="141287" y="267858"/>
                    <a:pt x="141287" y="242027"/>
                  </a:cubicBezTo>
                  <a:cubicBezTo>
                    <a:pt x="141287" y="229112"/>
                    <a:pt x="169797" y="217488"/>
                    <a:pt x="204787" y="217488"/>
                  </a:cubicBezTo>
                  <a:close/>
                  <a:moveTo>
                    <a:pt x="223837" y="195310"/>
                  </a:moveTo>
                  <a:lnTo>
                    <a:pt x="223837" y="211770"/>
                  </a:lnTo>
                  <a:lnTo>
                    <a:pt x="192182" y="209562"/>
                  </a:lnTo>
                  <a:cubicBezTo>
                    <a:pt x="177431" y="210691"/>
                    <a:pt x="163490" y="213916"/>
                    <a:pt x="153115" y="219075"/>
                  </a:cubicBezTo>
                  <a:lnTo>
                    <a:pt x="153115" y="211336"/>
                  </a:lnTo>
                  <a:cubicBezTo>
                    <a:pt x="153115" y="207466"/>
                    <a:pt x="150522" y="203597"/>
                    <a:pt x="149225" y="199727"/>
                  </a:cubicBezTo>
                  <a:cubicBezTo>
                    <a:pt x="157006" y="202307"/>
                    <a:pt x="167380" y="203597"/>
                    <a:pt x="177755" y="203597"/>
                  </a:cubicBezTo>
                  <a:cubicBezTo>
                    <a:pt x="195262" y="203597"/>
                    <a:pt x="211148" y="200695"/>
                    <a:pt x="222658" y="196019"/>
                  </a:cubicBezTo>
                  <a:close/>
                  <a:moveTo>
                    <a:pt x="80962" y="192088"/>
                  </a:moveTo>
                  <a:lnTo>
                    <a:pt x="80963" y="192088"/>
                  </a:lnTo>
                  <a:lnTo>
                    <a:pt x="80963" y="206375"/>
                  </a:lnTo>
                  <a:lnTo>
                    <a:pt x="74852" y="192932"/>
                  </a:lnTo>
                  <a:close/>
                  <a:moveTo>
                    <a:pt x="80963" y="185738"/>
                  </a:moveTo>
                  <a:lnTo>
                    <a:pt x="125833" y="192800"/>
                  </a:lnTo>
                  <a:cubicBezTo>
                    <a:pt x="137334" y="197234"/>
                    <a:pt x="144462" y="203474"/>
                    <a:pt x="144462" y="210700"/>
                  </a:cubicBezTo>
                  <a:cubicBezTo>
                    <a:pt x="144462" y="210700"/>
                    <a:pt x="144462" y="210700"/>
                    <a:pt x="144462" y="223838"/>
                  </a:cubicBezTo>
                  <a:cubicBezTo>
                    <a:pt x="137982" y="229093"/>
                    <a:pt x="132798" y="235662"/>
                    <a:pt x="132798" y="242231"/>
                  </a:cubicBezTo>
                  <a:lnTo>
                    <a:pt x="132798" y="251428"/>
                  </a:lnTo>
                  <a:cubicBezTo>
                    <a:pt x="121135" y="257997"/>
                    <a:pt x="102992" y="261938"/>
                    <a:pt x="80962" y="261938"/>
                  </a:cubicBezTo>
                  <a:cubicBezTo>
                    <a:pt x="45972" y="261938"/>
                    <a:pt x="17462" y="251428"/>
                    <a:pt x="17462" y="236976"/>
                  </a:cubicBezTo>
                  <a:cubicBezTo>
                    <a:pt x="17462" y="236976"/>
                    <a:pt x="17462" y="236976"/>
                    <a:pt x="17462" y="210700"/>
                  </a:cubicBezTo>
                  <a:cubicBezTo>
                    <a:pt x="17462" y="203474"/>
                    <a:pt x="24589" y="197234"/>
                    <a:pt x="36091" y="192800"/>
                  </a:cubicBezTo>
                  <a:lnTo>
                    <a:pt x="72209" y="187116"/>
                  </a:lnTo>
                  <a:lnTo>
                    <a:pt x="74852" y="192932"/>
                  </a:lnTo>
                  <a:lnTo>
                    <a:pt x="40551" y="197668"/>
                  </a:lnTo>
                  <a:cubicBezTo>
                    <a:pt x="30209" y="201115"/>
                    <a:pt x="23812" y="205878"/>
                    <a:pt x="23812" y="211138"/>
                  </a:cubicBezTo>
                  <a:cubicBezTo>
                    <a:pt x="23812" y="221659"/>
                    <a:pt x="49399" y="230188"/>
                    <a:pt x="80962" y="230188"/>
                  </a:cubicBezTo>
                  <a:cubicBezTo>
                    <a:pt x="112525" y="230188"/>
                    <a:pt x="138112" y="221659"/>
                    <a:pt x="138112" y="211138"/>
                  </a:cubicBezTo>
                  <a:cubicBezTo>
                    <a:pt x="138112" y="205878"/>
                    <a:pt x="131715" y="201115"/>
                    <a:pt x="121373" y="197668"/>
                  </a:cubicBezTo>
                  <a:lnTo>
                    <a:pt x="80963" y="192088"/>
                  </a:lnTo>
                  <a:close/>
                  <a:moveTo>
                    <a:pt x="241300" y="157163"/>
                  </a:moveTo>
                  <a:lnTo>
                    <a:pt x="304800" y="157163"/>
                  </a:lnTo>
                  <a:lnTo>
                    <a:pt x="304800" y="220663"/>
                  </a:lnTo>
                  <a:lnTo>
                    <a:pt x="239712" y="220663"/>
                  </a:lnTo>
                  <a:lnTo>
                    <a:pt x="238611" y="223086"/>
                  </a:lnTo>
                  <a:lnTo>
                    <a:pt x="223837" y="220641"/>
                  </a:lnTo>
                  <a:lnTo>
                    <a:pt x="223837" y="211770"/>
                  </a:lnTo>
                  <a:lnTo>
                    <a:pt x="236113" y="212626"/>
                  </a:lnTo>
                  <a:cubicBezTo>
                    <a:pt x="238707" y="208756"/>
                    <a:pt x="241300" y="206177"/>
                    <a:pt x="241300" y="203597"/>
                  </a:cubicBezTo>
                  <a:cubicBezTo>
                    <a:pt x="241300" y="177800"/>
                    <a:pt x="241300" y="177800"/>
                    <a:pt x="241300" y="177800"/>
                  </a:cubicBezTo>
                  <a:cubicBezTo>
                    <a:pt x="241300" y="181347"/>
                    <a:pt x="239517" y="184733"/>
                    <a:pt x="236295" y="187816"/>
                  </a:cubicBezTo>
                  <a:lnTo>
                    <a:pt x="223837" y="195310"/>
                  </a:lnTo>
                  <a:lnTo>
                    <a:pt x="223837" y="182139"/>
                  </a:lnTo>
                  <a:lnTo>
                    <a:pt x="236299" y="174564"/>
                  </a:lnTo>
                  <a:cubicBezTo>
                    <a:pt x="239518" y="171450"/>
                    <a:pt x="241300" y="168031"/>
                    <a:pt x="241300" y="164449"/>
                  </a:cubicBezTo>
                  <a:close/>
                  <a:moveTo>
                    <a:pt x="114300" y="139700"/>
                  </a:moveTo>
                  <a:cubicBezTo>
                    <a:pt x="114300" y="152726"/>
                    <a:pt x="142810" y="164449"/>
                    <a:pt x="177800" y="164449"/>
                  </a:cubicBezTo>
                  <a:cubicBezTo>
                    <a:pt x="212790" y="164449"/>
                    <a:pt x="241300" y="152726"/>
                    <a:pt x="241300" y="139700"/>
                  </a:cubicBezTo>
                  <a:cubicBezTo>
                    <a:pt x="241300" y="139700"/>
                    <a:pt x="241300" y="139700"/>
                    <a:pt x="241300" y="150141"/>
                  </a:cubicBezTo>
                  <a:lnTo>
                    <a:pt x="241300" y="157163"/>
                  </a:lnTo>
                  <a:lnTo>
                    <a:pt x="223837" y="157163"/>
                  </a:lnTo>
                  <a:lnTo>
                    <a:pt x="223837" y="182139"/>
                  </a:lnTo>
                  <a:lnTo>
                    <a:pt x="222671" y="182847"/>
                  </a:lnTo>
                  <a:cubicBezTo>
                    <a:pt x="211170" y="187569"/>
                    <a:pt x="195295" y="190500"/>
                    <a:pt x="177800" y="190500"/>
                  </a:cubicBezTo>
                  <a:cubicBezTo>
                    <a:pt x="142810" y="190500"/>
                    <a:pt x="114300" y="178777"/>
                    <a:pt x="114300" y="164449"/>
                  </a:cubicBezTo>
                  <a:cubicBezTo>
                    <a:pt x="114300" y="164449"/>
                    <a:pt x="114300" y="164449"/>
                    <a:pt x="114300" y="139700"/>
                  </a:cubicBezTo>
                  <a:close/>
                  <a:moveTo>
                    <a:pt x="0" y="107950"/>
                  </a:moveTo>
                  <a:lnTo>
                    <a:pt x="80963" y="107950"/>
                  </a:lnTo>
                  <a:lnTo>
                    <a:pt x="80963" y="185738"/>
                  </a:lnTo>
                  <a:lnTo>
                    <a:pt x="80962" y="185738"/>
                  </a:lnTo>
                  <a:lnTo>
                    <a:pt x="72209" y="187116"/>
                  </a:lnTo>
                  <a:lnTo>
                    <a:pt x="65088" y="171450"/>
                  </a:lnTo>
                  <a:lnTo>
                    <a:pt x="0" y="171450"/>
                  </a:lnTo>
                  <a:close/>
                  <a:moveTo>
                    <a:pt x="174625" y="82988"/>
                  </a:moveTo>
                  <a:lnTo>
                    <a:pt x="174625" y="98425"/>
                  </a:lnTo>
                  <a:lnTo>
                    <a:pt x="168293" y="83863"/>
                  </a:lnTo>
                  <a:close/>
                  <a:moveTo>
                    <a:pt x="177800" y="76200"/>
                  </a:moveTo>
                  <a:cubicBezTo>
                    <a:pt x="212790" y="76200"/>
                    <a:pt x="241300" y="86491"/>
                    <a:pt x="241300" y="100642"/>
                  </a:cubicBezTo>
                  <a:cubicBezTo>
                    <a:pt x="241300" y="100642"/>
                    <a:pt x="241300" y="100642"/>
                    <a:pt x="241300" y="126371"/>
                  </a:cubicBezTo>
                  <a:cubicBezTo>
                    <a:pt x="241300" y="140522"/>
                    <a:pt x="212790" y="150813"/>
                    <a:pt x="177800" y="150813"/>
                  </a:cubicBezTo>
                  <a:cubicBezTo>
                    <a:pt x="142810" y="150813"/>
                    <a:pt x="114300" y="140522"/>
                    <a:pt x="114300" y="126371"/>
                  </a:cubicBezTo>
                  <a:cubicBezTo>
                    <a:pt x="114300" y="126371"/>
                    <a:pt x="114300" y="126371"/>
                    <a:pt x="114300" y="100642"/>
                  </a:cubicBezTo>
                  <a:cubicBezTo>
                    <a:pt x="114300" y="93567"/>
                    <a:pt x="121427" y="87456"/>
                    <a:pt x="132929" y="83115"/>
                  </a:cubicBezTo>
                  <a:lnTo>
                    <a:pt x="165768" y="78054"/>
                  </a:lnTo>
                  <a:lnTo>
                    <a:pt x="168293" y="83863"/>
                  </a:lnTo>
                  <a:lnTo>
                    <a:pt x="137389" y="88130"/>
                  </a:lnTo>
                  <a:cubicBezTo>
                    <a:pt x="127047" y="91577"/>
                    <a:pt x="120650" y="96340"/>
                    <a:pt x="120650" y="101600"/>
                  </a:cubicBezTo>
                  <a:cubicBezTo>
                    <a:pt x="120650" y="112121"/>
                    <a:pt x="146237" y="120650"/>
                    <a:pt x="177800" y="120650"/>
                  </a:cubicBezTo>
                  <a:cubicBezTo>
                    <a:pt x="209363" y="120650"/>
                    <a:pt x="234950" y="112121"/>
                    <a:pt x="234950" y="101600"/>
                  </a:cubicBezTo>
                  <a:cubicBezTo>
                    <a:pt x="234950" y="91079"/>
                    <a:pt x="209363" y="82550"/>
                    <a:pt x="177800" y="82550"/>
                  </a:cubicBezTo>
                  <a:lnTo>
                    <a:pt x="174625" y="82988"/>
                  </a:lnTo>
                  <a:lnTo>
                    <a:pt x="174625" y="76689"/>
                  </a:lnTo>
                  <a:close/>
                  <a:moveTo>
                    <a:pt x="92075" y="0"/>
                  </a:moveTo>
                  <a:lnTo>
                    <a:pt x="174625" y="0"/>
                  </a:lnTo>
                  <a:lnTo>
                    <a:pt x="174625" y="76689"/>
                  </a:lnTo>
                  <a:lnTo>
                    <a:pt x="165768" y="78054"/>
                  </a:lnTo>
                  <a:lnTo>
                    <a:pt x="158750" y="61913"/>
                  </a:lnTo>
                  <a:lnTo>
                    <a:pt x="92075" y="619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619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9"/>
          <p:cNvCxnSpPr>
            <a:cxnSpLocks/>
          </p:cNvCxnSpPr>
          <p:nvPr/>
        </p:nvCxnSpPr>
        <p:spPr>
          <a:xfrm>
            <a:off x="4572000" y="0"/>
            <a:ext cx="0" cy="51435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490991" y="1597071"/>
            <a:ext cx="2102433" cy="704984"/>
            <a:chOff x="4490991" y="1597071"/>
            <a:chExt cx="2102433" cy="704984"/>
          </a:xfrm>
        </p:grpSpPr>
        <p:sp>
          <p:nvSpPr>
            <p:cNvPr id="23" name="Oval 11"/>
            <p:cNvSpPr/>
            <p:nvPr/>
          </p:nvSpPr>
          <p:spPr bwMode="auto">
            <a:xfrm>
              <a:off x="4490991" y="1597071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19"/>
            <p:cNvGrpSpPr/>
            <p:nvPr/>
          </p:nvGrpSpPr>
          <p:grpSpPr>
            <a:xfrm>
              <a:off x="4653009" y="1597071"/>
              <a:ext cx="1940415" cy="704984"/>
              <a:chOff x="6204012" y="2167144"/>
              <a:chExt cx="2587220" cy="939978"/>
            </a:xfrm>
          </p:grpSpPr>
          <p:sp>
            <p:nvSpPr>
              <p:cNvPr id="25" name="Rectangle 1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Rectangle 1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490991" y="2826993"/>
            <a:ext cx="2102433" cy="704984"/>
            <a:chOff x="4490991" y="2826993"/>
            <a:chExt cx="2102433" cy="704984"/>
          </a:xfrm>
        </p:grpSpPr>
        <p:sp>
          <p:nvSpPr>
            <p:cNvPr id="28" name="Oval 13"/>
            <p:cNvSpPr/>
            <p:nvPr/>
          </p:nvSpPr>
          <p:spPr bwMode="auto">
            <a:xfrm>
              <a:off x="4490991" y="2826993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20"/>
            <p:cNvGrpSpPr/>
            <p:nvPr/>
          </p:nvGrpSpPr>
          <p:grpSpPr>
            <a:xfrm>
              <a:off x="4653009" y="2826993"/>
              <a:ext cx="1940415" cy="704984"/>
              <a:chOff x="6204012" y="2167144"/>
              <a:chExt cx="2587220" cy="939978"/>
            </a:xfrm>
          </p:grpSpPr>
          <p:sp>
            <p:nvSpPr>
              <p:cNvPr id="30" name="Rectangle 21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Rectangle 22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490991" y="4056915"/>
            <a:ext cx="2102433" cy="704984"/>
            <a:chOff x="4490991" y="4056915"/>
            <a:chExt cx="2102433" cy="704984"/>
          </a:xfrm>
        </p:grpSpPr>
        <p:sp>
          <p:nvSpPr>
            <p:cNvPr id="33" name="Oval 15"/>
            <p:cNvSpPr/>
            <p:nvPr/>
          </p:nvSpPr>
          <p:spPr bwMode="auto">
            <a:xfrm>
              <a:off x="4490991" y="4056915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Group 23"/>
            <p:cNvGrpSpPr/>
            <p:nvPr/>
          </p:nvGrpSpPr>
          <p:grpSpPr>
            <a:xfrm>
              <a:off x="4653009" y="4056915"/>
              <a:ext cx="1940415" cy="704984"/>
              <a:chOff x="6204012" y="2167144"/>
              <a:chExt cx="2587220" cy="939978"/>
            </a:xfrm>
          </p:grpSpPr>
          <p:sp>
            <p:nvSpPr>
              <p:cNvPr id="35" name="Rectangle 24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Rectangle 25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2550576" y="2183745"/>
            <a:ext cx="2102433" cy="704984"/>
            <a:chOff x="2550576" y="2183745"/>
            <a:chExt cx="2102433" cy="704984"/>
          </a:xfrm>
        </p:grpSpPr>
        <p:sp>
          <p:nvSpPr>
            <p:cNvPr id="38" name="Oval 12"/>
            <p:cNvSpPr/>
            <p:nvPr/>
          </p:nvSpPr>
          <p:spPr bwMode="auto">
            <a:xfrm>
              <a:off x="4490991" y="2212032"/>
              <a:ext cx="162018" cy="162018"/>
            </a:xfrm>
            <a:prstGeom prst="ellipse">
              <a:avLst/>
            </a:prstGeom>
            <a:solidFill>
              <a:srgbClr val="39425D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solidFill>
                  <a:srgbClr val="39425D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Group 26"/>
            <p:cNvGrpSpPr/>
            <p:nvPr/>
          </p:nvGrpSpPr>
          <p:grpSpPr>
            <a:xfrm>
              <a:off x="2550576" y="2183745"/>
              <a:ext cx="1940415" cy="704984"/>
              <a:chOff x="6204012" y="2167144"/>
              <a:chExt cx="2587220" cy="939978"/>
            </a:xfrm>
          </p:grpSpPr>
          <p:sp>
            <p:nvSpPr>
              <p:cNvPr id="40" name="Rectangle 27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rgbClr val="39425D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28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39425D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550576" y="3413667"/>
            <a:ext cx="2102433" cy="704984"/>
            <a:chOff x="2550576" y="3413667"/>
            <a:chExt cx="2102433" cy="704984"/>
          </a:xfrm>
        </p:grpSpPr>
        <p:sp>
          <p:nvSpPr>
            <p:cNvPr id="43" name="Oval 14"/>
            <p:cNvSpPr/>
            <p:nvPr/>
          </p:nvSpPr>
          <p:spPr bwMode="auto">
            <a:xfrm>
              <a:off x="4490991" y="3441954"/>
              <a:ext cx="162018" cy="162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Group 29"/>
            <p:cNvGrpSpPr/>
            <p:nvPr/>
          </p:nvGrpSpPr>
          <p:grpSpPr>
            <a:xfrm>
              <a:off x="2550576" y="3413667"/>
              <a:ext cx="1940415" cy="704984"/>
              <a:chOff x="6204012" y="2167144"/>
              <a:chExt cx="2587220" cy="939978"/>
            </a:xfrm>
          </p:grpSpPr>
          <p:sp>
            <p:nvSpPr>
              <p:cNvPr id="45" name="Rectangle 30"/>
              <p:cNvSpPr/>
              <p:nvPr/>
            </p:nvSpPr>
            <p:spPr>
              <a:xfrm>
                <a:off x="6204012" y="2167144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6" name="Rectangle 31"/>
              <p:cNvSpPr/>
              <p:nvPr/>
            </p:nvSpPr>
            <p:spPr>
              <a:xfrm>
                <a:off x="6204012" y="257111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7" name="任意多边形: 形状 46">
            <a:extLst>
              <a:ext uri="{FF2B5EF4-FFF2-40B4-BE49-F238E27FC236}">
                <a16:creationId xmlns="" xmlns:a16="http://schemas.microsoft.com/office/drawing/2014/main" id="{32D586A2-2F69-4045-AC9F-E890DB29EC1B}"/>
              </a:ext>
            </a:extLst>
          </p:cNvPr>
          <p:cNvSpPr/>
          <p:nvPr/>
        </p:nvSpPr>
        <p:spPr>
          <a:xfrm rot="2675650">
            <a:off x="-3422855" y="2090189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4A03EC14-3C23-41B8-A19A-00625E850749}"/>
              </a:ext>
            </a:extLst>
          </p:cNvPr>
          <p:cNvSpPr/>
          <p:nvPr/>
        </p:nvSpPr>
        <p:spPr>
          <a:xfrm rot="2675650">
            <a:off x="8507581" y="277663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39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7442D2D3-86FF-471F-93C4-CB3CBCDD23D5}"/>
              </a:ext>
            </a:extLst>
          </p:cNvPr>
          <p:cNvSpPr/>
          <p:nvPr/>
        </p:nvSpPr>
        <p:spPr>
          <a:xfrm rot="2675650">
            <a:off x="8939627" y="-1684674"/>
            <a:ext cx="4559610" cy="6106620"/>
          </a:xfrm>
          <a:custGeom>
            <a:avLst/>
            <a:gdLst>
              <a:gd name="connsiteX0" fmla="*/ 524140 w 4559610"/>
              <a:gd name="connsiteY0" fmla="*/ 518900 h 6106620"/>
              <a:gd name="connsiteX1" fmla="*/ 426811 w 4559610"/>
              <a:gd name="connsiteY1" fmla="*/ 753873 h 6106620"/>
              <a:gd name="connsiteX2" fmla="*/ 426811 w 4559610"/>
              <a:gd name="connsiteY2" fmla="*/ 5518843 h 6106620"/>
              <a:gd name="connsiteX3" fmla="*/ 759114 w 4559610"/>
              <a:gd name="connsiteY3" fmla="*/ 5851146 h 6106620"/>
              <a:gd name="connsiteX4" fmla="*/ 3991578 w 4559610"/>
              <a:gd name="connsiteY4" fmla="*/ 5851146 h 6106620"/>
              <a:gd name="connsiteX5" fmla="*/ 4323881 w 4559610"/>
              <a:gd name="connsiteY5" fmla="*/ 5518843 h 6106620"/>
              <a:gd name="connsiteX6" fmla="*/ 4323881 w 4559610"/>
              <a:gd name="connsiteY6" fmla="*/ 753873 h 6106620"/>
              <a:gd name="connsiteX7" fmla="*/ 3991578 w 4559610"/>
              <a:gd name="connsiteY7" fmla="*/ 421570 h 6106620"/>
              <a:gd name="connsiteX8" fmla="*/ 759114 w 4559610"/>
              <a:gd name="connsiteY8" fmla="*/ 421570 h 6106620"/>
              <a:gd name="connsiteX9" fmla="*/ 524140 w 4559610"/>
              <a:gd name="connsiteY9" fmla="*/ 518900 h 6106620"/>
              <a:gd name="connsiteX10" fmla="*/ 113876 w 4559610"/>
              <a:gd name="connsiteY10" fmla="*/ 113876 h 6106620"/>
              <a:gd name="connsiteX11" fmla="*/ 388798 w 4559610"/>
              <a:gd name="connsiteY11" fmla="*/ 0 h 6106620"/>
              <a:gd name="connsiteX12" fmla="*/ 4170812 w 4559610"/>
              <a:gd name="connsiteY12" fmla="*/ 0 h 6106620"/>
              <a:gd name="connsiteX13" fmla="*/ 4559610 w 4559610"/>
              <a:gd name="connsiteY13" fmla="*/ 388798 h 6106620"/>
              <a:gd name="connsiteX14" fmla="*/ 4559610 w 4559610"/>
              <a:gd name="connsiteY14" fmla="*/ 5717822 h 6106620"/>
              <a:gd name="connsiteX15" fmla="*/ 4170812 w 4559610"/>
              <a:gd name="connsiteY15" fmla="*/ 6106620 h 6106620"/>
              <a:gd name="connsiteX16" fmla="*/ 388798 w 4559610"/>
              <a:gd name="connsiteY16" fmla="*/ 6106620 h 6106620"/>
              <a:gd name="connsiteX17" fmla="*/ 0 w 4559610"/>
              <a:gd name="connsiteY17" fmla="*/ 5717822 h 6106620"/>
              <a:gd name="connsiteX18" fmla="*/ 0 w 4559610"/>
              <a:gd name="connsiteY18" fmla="*/ 388798 h 6106620"/>
              <a:gd name="connsiteX19" fmla="*/ 113876 w 4559610"/>
              <a:gd name="connsiteY19" fmla="*/ 113876 h 6106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59610" h="6106620">
                <a:moveTo>
                  <a:pt x="524140" y="518900"/>
                </a:moveTo>
                <a:cubicBezTo>
                  <a:pt x="464005" y="579035"/>
                  <a:pt x="426811" y="662110"/>
                  <a:pt x="426811" y="753873"/>
                </a:cubicBezTo>
                <a:lnTo>
                  <a:pt x="426811" y="5518843"/>
                </a:lnTo>
                <a:cubicBezTo>
                  <a:pt x="426811" y="5702369"/>
                  <a:pt x="575588" y="5851146"/>
                  <a:pt x="759114" y="5851146"/>
                </a:cubicBezTo>
                <a:lnTo>
                  <a:pt x="3991578" y="5851146"/>
                </a:lnTo>
                <a:cubicBezTo>
                  <a:pt x="4175104" y="5851146"/>
                  <a:pt x="4323881" y="5702369"/>
                  <a:pt x="4323881" y="5518843"/>
                </a:cubicBezTo>
                <a:lnTo>
                  <a:pt x="4323881" y="753873"/>
                </a:lnTo>
                <a:cubicBezTo>
                  <a:pt x="4323881" y="570347"/>
                  <a:pt x="4175104" y="421570"/>
                  <a:pt x="3991578" y="421570"/>
                </a:cubicBezTo>
                <a:lnTo>
                  <a:pt x="759114" y="421570"/>
                </a:lnTo>
                <a:cubicBezTo>
                  <a:pt x="667351" y="421570"/>
                  <a:pt x="584275" y="458765"/>
                  <a:pt x="524140" y="518900"/>
                </a:cubicBezTo>
                <a:close/>
                <a:moveTo>
                  <a:pt x="113876" y="113876"/>
                </a:moveTo>
                <a:cubicBezTo>
                  <a:pt x="184235" y="43518"/>
                  <a:pt x="281435" y="0"/>
                  <a:pt x="388798" y="0"/>
                </a:cubicBezTo>
                <a:lnTo>
                  <a:pt x="4170812" y="0"/>
                </a:lnTo>
                <a:cubicBezTo>
                  <a:pt x="4385539" y="0"/>
                  <a:pt x="4559610" y="174071"/>
                  <a:pt x="4559610" y="388798"/>
                </a:cubicBezTo>
                <a:lnTo>
                  <a:pt x="4559610" y="5717822"/>
                </a:lnTo>
                <a:cubicBezTo>
                  <a:pt x="4559610" y="5932549"/>
                  <a:pt x="4385539" y="6106620"/>
                  <a:pt x="4170812" y="6106620"/>
                </a:cubicBezTo>
                <a:lnTo>
                  <a:pt x="388798" y="6106620"/>
                </a:lnTo>
                <a:cubicBezTo>
                  <a:pt x="174071" y="6106620"/>
                  <a:pt x="0" y="5932549"/>
                  <a:pt x="0" y="5717822"/>
                </a:cubicBezTo>
                <a:lnTo>
                  <a:pt x="0" y="388798"/>
                </a:lnTo>
                <a:cubicBezTo>
                  <a:pt x="0" y="281435"/>
                  <a:pt x="43518" y="184235"/>
                  <a:pt x="113876" y="113876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857304" y="2971745"/>
            <a:ext cx="3235061" cy="1169220"/>
            <a:chOff x="857304" y="2971745"/>
            <a:chExt cx="3235061" cy="1169220"/>
          </a:xfrm>
        </p:grpSpPr>
        <p:sp>
          <p:nvSpPr>
            <p:cNvPr id="8" name="任意多边形: 形状 7">
              <a:extLst>
                <a:ext uri="{FF2B5EF4-FFF2-40B4-BE49-F238E27FC236}">
                  <a16:creationId xmlns="" xmlns:a16="http://schemas.microsoft.com/office/drawing/2014/main" id="{7AA54ED0-5CAD-49A9-8632-C6AEE58908DD}"/>
                </a:ext>
              </a:extLst>
            </p:cNvPr>
            <p:cNvSpPr/>
            <p:nvPr/>
          </p:nvSpPr>
          <p:spPr>
            <a:xfrm>
              <a:off x="857304" y="3343109"/>
              <a:ext cx="1952295" cy="797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8751" y="0"/>
                  </a:lnTo>
                  <a:lnTo>
                    <a:pt x="0" y="21600"/>
                  </a:lnTo>
                  <a:lnTo>
                    <a:pt x="1402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93405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382FF65D-8B32-43F1-9C8A-C12A7E9D5352}"/>
                </a:ext>
              </a:extLst>
            </p:cNvPr>
            <p:cNvSpPr/>
            <p:nvPr/>
          </p:nvSpPr>
          <p:spPr>
            <a:xfrm>
              <a:off x="2130384" y="2971745"/>
              <a:ext cx="1961981" cy="106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65" y="21600"/>
                  </a:moveTo>
                  <a:cubicBezTo>
                    <a:pt x="15986" y="21600"/>
                    <a:pt x="16105" y="21513"/>
                    <a:pt x="16210" y="21347"/>
                  </a:cubicBezTo>
                  <a:lnTo>
                    <a:pt x="21600" y="10793"/>
                  </a:lnTo>
                  <a:lnTo>
                    <a:pt x="16208" y="237"/>
                  </a:lnTo>
                  <a:cubicBezTo>
                    <a:pt x="16110" y="83"/>
                    <a:pt x="15996" y="0"/>
                    <a:pt x="15880" y="0"/>
                  </a:cubicBezTo>
                  <a:cubicBezTo>
                    <a:pt x="15616" y="0"/>
                    <a:pt x="15391" y="416"/>
                    <a:pt x="15377" y="920"/>
                  </a:cubicBezTo>
                  <a:lnTo>
                    <a:pt x="15382" y="3373"/>
                  </a:lnTo>
                  <a:lnTo>
                    <a:pt x="10620" y="3373"/>
                  </a:lnTo>
                  <a:cubicBezTo>
                    <a:pt x="10261" y="3372"/>
                    <a:pt x="9818" y="3433"/>
                    <a:pt x="9416" y="3585"/>
                  </a:cubicBezTo>
                  <a:cubicBezTo>
                    <a:pt x="9014" y="3737"/>
                    <a:pt x="8652" y="3981"/>
                    <a:pt x="8455" y="4347"/>
                  </a:cubicBezTo>
                  <a:cubicBezTo>
                    <a:pt x="8387" y="4483"/>
                    <a:pt x="834" y="18287"/>
                    <a:pt x="517" y="19016"/>
                  </a:cubicBezTo>
                  <a:cubicBezTo>
                    <a:pt x="224" y="19690"/>
                    <a:pt x="48" y="20667"/>
                    <a:pt x="0" y="21293"/>
                  </a:cubicBezTo>
                  <a:cubicBezTo>
                    <a:pt x="181" y="20284"/>
                    <a:pt x="554" y="19528"/>
                    <a:pt x="1048" y="19024"/>
                  </a:cubicBezTo>
                  <a:cubicBezTo>
                    <a:pt x="1541" y="18521"/>
                    <a:pt x="2154" y="18269"/>
                    <a:pt x="2814" y="18269"/>
                  </a:cubicBezTo>
                  <a:lnTo>
                    <a:pt x="15383" y="18257"/>
                  </a:lnTo>
                  <a:lnTo>
                    <a:pt x="15377" y="20664"/>
                  </a:lnTo>
                  <a:cubicBezTo>
                    <a:pt x="15390" y="21192"/>
                    <a:pt x="15600" y="21600"/>
                    <a:pt x="15865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DF0D3660-0ABD-4EB0-A840-233E87FCDEE8}"/>
                </a:ext>
              </a:extLst>
            </p:cNvPr>
            <p:cNvSpPr/>
            <p:nvPr/>
          </p:nvSpPr>
          <p:spPr>
            <a:xfrm>
              <a:off x="2969717" y="3371787"/>
              <a:ext cx="364605" cy="2638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475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1905AF0C-5900-494A-AFDC-034485AA0B0F}"/>
                </a:ext>
              </a:extLst>
            </p:cNvPr>
            <p:cNvSpPr/>
            <p:nvPr/>
          </p:nvSpPr>
          <p:spPr>
            <a:xfrm flipH="1">
              <a:off x="1545689" y="3442844"/>
              <a:ext cx="598387" cy="598387"/>
            </a:xfrm>
            <a:prstGeom prst="ellipse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427C14D5-8DDD-4F00-A26E-E1B966C79494}"/>
                </a:ext>
              </a:extLst>
            </p:cNvPr>
            <p:cNvSpPr/>
            <p:nvPr/>
          </p:nvSpPr>
          <p:spPr>
            <a:xfrm>
              <a:off x="1737931" y="3665516"/>
              <a:ext cx="195450" cy="171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706"/>
                  </a:moveTo>
                  <a:cubicBezTo>
                    <a:pt x="9461" y="19774"/>
                    <a:pt x="675" y="13396"/>
                    <a:pt x="675" y="6539"/>
                  </a:cubicBezTo>
                  <a:cubicBezTo>
                    <a:pt x="675" y="3703"/>
                    <a:pt x="2442" y="769"/>
                    <a:pt x="5400" y="769"/>
                  </a:cubicBezTo>
                  <a:cubicBezTo>
                    <a:pt x="7835" y="769"/>
                    <a:pt x="10462" y="2681"/>
                    <a:pt x="10462" y="5770"/>
                  </a:cubicBezTo>
                  <a:lnTo>
                    <a:pt x="11138" y="5770"/>
                  </a:lnTo>
                  <a:cubicBezTo>
                    <a:pt x="11138" y="2681"/>
                    <a:pt x="13765" y="769"/>
                    <a:pt x="16200" y="769"/>
                  </a:cubicBezTo>
                  <a:cubicBezTo>
                    <a:pt x="19158" y="769"/>
                    <a:pt x="20925" y="3703"/>
                    <a:pt x="20925" y="6539"/>
                  </a:cubicBezTo>
                  <a:cubicBezTo>
                    <a:pt x="20925" y="13393"/>
                    <a:pt x="12139" y="19774"/>
                    <a:pt x="10800" y="20706"/>
                  </a:cubicBezTo>
                  <a:close/>
                  <a:moveTo>
                    <a:pt x="16200" y="0"/>
                  </a:moveTo>
                  <a:cubicBezTo>
                    <a:pt x="13717" y="0"/>
                    <a:pt x="11597" y="1595"/>
                    <a:pt x="10800" y="3819"/>
                  </a:cubicBezTo>
                  <a:cubicBezTo>
                    <a:pt x="10003" y="1595"/>
                    <a:pt x="7883" y="0"/>
                    <a:pt x="5400" y="0"/>
                  </a:cubicBezTo>
                  <a:cubicBezTo>
                    <a:pt x="2020" y="0"/>
                    <a:pt x="0" y="3325"/>
                    <a:pt x="0" y="6539"/>
                  </a:cubicBezTo>
                  <a:cubicBezTo>
                    <a:pt x="0" y="9843"/>
                    <a:pt x="1798" y="13368"/>
                    <a:pt x="5343" y="17017"/>
                  </a:cubicBezTo>
                  <a:cubicBezTo>
                    <a:pt x="7954" y="19705"/>
                    <a:pt x="10604" y="21470"/>
                    <a:pt x="10631" y="21488"/>
                  </a:cubicBezTo>
                  <a:lnTo>
                    <a:pt x="10800" y="21600"/>
                  </a:lnTo>
                  <a:lnTo>
                    <a:pt x="10969" y="21488"/>
                  </a:lnTo>
                  <a:cubicBezTo>
                    <a:pt x="10996" y="21470"/>
                    <a:pt x="13646" y="19705"/>
                    <a:pt x="16257" y="17017"/>
                  </a:cubicBezTo>
                  <a:cubicBezTo>
                    <a:pt x="19802" y="13368"/>
                    <a:pt x="21600" y="9843"/>
                    <a:pt x="21600" y="6539"/>
                  </a:cubicBezTo>
                  <a:cubicBezTo>
                    <a:pt x="21600" y="3325"/>
                    <a:pt x="19580" y="0"/>
                    <a:pt x="16200" y="0"/>
                  </a:cubicBezTo>
                  <a:close/>
                </a:path>
              </a:pathLst>
            </a:custGeom>
            <a:solidFill>
              <a:srgbClr val="282828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44525" y="2176148"/>
            <a:ext cx="3250034" cy="1169220"/>
            <a:chOff x="1644525" y="2176148"/>
            <a:chExt cx="3250034" cy="1169220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A727DC76-422C-41CD-AAF7-414D05DA6302}"/>
                </a:ext>
              </a:extLst>
            </p:cNvPr>
            <p:cNvSpPr/>
            <p:nvPr/>
          </p:nvSpPr>
          <p:spPr>
            <a:xfrm>
              <a:off x="1644525" y="2547512"/>
              <a:ext cx="1950052" cy="797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8762" y="0"/>
                  </a:lnTo>
                  <a:lnTo>
                    <a:pt x="0" y="21600"/>
                  </a:lnTo>
                  <a:lnTo>
                    <a:pt x="126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93405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3AE344F0-3B67-486E-A8D2-A3F26A12C9BF}"/>
                </a:ext>
              </a:extLst>
            </p:cNvPr>
            <p:cNvSpPr/>
            <p:nvPr/>
          </p:nvSpPr>
          <p:spPr>
            <a:xfrm>
              <a:off x="2932578" y="2176148"/>
              <a:ext cx="1961981" cy="106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65" y="21600"/>
                  </a:moveTo>
                  <a:cubicBezTo>
                    <a:pt x="15986" y="21600"/>
                    <a:pt x="16105" y="21513"/>
                    <a:pt x="16210" y="21347"/>
                  </a:cubicBezTo>
                  <a:lnTo>
                    <a:pt x="21600" y="10793"/>
                  </a:lnTo>
                  <a:lnTo>
                    <a:pt x="16208" y="237"/>
                  </a:lnTo>
                  <a:cubicBezTo>
                    <a:pt x="16110" y="83"/>
                    <a:pt x="15996" y="0"/>
                    <a:pt x="15880" y="0"/>
                  </a:cubicBezTo>
                  <a:cubicBezTo>
                    <a:pt x="15616" y="0"/>
                    <a:pt x="15391" y="416"/>
                    <a:pt x="15377" y="920"/>
                  </a:cubicBezTo>
                  <a:lnTo>
                    <a:pt x="15382" y="3373"/>
                  </a:lnTo>
                  <a:lnTo>
                    <a:pt x="10620" y="3373"/>
                  </a:lnTo>
                  <a:cubicBezTo>
                    <a:pt x="10261" y="3372"/>
                    <a:pt x="9818" y="3433"/>
                    <a:pt x="9416" y="3585"/>
                  </a:cubicBezTo>
                  <a:cubicBezTo>
                    <a:pt x="9014" y="3737"/>
                    <a:pt x="8652" y="3981"/>
                    <a:pt x="8455" y="4347"/>
                  </a:cubicBezTo>
                  <a:cubicBezTo>
                    <a:pt x="8387" y="4483"/>
                    <a:pt x="834" y="18287"/>
                    <a:pt x="517" y="19016"/>
                  </a:cubicBezTo>
                  <a:cubicBezTo>
                    <a:pt x="224" y="19690"/>
                    <a:pt x="48" y="20667"/>
                    <a:pt x="0" y="21293"/>
                  </a:cubicBezTo>
                  <a:cubicBezTo>
                    <a:pt x="181" y="20284"/>
                    <a:pt x="554" y="19528"/>
                    <a:pt x="1048" y="19024"/>
                  </a:cubicBezTo>
                  <a:cubicBezTo>
                    <a:pt x="1541" y="18521"/>
                    <a:pt x="2154" y="18269"/>
                    <a:pt x="2814" y="18269"/>
                  </a:cubicBezTo>
                  <a:lnTo>
                    <a:pt x="15383" y="18257"/>
                  </a:lnTo>
                  <a:lnTo>
                    <a:pt x="15377" y="20664"/>
                  </a:lnTo>
                  <a:cubicBezTo>
                    <a:pt x="15390" y="21192"/>
                    <a:pt x="15600" y="21600"/>
                    <a:pt x="15865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FDAE6059-14CF-4F0B-8499-DD9E0741DF3C}"/>
                </a:ext>
              </a:extLst>
            </p:cNvPr>
            <p:cNvSpPr/>
            <p:nvPr/>
          </p:nvSpPr>
          <p:spPr>
            <a:xfrm>
              <a:off x="3870574" y="2586687"/>
              <a:ext cx="364605" cy="2638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475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542FFBB-9BE7-42D9-A51F-93A47B8005B1}"/>
                </a:ext>
              </a:extLst>
            </p:cNvPr>
            <p:cNvSpPr/>
            <p:nvPr/>
          </p:nvSpPr>
          <p:spPr>
            <a:xfrm flipH="1">
              <a:off x="2322519" y="2649409"/>
              <a:ext cx="594064" cy="594063"/>
            </a:xfrm>
            <a:prstGeom prst="ellipse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FA1BFC80-0CD8-48A2-861D-5FE39F857FE5}"/>
                </a:ext>
              </a:extLst>
            </p:cNvPr>
            <p:cNvSpPr/>
            <p:nvPr/>
          </p:nvSpPr>
          <p:spPr>
            <a:xfrm>
              <a:off x="2508371" y="2835260"/>
              <a:ext cx="222360" cy="222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7915" y="0"/>
                    <a:pt x="5204" y="1124"/>
                    <a:pt x="3164" y="3164"/>
                  </a:cubicBezTo>
                  <a:cubicBezTo>
                    <a:pt x="1124" y="5203"/>
                    <a:pt x="0" y="7915"/>
                    <a:pt x="0" y="10800"/>
                  </a:cubicBezTo>
                  <a:cubicBezTo>
                    <a:pt x="0" y="13685"/>
                    <a:pt x="1124" y="16396"/>
                    <a:pt x="3164" y="18436"/>
                  </a:cubicBezTo>
                  <a:cubicBezTo>
                    <a:pt x="5204" y="20476"/>
                    <a:pt x="7915" y="21600"/>
                    <a:pt x="10800" y="21600"/>
                  </a:cubicBezTo>
                  <a:cubicBezTo>
                    <a:pt x="13685" y="21600"/>
                    <a:pt x="16396" y="20476"/>
                    <a:pt x="18436" y="18436"/>
                  </a:cubicBezTo>
                  <a:cubicBezTo>
                    <a:pt x="20476" y="16397"/>
                    <a:pt x="21600" y="13685"/>
                    <a:pt x="21600" y="10800"/>
                  </a:cubicBezTo>
                  <a:cubicBezTo>
                    <a:pt x="21600" y="7915"/>
                    <a:pt x="20476" y="5204"/>
                    <a:pt x="18436" y="3164"/>
                  </a:cubicBezTo>
                  <a:cubicBezTo>
                    <a:pt x="16396" y="1124"/>
                    <a:pt x="13685" y="0"/>
                    <a:pt x="10800" y="0"/>
                  </a:cubicBezTo>
                  <a:close/>
                  <a:moveTo>
                    <a:pt x="10800" y="675"/>
                  </a:moveTo>
                  <a:cubicBezTo>
                    <a:pt x="13505" y="675"/>
                    <a:pt x="16049" y="1726"/>
                    <a:pt x="17961" y="3639"/>
                  </a:cubicBezTo>
                  <a:cubicBezTo>
                    <a:pt x="19874" y="5551"/>
                    <a:pt x="20925" y="8096"/>
                    <a:pt x="20925" y="10800"/>
                  </a:cubicBezTo>
                  <a:cubicBezTo>
                    <a:pt x="20925" y="13505"/>
                    <a:pt x="19874" y="16049"/>
                    <a:pt x="17961" y="17961"/>
                  </a:cubicBezTo>
                  <a:cubicBezTo>
                    <a:pt x="16049" y="19874"/>
                    <a:pt x="13505" y="20925"/>
                    <a:pt x="10800" y="20925"/>
                  </a:cubicBezTo>
                  <a:cubicBezTo>
                    <a:pt x="8096" y="20925"/>
                    <a:pt x="5551" y="19874"/>
                    <a:pt x="3639" y="17961"/>
                  </a:cubicBezTo>
                  <a:cubicBezTo>
                    <a:pt x="1726" y="16049"/>
                    <a:pt x="675" y="13505"/>
                    <a:pt x="675" y="10800"/>
                  </a:cubicBezTo>
                  <a:cubicBezTo>
                    <a:pt x="675" y="8096"/>
                    <a:pt x="1726" y="5551"/>
                    <a:pt x="3639" y="3639"/>
                  </a:cubicBezTo>
                  <a:cubicBezTo>
                    <a:pt x="5551" y="1726"/>
                    <a:pt x="8095" y="675"/>
                    <a:pt x="10800" y="675"/>
                  </a:cubicBezTo>
                  <a:close/>
                  <a:moveTo>
                    <a:pt x="10462" y="1350"/>
                  </a:moveTo>
                  <a:cubicBezTo>
                    <a:pt x="10462" y="1350"/>
                    <a:pt x="10462" y="2700"/>
                    <a:pt x="10462" y="2700"/>
                  </a:cubicBezTo>
                  <a:lnTo>
                    <a:pt x="11138" y="2700"/>
                  </a:lnTo>
                  <a:lnTo>
                    <a:pt x="11138" y="1350"/>
                  </a:lnTo>
                  <a:lnTo>
                    <a:pt x="10462" y="1350"/>
                  </a:lnTo>
                  <a:close/>
                  <a:moveTo>
                    <a:pt x="10462" y="4050"/>
                  </a:moveTo>
                  <a:lnTo>
                    <a:pt x="10462" y="10937"/>
                  </a:lnTo>
                  <a:lnTo>
                    <a:pt x="13595" y="14080"/>
                  </a:lnTo>
                  <a:lnTo>
                    <a:pt x="14080" y="13595"/>
                  </a:lnTo>
                  <a:lnTo>
                    <a:pt x="11138" y="10663"/>
                  </a:lnTo>
                  <a:cubicBezTo>
                    <a:pt x="11138" y="10663"/>
                    <a:pt x="11138" y="4050"/>
                    <a:pt x="11138" y="4050"/>
                  </a:cubicBezTo>
                  <a:lnTo>
                    <a:pt x="10462" y="4050"/>
                  </a:lnTo>
                  <a:close/>
                  <a:moveTo>
                    <a:pt x="1350" y="10462"/>
                  </a:moveTo>
                  <a:cubicBezTo>
                    <a:pt x="1350" y="10462"/>
                    <a:pt x="1350" y="11138"/>
                    <a:pt x="1350" y="11138"/>
                  </a:cubicBezTo>
                  <a:lnTo>
                    <a:pt x="2700" y="11138"/>
                  </a:lnTo>
                  <a:lnTo>
                    <a:pt x="2700" y="10462"/>
                  </a:lnTo>
                  <a:lnTo>
                    <a:pt x="1350" y="10462"/>
                  </a:lnTo>
                  <a:close/>
                  <a:moveTo>
                    <a:pt x="18900" y="10462"/>
                  </a:moveTo>
                  <a:cubicBezTo>
                    <a:pt x="18900" y="10462"/>
                    <a:pt x="18900" y="11138"/>
                    <a:pt x="18900" y="11138"/>
                  </a:cubicBezTo>
                  <a:lnTo>
                    <a:pt x="20250" y="11138"/>
                  </a:lnTo>
                  <a:lnTo>
                    <a:pt x="20250" y="10462"/>
                  </a:lnTo>
                  <a:lnTo>
                    <a:pt x="18900" y="10462"/>
                  </a:lnTo>
                  <a:close/>
                  <a:moveTo>
                    <a:pt x="10462" y="18900"/>
                  </a:moveTo>
                  <a:cubicBezTo>
                    <a:pt x="10462" y="18900"/>
                    <a:pt x="10462" y="20250"/>
                    <a:pt x="10462" y="20250"/>
                  </a:cubicBezTo>
                  <a:lnTo>
                    <a:pt x="11138" y="20250"/>
                  </a:lnTo>
                  <a:lnTo>
                    <a:pt x="11138" y="18900"/>
                  </a:lnTo>
                  <a:lnTo>
                    <a:pt x="10462" y="18900"/>
                  </a:lnTo>
                  <a:close/>
                </a:path>
              </a:pathLst>
            </a:custGeom>
            <a:solidFill>
              <a:srgbClr val="282828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426097" y="1383619"/>
            <a:ext cx="3267588" cy="1169220"/>
            <a:chOff x="2426097" y="1383619"/>
            <a:chExt cx="3267588" cy="1169220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69EBA65D-14C2-4C29-BDFB-2B580793F77B}"/>
                </a:ext>
              </a:extLst>
            </p:cNvPr>
            <p:cNvSpPr/>
            <p:nvPr/>
          </p:nvSpPr>
          <p:spPr>
            <a:xfrm>
              <a:off x="2426097" y="1754983"/>
              <a:ext cx="1950391" cy="797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8760" y="0"/>
                  </a:lnTo>
                  <a:lnTo>
                    <a:pt x="0" y="21600"/>
                  </a:lnTo>
                  <a:lnTo>
                    <a:pt x="13172" y="21600"/>
                  </a:lnTo>
                  <a:cubicBezTo>
                    <a:pt x="14174" y="18627"/>
                    <a:pt x="15207" y="15731"/>
                    <a:pt x="16266" y="12900"/>
                  </a:cubicBezTo>
                  <a:cubicBezTo>
                    <a:pt x="17950" y="8401"/>
                    <a:pt x="19728" y="4093"/>
                    <a:pt x="21600" y="0"/>
                  </a:cubicBezTo>
                  <a:close/>
                </a:path>
              </a:pathLst>
            </a:custGeom>
            <a:solidFill>
              <a:schemeClr val="accent1">
                <a:alpha val="93405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E4C32EE0-A4BE-410C-90BA-2C37BB818BED}"/>
                </a:ext>
              </a:extLst>
            </p:cNvPr>
            <p:cNvSpPr/>
            <p:nvPr/>
          </p:nvSpPr>
          <p:spPr>
            <a:xfrm>
              <a:off x="3731704" y="1383619"/>
              <a:ext cx="1961981" cy="106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65" y="21600"/>
                  </a:moveTo>
                  <a:cubicBezTo>
                    <a:pt x="15986" y="21600"/>
                    <a:pt x="16105" y="21513"/>
                    <a:pt x="16210" y="21347"/>
                  </a:cubicBezTo>
                  <a:lnTo>
                    <a:pt x="21600" y="10793"/>
                  </a:lnTo>
                  <a:lnTo>
                    <a:pt x="16208" y="237"/>
                  </a:lnTo>
                  <a:cubicBezTo>
                    <a:pt x="16110" y="83"/>
                    <a:pt x="15996" y="0"/>
                    <a:pt x="15880" y="0"/>
                  </a:cubicBezTo>
                  <a:cubicBezTo>
                    <a:pt x="15616" y="0"/>
                    <a:pt x="15391" y="416"/>
                    <a:pt x="15377" y="920"/>
                  </a:cubicBezTo>
                  <a:lnTo>
                    <a:pt x="15382" y="3373"/>
                  </a:lnTo>
                  <a:lnTo>
                    <a:pt x="10620" y="3373"/>
                  </a:lnTo>
                  <a:cubicBezTo>
                    <a:pt x="10261" y="3372"/>
                    <a:pt x="9818" y="3433"/>
                    <a:pt x="9416" y="3585"/>
                  </a:cubicBezTo>
                  <a:cubicBezTo>
                    <a:pt x="9014" y="3737"/>
                    <a:pt x="8652" y="3981"/>
                    <a:pt x="8455" y="4347"/>
                  </a:cubicBezTo>
                  <a:cubicBezTo>
                    <a:pt x="8387" y="4483"/>
                    <a:pt x="834" y="18287"/>
                    <a:pt x="517" y="19016"/>
                  </a:cubicBezTo>
                  <a:cubicBezTo>
                    <a:pt x="224" y="19690"/>
                    <a:pt x="48" y="20667"/>
                    <a:pt x="0" y="21293"/>
                  </a:cubicBezTo>
                  <a:cubicBezTo>
                    <a:pt x="181" y="20284"/>
                    <a:pt x="554" y="19528"/>
                    <a:pt x="1048" y="19024"/>
                  </a:cubicBezTo>
                  <a:cubicBezTo>
                    <a:pt x="1541" y="18521"/>
                    <a:pt x="2154" y="18269"/>
                    <a:pt x="2814" y="18269"/>
                  </a:cubicBezTo>
                  <a:lnTo>
                    <a:pt x="15383" y="18257"/>
                  </a:lnTo>
                  <a:lnTo>
                    <a:pt x="15377" y="20664"/>
                  </a:lnTo>
                  <a:cubicBezTo>
                    <a:pt x="15390" y="21192"/>
                    <a:pt x="15600" y="21600"/>
                    <a:pt x="15865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8538A27-3527-4D63-8B0F-B8AB4591421F}"/>
                </a:ext>
              </a:extLst>
            </p:cNvPr>
            <p:cNvSpPr/>
            <p:nvPr/>
          </p:nvSpPr>
          <p:spPr>
            <a:xfrm>
              <a:off x="4712912" y="1777131"/>
              <a:ext cx="364605" cy="2638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475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36C058BC-B8A3-48F7-B357-BDA751C69C96}"/>
                </a:ext>
              </a:extLst>
            </p:cNvPr>
            <p:cNvSpPr/>
            <p:nvPr/>
          </p:nvSpPr>
          <p:spPr>
            <a:xfrm flipH="1">
              <a:off x="3070638" y="1823729"/>
              <a:ext cx="598387" cy="598387"/>
            </a:xfrm>
            <a:prstGeom prst="ellipse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82BD3B64-2DEA-4469-9ABC-3795C0CE1EC3}"/>
                </a:ext>
              </a:extLst>
            </p:cNvPr>
            <p:cNvSpPr/>
            <p:nvPr/>
          </p:nvSpPr>
          <p:spPr>
            <a:xfrm>
              <a:off x="3258651" y="2056908"/>
              <a:ext cx="222360" cy="132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3" y="20463"/>
                  </a:moveTo>
                  <a:lnTo>
                    <a:pt x="3712" y="20463"/>
                  </a:lnTo>
                  <a:cubicBezTo>
                    <a:pt x="2009" y="20463"/>
                    <a:pt x="675" y="18216"/>
                    <a:pt x="675" y="15347"/>
                  </a:cubicBezTo>
                  <a:cubicBezTo>
                    <a:pt x="675" y="12526"/>
                    <a:pt x="2088" y="10232"/>
                    <a:pt x="3825" y="10232"/>
                  </a:cubicBezTo>
                  <a:lnTo>
                    <a:pt x="4666" y="10232"/>
                  </a:lnTo>
                  <a:lnTo>
                    <a:pt x="4719" y="9771"/>
                  </a:lnTo>
                  <a:cubicBezTo>
                    <a:pt x="5287" y="4849"/>
                    <a:pt x="8201" y="1137"/>
                    <a:pt x="11497" y="1137"/>
                  </a:cubicBezTo>
                  <a:cubicBezTo>
                    <a:pt x="15207" y="1137"/>
                    <a:pt x="18225" y="5981"/>
                    <a:pt x="18225" y="11937"/>
                  </a:cubicBezTo>
                  <a:lnTo>
                    <a:pt x="18225" y="12505"/>
                  </a:lnTo>
                  <a:lnTo>
                    <a:pt x="18563" y="12505"/>
                  </a:lnTo>
                  <a:cubicBezTo>
                    <a:pt x="19887" y="12505"/>
                    <a:pt x="20925" y="14253"/>
                    <a:pt x="20925" y="16484"/>
                  </a:cubicBezTo>
                  <a:cubicBezTo>
                    <a:pt x="20925" y="18715"/>
                    <a:pt x="19887" y="20463"/>
                    <a:pt x="18563" y="20463"/>
                  </a:cubicBezTo>
                  <a:close/>
                  <a:moveTo>
                    <a:pt x="18893" y="11397"/>
                  </a:moveTo>
                  <a:cubicBezTo>
                    <a:pt x="18717" y="5064"/>
                    <a:pt x="15467" y="0"/>
                    <a:pt x="11497" y="0"/>
                  </a:cubicBezTo>
                  <a:cubicBezTo>
                    <a:pt x="7986" y="0"/>
                    <a:pt x="4866" y="3878"/>
                    <a:pt x="4115" y="9095"/>
                  </a:cubicBezTo>
                  <a:lnTo>
                    <a:pt x="3825" y="9095"/>
                  </a:lnTo>
                  <a:cubicBezTo>
                    <a:pt x="1716" y="9095"/>
                    <a:pt x="0" y="11900"/>
                    <a:pt x="0" y="15347"/>
                  </a:cubicBezTo>
                  <a:cubicBezTo>
                    <a:pt x="0" y="18853"/>
                    <a:pt x="1631" y="21600"/>
                    <a:pt x="3712" y="21600"/>
                  </a:cubicBezTo>
                  <a:lnTo>
                    <a:pt x="18563" y="21600"/>
                  </a:lnTo>
                  <a:cubicBezTo>
                    <a:pt x="20266" y="21600"/>
                    <a:pt x="21600" y="19353"/>
                    <a:pt x="21600" y="16484"/>
                  </a:cubicBezTo>
                  <a:cubicBezTo>
                    <a:pt x="21600" y="13804"/>
                    <a:pt x="20435" y="11666"/>
                    <a:pt x="18893" y="11397"/>
                  </a:cubicBezTo>
                  <a:close/>
                </a:path>
              </a:pathLst>
            </a:custGeom>
            <a:solidFill>
              <a:srgbClr val="282828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文本框 16">
            <a:extLst>
              <a:ext uri="{FF2B5EF4-FFF2-40B4-BE49-F238E27FC236}">
                <a16:creationId xmlns="" xmlns:a16="http://schemas.microsoft.com/office/drawing/2014/main" id="{DB54CE7A-E509-433C-9120-94F577E0B8FF}"/>
              </a:ext>
            </a:extLst>
          </p:cNvPr>
          <p:cNvSpPr txBox="1"/>
          <p:nvPr/>
        </p:nvSpPr>
        <p:spPr>
          <a:xfrm>
            <a:off x="6063339" y="1858672"/>
            <a:ext cx="2223357" cy="444569"/>
          </a:xfrm>
          <a:prstGeom prst="rect">
            <a:avLst/>
          </a:prstGeom>
          <a:noFill/>
        </p:spPr>
        <p:txBody>
          <a:bodyPr wrap="square" anchor="ctr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0" name="文本框 17">
            <a:extLst>
              <a:ext uri="{FF2B5EF4-FFF2-40B4-BE49-F238E27FC236}">
                <a16:creationId xmlns="" xmlns:a16="http://schemas.microsoft.com/office/drawing/2014/main" id="{0FA4C536-0FAB-4F7B-A2E8-AD098BAFF710}"/>
              </a:ext>
            </a:extLst>
          </p:cNvPr>
          <p:cNvSpPr txBox="1"/>
          <p:nvPr/>
        </p:nvSpPr>
        <p:spPr>
          <a:xfrm>
            <a:off x="6063339" y="1601497"/>
            <a:ext cx="830997" cy="207749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1" name="文本框 18">
            <a:extLst>
              <a:ext uri="{FF2B5EF4-FFF2-40B4-BE49-F238E27FC236}">
                <a16:creationId xmlns="" xmlns:a16="http://schemas.microsoft.com/office/drawing/2014/main" id="{C6B87BE8-744D-451E-A3C4-1086AD7B958E}"/>
              </a:ext>
            </a:extLst>
          </p:cNvPr>
          <p:cNvSpPr txBox="1"/>
          <p:nvPr/>
        </p:nvSpPr>
        <p:spPr>
          <a:xfrm>
            <a:off x="5262826" y="2802708"/>
            <a:ext cx="2223357" cy="444569"/>
          </a:xfrm>
          <a:prstGeom prst="rect">
            <a:avLst/>
          </a:prstGeom>
          <a:noFill/>
        </p:spPr>
        <p:txBody>
          <a:bodyPr wrap="square" anchor="ctr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="" xmlns:a16="http://schemas.microsoft.com/office/drawing/2014/main" id="{5949D83C-C3D8-4F4B-B5EB-52841BDF06E3}"/>
              </a:ext>
            </a:extLst>
          </p:cNvPr>
          <p:cNvSpPr txBox="1"/>
          <p:nvPr/>
        </p:nvSpPr>
        <p:spPr>
          <a:xfrm>
            <a:off x="5262826" y="2545534"/>
            <a:ext cx="830997" cy="207749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3" name="文本框 20">
            <a:extLst>
              <a:ext uri="{FF2B5EF4-FFF2-40B4-BE49-F238E27FC236}">
                <a16:creationId xmlns="" xmlns:a16="http://schemas.microsoft.com/office/drawing/2014/main" id="{61C29F02-D294-4230-A824-757E2FF29697}"/>
              </a:ext>
            </a:extLst>
          </p:cNvPr>
          <p:cNvSpPr txBox="1"/>
          <p:nvPr/>
        </p:nvSpPr>
        <p:spPr>
          <a:xfrm>
            <a:off x="4453672" y="3808521"/>
            <a:ext cx="2223357" cy="444569"/>
          </a:xfrm>
          <a:prstGeom prst="rect">
            <a:avLst/>
          </a:prstGeom>
          <a:noFill/>
        </p:spPr>
        <p:txBody>
          <a:bodyPr wrap="square" anchor="ctr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4" name="文本框 21">
            <a:extLst>
              <a:ext uri="{FF2B5EF4-FFF2-40B4-BE49-F238E27FC236}">
                <a16:creationId xmlns="" xmlns:a16="http://schemas.microsoft.com/office/drawing/2014/main" id="{147EAC1D-1366-4516-B91F-607906D06824}"/>
              </a:ext>
            </a:extLst>
          </p:cNvPr>
          <p:cNvSpPr txBox="1"/>
          <p:nvPr/>
        </p:nvSpPr>
        <p:spPr>
          <a:xfrm>
            <a:off x="4453672" y="3551346"/>
            <a:ext cx="830997" cy="207749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823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组合 188"/>
          <p:cNvGrpSpPr/>
          <p:nvPr/>
        </p:nvGrpSpPr>
        <p:grpSpPr>
          <a:xfrm>
            <a:off x="3497643" y="2537479"/>
            <a:ext cx="2282775" cy="1735412"/>
            <a:chOff x="3497643" y="2537479"/>
            <a:chExt cx="2282775" cy="1735412"/>
          </a:xfrm>
        </p:grpSpPr>
        <p:grpSp>
          <p:nvGrpSpPr>
            <p:cNvPr id="4" name="Group 3"/>
            <p:cNvGrpSpPr/>
            <p:nvPr/>
          </p:nvGrpSpPr>
          <p:grpSpPr>
            <a:xfrm rot="19385170">
              <a:off x="4341892" y="2586507"/>
              <a:ext cx="153388" cy="220155"/>
              <a:chOff x="18561758" y="2385889"/>
              <a:chExt cx="2160750" cy="3102509"/>
            </a:xfrm>
          </p:grpSpPr>
          <p:sp>
            <p:nvSpPr>
              <p:cNvPr id="164" name="Freeform: Shape 4"/>
              <p:cNvSpPr>
                <a:spLocks/>
              </p:cNvSpPr>
              <p:nvPr/>
            </p:nvSpPr>
            <p:spPr bwMode="auto">
              <a:xfrm>
                <a:off x="18561758" y="2385889"/>
                <a:ext cx="2160750" cy="3102509"/>
              </a:xfrm>
              <a:custGeom>
                <a:avLst/>
                <a:gdLst>
                  <a:gd name="T0" fmla="*/ 0 w 366"/>
                  <a:gd name="T1" fmla="*/ 494 h 527"/>
                  <a:gd name="T2" fmla="*/ 34 w 366"/>
                  <a:gd name="T3" fmla="*/ 527 h 527"/>
                  <a:gd name="T4" fmla="*/ 333 w 366"/>
                  <a:gd name="T5" fmla="*/ 527 h 527"/>
                  <a:gd name="T6" fmla="*/ 366 w 366"/>
                  <a:gd name="T7" fmla="*/ 494 h 527"/>
                  <a:gd name="T8" fmla="*/ 366 w 366"/>
                  <a:gd name="T9" fmla="*/ 34 h 527"/>
                  <a:gd name="T10" fmla="*/ 333 w 366"/>
                  <a:gd name="T11" fmla="*/ 0 h 527"/>
                  <a:gd name="T12" fmla="*/ 34 w 366"/>
                  <a:gd name="T13" fmla="*/ 0 h 527"/>
                  <a:gd name="T14" fmla="*/ 0 w 366"/>
                  <a:gd name="T15" fmla="*/ 34 h 527"/>
                  <a:gd name="T16" fmla="*/ 0 w 366"/>
                  <a:gd name="T17" fmla="*/ 494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6" h="527">
                    <a:moveTo>
                      <a:pt x="0" y="494"/>
                    </a:moveTo>
                    <a:cubicBezTo>
                      <a:pt x="0" y="512"/>
                      <a:pt x="15" y="527"/>
                      <a:pt x="34" y="527"/>
                    </a:cubicBezTo>
                    <a:cubicBezTo>
                      <a:pt x="333" y="527"/>
                      <a:pt x="333" y="527"/>
                      <a:pt x="333" y="527"/>
                    </a:cubicBezTo>
                    <a:cubicBezTo>
                      <a:pt x="351" y="527"/>
                      <a:pt x="366" y="512"/>
                      <a:pt x="366" y="494"/>
                    </a:cubicBezTo>
                    <a:cubicBezTo>
                      <a:pt x="366" y="34"/>
                      <a:pt x="366" y="34"/>
                      <a:pt x="366" y="34"/>
                    </a:cubicBezTo>
                    <a:cubicBezTo>
                      <a:pt x="366" y="15"/>
                      <a:pt x="351" y="0"/>
                      <a:pt x="333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lnTo>
                      <a:pt x="0" y="494"/>
                    </a:lnTo>
                    <a:close/>
                  </a:path>
                </a:pathLst>
              </a:custGeom>
              <a:solidFill>
                <a:srgbClr val="2D3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5" name="Rectangle 5"/>
              <p:cNvSpPr>
                <a:spLocks/>
              </p:cNvSpPr>
              <p:nvPr/>
            </p:nvSpPr>
            <p:spPr bwMode="auto">
              <a:xfrm>
                <a:off x="18721666" y="2532620"/>
                <a:ext cx="1842254" cy="27204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6" name="Freeform: Shape 6"/>
              <p:cNvSpPr>
                <a:spLocks/>
              </p:cNvSpPr>
              <p:nvPr/>
            </p:nvSpPr>
            <p:spPr bwMode="auto">
              <a:xfrm>
                <a:off x="18815497" y="3457953"/>
                <a:ext cx="1671773" cy="1718475"/>
              </a:xfrm>
              <a:custGeom>
                <a:avLst/>
                <a:gdLst>
                  <a:gd name="T0" fmla="*/ 278 w 283"/>
                  <a:gd name="T1" fmla="*/ 292 h 292"/>
                  <a:gd name="T2" fmla="*/ 5 w 283"/>
                  <a:gd name="T3" fmla="*/ 292 h 292"/>
                  <a:gd name="T4" fmla="*/ 0 w 283"/>
                  <a:gd name="T5" fmla="*/ 287 h 292"/>
                  <a:gd name="T6" fmla="*/ 5 w 283"/>
                  <a:gd name="T7" fmla="*/ 283 h 292"/>
                  <a:gd name="T8" fmla="*/ 274 w 283"/>
                  <a:gd name="T9" fmla="*/ 283 h 292"/>
                  <a:gd name="T10" fmla="*/ 274 w 283"/>
                  <a:gd name="T11" fmla="*/ 5 h 292"/>
                  <a:gd name="T12" fmla="*/ 278 w 283"/>
                  <a:gd name="T13" fmla="*/ 0 h 292"/>
                  <a:gd name="T14" fmla="*/ 283 w 283"/>
                  <a:gd name="T15" fmla="*/ 5 h 292"/>
                  <a:gd name="T16" fmla="*/ 283 w 283"/>
                  <a:gd name="T17" fmla="*/ 287 h 292"/>
                  <a:gd name="T18" fmla="*/ 278 w 283"/>
                  <a:gd name="T1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292">
                    <a:moveTo>
                      <a:pt x="278" y="292"/>
                    </a:moveTo>
                    <a:cubicBezTo>
                      <a:pt x="5" y="292"/>
                      <a:pt x="5" y="292"/>
                      <a:pt x="5" y="292"/>
                    </a:cubicBezTo>
                    <a:cubicBezTo>
                      <a:pt x="2" y="292"/>
                      <a:pt x="0" y="290"/>
                      <a:pt x="0" y="287"/>
                    </a:cubicBezTo>
                    <a:cubicBezTo>
                      <a:pt x="0" y="285"/>
                      <a:pt x="2" y="283"/>
                      <a:pt x="5" y="283"/>
                    </a:cubicBezTo>
                    <a:cubicBezTo>
                      <a:pt x="274" y="283"/>
                      <a:pt x="274" y="283"/>
                      <a:pt x="274" y="283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4" y="2"/>
                      <a:pt x="276" y="0"/>
                      <a:pt x="278" y="0"/>
                    </a:cubicBezTo>
                    <a:cubicBezTo>
                      <a:pt x="281" y="0"/>
                      <a:pt x="283" y="2"/>
                      <a:pt x="283" y="5"/>
                    </a:cubicBezTo>
                    <a:cubicBezTo>
                      <a:pt x="283" y="287"/>
                      <a:pt x="283" y="287"/>
                      <a:pt x="283" y="287"/>
                    </a:cubicBezTo>
                    <a:cubicBezTo>
                      <a:pt x="283" y="290"/>
                      <a:pt x="281" y="292"/>
                      <a:pt x="278" y="292"/>
                    </a:cubicBezTo>
                    <a:close/>
                  </a:path>
                </a:pathLst>
              </a:cu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7" name="Freeform: Shape 7"/>
              <p:cNvSpPr>
                <a:spLocks/>
              </p:cNvSpPr>
              <p:nvPr/>
            </p:nvSpPr>
            <p:spPr bwMode="auto">
              <a:xfrm>
                <a:off x="18857787" y="2822118"/>
                <a:ext cx="1433892" cy="70061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8" name="Freeform: Shape 8"/>
              <p:cNvSpPr>
                <a:spLocks/>
              </p:cNvSpPr>
              <p:nvPr/>
            </p:nvSpPr>
            <p:spPr bwMode="auto">
              <a:xfrm>
                <a:off x="18851179" y="2939767"/>
                <a:ext cx="796900" cy="70061"/>
              </a:xfrm>
              <a:custGeom>
                <a:avLst/>
                <a:gdLst>
                  <a:gd name="T0" fmla="*/ 129 w 135"/>
                  <a:gd name="T1" fmla="*/ 0 h 12"/>
                  <a:gd name="T2" fmla="*/ 6 w 135"/>
                  <a:gd name="T3" fmla="*/ 0 h 12"/>
                  <a:gd name="T4" fmla="*/ 0 w 135"/>
                  <a:gd name="T5" fmla="*/ 6 h 12"/>
                  <a:gd name="T6" fmla="*/ 6 w 135"/>
                  <a:gd name="T7" fmla="*/ 12 h 12"/>
                  <a:gd name="T8" fmla="*/ 129 w 135"/>
                  <a:gd name="T9" fmla="*/ 12 h 12"/>
                  <a:gd name="T10" fmla="*/ 135 w 135"/>
                  <a:gd name="T11" fmla="*/ 6 h 12"/>
                  <a:gd name="T12" fmla="*/ 129 w 135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2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32" y="12"/>
                      <a:pt x="135" y="9"/>
                      <a:pt x="135" y="6"/>
                    </a:cubicBezTo>
                    <a:cubicBezTo>
                      <a:pt x="135" y="3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9" name="Freeform: Shape 9"/>
              <p:cNvSpPr>
                <a:spLocks/>
              </p:cNvSpPr>
              <p:nvPr/>
            </p:nvSpPr>
            <p:spPr bwMode="auto">
              <a:xfrm>
                <a:off x="19712836" y="2945054"/>
                <a:ext cx="377966" cy="64773"/>
              </a:xfrm>
              <a:custGeom>
                <a:avLst/>
                <a:gdLst>
                  <a:gd name="T0" fmla="*/ 59 w 64"/>
                  <a:gd name="T1" fmla="*/ 0 h 11"/>
                  <a:gd name="T2" fmla="*/ 6 w 64"/>
                  <a:gd name="T3" fmla="*/ 0 h 11"/>
                  <a:gd name="T4" fmla="*/ 0 w 64"/>
                  <a:gd name="T5" fmla="*/ 5 h 11"/>
                  <a:gd name="T6" fmla="*/ 6 w 64"/>
                  <a:gd name="T7" fmla="*/ 11 h 11"/>
                  <a:gd name="T8" fmla="*/ 59 w 64"/>
                  <a:gd name="T9" fmla="*/ 11 h 11"/>
                  <a:gd name="T10" fmla="*/ 64 w 64"/>
                  <a:gd name="T11" fmla="*/ 5 h 11"/>
                  <a:gd name="T12" fmla="*/ 59 w 6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8"/>
                      <a:pt x="64" y="5"/>
                    </a:cubicBezTo>
                    <a:cubicBezTo>
                      <a:pt x="64" y="2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0" name="Freeform: Shape 10"/>
              <p:cNvSpPr>
                <a:spLocks/>
              </p:cNvSpPr>
              <p:nvPr/>
            </p:nvSpPr>
            <p:spPr bwMode="auto">
              <a:xfrm>
                <a:off x="18857787" y="3057417"/>
                <a:ext cx="1433892" cy="70061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1" name="Freeform: Shape 11"/>
              <p:cNvSpPr>
                <a:spLocks/>
              </p:cNvSpPr>
              <p:nvPr/>
            </p:nvSpPr>
            <p:spPr bwMode="auto">
              <a:xfrm>
                <a:off x="19282008" y="3192251"/>
                <a:ext cx="377966" cy="59485"/>
              </a:xfrm>
              <a:custGeom>
                <a:avLst/>
                <a:gdLst>
                  <a:gd name="T0" fmla="*/ 64 w 64"/>
                  <a:gd name="T1" fmla="*/ 5 h 10"/>
                  <a:gd name="T2" fmla="*/ 58 w 64"/>
                  <a:gd name="T3" fmla="*/ 10 h 10"/>
                  <a:gd name="T4" fmla="*/ 6 w 64"/>
                  <a:gd name="T5" fmla="*/ 10 h 10"/>
                  <a:gd name="T6" fmla="*/ 0 w 64"/>
                  <a:gd name="T7" fmla="*/ 5 h 10"/>
                  <a:gd name="T8" fmla="*/ 0 w 64"/>
                  <a:gd name="T9" fmla="*/ 5 h 10"/>
                  <a:gd name="T10" fmla="*/ 6 w 64"/>
                  <a:gd name="T11" fmla="*/ 0 h 10"/>
                  <a:gd name="T12" fmla="*/ 58 w 64"/>
                  <a:gd name="T13" fmla="*/ 0 h 10"/>
                  <a:gd name="T14" fmla="*/ 64 w 64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0">
                    <a:moveTo>
                      <a:pt x="64" y="5"/>
                    </a:moveTo>
                    <a:cubicBezTo>
                      <a:pt x="64" y="8"/>
                      <a:pt x="61" y="10"/>
                      <a:pt x="58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3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2"/>
                      <a:pt x="64" y="5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2" name="Freeform: Shape 12"/>
              <p:cNvSpPr>
                <a:spLocks/>
              </p:cNvSpPr>
              <p:nvPr/>
            </p:nvSpPr>
            <p:spPr bwMode="auto">
              <a:xfrm>
                <a:off x="18857787" y="3192251"/>
                <a:ext cx="371358" cy="59485"/>
              </a:xfrm>
              <a:custGeom>
                <a:avLst/>
                <a:gdLst>
                  <a:gd name="T0" fmla="*/ 58 w 63"/>
                  <a:gd name="T1" fmla="*/ 0 h 10"/>
                  <a:gd name="T2" fmla="*/ 5 w 63"/>
                  <a:gd name="T3" fmla="*/ 0 h 10"/>
                  <a:gd name="T4" fmla="*/ 0 w 63"/>
                  <a:gd name="T5" fmla="*/ 5 h 10"/>
                  <a:gd name="T6" fmla="*/ 5 w 63"/>
                  <a:gd name="T7" fmla="*/ 10 h 10"/>
                  <a:gd name="T8" fmla="*/ 58 w 63"/>
                  <a:gd name="T9" fmla="*/ 10 h 10"/>
                  <a:gd name="T10" fmla="*/ 63 w 63"/>
                  <a:gd name="T11" fmla="*/ 5 h 10"/>
                  <a:gd name="T12" fmla="*/ 58 w 6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0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1" y="10"/>
                      <a:pt x="63" y="8"/>
                      <a:pt x="63" y="5"/>
                    </a:cubicBezTo>
                    <a:cubicBezTo>
                      <a:pt x="63" y="2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3" name="Freeform: Shape 13"/>
              <p:cNvSpPr>
                <a:spLocks/>
              </p:cNvSpPr>
              <p:nvPr/>
            </p:nvSpPr>
            <p:spPr bwMode="auto">
              <a:xfrm>
                <a:off x="18845893" y="3357488"/>
                <a:ext cx="1433892" cy="70061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4" name="Freeform: Shape 14"/>
              <p:cNvSpPr>
                <a:spLocks/>
              </p:cNvSpPr>
              <p:nvPr/>
            </p:nvSpPr>
            <p:spPr bwMode="auto">
              <a:xfrm>
                <a:off x="18839286" y="3475138"/>
                <a:ext cx="796900" cy="64773"/>
              </a:xfrm>
              <a:custGeom>
                <a:avLst/>
                <a:gdLst>
                  <a:gd name="T0" fmla="*/ 130 w 135"/>
                  <a:gd name="T1" fmla="*/ 0 h 11"/>
                  <a:gd name="T2" fmla="*/ 6 w 135"/>
                  <a:gd name="T3" fmla="*/ 0 h 11"/>
                  <a:gd name="T4" fmla="*/ 0 w 135"/>
                  <a:gd name="T5" fmla="*/ 6 h 11"/>
                  <a:gd name="T6" fmla="*/ 6 w 135"/>
                  <a:gd name="T7" fmla="*/ 11 h 11"/>
                  <a:gd name="T8" fmla="*/ 130 w 135"/>
                  <a:gd name="T9" fmla="*/ 11 h 11"/>
                  <a:gd name="T10" fmla="*/ 135 w 135"/>
                  <a:gd name="T11" fmla="*/ 6 h 11"/>
                  <a:gd name="T12" fmla="*/ 130 w 135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1">
                    <a:moveTo>
                      <a:pt x="1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3" y="11"/>
                      <a:pt x="135" y="9"/>
                      <a:pt x="135" y="6"/>
                    </a:cubicBezTo>
                    <a:cubicBezTo>
                      <a:pt x="135" y="2"/>
                      <a:pt x="133" y="0"/>
                      <a:pt x="130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5" name="Freeform: Shape 15"/>
              <p:cNvSpPr>
                <a:spLocks/>
              </p:cNvSpPr>
              <p:nvPr/>
            </p:nvSpPr>
            <p:spPr bwMode="auto">
              <a:xfrm>
                <a:off x="19707550" y="3475138"/>
                <a:ext cx="371358" cy="64773"/>
              </a:xfrm>
              <a:custGeom>
                <a:avLst/>
                <a:gdLst>
                  <a:gd name="T0" fmla="*/ 58 w 63"/>
                  <a:gd name="T1" fmla="*/ 0 h 11"/>
                  <a:gd name="T2" fmla="*/ 5 w 63"/>
                  <a:gd name="T3" fmla="*/ 0 h 11"/>
                  <a:gd name="T4" fmla="*/ 0 w 63"/>
                  <a:gd name="T5" fmla="*/ 6 h 11"/>
                  <a:gd name="T6" fmla="*/ 5 w 63"/>
                  <a:gd name="T7" fmla="*/ 11 h 11"/>
                  <a:gd name="T8" fmla="*/ 58 w 63"/>
                  <a:gd name="T9" fmla="*/ 11 h 11"/>
                  <a:gd name="T10" fmla="*/ 63 w 63"/>
                  <a:gd name="T11" fmla="*/ 6 h 11"/>
                  <a:gd name="T12" fmla="*/ 58 w 6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6" name="Freeform: Shape 16"/>
              <p:cNvSpPr>
                <a:spLocks/>
              </p:cNvSpPr>
              <p:nvPr/>
            </p:nvSpPr>
            <p:spPr bwMode="auto">
              <a:xfrm>
                <a:off x="18851179" y="3592787"/>
                <a:ext cx="1435214" cy="71383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7" name="Freeform: Shape 17"/>
              <p:cNvSpPr>
                <a:spLocks/>
              </p:cNvSpPr>
              <p:nvPr/>
            </p:nvSpPr>
            <p:spPr bwMode="auto">
              <a:xfrm>
                <a:off x="19276721" y="3722334"/>
                <a:ext cx="371358" cy="64773"/>
              </a:xfrm>
              <a:custGeom>
                <a:avLst/>
                <a:gdLst>
                  <a:gd name="T0" fmla="*/ 63 w 63"/>
                  <a:gd name="T1" fmla="*/ 6 h 11"/>
                  <a:gd name="T2" fmla="*/ 58 w 63"/>
                  <a:gd name="T3" fmla="*/ 11 h 11"/>
                  <a:gd name="T4" fmla="*/ 5 w 63"/>
                  <a:gd name="T5" fmla="*/ 11 h 11"/>
                  <a:gd name="T6" fmla="*/ 0 w 63"/>
                  <a:gd name="T7" fmla="*/ 6 h 11"/>
                  <a:gd name="T8" fmla="*/ 0 w 63"/>
                  <a:gd name="T9" fmla="*/ 6 h 11"/>
                  <a:gd name="T10" fmla="*/ 5 w 63"/>
                  <a:gd name="T11" fmla="*/ 0 h 11"/>
                  <a:gd name="T12" fmla="*/ 58 w 63"/>
                  <a:gd name="T13" fmla="*/ 0 h 11"/>
                  <a:gd name="T14" fmla="*/ 63 w 63"/>
                  <a:gd name="T1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1">
                    <a:moveTo>
                      <a:pt x="63" y="6"/>
                    </a:moveTo>
                    <a:cubicBezTo>
                      <a:pt x="63" y="9"/>
                      <a:pt x="61" y="11"/>
                      <a:pt x="58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3" y="3"/>
                      <a:pt x="6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8" name="Freeform: Shape 18"/>
              <p:cNvSpPr>
                <a:spLocks/>
              </p:cNvSpPr>
              <p:nvPr/>
            </p:nvSpPr>
            <p:spPr bwMode="auto">
              <a:xfrm>
                <a:off x="18845893" y="3722334"/>
                <a:ext cx="377966" cy="64773"/>
              </a:xfrm>
              <a:custGeom>
                <a:avLst/>
                <a:gdLst>
                  <a:gd name="T0" fmla="*/ 58 w 64"/>
                  <a:gd name="T1" fmla="*/ 0 h 11"/>
                  <a:gd name="T2" fmla="*/ 5 w 64"/>
                  <a:gd name="T3" fmla="*/ 0 h 11"/>
                  <a:gd name="T4" fmla="*/ 0 w 64"/>
                  <a:gd name="T5" fmla="*/ 6 h 11"/>
                  <a:gd name="T6" fmla="*/ 5 w 64"/>
                  <a:gd name="T7" fmla="*/ 11 h 11"/>
                  <a:gd name="T8" fmla="*/ 58 w 64"/>
                  <a:gd name="T9" fmla="*/ 11 h 11"/>
                  <a:gd name="T10" fmla="*/ 64 w 64"/>
                  <a:gd name="T11" fmla="*/ 6 h 11"/>
                  <a:gd name="T12" fmla="*/ 58 w 6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4" y="9"/>
                      <a:pt x="64" y="6"/>
                    </a:cubicBezTo>
                    <a:cubicBezTo>
                      <a:pt x="64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9" name="Freeform: Shape 19"/>
              <p:cNvSpPr>
                <a:spLocks/>
              </p:cNvSpPr>
              <p:nvPr/>
            </p:nvSpPr>
            <p:spPr bwMode="auto">
              <a:xfrm>
                <a:off x="18839286" y="4576284"/>
                <a:ext cx="1435214" cy="70061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0" name="Freeform: Shape 20"/>
              <p:cNvSpPr>
                <a:spLocks/>
              </p:cNvSpPr>
              <p:nvPr/>
            </p:nvSpPr>
            <p:spPr bwMode="auto">
              <a:xfrm>
                <a:off x="18833999" y="4693934"/>
                <a:ext cx="796900" cy="64773"/>
              </a:xfrm>
              <a:custGeom>
                <a:avLst/>
                <a:gdLst>
                  <a:gd name="T0" fmla="*/ 129 w 135"/>
                  <a:gd name="T1" fmla="*/ 0 h 11"/>
                  <a:gd name="T2" fmla="*/ 6 w 135"/>
                  <a:gd name="T3" fmla="*/ 0 h 11"/>
                  <a:gd name="T4" fmla="*/ 0 w 135"/>
                  <a:gd name="T5" fmla="*/ 5 h 11"/>
                  <a:gd name="T6" fmla="*/ 6 w 135"/>
                  <a:gd name="T7" fmla="*/ 11 h 11"/>
                  <a:gd name="T8" fmla="*/ 129 w 135"/>
                  <a:gd name="T9" fmla="*/ 11 h 11"/>
                  <a:gd name="T10" fmla="*/ 135 w 135"/>
                  <a:gd name="T11" fmla="*/ 5 h 11"/>
                  <a:gd name="T12" fmla="*/ 129 w 135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1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6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32" y="11"/>
                      <a:pt x="135" y="9"/>
                      <a:pt x="135" y="5"/>
                    </a:cubicBezTo>
                    <a:cubicBezTo>
                      <a:pt x="135" y="2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1" name="Freeform: Shape 21"/>
              <p:cNvSpPr>
                <a:spLocks/>
              </p:cNvSpPr>
              <p:nvPr/>
            </p:nvSpPr>
            <p:spPr bwMode="auto">
              <a:xfrm>
                <a:off x="19695656" y="4693934"/>
                <a:ext cx="377966" cy="64773"/>
              </a:xfrm>
              <a:custGeom>
                <a:avLst/>
                <a:gdLst>
                  <a:gd name="T0" fmla="*/ 59 w 64"/>
                  <a:gd name="T1" fmla="*/ 0 h 11"/>
                  <a:gd name="T2" fmla="*/ 6 w 64"/>
                  <a:gd name="T3" fmla="*/ 0 h 11"/>
                  <a:gd name="T4" fmla="*/ 0 w 64"/>
                  <a:gd name="T5" fmla="*/ 6 h 11"/>
                  <a:gd name="T6" fmla="*/ 6 w 64"/>
                  <a:gd name="T7" fmla="*/ 11 h 11"/>
                  <a:gd name="T8" fmla="*/ 59 w 64"/>
                  <a:gd name="T9" fmla="*/ 11 h 11"/>
                  <a:gd name="T10" fmla="*/ 64 w 64"/>
                  <a:gd name="T11" fmla="*/ 6 h 11"/>
                  <a:gd name="T12" fmla="*/ 59 w 6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9"/>
                      <a:pt x="64" y="6"/>
                    </a:cubicBezTo>
                    <a:cubicBezTo>
                      <a:pt x="64" y="3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2" name="Freeform: Shape 22"/>
              <p:cNvSpPr>
                <a:spLocks/>
              </p:cNvSpPr>
              <p:nvPr/>
            </p:nvSpPr>
            <p:spPr bwMode="auto">
              <a:xfrm>
                <a:off x="18839286" y="4811583"/>
                <a:ext cx="1435214" cy="71383"/>
              </a:xfrm>
              <a:custGeom>
                <a:avLst/>
                <a:gdLst>
                  <a:gd name="T0" fmla="*/ 243 w 243"/>
                  <a:gd name="T1" fmla="*/ 6 h 12"/>
                  <a:gd name="T2" fmla="*/ 237 w 243"/>
                  <a:gd name="T3" fmla="*/ 12 h 12"/>
                  <a:gd name="T4" fmla="*/ 6 w 243"/>
                  <a:gd name="T5" fmla="*/ 12 h 12"/>
                  <a:gd name="T6" fmla="*/ 0 w 243"/>
                  <a:gd name="T7" fmla="*/ 6 h 12"/>
                  <a:gd name="T8" fmla="*/ 0 w 243"/>
                  <a:gd name="T9" fmla="*/ 6 h 12"/>
                  <a:gd name="T10" fmla="*/ 6 w 243"/>
                  <a:gd name="T11" fmla="*/ 0 h 12"/>
                  <a:gd name="T12" fmla="*/ 237 w 243"/>
                  <a:gd name="T13" fmla="*/ 0 h 12"/>
                  <a:gd name="T14" fmla="*/ 243 w 243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3" name="Freeform: Shape 23"/>
              <p:cNvSpPr>
                <a:spLocks/>
              </p:cNvSpPr>
              <p:nvPr/>
            </p:nvSpPr>
            <p:spPr bwMode="auto">
              <a:xfrm>
                <a:off x="19264828" y="4941130"/>
                <a:ext cx="377966" cy="64773"/>
              </a:xfrm>
              <a:custGeom>
                <a:avLst/>
                <a:gdLst>
                  <a:gd name="T0" fmla="*/ 64 w 64"/>
                  <a:gd name="T1" fmla="*/ 6 h 11"/>
                  <a:gd name="T2" fmla="*/ 58 w 64"/>
                  <a:gd name="T3" fmla="*/ 11 h 11"/>
                  <a:gd name="T4" fmla="*/ 6 w 64"/>
                  <a:gd name="T5" fmla="*/ 11 h 11"/>
                  <a:gd name="T6" fmla="*/ 0 w 64"/>
                  <a:gd name="T7" fmla="*/ 6 h 11"/>
                  <a:gd name="T8" fmla="*/ 0 w 64"/>
                  <a:gd name="T9" fmla="*/ 6 h 11"/>
                  <a:gd name="T10" fmla="*/ 6 w 64"/>
                  <a:gd name="T11" fmla="*/ 0 h 11"/>
                  <a:gd name="T12" fmla="*/ 58 w 64"/>
                  <a:gd name="T13" fmla="*/ 0 h 11"/>
                  <a:gd name="T14" fmla="*/ 64 w 64"/>
                  <a:gd name="T1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1">
                    <a:moveTo>
                      <a:pt x="64" y="6"/>
                    </a:moveTo>
                    <a:cubicBezTo>
                      <a:pt x="64" y="9"/>
                      <a:pt x="61" y="11"/>
                      <a:pt x="5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3"/>
                      <a:pt x="64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4" name="Freeform: Shape 24"/>
              <p:cNvSpPr>
                <a:spLocks/>
              </p:cNvSpPr>
              <p:nvPr/>
            </p:nvSpPr>
            <p:spPr bwMode="auto">
              <a:xfrm>
                <a:off x="18839286" y="4941130"/>
                <a:ext cx="372680" cy="64773"/>
              </a:xfrm>
              <a:custGeom>
                <a:avLst/>
                <a:gdLst>
                  <a:gd name="T0" fmla="*/ 58 w 63"/>
                  <a:gd name="T1" fmla="*/ 0 h 11"/>
                  <a:gd name="T2" fmla="*/ 5 w 63"/>
                  <a:gd name="T3" fmla="*/ 0 h 11"/>
                  <a:gd name="T4" fmla="*/ 0 w 63"/>
                  <a:gd name="T5" fmla="*/ 6 h 11"/>
                  <a:gd name="T6" fmla="*/ 5 w 63"/>
                  <a:gd name="T7" fmla="*/ 11 h 11"/>
                  <a:gd name="T8" fmla="*/ 58 w 63"/>
                  <a:gd name="T9" fmla="*/ 11 h 11"/>
                  <a:gd name="T10" fmla="*/ 63 w 63"/>
                  <a:gd name="T11" fmla="*/ 6 h 11"/>
                  <a:gd name="T12" fmla="*/ 58 w 6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5" name="Freeform: Shape 25"/>
              <p:cNvSpPr>
                <a:spLocks/>
              </p:cNvSpPr>
              <p:nvPr/>
            </p:nvSpPr>
            <p:spPr bwMode="auto">
              <a:xfrm>
                <a:off x="18869681" y="3875675"/>
                <a:ext cx="1392924" cy="606754"/>
              </a:xfrm>
              <a:custGeom>
                <a:avLst/>
                <a:gdLst>
                  <a:gd name="T0" fmla="*/ 5 w 236"/>
                  <a:gd name="T1" fmla="*/ 103 h 103"/>
                  <a:gd name="T2" fmla="*/ 2 w 236"/>
                  <a:gd name="T3" fmla="*/ 102 h 103"/>
                  <a:gd name="T4" fmla="*/ 2 w 236"/>
                  <a:gd name="T5" fmla="*/ 95 h 103"/>
                  <a:gd name="T6" fmla="*/ 63 w 236"/>
                  <a:gd name="T7" fmla="*/ 29 h 103"/>
                  <a:gd name="T8" fmla="*/ 69 w 236"/>
                  <a:gd name="T9" fmla="*/ 28 h 103"/>
                  <a:gd name="T10" fmla="*/ 145 w 236"/>
                  <a:gd name="T11" fmla="*/ 80 h 103"/>
                  <a:gd name="T12" fmla="*/ 228 w 236"/>
                  <a:gd name="T13" fmla="*/ 1 h 103"/>
                  <a:gd name="T14" fmla="*/ 235 w 236"/>
                  <a:gd name="T15" fmla="*/ 2 h 103"/>
                  <a:gd name="T16" fmla="*/ 235 w 236"/>
                  <a:gd name="T17" fmla="*/ 8 h 103"/>
                  <a:gd name="T18" fmla="*/ 148 w 236"/>
                  <a:gd name="T19" fmla="*/ 90 h 103"/>
                  <a:gd name="T20" fmla="*/ 143 w 236"/>
                  <a:gd name="T21" fmla="*/ 90 h 103"/>
                  <a:gd name="T22" fmla="*/ 67 w 236"/>
                  <a:gd name="T23" fmla="*/ 38 h 103"/>
                  <a:gd name="T24" fmla="*/ 8 w 236"/>
                  <a:gd name="T25" fmla="*/ 101 h 103"/>
                  <a:gd name="T26" fmla="*/ 5 w 236"/>
                  <a:gd name="T27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103">
                    <a:moveTo>
                      <a:pt x="5" y="103"/>
                    </a:moveTo>
                    <a:cubicBezTo>
                      <a:pt x="4" y="103"/>
                      <a:pt x="3" y="102"/>
                      <a:pt x="2" y="102"/>
                    </a:cubicBezTo>
                    <a:cubicBezTo>
                      <a:pt x="0" y="100"/>
                      <a:pt x="0" y="97"/>
                      <a:pt x="2" y="95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5" y="27"/>
                      <a:pt x="68" y="27"/>
                      <a:pt x="69" y="28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0"/>
                      <a:pt x="235" y="2"/>
                    </a:cubicBezTo>
                    <a:cubicBezTo>
                      <a:pt x="236" y="3"/>
                      <a:pt x="236" y="6"/>
                      <a:pt x="235" y="8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7" y="91"/>
                      <a:pt x="145" y="91"/>
                      <a:pt x="143" y="9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8" y="101"/>
                      <a:pt x="8" y="101"/>
                      <a:pt x="8" y="101"/>
                    </a:cubicBezTo>
                    <a:cubicBezTo>
                      <a:pt x="7" y="102"/>
                      <a:pt x="6" y="103"/>
                      <a:pt x="5" y="103"/>
                    </a:cubicBezTo>
                    <a:close/>
                  </a:path>
                </a:pathLst>
              </a:cu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6" name="Oval 26"/>
              <p:cNvSpPr>
                <a:spLocks/>
              </p:cNvSpPr>
              <p:nvPr/>
            </p:nvSpPr>
            <p:spPr bwMode="auto">
              <a:xfrm>
                <a:off x="19181569" y="3993325"/>
                <a:ext cx="171803" cy="165238"/>
              </a:xfrm>
              <a:prstGeom prst="ellipse">
                <a:avLst/>
              </a:pr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7" name="Oval 27"/>
              <p:cNvSpPr>
                <a:spLocks/>
              </p:cNvSpPr>
              <p:nvPr/>
            </p:nvSpPr>
            <p:spPr bwMode="auto">
              <a:xfrm>
                <a:off x="19659974" y="4276212"/>
                <a:ext cx="171803" cy="163916"/>
              </a:xfrm>
              <a:prstGeom prst="ellipse">
                <a:avLst/>
              </a:pr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28"/>
            <p:cNvGrpSpPr/>
            <p:nvPr/>
          </p:nvGrpSpPr>
          <p:grpSpPr>
            <a:xfrm rot="291304">
              <a:off x="3497643" y="3208662"/>
              <a:ext cx="461833" cy="460229"/>
              <a:chOff x="131763" y="111125"/>
              <a:chExt cx="3802063" cy="3789363"/>
            </a:xfrm>
          </p:grpSpPr>
          <p:sp>
            <p:nvSpPr>
              <p:cNvPr id="156" name="Freeform: Shape 29"/>
              <p:cNvSpPr>
                <a:spLocks/>
              </p:cNvSpPr>
              <p:nvPr/>
            </p:nvSpPr>
            <p:spPr bwMode="auto">
              <a:xfrm>
                <a:off x="1874838" y="1930400"/>
                <a:ext cx="447675" cy="460375"/>
              </a:xfrm>
              <a:custGeom>
                <a:avLst/>
                <a:gdLst>
                  <a:gd name="T0" fmla="*/ 11 w 65"/>
                  <a:gd name="T1" fmla="*/ 0 h 67"/>
                  <a:gd name="T2" fmla="*/ 2 w 65"/>
                  <a:gd name="T3" fmla="*/ 8 h 67"/>
                  <a:gd name="T4" fmla="*/ 2 w 65"/>
                  <a:gd name="T5" fmla="*/ 18 h 67"/>
                  <a:gd name="T6" fmla="*/ 52 w 65"/>
                  <a:gd name="T7" fmla="*/ 67 h 67"/>
                  <a:gd name="T8" fmla="*/ 65 w 65"/>
                  <a:gd name="T9" fmla="*/ 54 h 67"/>
                  <a:gd name="T10" fmla="*/ 11 w 65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67">
                    <a:moveTo>
                      <a:pt x="11" y="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11"/>
                      <a:pt x="0" y="15"/>
                      <a:pt x="2" y="1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65" y="54"/>
                      <a:pt x="65" y="54"/>
                      <a:pt x="65" y="54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7" name="Freeform: Shape 30"/>
              <p:cNvSpPr>
                <a:spLocks/>
              </p:cNvSpPr>
              <p:nvPr/>
            </p:nvSpPr>
            <p:spPr bwMode="auto">
              <a:xfrm>
                <a:off x="2116138" y="2301875"/>
                <a:ext cx="1597025" cy="1598613"/>
              </a:xfrm>
              <a:custGeom>
                <a:avLst/>
                <a:gdLst>
                  <a:gd name="T0" fmla="*/ 17 w 232"/>
                  <a:gd name="T1" fmla="*/ 13 h 232"/>
                  <a:gd name="T2" fmla="*/ 2 w 232"/>
                  <a:gd name="T3" fmla="*/ 28 h 232"/>
                  <a:gd name="T4" fmla="*/ 2 w 232"/>
                  <a:gd name="T5" fmla="*/ 37 h 232"/>
                  <a:gd name="T6" fmla="*/ 194 w 232"/>
                  <a:gd name="T7" fmla="*/ 229 h 232"/>
                  <a:gd name="T8" fmla="*/ 204 w 232"/>
                  <a:gd name="T9" fmla="*/ 229 h 232"/>
                  <a:gd name="T10" fmla="*/ 232 w 232"/>
                  <a:gd name="T11" fmla="*/ 201 h 232"/>
                  <a:gd name="T12" fmla="*/ 38 w 232"/>
                  <a:gd name="T13" fmla="*/ 8 h 232"/>
                  <a:gd name="T14" fmla="*/ 30 w 232"/>
                  <a:gd name="T15" fmla="*/ 0 h 232"/>
                  <a:gd name="T16" fmla="*/ 17 w 232"/>
                  <a:gd name="T17" fmla="*/ 1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232">
                    <a:moveTo>
                      <a:pt x="17" y="13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0" y="31"/>
                      <a:pt x="0" y="35"/>
                      <a:pt x="2" y="37"/>
                    </a:cubicBezTo>
                    <a:cubicBezTo>
                      <a:pt x="194" y="229"/>
                      <a:pt x="194" y="229"/>
                      <a:pt x="194" y="229"/>
                    </a:cubicBezTo>
                    <a:cubicBezTo>
                      <a:pt x="197" y="232"/>
                      <a:pt x="201" y="232"/>
                      <a:pt x="204" y="229"/>
                    </a:cubicBezTo>
                    <a:cubicBezTo>
                      <a:pt x="232" y="201"/>
                      <a:pt x="232" y="201"/>
                      <a:pt x="232" y="201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8" name="Freeform: Shape 31"/>
              <p:cNvSpPr>
                <a:spLocks/>
              </p:cNvSpPr>
              <p:nvPr/>
            </p:nvSpPr>
            <p:spPr bwMode="auto">
              <a:xfrm>
                <a:off x="1951038" y="1839913"/>
                <a:ext cx="474663" cy="461963"/>
              </a:xfrm>
              <a:custGeom>
                <a:avLst/>
                <a:gdLst>
                  <a:gd name="T0" fmla="*/ 69 w 69"/>
                  <a:gd name="T1" fmla="*/ 52 h 67"/>
                  <a:gd name="T2" fmla="*/ 20 w 69"/>
                  <a:gd name="T3" fmla="*/ 2 h 67"/>
                  <a:gd name="T4" fmla="*/ 10 w 69"/>
                  <a:gd name="T5" fmla="*/ 2 h 67"/>
                  <a:gd name="T6" fmla="*/ 0 w 69"/>
                  <a:gd name="T7" fmla="*/ 13 h 67"/>
                  <a:gd name="T8" fmla="*/ 54 w 69"/>
                  <a:gd name="T9" fmla="*/ 67 h 67"/>
                  <a:gd name="T10" fmla="*/ 69 w 69"/>
                  <a:gd name="T11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67">
                    <a:moveTo>
                      <a:pt x="69" y="5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7" y="0"/>
                      <a:pt x="13" y="0"/>
                      <a:pt x="1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4" y="67"/>
                      <a:pt x="54" y="67"/>
                      <a:pt x="54" y="67"/>
                    </a:cubicBezTo>
                    <a:lnTo>
                      <a:pt x="69" y="52"/>
                    </a:lnTo>
                    <a:close/>
                  </a:path>
                </a:pathLst>
              </a:custGeom>
              <a:solidFill>
                <a:srgbClr val="FF9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9" name="Freeform: Shape 32"/>
              <p:cNvSpPr>
                <a:spLocks/>
              </p:cNvSpPr>
              <p:nvPr/>
            </p:nvSpPr>
            <p:spPr bwMode="auto">
              <a:xfrm>
                <a:off x="2322513" y="2074863"/>
                <a:ext cx="1611313" cy="1611313"/>
              </a:xfrm>
              <a:custGeom>
                <a:avLst/>
                <a:gdLst>
                  <a:gd name="T0" fmla="*/ 30 w 234"/>
                  <a:gd name="T1" fmla="*/ 3 h 234"/>
                  <a:gd name="T2" fmla="*/ 15 w 234"/>
                  <a:gd name="T3" fmla="*/ 18 h 234"/>
                  <a:gd name="T4" fmla="*/ 0 w 234"/>
                  <a:gd name="T5" fmla="*/ 33 h 234"/>
                  <a:gd name="T6" fmla="*/ 8 w 234"/>
                  <a:gd name="T7" fmla="*/ 41 h 234"/>
                  <a:gd name="T8" fmla="*/ 202 w 234"/>
                  <a:gd name="T9" fmla="*/ 234 h 234"/>
                  <a:gd name="T10" fmla="*/ 232 w 234"/>
                  <a:gd name="T11" fmla="*/ 204 h 234"/>
                  <a:gd name="T12" fmla="*/ 232 w 234"/>
                  <a:gd name="T13" fmla="*/ 195 h 234"/>
                  <a:gd name="T14" fmla="*/ 40 w 234"/>
                  <a:gd name="T15" fmla="*/ 3 h 234"/>
                  <a:gd name="T16" fmla="*/ 30 w 234"/>
                  <a:gd name="T17" fmla="*/ 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34">
                    <a:moveTo>
                      <a:pt x="30" y="3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202" y="234"/>
                      <a:pt x="202" y="234"/>
                      <a:pt x="202" y="234"/>
                    </a:cubicBezTo>
                    <a:cubicBezTo>
                      <a:pt x="232" y="204"/>
                      <a:pt x="232" y="204"/>
                      <a:pt x="232" y="204"/>
                    </a:cubicBezTo>
                    <a:cubicBezTo>
                      <a:pt x="234" y="202"/>
                      <a:pt x="234" y="197"/>
                      <a:pt x="232" y="195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7" y="0"/>
                      <a:pt x="33" y="0"/>
                      <a:pt x="30" y="3"/>
                    </a:cubicBezTo>
                    <a:close/>
                  </a:path>
                </a:pathLst>
              </a:custGeom>
              <a:solidFill>
                <a:srgbClr val="333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0" name="Freeform: Shape 33"/>
              <p:cNvSpPr>
                <a:spLocks/>
              </p:cNvSpPr>
              <p:nvPr/>
            </p:nvSpPr>
            <p:spPr bwMode="auto">
              <a:xfrm>
                <a:off x="131763" y="111125"/>
                <a:ext cx="2355850" cy="2355850"/>
              </a:xfrm>
              <a:custGeom>
                <a:avLst/>
                <a:gdLst>
                  <a:gd name="T0" fmla="*/ 281 w 342"/>
                  <a:gd name="T1" fmla="*/ 61 h 342"/>
                  <a:gd name="T2" fmla="*/ 281 w 342"/>
                  <a:gd name="T3" fmla="*/ 282 h 342"/>
                  <a:gd name="T4" fmla="*/ 61 w 342"/>
                  <a:gd name="T5" fmla="*/ 282 h 342"/>
                  <a:gd name="T6" fmla="*/ 61 w 342"/>
                  <a:gd name="T7" fmla="*/ 61 h 342"/>
                  <a:gd name="T8" fmla="*/ 281 w 342"/>
                  <a:gd name="T9" fmla="*/ 6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342">
                    <a:moveTo>
                      <a:pt x="281" y="61"/>
                    </a:moveTo>
                    <a:cubicBezTo>
                      <a:pt x="342" y="122"/>
                      <a:pt x="342" y="221"/>
                      <a:pt x="281" y="282"/>
                    </a:cubicBezTo>
                    <a:cubicBezTo>
                      <a:pt x="220" y="342"/>
                      <a:pt x="122" y="342"/>
                      <a:pt x="61" y="282"/>
                    </a:cubicBezTo>
                    <a:cubicBezTo>
                      <a:pt x="0" y="221"/>
                      <a:pt x="0" y="122"/>
                      <a:pt x="61" y="61"/>
                    </a:cubicBezTo>
                    <a:cubicBezTo>
                      <a:pt x="122" y="0"/>
                      <a:pt x="220" y="0"/>
                      <a:pt x="281" y="61"/>
                    </a:cubicBez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1" name="Freeform: Shape 34"/>
              <p:cNvSpPr>
                <a:spLocks/>
              </p:cNvSpPr>
              <p:nvPr/>
            </p:nvSpPr>
            <p:spPr bwMode="auto">
              <a:xfrm>
                <a:off x="393700" y="379413"/>
                <a:ext cx="1831975" cy="1825625"/>
              </a:xfrm>
              <a:custGeom>
                <a:avLst/>
                <a:gdLst>
                  <a:gd name="T0" fmla="*/ 218 w 266"/>
                  <a:gd name="T1" fmla="*/ 47 h 265"/>
                  <a:gd name="T2" fmla="*/ 218 w 266"/>
                  <a:gd name="T3" fmla="*/ 218 h 265"/>
                  <a:gd name="T4" fmla="*/ 48 w 266"/>
                  <a:gd name="T5" fmla="*/ 218 h 265"/>
                  <a:gd name="T6" fmla="*/ 48 w 266"/>
                  <a:gd name="T7" fmla="*/ 47 h 265"/>
                  <a:gd name="T8" fmla="*/ 218 w 266"/>
                  <a:gd name="T9" fmla="*/ 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265">
                    <a:moveTo>
                      <a:pt x="218" y="47"/>
                    </a:moveTo>
                    <a:cubicBezTo>
                      <a:pt x="266" y="94"/>
                      <a:pt x="266" y="171"/>
                      <a:pt x="218" y="218"/>
                    </a:cubicBezTo>
                    <a:cubicBezTo>
                      <a:pt x="171" y="265"/>
                      <a:pt x="95" y="265"/>
                      <a:pt x="48" y="218"/>
                    </a:cubicBezTo>
                    <a:cubicBezTo>
                      <a:pt x="0" y="171"/>
                      <a:pt x="0" y="94"/>
                      <a:pt x="48" y="47"/>
                    </a:cubicBezTo>
                    <a:cubicBezTo>
                      <a:pt x="95" y="0"/>
                      <a:pt x="171" y="0"/>
                      <a:pt x="218" y="47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2" name="Freeform: Shape 35"/>
              <p:cNvSpPr>
                <a:spLocks/>
              </p:cNvSpPr>
              <p:nvPr/>
            </p:nvSpPr>
            <p:spPr bwMode="auto">
              <a:xfrm>
                <a:off x="558800" y="758825"/>
                <a:ext cx="371475" cy="1033463"/>
              </a:xfrm>
              <a:custGeom>
                <a:avLst/>
                <a:gdLst>
                  <a:gd name="T0" fmla="*/ 51 w 54"/>
                  <a:gd name="T1" fmla="*/ 147 h 150"/>
                  <a:gd name="T2" fmla="*/ 40 w 54"/>
                  <a:gd name="T3" fmla="*/ 147 h 150"/>
                  <a:gd name="T4" fmla="*/ 40 w 54"/>
                  <a:gd name="T5" fmla="*/ 3 h 150"/>
                  <a:gd name="T6" fmla="*/ 51 w 54"/>
                  <a:gd name="T7" fmla="*/ 3 h 150"/>
                  <a:gd name="T8" fmla="*/ 51 w 54"/>
                  <a:gd name="T9" fmla="*/ 14 h 150"/>
                  <a:gd name="T10" fmla="*/ 51 w 54"/>
                  <a:gd name="T11" fmla="*/ 136 h 150"/>
                  <a:gd name="T12" fmla="*/ 51 w 54"/>
                  <a:gd name="T13" fmla="*/ 14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50">
                    <a:moveTo>
                      <a:pt x="51" y="147"/>
                    </a:moveTo>
                    <a:cubicBezTo>
                      <a:pt x="48" y="150"/>
                      <a:pt x="43" y="150"/>
                      <a:pt x="40" y="147"/>
                    </a:cubicBezTo>
                    <a:cubicBezTo>
                      <a:pt x="0" y="107"/>
                      <a:pt x="0" y="43"/>
                      <a:pt x="40" y="3"/>
                    </a:cubicBezTo>
                    <a:cubicBezTo>
                      <a:pt x="43" y="0"/>
                      <a:pt x="48" y="0"/>
                      <a:pt x="51" y="3"/>
                    </a:cubicBezTo>
                    <a:cubicBezTo>
                      <a:pt x="54" y="6"/>
                      <a:pt x="54" y="11"/>
                      <a:pt x="51" y="14"/>
                    </a:cubicBezTo>
                    <a:cubicBezTo>
                      <a:pt x="17" y="47"/>
                      <a:pt x="17" y="102"/>
                      <a:pt x="51" y="136"/>
                    </a:cubicBezTo>
                    <a:cubicBezTo>
                      <a:pt x="54" y="139"/>
                      <a:pt x="54" y="144"/>
                      <a:pt x="5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3" name="Freeform: Shape 36"/>
              <p:cNvSpPr>
                <a:spLocks/>
              </p:cNvSpPr>
              <p:nvPr/>
            </p:nvSpPr>
            <p:spPr bwMode="auto">
              <a:xfrm>
                <a:off x="1041400" y="1819275"/>
                <a:ext cx="412750" cy="165100"/>
              </a:xfrm>
              <a:custGeom>
                <a:avLst/>
                <a:gdLst>
                  <a:gd name="T0" fmla="*/ 58 w 60"/>
                  <a:gd name="T1" fmla="*/ 20 h 24"/>
                  <a:gd name="T2" fmla="*/ 53 w 60"/>
                  <a:gd name="T3" fmla="*/ 22 h 24"/>
                  <a:gd name="T4" fmla="*/ 6 w 60"/>
                  <a:gd name="T5" fmla="*/ 16 h 24"/>
                  <a:gd name="T6" fmla="*/ 2 w 60"/>
                  <a:gd name="T7" fmla="*/ 6 h 24"/>
                  <a:gd name="T8" fmla="*/ 12 w 60"/>
                  <a:gd name="T9" fmla="*/ 1 h 24"/>
                  <a:gd name="T10" fmla="*/ 51 w 60"/>
                  <a:gd name="T11" fmla="*/ 6 h 24"/>
                  <a:gd name="T12" fmla="*/ 60 w 60"/>
                  <a:gd name="T13" fmla="*/ 13 h 24"/>
                  <a:gd name="T14" fmla="*/ 58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58" y="20"/>
                    </a:moveTo>
                    <a:cubicBezTo>
                      <a:pt x="57" y="21"/>
                      <a:pt x="55" y="22"/>
                      <a:pt x="53" y="22"/>
                    </a:cubicBezTo>
                    <a:cubicBezTo>
                      <a:pt x="37" y="24"/>
                      <a:pt x="21" y="22"/>
                      <a:pt x="6" y="16"/>
                    </a:cubicBezTo>
                    <a:cubicBezTo>
                      <a:pt x="2" y="15"/>
                      <a:pt x="0" y="10"/>
                      <a:pt x="2" y="6"/>
                    </a:cubicBezTo>
                    <a:cubicBezTo>
                      <a:pt x="3" y="2"/>
                      <a:pt x="8" y="0"/>
                      <a:pt x="12" y="1"/>
                    </a:cubicBezTo>
                    <a:cubicBezTo>
                      <a:pt x="24" y="6"/>
                      <a:pt x="38" y="8"/>
                      <a:pt x="51" y="6"/>
                    </a:cubicBezTo>
                    <a:cubicBezTo>
                      <a:pt x="56" y="6"/>
                      <a:pt x="60" y="9"/>
                      <a:pt x="60" y="13"/>
                    </a:cubicBezTo>
                    <a:cubicBezTo>
                      <a:pt x="60" y="16"/>
                      <a:pt x="59" y="18"/>
                      <a:pt x="5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37"/>
            <p:cNvGrpSpPr/>
            <p:nvPr/>
          </p:nvGrpSpPr>
          <p:grpSpPr>
            <a:xfrm rot="5400000">
              <a:off x="5319389" y="3216663"/>
              <a:ext cx="461649" cy="460408"/>
              <a:chOff x="131763" y="111125"/>
              <a:chExt cx="3802063" cy="3789363"/>
            </a:xfrm>
          </p:grpSpPr>
          <p:sp>
            <p:nvSpPr>
              <p:cNvPr id="148" name="Freeform: Shape 38"/>
              <p:cNvSpPr>
                <a:spLocks/>
              </p:cNvSpPr>
              <p:nvPr/>
            </p:nvSpPr>
            <p:spPr bwMode="auto">
              <a:xfrm>
                <a:off x="1874838" y="1930400"/>
                <a:ext cx="447675" cy="460375"/>
              </a:xfrm>
              <a:custGeom>
                <a:avLst/>
                <a:gdLst>
                  <a:gd name="T0" fmla="*/ 11 w 65"/>
                  <a:gd name="T1" fmla="*/ 0 h 67"/>
                  <a:gd name="T2" fmla="*/ 2 w 65"/>
                  <a:gd name="T3" fmla="*/ 8 h 67"/>
                  <a:gd name="T4" fmla="*/ 2 w 65"/>
                  <a:gd name="T5" fmla="*/ 18 h 67"/>
                  <a:gd name="T6" fmla="*/ 52 w 65"/>
                  <a:gd name="T7" fmla="*/ 67 h 67"/>
                  <a:gd name="T8" fmla="*/ 65 w 65"/>
                  <a:gd name="T9" fmla="*/ 54 h 67"/>
                  <a:gd name="T10" fmla="*/ 11 w 65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67">
                    <a:moveTo>
                      <a:pt x="11" y="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11"/>
                      <a:pt x="0" y="15"/>
                      <a:pt x="2" y="1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65" y="54"/>
                      <a:pt x="65" y="54"/>
                      <a:pt x="65" y="54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9" name="Freeform: Shape 39"/>
              <p:cNvSpPr>
                <a:spLocks/>
              </p:cNvSpPr>
              <p:nvPr/>
            </p:nvSpPr>
            <p:spPr bwMode="auto">
              <a:xfrm>
                <a:off x="2116138" y="2301875"/>
                <a:ext cx="1597025" cy="1598613"/>
              </a:xfrm>
              <a:custGeom>
                <a:avLst/>
                <a:gdLst>
                  <a:gd name="T0" fmla="*/ 17 w 232"/>
                  <a:gd name="T1" fmla="*/ 13 h 232"/>
                  <a:gd name="T2" fmla="*/ 2 w 232"/>
                  <a:gd name="T3" fmla="*/ 28 h 232"/>
                  <a:gd name="T4" fmla="*/ 2 w 232"/>
                  <a:gd name="T5" fmla="*/ 37 h 232"/>
                  <a:gd name="T6" fmla="*/ 194 w 232"/>
                  <a:gd name="T7" fmla="*/ 229 h 232"/>
                  <a:gd name="T8" fmla="*/ 204 w 232"/>
                  <a:gd name="T9" fmla="*/ 229 h 232"/>
                  <a:gd name="T10" fmla="*/ 232 w 232"/>
                  <a:gd name="T11" fmla="*/ 201 h 232"/>
                  <a:gd name="T12" fmla="*/ 38 w 232"/>
                  <a:gd name="T13" fmla="*/ 8 h 232"/>
                  <a:gd name="T14" fmla="*/ 30 w 232"/>
                  <a:gd name="T15" fmla="*/ 0 h 232"/>
                  <a:gd name="T16" fmla="*/ 17 w 232"/>
                  <a:gd name="T17" fmla="*/ 1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232">
                    <a:moveTo>
                      <a:pt x="17" y="13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0" y="31"/>
                      <a:pt x="0" y="35"/>
                      <a:pt x="2" y="37"/>
                    </a:cubicBezTo>
                    <a:cubicBezTo>
                      <a:pt x="194" y="229"/>
                      <a:pt x="194" y="229"/>
                      <a:pt x="194" y="229"/>
                    </a:cubicBezTo>
                    <a:cubicBezTo>
                      <a:pt x="197" y="232"/>
                      <a:pt x="201" y="232"/>
                      <a:pt x="204" y="229"/>
                    </a:cubicBezTo>
                    <a:cubicBezTo>
                      <a:pt x="232" y="201"/>
                      <a:pt x="232" y="201"/>
                      <a:pt x="232" y="201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0" name="Freeform: Shape 40"/>
              <p:cNvSpPr>
                <a:spLocks/>
              </p:cNvSpPr>
              <p:nvPr/>
            </p:nvSpPr>
            <p:spPr bwMode="auto">
              <a:xfrm>
                <a:off x="1951038" y="1839913"/>
                <a:ext cx="474663" cy="461963"/>
              </a:xfrm>
              <a:custGeom>
                <a:avLst/>
                <a:gdLst>
                  <a:gd name="T0" fmla="*/ 69 w 69"/>
                  <a:gd name="T1" fmla="*/ 52 h 67"/>
                  <a:gd name="T2" fmla="*/ 20 w 69"/>
                  <a:gd name="T3" fmla="*/ 2 h 67"/>
                  <a:gd name="T4" fmla="*/ 10 w 69"/>
                  <a:gd name="T5" fmla="*/ 2 h 67"/>
                  <a:gd name="T6" fmla="*/ 0 w 69"/>
                  <a:gd name="T7" fmla="*/ 13 h 67"/>
                  <a:gd name="T8" fmla="*/ 54 w 69"/>
                  <a:gd name="T9" fmla="*/ 67 h 67"/>
                  <a:gd name="T10" fmla="*/ 69 w 69"/>
                  <a:gd name="T11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67">
                    <a:moveTo>
                      <a:pt x="69" y="5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7" y="0"/>
                      <a:pt x="13" y="0"/>
                      <a:pt x="1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4" y="67"/>
                      <a:pt x="54" y="67"/>
                      <a:pt x="54" y="67"/>
                    </a:cubicBezTo>
                    <a:lnTo>
                      <a:pt x="69" y="52"/>
                    </a:lnTo>
                    <a:close/>
                  </a:path>
                </a:pathLst>
              </a:custGeom>
              <a:solidFill>
                <a:srgbClr val="FF9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1" name="Freeform: Shape 41"/>
              <p:cNvSpPr>
                <a:spLocks/>
              </p:cNvSpPr>
              <p:nvPr/>
            </p:nvSpPr>
            <p:spPr bwMode="auto">
              <a:xfrm>
                <a:off x="2322513" y="2074863"/>
                <a:ext cx="1611313" cy="1611313"/>
              </a:xfrm>
              <a:custGeom>
                <a:avLst/>
                <a:gdLst>
                  <a:gd name="T0" fmla="*/ 30 w 234"/>
                  <a:gd name="T1" fmla="*/ 3 h 234"/>
                  <a:gd name="T2" fmla="*/ 15 w 234"/>
                  <a:gd name="T3" fmla="*/ 18 h 234"/>
                  <a:gd name="T4" fmla="*/ 0 w 234"/>
                  <a:gd name="T5" fmla="*/ 33 h 234"/>
                  <a:gd name="T6" fmla="*/ 8 w 234"/>
                  <a:gd name="T7" fmla="*/ 41 h 234"/>
                  <a:gd name="T8" fmla="*/ 202 w 234"/>
                  <a:gd name="T9" fmla="*/ 234 h 234"/>
                  <a:gd name="T10" fmla="*/ 232 w 234"/>
                  <a:gd name="T11" fmla="*/ 204 h 234"/>
                  <a:gd name="T12" fmla="*/ 232 w 234"/>
                  <a:gd name="T13" fmla="*/ 195 h 234"/>
                  <a:gd name="T14" fmla="*/ 40 w 234"/>
                  <a:gd name="T15" fmla="*/ 3 h 234"/>
                  <a:gd name="T16" fmla="*/ 30 w 234"/>
                  <a:gd name="T17" fmla="*/ 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34">
                    <a:moveTo>
                      <a:pt x="30" y="3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202" y="234"/>
                      <a:pt x="202" y="234"/>
                      <a:pt x="202" y="234"/>
                    </a:cubicBezTo>
                    <a:cubicBezTo>
                      <a:pt x="232" y="204"/>
                      <a:pt x="232" y="204"/>
                      <a:pt x="232" y="204"/>
                    </a:cubicBezTo>
                    <a:cubicBezTo>
                      <a:pt x="234" y="202"/>
                      <a:pt x="234" y="197"/>
                      <a:pt x="232" y="195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7" y="0"/>
                      <a:pt x="33" y="0"/>
                      <a:pt x="30" y="3"/>
                    </a:cubicBezTo>
                    <a:close/>
                  </a:path>
                </a:pathLst>
              </a:custGeom>
              <a:solidFill>
                <a:srgbClr val="333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2" name="Freeform: Shape 42"/>
              <p:cNvSpPr>
                <a:spLocks/>
              </p:cNvSpPr>
              <p:nvPr/>
            </p:nvSpPr>
            <p:spPr bwMode="auto">
              <a:xfrm>
                <a:off x="131763" y="111125"/>
                <a:ext cx="2355850" cy="2355850"/>
              </a:xfrm>
              <a:custGeom>
                <a:avLst/>
                <a:gdLst>
                  <a:gd name="T0" fmla="*/ 281 w 342"/>
                  <a:gd name="T1" fmla="*/ 61 h 342"/>
                  <a:gd name="T2" fmla="*/ 281 w 342"/>
                  <a:gd name="T3" fmla="*/ 282 h 342"/>
                  <a:gd name="T4" fmla="*/ 61 w 342"/>
                  <a:gd name="T5" fmla="*/ 282 h 342"/>
                  <a:gd name="T6" fmla="*/ 61 w 342"/>
                  <a:gd name="T7" fmla="*/ 61 h 342"/>
                  <a:gd name="T8" fmla="*/ 281 w 342"/>
                  <a:gd name="T9" fmla="*/ 6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342">
                    <a:moveTo>
                      <a:pt x="281" y="61"/>
                    </a:moveTo>
                    <a:cubicBezTo>
                      <a:pt x="342" y="122"/>
                      <a:pt x="342" y="221"/>
                      <a:pt x="281" y="282"/>
                    </a:cubicBezTo>
                    <a:cubicBezTo>
                      <a:pt x="220" y="342"/>
                      <a:pt x="122" y="342"/>
                      <a:pt x="61" y="282"/>
                    </a:cubicBezTo>
                    <a:cubicBezTo>
                      <a:pt x="0" y="221"/>
                      <a:pt x="0" y="122"/>
                      <a:pt x="61" y="61"/>
                    </a:cubicBezTo>
                    <a:cubicBezTo>
                      <a:pt x="122" y="0"/>
                      <a:pt x="220" y="0"/>
                      <a:pt x="281" y="61"/>
                    </a:cubicBez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3" name="Freeform: Shape 43"/>
              <p:cNvSpPr>
                <a:spLocks/>
              </p:cNvSpPr>
              <p:nvPr/>
            </p:nvSpPr>
            <p:spPr bwMode="auto">
              <a:xfrm>
                <a:off x="393700" y="379413"/>
                <a:ext cx="1831975" cy="1825625"/>
              </a:xfrm>
              <a:custGeom>
                <a:avLst/>
                <a:gdLst>
                  <a:gd name="T0" fmla="*/ 218 w 266"/>
                  <a:gd name="T1" fmla="*/ 47 h 265"/>
                  <a:gd name="T2" fmla="*/ 218 w 266"/>
                  <a:gd name="T3" fmla="*/ 218 h 265"/>
                  <a:gd name="T4" fmla="*/ 48 w 266"/>
                  <a:gd name="T5" fmla="*/ 218 h 265"/>
                  <a:gd name="T6" fmla="*/ 48 w 266"/>
                  <a:gd name="T7" fmla="*/ 47 h 265"/>
                  <a:gd name="T8" fmla="*/ 218 w 266"/>
                  <a:gd name="T9" fmla="*/ 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265">
                    <a:moveTo>
                      <a:pt x="218" y="47"/>
                    </a:moveTo>
                    <a:cubicBezTo>
                      <a:pt x="266" y="94"/>
                      <a:pt x="266" y="171"/>
                      <a:pt x="218" y="218"/>
                    </a:cubicBezTo>
                    <a:cubicBezTo>
                      <a:pt x="171" y="265"/>
                      <a:pt x="95" y="265"/>
                      <a:pt x="48" y="218"/>
                    </a:cubicBezTo>
                    <a:cubicBezTo>
                      <a:pt x="0" y="171"/>
                      <a:pt x="0" y="94"/>
                      <a:pt x="48" y="47"/>
                    </a:cubicBezTo>
                    <a:cubicBezTo>
                      <a:pt x="95" y="0"/>
                      <a:pt x="171" y="0"/>
                      <a:pt x="218" y="47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4" name="Freeform: Shape 44"/>
              <p:cNvSpPr>
                <a:spLocks/>
              </p:cNvSpPr>
              <p:nvPr/>
            </p:nvSpPr>
            <p:spPr bwMode="auto">
              <a:xfrm>
                <a:off x="558800" y="758825"/>
                <a:ext cx="371475" cy="1033463"/>
              </a:xfrm>
              <a:custGeom>
                <a:avLst/>
                <a:gdLst>
                  <a:gd name="T0" fmla="*/ 51 w 54"/>
                  <a:gd name="T1" fmla="*/ 147 h 150"/>
                  <a:gd name="T2" fmla="*/ 40 w 54"/>
                  <a:gd name="T3" fmla="*/ 147 h 150"/>
                  <a:gd name="T4" fmla="*/ 40 w 54"/>
                  <a:gd name="T5" fmla="*/ 3 h 150"/>
                  <a:gd name="T6" fmla="*/ 51 w 54"/>
                  <a:gd name="T7" fmla="*/ 3 h 150"/>
                  <a:gd name="T8" fmla="*/ 51 w 54"/>
                  <a:gd name="T9" fmla="*/ 14 h 150"/>
                  <a:gd name="T10" fmla="*/ 51 w 54"/>
                  <a:gd name="T11" fmla="*/ 136 h 150"/>
                  <a:gd name="T12" fmla="*/ 51 w 54"/>
                  <a:gd name="T13" fmla="*/ 14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50">
                    <a:moveTo>
                      <a:pt x="51" y="147"/>
                    </a:moveTo>
                    <a:cubicBezTo>
                      <a:pt x="48" y="150"/>
                      <a:pt x="43" y="150"/>
                      <a:pt x="40" y="147"/>
                    </a:cubicBezTo>
                    <a:cubicBezTo>
                      <a:pt x="0" y="107"/>
                      <a:pt x="0" y="43"/>
                      <a:pt x="40" y="3"/>
                    </a:cubicBezTo>
                    <a:cubicBezTo>
                      <a:pt x="43" y="0"/>
                      <a:pt x="48" y="0"/>
                      <a:pt x="51" y="3"/>
                    </a:cubicBezTo>
                    <a:cubicBezTo>
                      <a:pt x="54" y="6"/>
                      <a:pt x="54" y="11"/>
                      <a:pt x="51" y="14"/>
                    </a:cubicBezTo>
                    <a:cubicBezTo>
                      <a:pt x="17" y="47"/>
                      <a:pt x="17" y="102"/>
                      <a:pt x="51" y="136"/>
                    </a:cubicBezTo>
                    <a:cubicBezTo>
                      <a:pt x="54" y="139"/>
                      <a:pt x="54" y="144"/>
                      <a:pt x="5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5" name="Freeform: Shape 45"/>
              <p:cNvSpPr>
                <a:spLocks/>
              </p:cNvSpPr>
              <p:nvPr/>
            </p:nvSpPr>
            <p:spPr bwMode="auto">
              <a:xfrm>
                <a:off x="1041400" y="1819275"/>
                <a:ext cx="412750" cy="165100"/>
              </a:xfrm>
              <a:custGeom>
                <a:avLst/>
                <a:gdLst>
                  <a:gd name="T0" fmla="*/ 58 w 60"/>
                  <a:gd name="T1" fmla="*/ 20 h 24"/>
                  <a:gd name="T2" fmla="*/ 53 w 60"/>
                  <a:gd name="T3" fmla="*/ 22 h 24"/>
                  <a:gd name="T4" fmla="*/ 6 w 60"/>
                  <a:gd name="T5" fmla="*/ 16 h 24"/>
                  <a:gd name="T6" fmla="*/ 2 w 60"/>
                  <a:gd name="T7" fmla="*/ 6 h 24"/>
                  <a:gd name="T8" fmla="*/ 12 w 60"/>
                  <a:gd name="T9" fmla="*/ 1 h 24"/>
                  <a:gd name="T10" fmla="*/ 51 w 60"/>
                  <a:gd name="T11" fmla="*/ 6 h 24"/>
                  <a:gd name="T12" fmla="*/ 60 w 60"/>
                  <a:gd name="T13" fmla="*/ 13 h 24"/>
                  <a:gd name="T14" fmla="*/ 58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58" y="20"/>
                    </a:moveTo>
                    <a:cubicBezTo>
                      <a:pt x="57" y="21"/>
                      <a:pt x="55" y="22"/>
                      <a:pt x="53" y="22"/>
                    </a:cubicBezTo>
                    <a:cubicBezTo>
                      <a:pt x="37" y="24"/>
                      <a:pt x="21" y="22"/>
                      <a:pt x="6" y="16"/>
                    </a:cubicBezTo>
                    <a:cubicBezTo>
                      <a:pt x="2" y="15"/>
                      <a:pt x="0" y="10"/>
                      <a:pt x="2" y="6"/>
                    </a:cubicBezTo>
                    <a:cubicBezTo>
                      <a:pt x="3" y="2"/>
                      <a:pt x="8" y="0"/>
                      <a:pt x="12" y="1"/>
                    </a:cubicBezTo>
                    <a:cubicBezTo>
                      <a:pt x="24" y="6"/>
                      <a:pt x="38" y="8"/>
                      <a:pt x="51" y="6"/>
                    </a:cubicBezTo>
                    <a:cubicBezTo>
                      <a:pt x="56" y="6"/>
                      <a:pt x="60" y="9"/>
                      <a:pt x="60" y="13"/>
                    </a:cubicBezTo>
                    <a:cubicBezTo>
                      <a:pt x="60" y="16"/>
                      <a:pt x="59" y="18"/>
                      <a:pt x="5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46"/>
            <p:cNvGrpSpPr/>
            <p:nvPr/>
          </p:nvGrpSpPr>
          <p:grpSpPr>
            <a:xfrm>
              <a:off x="3775912" y="2794108"/>
              <a:ext cx="1727998" cy="1478783"/>
              <a:chOff x="9724729" y="7787490"/>
              <a:chExt cx="4606783" cy="3943931"/>
            </a:xfrm>
          </p:grpSpPr>
          <p:sp>
            <p:nvSpPr>
              <p:cNvPr id="102" name="Freeform: Shape 47"/>
              <p:cNvSpPr>
                <a:spLocks/>
              </p:cNvSpPr>
              <p:nvPr/>
            </p:nvSpPr>
            <p:spPr bwMode="auto">
              <a:xfrm>
                <a:off x="11792173" y="8870221"/>
                <a:ext cx="471894" cy="359500"/>
              </a:xfrm>
              <a:custGeom>
                <a:avLst/>
                <a:gdLst>
                  <a:gd name="T0" fmla="*/ 0 w 988"/>
                  <a:gd name="T1" fmla="*/ 0 h 753"/>
                  <a:gd name="T2" fmla="*/ 0 w 988"/>
                  <a:gd name="T3" fmla="*/ 437 h 753"/>
                  <a:gd name="T4" fmla="*/ 482 w 988"/>
                  <a:gd name="T5" fmla="*/ 752 h 753"/>
                  <a:gd name="T6" fmla="*/ 987 w 988"/>
                  <a:gd name="T7" fmla="*/ 437 h 753"/>
                  <a:gd name="T8" fmla="*/ 987 w 988"/>
                  <a:gd name="T9" fmla="*/ 0 h 753"/>
                  <a:gd name="T10" fmla="*/ 0 w 988"/>
                  <a:gd name="T1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8" h="753">
                    <a:moveTo>
                      <a:pt x="0" y="0"/>
                    </a:moveTo>
                    <a:lnTo>
                      <a:pt x="0" y="437"/>
                    </a:lnTo>
                    <a:lnTo>
                      <a:pt x="482" y="752"/>
                    </a:lnTo>
                    <a:lnTo>
                      <a:pt x="987" y="437"/>
                    </a:lnTo>
                    <a:lnTo>
                      <a:pt x="98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48"/>
              <p:cNvSpPr>
                <a:spLocks/>
              </p:cNvSpPr>
              <p:nvPr/>
            </p:nvSpPr>
            <p:spPr bwMode="auto">
              <a:xfrm>
                <a:off x="11792173" y="8870221"/>
                <a:ext cx="471894" cy="359500"/>
              </a:xfrm>
              <a:custGeom>
                <a:avLst/>
                <a:gdLst>
                  <a:gd name="T0" fmla="*/ 0 w 988"/>
                  <a:gd name="T1" fmla="*/ 0 h 753"/>
                  <a:gd name="T2" fmla="*/ 0 w 988"/>
                  <a:gd name="T3" fmla="*/ 437 h 753"/>
                  <a:gd name="T4" fmla="*/ 482 w 988"/>
                  <a:gd name="T5" fmla="*/ 752 h 753"/>
                  <a:gd name="T6" fmla="*/ 987 w 988"/>
                  <a:gd name="T7" fmla="*/ 437 h 753"/>
                  <a:gd name="T8" fmla="*/ 987 w 988"/>
                  <a:gd name="T9" fmla="*/ 0 h 753"/>
                  <a:gd name="T10" fmla="*/ 0 w 988"/>
                  <a:gd name="T1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8" h="753">
                    <a:moveTo>
                      <a:pt x="0" y="0"/>
                    </a:moveTo>
                    <a:lnTo>
                      <a:pt x="0" y="437"/>
                    </a:lnTo>
                    <a:lnTo>
                      <a:pt x="482" y="752"/>
                    </a:lnTo>
                    <a:lnTo>
                      <a:pt x="987" y="437"/>
                    </a:lnTo>
                    <a:lnTo>
                      <a:pt x="98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49"/>
              <p:cNvSpPr>
                <a:spLocks/>
              </p:cNvSpPr>
              <p:nvPr/>
            </p:nvSpPr>
            <p:spPr bwMode="auto">
              <a:xfrm>
                <a:off x="11792173" y="8870221"/>
                <a:ext cx="471894" cy="289715"/>
              </a:xfrm>
              <a:custGeom>
                <a:avLst/>
                <a:gdLst>
                  <a:gd name="T0" fmla="*/ 0 w 988"/>
                  <a:gd name="T1" fmla="*/ 0 h 610"/>
                  <a:gd name="T2" fmla="*/ 0 w 988"/>
                  <a:gd name="T3" fmla="*/ 437 h 610"/>
                  <a:gd name="T4" fmla="*/ 267 w 988"/>
                  <a:gd name="T5" fmla="*/ 609 h 610"/>
                  <a:gd name="T6" fmla="*/ 987 w 988"/>
                  <a:gd name="T7" fmla="*/ 163 h 610"/>
                  <a:gd name="T8" fmla="*/ 987 w 988"/>
                  <a:gd name="T9" fmla="*/ 0 h 610"/>
                  <a:gd name="T10" fmla="*/ 0 w 988"/>
                  <a:gd name="T11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8" h="610">
                    <a:moveTo>
                      <a:pt x="0" y="0"/>
                    </a:moveTo>
                    <a:lnTo>
                      <a:pt x="0" y="437"/>
                    </a:lnTo>
                    <a:lnTo>
                      <a:pt x="267" y="609"/>
                    </a:lnTo>
                    <a:lnTo>
                      <a:pt x="987" y="163"/>
                    </a:lnTo>
                    <a:lnTo>
                      <a:pt x="98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6BF8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50"/>
              <p:cNvSpPr>
                <a:spLocks/>
              </p:cNvSpPr>
              <p:nvPr/>
            </p:nvSpPr>
            <p:spPr bwMode="auto">
              <a:xfrm>
                <a:off x="11553052" y="7924946"/>
                <a:ext cx="948020" cy="1125025"/>
              </a:xfrm>
              <a:custGeom>
                <a:avLst/>
                <a:gdLst>
                  <a:gd name="T0" fmla="*/ 1867 w 1979"/>
                  <a:gd name="T1" fmla="*/ 1003 h 2349"/>
                  <a:gd name="T2" fmla="*/ 1867 w 1979"/>
                  <a:gd name="T3" fmla="*/ 1003 h 2349"/>
                  <a:gd name="T4" fmla="*/ 1763 w 1979"/>
                  <a:gd name="T5" fmla="*/ 1010 h 2349"/>
                  <a:gd name="T6" fmla="*/ 991 w 1979"/>
                  <a:gd name="T7" fmla="*/ 0 h 2349"/>
                  <a:gd name="T8" fmla="*/ 214 w 1979"/>
                  <a:gd name="T9" fmla="*/ 1010 h 2349"/>
                  <a:gd name="T10" fmla="*/ 115 w 1979"/>
                  <a:gd name="T11" fmla="*/ 1003 h 2349"/>
                  <a:gd name="T12" fmla="*/ 282 w 1979"/>
                  <a:gd name="T13" fmla="*/ 1552 h 2349"/>
                  <a:gd name="T14" fmla="*/ 541 w 1979"/>
                  <a:gd name="T15" fmla="*/ 2089 h 2349"/>
                  <a:gd name="T16" fmla="*/ 991 w 1979"/>
                  <a:gd name="T17" fmla="*/ 2348 h 2349"/>
                  <a:gd name="T18" fmla="*/ 1449 w 1979"/>
                  <a:gd name="T19" fmla="*/ 2058 h 2349"/>
                  <a:gd name="T20" fmla="*/ 1700 w 1979"/>
                  <a:gd name="T21" fmla="*/ 1552 h 2349"/>
                  <a:gd name="T22" fmla="*/ 1867 w 1979"/>
                  <a:gd name="T23" fmla="*/ 1003 h 2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79" h="2349">
                    <a:moveTo>
                      <a:pt x="1867" y="1003"/>
                    </a:moveTo>
                    <a:lnTo>
                      <a:pt x="1867" y="1003"/>
                    </a:lnTo>
                    <a:cubicBezTo>
                      <a:pt x="1867" y="1003"/>
                      <a:pt x="1799" y="923"/>
                      <a:pt x="1763" y="1010"/>
                    </a:cubicBezTo>
                    <a:cubicBezTo>
                      <a:pt x="1763" y="1010"/>
                      <a:pt x="1978" y="0"/>
                      <a:pt x="991" y="0"/>
                    </a:cubicBezTo>
                    <a:cubicBezTo>
                      <a:pt x="0" y="0"/>
                      <a:pt x="214" y="1010"/>
                      <a:pt x="214" y="1010"/>
                    </a:cubicBezTo>
                    <a:cubicBezTo>
                      <a:pt x="183" y="923"/>
                      <a:pt x="115" y="1003"/>
                      <a:pt x="115" y="1003"/>
                    </a:cubicBezTo>
                    <a:cubicBezTo>
                      <a:pt x="60" y="1508"/>
                      <a:pt x="282" y="1552"/>
                      <a:pt x="282" y="1552"/>
                    </a:cubicBezTo>
                    <a:cubicBezTo>
                      <a:pt x="282" y="1552"/>
                      <a:pt x="282" y="1831"/>
                      <a:pt x="541" y="2089"/>
                    </a:cubicBezTo>
                    <a:cubicBezTo>
                      <a:pt x="800" y="2348"/>
                      <a:pt x="991" y="2348"/>
                      <a:pt x="991" y="2348"/>
                    </a:cubicBezTo>
                    <a:cubicBezTo>
                      <a:pt x="991" y="2348"/>
                      <a:pt x="1194" y="2316"/>
                      <a:pt x="1449" y="2058"/>
                    </a:cubicBezTo>
                    <a:cubicBezTo>
                      <a:pt x="1707" y="1799"/>
                      <a:pt x="1700" y="1552"/>
                      <a:pt x="1700" y="1552"/>
                    </a:cubicBezTo>
                    <a:cubicBezTo>
                      <a:pt x="1700" y="1552"/>
                      <a:pt x="1922" y="1508"/>
                      <a:pt x="1867" y="1003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51"/>
              <p:cNvSpPr>
                <a:spLocks/>
              </p:cNvSpPr>
              <p:nvPr/>
            </p:nvSpPr>
            <p:spPr bwMode="auto">
              <a:xfrm>
                <a:off x="11578446" y="7787490"/>
                <a:ext cx="886652" cy="699968"/>
              </a:xfrm>
              <a:custGeom>
                <a:avLst/>
                <a:gdLst>
                  <a:gd name="T0" fmla="*/ 180 w 1853"/>
                  <a:gd name="T1" fmla="*/ 1461 h 1462"/>
                  <a:gd name="T2" fmla="*/ 180 w 1853"/>
                  <a:gd name="T3" fmla="*/ 1461 h 1462"/>
                  <a:gd name="T4" fmla="*/ 247 w 1853"/>
                  <a:gd name="T5" fmla="*/ 1158 h 1462"/>
                  <a:gd name="T6" fmla="*/ 347 w 1853"/>
                  <a:gd name="T7" fmla="*/ 856 h 1462"/>
                  <a:gd name="T8" fmla="*/ 446 w 1853"/>
                  <a:gd name="T9" fmla="*/ 732 h 1462"/>
                  <a:gd name="T10" fmla="*/ 1000 w 1853"/>
                  <a:gd name="T11" fmla="*/ 887 h 1462"/>
                  <a:gd name="T12" fmla="*/ 1461 w 1853"/>
                  <a:gd name="T13" fmla="*/ 955 h 1462"/>
                  <a:gd name="T14" fmla="*/ 1358 w 1853"/>
                  <a:gd name="T15" fmla="*/ 832 h 1462"/>
                  <a:gd name="T16" fmla="*/ 1561 w 1853"/>
                  <a:gd name="T17" fmla="*/ 832 h 1462"/>
                  <a:gd name="T18" fmla="*/ 1628 w 1853"/>
                  <a:gd name="T19" fmla="*/ 1071 h 1462"/>
                  <a:gd name="T20" fmla="*/ 1708 w 1853"/>
                  <a:gd name="T21" fmla="*/ 1461 h 1462"/>
                  <a:gd name="T22" fmla="*/ 1796 w 1853"/>
                  <a:gd name="T23" fmla="*/ 1373 h 1462"/>
                  <a:gd name="T24" fmla="*/ 1852 w 1853"/>
                  <a:gd name="T25" fmla="*/ 1182 h 1462"/>
                  <a:gd name="T26" fmla="*/ 1852 w 1853"/>
                  <a:gd name="T27" fmla="*/ 565 h 1462"/>
                  <a:gd name="T28" fmla="*/ 944 w 1853"/>
                  <a:gd name="T29" fmla="*/ 0 h 1462"/>
                  <a:gd name="T30" fmla="*/ 44 w 1853"/>
                  <a:gd name="T31" fmla="*/ 621 h 1462"/>
                  <a:gd name="T32" fmla="*/ 44 w 1853"/>
                  <a:gd name="T33" fmla="*/ 1202 h 1462"/>
                  <a:gd name="T34" fmla="*/ 180 w 1853"/>
                  <a:gd name="T35" fmla="*/ 1461 h 1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53" h="1462">
                    <a:moveTo>
                      <a:pt x="180" y="1461"/>
                    </a:moveTo>
                    <a:lnTo>
                      <a:pt x="180" y="1461"/>
                    </a:lnTo>
                    <a:cubicBezTo>
                      <a:pt x="247" y="1158"/>
                      <a:pt x="247" y="1158"/>
                      <a:pt x="247" y="1158"/>
                    </a:cubicBezTo>
                    <a:cubicBezTo>
                      <a:pt x="247" y="1158"/>
                      <a:pt x="315" y="912"/>
                      <a:pt x="347" y="856"/>
                    </a:cubicBezTo>
                    <a:cubicBezTo>
                      <a:pt x="383" y="800"/>
                      <a:pt x="446" y="732"/>
                      <a:pt x="446" y="732"/>
                    </a:cubicBezTo>
                    <a:cubicBezTo>
                      <a:pt x="446" y="732"/>
                      <a:pt x="629" y="812"/>
                      <a:pt x="1000" y="887"/>
                    </a:cubicBezTo>
                    <a:cubicBezTo>
                      <a:pt x="1370" y="967"/>
                      <a:pt x="1461" y="955"/>
                      <a:pt x="1461" y="955"/>
                    </a:cubicBezTo>
                    <a:cubicBezTo>
                      <a:pt x="1358" y="832"/>
                      <a:pt x="1358" y="832"/>
                      <a:pt x="1358" y="832"/>
                    </a:cubicBezTo>
                    <a:cubicBezTo>
                      <a:pt x="1561" y="832"/>
                      <a:pt x="1561" y="832"/>
                      <a:pt x="1561" y="832"/>
                    </a:cubicBezTo>
                    <a:cubicBezTo>
                      <a:pt x="1561" y="832"/>
                      <a:pt x="1573" y="1011"/>
                      <a:pt x="1628" y="1071"/>
                    </a:cubicBezTo>
                    <a:cubicBezTo>
                      <a:pt x="1684" y="1126"/>
                      <a:pt x="1708" y="1461"/>
                      <a:pt x="1708" y="1461"/>
                    </a:cubicBezTo>
                    <a:cubicBezTo>
                      <a:pt x="1796" y="1373"/>
                      <a:pt x="1796" y="1373"/>
                      <a:pt x="1796" y="1373"/>
                    </a:cubicBezTo>
                    <a:cubicBezTo>
                      <a:pt x="1852" y="1182"/>
                      <a:pt x="1852" y="1182"/>
                      <a:pt x="1852" y="1182"/>
                    </a:cubicBezTo>
                    <a:cubicBezTo>
                      <a:pt x="1852" y="565"/>
                      <a:pt x="1852" y="565"/>
                      <a:pt x="1852" y="565"/>
                    </a:cubicBezTo>
                    <a:cubicBezTo>
                      <a:pt x="1852" y="565"/>
                      <a:pt x="1616" y="0"/>
                      <a:pt x="944" y="0"/>
                    </a:cubicBezTo>
                    <a:cubicBezTo>
                      <a:pt x="271" y="0"/>
                      <a:pt x="44" y="621"/>
                      <a:pt x="44" y="621"/>
                    </a:cubicBezTo>
                    <a:cubicBezTo>
                      <a:pt x="44" y="621"/>
                      <a:pt x="0" y="1146"/>
                      <a:pt x="44" y="1202"/>
                    </a:cubicBezTo>
                    <a:cubicBezTo>
                      <a:pt x="88" y="1258"/>
                      <a:pt x="180" y="1461"/>
                      <a:pt x="180" y="1461"/>
                    </a:cubicBezTo>
                  </a:path>
                </a:pathLst>
              </a:custGeom>
              <a:solidFill>
                <a:srgbClr val="4A484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52"/>
              <p:cNvSpPr>
                <a:spLocks/>
              </p:cNvSpPr>
              <p:nvPr/>
            </p:nvSpPr>
            <p:spPr bwMode="auto">
              <a:xfrm>
                <a:off x="9735309" y="9866248"/>
                <a:ext cx="785079" cy="401795"/>
              </a:xfrm>
              <a:custGeom>
                <a:avLst/>
                <a:gdLst>
                  <a:gd name="T0" fmla="*/ 637 w 1641"/>
                  <a:gd name="T1" fmla="*/ 8 h 841"/>
                  <a:gd name="T2" fmla="*/ 637 w 1641"/>
                  <a:gd name="T3" fmla="*/ 8 h 841"/>
                  <a:gd name="T4" fmla="*/ 1039 w 1641"/>
                  <a:gd name="T5" fmla="*/ 123 h 841"/>
                  <a:gd name="T6" fmla="*/ 1394 w 1641"/>
                  <a:gd name="T7" fmla="*/ 267 h 841"/>
                  <a:gd name="T8" fmla="*/ 1493 w 1641"/>
                  <a:gd name="T9" fmla="*/ 394 h 841"/>
                  <a:gd name="T10" fmla="*/ 1640 w 1641"/>
                  <a:gd name="T11" fmla="*/ 513 h 841"/>
                  <a:gd name="T12" fmla="*/ 1298 w 1641"/>
                  <a:gd name="T13" fmla="*/ 840 h 841"/>
                  <a:gd name="T14" fmla="*/ 1139 w 1641"/>
                  <a:gd name="T15" fmla="*/ 752 h 841"/>
                  <a:gd name="T16" fmla="*/ 482 w 1641"/>
                  <a:gd name="T17" fmla="*/ 597 h 841"/>
                  <a:gd name="T18" fmla="*/ 4 w 1641"/>
                  <a:gd name="T19" fmla="*/ 59 h 841"/>
                  <a:gd name="T20" fmla="*/ 20 w 1641"/>
                  <a:gd name="T21" fmla="*/ 8 h 841"/>
                  <a:gd name="T22" fmla="*/ 195 w 1641"/>
                  <a:gd name="T23" fmla="*/ 95 h 841"/>
                  <a:gd name="T24" fmla="*/ 462 w 1641"/>
                  <a:gd name="T25" fmla="*/ 362 h 841"/>
                  <a:gd name="T26" fmla="*/ 203 w 1641"/>
                  <a:gd name="T27" fmla="*/ 59 h 841"/>
                  <a:gd name="T28" fmla="*/ 203 w 1641"/>
                  <a:gd name="T29" fmla="*/ 8 h 841"/>
                  <a:gd name="T30" fmla="*/ 382 w 1641"/>
                  <a:gd name="T31" fmla="*/ 87 h 841"/>
                  <a:gd name="T32" fmla="*/ 848 w 1641"/>
                  <a:gd name="T33" fmla="*/ 390 h 841"/>
                  <a:gd name="T34" fmla="*/ 940 w 1641"/>
                  <a:gd name="T35" fmla="*/ 263 h 841"/>
                  <a:gd name="T36" fmla="*/ 741 w 1641"/>
                  <a:gd name="T37" fmla="*/ 211 h 841"/>
                  <a:gd name="T38" fmla="*/ 637 w 1641"/>
                  <a:gd name="T39" fmla="*/ 8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41" h="841">
                    <a:moveTo>
                      <a:pt x="637" y="8"/>
                    </a:moveTo>
                    <a:lnTo>
                      <a:pt x="637" y="8"/>
                    </a:lnTo>
                    <a:cubicBezTo>
                      <a:pt x="637" y="8"/>
                      <a:pt x="959" y="111"/>
                      <a:pt x="1039" y="123"/>
                    </a:cubicBezTo>
                    <a:cubicBezTo>
                      <a:pt x="1118" y="135"/>
                      <a:pt x="1298" y="159"/>
                      <a:pt x="1394" y="267"/>
                    </a:cubicBezTo>
                    <a:cubicBezTo>
                      <a:pt x="1489" y="374"/>
                      <a:pt x="1457" y="366"/>
                      <a:pt x="1493" y="394"/>
                    </a:cubicBezTo>
                    <a:cubicBezTo>
                      <a:pt x="1525" y="422"/>
                      <a:pt x="1640" y="513"/>
                      <a:pt x="1640" y="513"/>
                    </a:cubicBezTo>
                    <a:cubicBezTo>
                      <a:pt x="1298" y="840"/>
                      <a:pt x="1298" y="840"/>
                      <a:pt x="1298" y="840"/>
                    </a:cubicBezTo>
                    <a:cubicBezTo>
                      <a:pt x="1298" y="840"/>
                      <a:pt x="1179" y="764"/>
                      <a:pt x="1139" y="752"/>
                    </a:cubicBezTo>
                    <a:cubicBezTo>
                      <a:pt x="1103" y="740"/>
                      <a:pt x="526" y="625"/>
                      <a:pt x="482" y="597"/>
                    </a:cubicBezTo>
                    <a:cubicBezTo>
                      <a:pt x="434" y="569"/>
                      <a:pt x="8" y="75"/>
                      <a:pt x="4" y="59"/>
                    </a:cubicBezTo>
                    <a:cubicBezTo>
                      <a:pt x="0" y="43"/>
                      <a:pt x="0" y="16"/>
                      <a:pt x="20" y="8"/>
                    </a:cubicBezTo>
                    <a:cubicBezTo>
                      <a:pt x="40" y="3"/>
                      <a:pt x="115" y="0"/>
                      <a:pt x="195" y="95"/>
                    </a:cubicBezTo>
                    <a:cubicBezTo>
                      <a:pt x="275" y="187"/>
                      <a:pt x="462" y="362"/>
                      <a:pt x="462" y="362"/>
                    </a:cubicBezTo>
                    <a:cubicBezTo>
                      <a:pt x="203" y="59"/>
                      <a:pt x="203" y="59"/>
                      <a:pt x="203" y="59"/>
                    </a:cubicBezTo>
                    <a:cubicBezTo>
                      <a:pt x="203" y="59"/>
                      <a:pt x="195" y="8"/>
                      <a:pt x="203" y="8"/>
                    </a:cubicBezTo>
                    <a:cubicBezTo>
                      <a:pt x="215" y="8"/>
                      <a:pt x="295" y="0"/>
                      <a:pt x="382" y="87"/>
                    </a:cubicBezTo>
                    <a:cubicBezTo>
                      <a:pt x="474" y="179"/>
                      <a:pt x="657" y="406"/>
                      <a:pt x="848" y="390"/>
                    </a:cubicBezTo>
                    <a:cubicBezTo>
                      <a:pt x="1043" y="370"/>
                      <a:pt x="940" y="263"/>
                      <a:pt x="940" y="263"/>
                    </a:cubicBezTo>
                    <a:cubicBezTo>
                      <a:pt x="940" y="263"/>
                      <a:pt x="780" y="211"/>
                      <a:pt x="741" y="211"/>
                    </a:cubicBezTo>
                    <a:cubicBezTo>
                      <a:pt x="701" y="211"/>
                      <a:pt x="589" y="115"/>
                      <a:pt x="637" y="8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53"/>
              <p:cNvSpPr>
                <a:spLocks/>
              </p:cNvSpPr>
              <p:nvPr/>
            </p:nvSpPr>
            <p:spPr bwMode="auto">
              <a:xfrm>
                <a:off x="10001940" y="8525523"/>
                <a:ext cx="234889" cy="391221"/>
              </a:xfrm>
              <a:custGeom>
                <a:avLst/>
                <a:gdLst>
                  <a:gd name="T0" fmla="*/ 494 w 495"/>
                  <a:gd name="T1" fmla="*/ 584 h 820"/>
                  <a:gd name="T2" fmla="*/ 494 w 495"/>
                  <a:gd name="T3" fmla="*/ 584 h 820"/>
                  <a:gd name="T4" fmla="*/ 199 w 495"/>
                  <a:gd name="T5" fmla="*/ 477 h 820"/>
                  <a:gd name="T6" fmla="*/ 196 w 495"/>
                  <a:gd name="T7" fmla="*/ 445 h 820"/>
                  <a:gd name="T8" fmla="*/ 327 w 495"/>
                  <a:gd name="T9" fmla="*/ 203 h 820"/>
                  <a:gd name="T10" fmla="*/ 339 w 495"/>
                  <a:gd name="T11" fmla="*/ 119 h 820"/>
                  <a:gd name="T12" fmla="*/ 223 w 495"/>
                  <a:gd name="T13" fmla="*/ 154 h 820"/>
                  <a:gd name="T14" fmla="*/ 223 w 495"/>
                  <a:gd name="T15" fmla="*/ 154 h 820"/>
                  <a:gd name="T16" fmla="*/ 215 w 495"/>
                  <a:gd name="T17" fmla="*/ 166 h 820"/>
                  <a:gd name="T18" fmla="*/ 211 w 495"/>
                  <a:gd name="T19" fmla="*/ 175 h 820"/>
                  <a:gd name="T20" fmla="*/ 152 w 495"/>
                  <a:gd name="T21" fmla="*/ 258 h 820"/>
                  <a:gd name="T22" fmla="*/ 164 w 495"/>
                  <a:gd name="T23" fmla="*/ 75 h 820"/>
                  <a:gd name="T24" fmla="*/ 84 w 495"/>
                  <a:gd name="T25" fmla="*/ 51 h 820"/>
                  <a:gd name="T26" fmla="*/ 0 w 495"/>
                  <a:gd name="T27" fmla="*/ 378 h 820"/>
                  <a:gd name="T28" fmla="*/ 303 w 495"/>
                  <a:gd name="T29" fmla="*/ 776 h 820"/>
                  <a:gd name="T30" fmla="*/ 494 w 495"/>
                  <a:gd name="T31" fmla="*/ 584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5" h="820">
                    <a:moveTo>
                      <a:pt x="494" y="584"/>
                    </a:moveTo>
                    <a:lnTo>
                      <a:pt x="494" y="584"/>
                    </a:lnTo>
                    <a:cubicBezTo>
                      <a:pt x="494" y="584"/>
                      <a:pt x="220" y="540"/>
                      <a:pt x="199" y="477"/>
                    </a:cubicBezTo>
                    <a:cubicBezTo>
                      <a:pt x="196" y="469"/>
                      <a:pt x="196" y="457"/>
                      <a:pt x="196" y="445"/>
                    </a:cubicBezTo>
                    <a:cubicBezTo>
                      <a:pt x="196" y="445"/>
                      <a:pt x="311" y="226"/>
                      <a:pt x="327" y="203"/>
                    </a:cubicBezTo>
                    <a:cubicBezTo>
                      <a:pt x="346" y="170"/>
                      <a:pt x="363" y="135"/>
                      <a:pt x="339" y="119"/>
                    </a:cubicBezTo>
                    <a:cubicBezTo>
                      <a:pt x="339" y="119"/>
                      <a:pt x="287" y="59"/>
                      <a:pt x="223" y="154"/>
                    </a:cubicBezTo>
                    <a:lnTo>
                      <a:pt x="223" y="154"/>
                    </a:lnTo>
                    <a:cubicBezTo>
                      <a:pt x="220" y="159"/>
                      <a:pt x="220" y="163"/>
                      <a:pt x="215" y="166"/>
                    </a:cubicBezTo>
                    <a:cubicBezTo>
                      <a:pt x="215" y="170"/>
                      <a:pt x="211" y="170"/>
                      <a:pt x="211" y="175"/>
                    </a:cubicBezTo>
                    <a:cubicBezTo>
                      <a:pt x="187" y="210"/>
                      <a:pt x="168" y="238"/>
                      <a:pt x="152" y="258"/>
                    </a:cubicBezTo>
                    <a:cubicBezTo>
                      <a:pt x="159" y="238"/>
                      <a:pt x="192" y="99"/>
                      <a:pt x="164" y="75"/>
                    </a:cubicBezTo>
                    <a:cubicBezTo>
                      <a:pt x="164" y="75"/>
                      <a:pt x="112" y="0"/>
                      <a:pt x="84" y="51"/>
                    </a:cubicBezTo>
                    <a:cubicBezTo>
                      <a:pt x="56" y="107"/>
                      <a:pt x="0" y="378"/>
                      <a:pt x="0" y="378"/>
                    </a:cubicBezTo>
                    <a:cubicBezTo>
                      <a:pt x="0" y="378"/>
                      <a:pt x="132" y="819"/>
                      <a:pt x="303" y="776"/>
                    </a:cubicBezTo>
                    <a:cubicBezTo>
                      <a:pt x="474" y="736"/>
                      <a:pt x="494" y="584"/>
                      <a:pt x="494" y="584"/>
                    </a:cubicBezTo>
                  </a:path>
                </a:pathLst>
              </a:custGeom>
              <a:solidFill>
                <a:srgbClr val="F6BF8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54"/>
              <p:cNvSpPr>
                <a:spLocks/>
              </p:cNvSpPr>
              <p:nvPr/>
            </p:nvSpPr>
            <p:spPr bwMode="auto">
              <a:xfrm>
                <a:off x="9881321" y="8495917"/>
                <a:ext cx="495171" cy="723230"/>
              </a:xfrm>
              <a:custGeom>
                <a:avLst/>
                <a:gdLst>
                  <a:gd name="T0" fmla="*/ 67 w 1036"/>
                  <a:gd name="T1" fmla="*/ 307 h 1514"/>
                  <a:gd name="T2" fmla="*/ 67 w 1036"/>
                  <a:gd name="T3" fmla="*/ 307 h 1514"/>
                  <a:gd name="T4" fmla="*/ 0 w 1036"/>
                  <a:gd name="T5" fmla="*/ 64 h 1514"/>
                  <a:gd name="T6" fmla="*/ 123 w 1036"/>
                  <a:gd name="T7" fmla="*/ 96 h 1514"/>
                  <a:gd name="T8" fmla="*/ 414 w 1036"/>
                  <a:gd name="T9" fmla="*/ 650 h 1514"/>
                  <a:gd name="T10" fmla="*/ 724 w 1036"/>
                  <a:gd name="T11" fmla="*/ 586 h 1514"/>
                  <a:gd name="T12" fmla="*/ 991 w 1036"/>
                  <a:gd name="T13" fmla="*/ 283 h 1514"/>
                  <a:gd name="T14" fmla="*/ 995 w 1036"/>
                  <a:gd name="T15" fmla="*/ 399 h 1514"/>
                  <a:gd name="T16" fmla="*/ 856 w 1036"/>
                  <a:gd name="T17" fmla="*/ 960 h 1514"/>
                  <a:gd name="T18" fmla="*/ 939 w 1036"/>
                  <a:gd name="T19" fmla="*/ 1055 h 1514"/>
                  <a:gd name="T20" fmla="*/ 820 w 1036"/>
                  <a:gd name="T21" fmla="*/ 1513 h 1514"/>
                  <a:gd name="T22" fmla="*/ 390 w 1036"/>
                  <a:gd name="T23" fmla="*/ 1282 h 1514"/>
                  <a:gd name="T24" fmla="*/ 67 w 1036"/>
                  <a:gd name="T25" fmla="*/ 307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6" h="1514">
                    <a:moveTo>
                      <a:pt x="67" y="307"/>
                    </a:moveTo>
                    <a:lnTo>
                      <a:pt x="67" y="307"/>
                    </a:ln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72" y="0"/>
                      <a:pt x="123" y="96"/>
                    </a:cubicBezTo>
                    <a:cubicBezTo>
                      <a:pt x="171" y="187"/>
                      <a:pt x="358" y="622"/>
                      <a:pt x="414" y="650"/>
                    </a:cubicBezTo>
                    <a:cubicBezTo>
                      <a:pt x="470" y="673"/>
                      <a:pt x="664" y="693"/>
                      <a:pt x="724" y="586"/>
                    </a:cubicBezTo>
                    <a:cubicBezTo>
                      <a:pt x="780" y="475"/>
                      <a:pt x="844" y="231"/>
                      <a:pt x="991" y="283"/>
                    </a:cubicBezTo>
                    <a:cubicBezTo>
                      <a:pt x="991" y="283"/>
                      <a:pt x="1035" y="311"/>
                      <a:pt x="995" y="399"/>
                    </a:cubicBezTo>
                    <a:cubicBezTo>
                      <a:pt x="951" y="486"/>
                      <a:pt x="820" y="892"/>
                      <a:pt x="856" y="960"/>
                    </a:cubicBezTo>
                    <a:cubicBezTo>
                      <a:pt x="891" y="1024"/>
                      <a:pt x="939" y="1055"/>
                      <a:pt x="939" y="1055"/>
                    </a:cubicBezTo>
                    <a:cubicBezTo>
                      <a:pt x="820" y="1513"/>
                      <a:pt x="820" y="1513"/>
                      <a:pt x="820" y="1513"/>
                    </a:cubicBezTo>
                    <a:cubicBezTo>
                      <a:pt x="820" y="1513"/>
                      <a:pt x="473" y="1457"/>
                      <a:pt x="390" y="1282"/>
                    </a:cubicBezTo>
                    <a:cubicBezTo>
                      <a:pt x="306" y="1103"/>
                      <a:pt x="67" y="307"/>
                      <a:pt x="67" y="307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55"/>
              <p:cNvSpPr>
                <a:spLocks/>
              </p:cNvSpPr>
              <p:nvPr/>
            </p:nvSpPr>
            <p:spPr bwMode="auto">
              <a:xfrm>
                <a:off x="13817296" y="8525523"/>
                <a:ext cx="234889" cy="391221"/>
              </a:xfrm>
              <a:custGeom>
                <a:avLst/>
                <a:gdLst>
                  <a:gd name="T0" fmla="*/ 0 w 494"/>
                  <a:gd name="T1" fmla="*/ 584 h 820"/>
                  <a:gd name="T2" fmla="*/ 0 w 494"/>
                  <a:gd name="T3" fmla="*/ 584 h 820"/>
                  <a:gd name="T4" fmla="*/ 299 w 494"/>
                  <a:gd name="T5" fmla="*/ 477 h 820"/>
                  <a:gd name="T6" fmla="*/ 299 w 494"/>
                  <a:gd name="T7" fmla="*/ 445 h 820"/>
                  <a:gd name="T8" fmla="*/ 171 w 494"/>
                  <a:gd name="T9" fmla="*/ 203 h 820"/>
                  <a:gd name="T10" fmla="*/ 159 w 494"/>
                  <a:gd name="T11" fmla="*/ 119 h 820"/>
                  <a:gd name="T12" fmla="*/ 271 w 494"/>
                  <a:gd name="T13" fmla="*/ 154 h 820"/>
                  <a:gd name="T14" fmla="*/ 271 w 494"/>
                  <a:gd name="T15" fmla="*/ 154 h 820"/>
                  <a:gd name="T16" fmla="*/ 278 w 494"/>
                  <a:gd name="T17" fmla="*/ 166 h 820"/>
                  <a:gd name="T18" fmla="*/ 287 w 494"/>
                  <a:gd name="T19" fmla="*/ 175 h 820"/>
                  <a:gd name="T20" fmla="*/ 342 w 494"/>
                  <a:gd name="T21" fmla="*/ 258 h 820"/>
                  <a:gd name="T22" fmla="*/ 330 w 494"/>
                  <a:gd name="T23" fmla="*/ 75 h 820"/>
                  <a:gd name="T24" fmla="*/ 414 w 494"/>
                  <a:gd name="T25" fmla="*/ 51 h 820"/>
                  <a:gd name="T26" fmla="*/ 493 w 494"/>
                  <a:gd name="T27" fmla="*/ 378 h 820"/>
                  <a:gd name="T28" fmla="*/ 195 w 494"/>
                  <a:gd name="T29" fmla="*/ 776 h 820"/>
                  <a:gd name="T30" fmla="*/ 0 w 494"/>
                  <a:gd name="T31" fmla="*/ 584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4" h="820">
                    <a:moveTo>
                      <a:pt x="0" y="584"/>
                    </a:moveTo>
                    <a:lnTo>
                      <a:pt x="0" y="584"/>
                    </a:lnTo>
                    <a:cubicBezTo>
                      <a:pt x="0" y="584"/>
                      <a:pt x="274" y="540"/>
                      <a:pt x="299" y="477"/>
                    </a:cubicBezTo>
                    <a:cubicBezTo>
                      <a:pt x="299" y="469"/>
                      <a:pt x="302" y="457"/>
                      <a:pt x="299" y="445"/>
                    </a:cubicBezTo>
                    <a:cubicBezTo>
                      <a:pt x="299" y="445"/>
                      <a:pt x="183" y="226"/>
                      <a:pt x="171" y="203"/>
                    </a:cubicBezTo>
                    <a:cubicBezTo>
                      <a:pt x="147" y="170"/>
                      <a:pt x="131" y="135"/>
                      <a:pt x="159" y="119"/>
                    </a:cubicBezTo>
                    <a:cubicBezTo>
                      <a:pt x="159" y="119"/>
                      <a:pt x="207" y="59"/>
                      <a:pt x="271" y="154"/>
                    </a:cubicBezTo>
                    <a:lnTo>
                      <a:pt x="271" y="154"/>
                    </a:lnTo>
                    <a:cubicBezTo>
                      <a:pt x="274" y="159"/>
                      <a:pt x="278" y="163"/>
                      <a:pt x="278" y="166"/>
                    </a:cubicBezTo>
                    <a:cubicBezTo>
                      <a:pt x="283" y="170"/>
                      <a:pt x="283" y="170"/>
                      <a:pt x="287" y="175"/>
                    </a:cubicBezTo>
                    <a:cubicBezTo>
                      <a:pt x="306" y="210"/>
                      <a:pt x="326" y="238"/>
                      <a:pt x="342" y="258"/>
                    </a:cubicBezTo>
                    <a:cubicBezTo>
                      <a:pt x="339" y="238"/>
                      <a:pt x="306" y="99"/>
                      <a:pt x="330" y="75"/>
                    </a:cubicBezTo>
                    <a:cubicBezTo>
                      <a:pt x="330" y="75"/>
                      <a:pt x="386" y="0"/>
                      <a:pt x="414" y="51"/>
                    </a:cubicBezTo>
                    <a:cubicBezTo>
                      <a:pt x="438" y="107"/>
                      <a:pt x="493" y="378"/>
                      <a:pt x="493" y="378"/>
                    </a:cubicBezTo>
                    <a:cubicBezTo>
                      <a:pt x="493" y="378"/>
                      <a:pt x="366" y="819"/>
                      <a:pt x="195" y="776"/>
                    </a:cubicBezTo>
                    <a:cubicBezTo>
                      <a:pt x="20" y="736"/>
                      <a:pt x="0" y="584"/>
                      <a:pt x="0" y="584"/>
                    </a:cubicBezTo>
                  </a:path>
                </a:pathLst>
              </a:custGeom>
              <a:solidFill>
                <a:srgbClr val="F6BF8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Freeform: Shape 56"/>
              <p:cNvSpPr>
                <a:spLocks/>
              </p:cNvSpPr>
              <p:nvPr/>
            </p:nvSpPr>
            <p:spPr bwMode="auto">
              <a:xfrm>
                <a:off x="13679748" y="8495917"/>
                <a:ext cx="495171" cy="723230"/>
              </a:xfrm>
              <a:custGeom>
                <a:avLst/>
                <a:gdLst>
                  <a:gd name="T0" fmla="*/ 963 w 1036"/>
                  <a:gd name="T1" fmla="*/ 307 h 1514"/>
                  <a:gd name="T2" fmla="*/ 963 w 1036"/>
                  <a:gd name="T3" fmla="*/ 307 h 1514"/>
                  <a:gd name="T4" fmla="*/ 1035 w 1036"/>
                  <a:gd name="T5" fmla="*/ 64 h 1514"/>
                  <a:gd name="T6" fmla="*/ 912 w 1036"/>
                  <a:gd name="T7" fmla="*/ 96 h 1514"/>
                  <a:gd name="T8" fmla="*/ 617 w 1036"/>
                  <a:gd name="T9" fmla="*/ 650 h 1514"/>
                  <a:gd name="T10" fmla="*/ 311 w 1036"/>
                  <a:gd name="T11" fmla="*/ 586 h 1514"/>
                  <a:gd name="T12" fmla="*/ 40 w 1036"/>
                  <a:gd name="T13" fmla="*/ 283 h 1514"/>
                  <a:gd name="T14" fmla="*/ 40 w 1036"/>
                  <a:gd name="T15" fmla="*/ 399 h 1514"/>
                  <a:gd name="T16" fmla="*/ 179 w 1036"/>
                  <a:gd name="T17" fmla="*/ 960 h 1514"/>
                  <a:gd name="T18" fmla="*/ 95 w 1036"/>
                  <a:gd name="T19" fmla="*/ 1055 h 1514"/>
                  <a:gd name="T20" fmla="*/ 212 w 1036"/>
                  <a:gd name="T21" fmla="*/ 1513 h 1514"/>
                  <a:gd name="T22" fmla="*/ 641 w 1036"/>
                  <a:gd name="T23" fmla="*/ 1282 h 1514"/>
                  <a:gd name="T24" fmla="*/ 963 w 1036"/>
                  <a:gd name="T25" fmla="*/ 307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6" h="1514">
                    <a:moveTo>
                      <a:pt x="963" y="307"/>
                    </a:moveTo>
                    <a:lnTo>
                      <a:pt x="963" y="307"/>
                    </a:lnTo>
                    <a:cubicBezTo>
                      <a:pt x="1035" y="64"/>
                      <a:pt x="1035" y="64"/>
                      <a:pt x="1035" y="64"/>
                    </a:cubicBezTo>
                    <a:cubicBezTo>
                      <a:pt x="1035" y="64"/>
                      <a:pt x="963" y="0"/>
                      <a:pt x="912" y="96"/>
                    </a:cubicBezTo>
                    <a:cubicBezTo>
                      <a:pt x="860" y="187"/>
                      <a:pt x="673" y="622"/>
                      <a:pt x="617" y="650"/>
                    </a:cubicBezTo>
                    <a:cubicBezTo>
                      <a:pt x="561" y="673"/>
                      <a:pt x="371" y="693"/>
                      <a:pt x="311" y="586"/>
                    </a:cubicBezTo>
                    <a:cubicBezTo>
                      <a:pt x="251" y="475"/>
                      <a:pt x="191" y="231"/>
                      <a:pt x="40" y="283"/>
                    </a:cubicBezTo>
                    <a:cubicBezTo>
                      <a:pt x="40" y="283"/>
                      <a:pt x="0" y="311"/>
                      <a:pt x="40" y="399"/>
                    </a:cubicBezTo>
                    <a:cubicBezTo>
                      <a:pt x="80" y="486"/>
                      <a:pt x="215" y="892"/>
                      <a:pt x="179" y="960"/>
                    </a:cubicBezTo>
                    <a:cubicBezTo>
                      <a:pt x="144" y="1024"/>
                      <a:pt x="95" y="1055"/>
                      <a:pt x="95" y="1055"/>
                    </a:cubicBezTo>
                    <a:cubicBezTo>
                      <a:pt x="212" y="1513"/>
                      <a:pt x="212" y="1513"/>
                      <a:pt x="212" y="1513"/>
                    </a:cubicBezTo>
                    <a:cubicBezTo>
                      <a:pt x="212" y="1513"/>
                      <a:pt x="558" y="1457"/>
                      <a:pt x="641" y="1282"/>
                    </a:cubicBezTo>
                    <a:cubicBezTo>
                      <a:pt x="729" y="1103"/>
                      <a:pt x="963" y="307"/>
                      <a:pt x="963" y="307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Freeform: Shape 57"/>
              <p:cNvSpPr>
                <a:spLocks/>
              </p:cNvSpPr>
              <p:nvPr/>
            </p:nvSpPr>
            <p:spPr bwMode="auto">
              <a:xfrm>
                <a:off x="13675516" y="8999218"/>
                <a:ext cx="281443" cy="198783"/>
              </a:xfrm>
              <a:custGeom>
                <a:avLst/>
                <a:gdLst>
                  <a:gd name="T0" fmla="*/ 0 w 591"/>
                  <a:gd name="T1" fmla="*/ 91 h 419"/>
                  <a:gd name="T2" fmla="*/ 103 w 591"/>
                  <a:gd name="T3" fmla="*/ 0 h 419"/>
                  <a:gd name="T4" fmla="*/ 590 w 591"/>
                  <a:gd name="T5" fmla="*/ 310 h 419"/>
                  <a:gd name="T6" fmla="*/ 462 w 591"/>
                  <a:gd name="T7" fmla="*/ 418 h 419"/>
                  <a:gd name="T8" fmla="*/ 0 w 591"/>
                  <a:gd name="T9" fmla="*/ 91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1" h="419">
                    <a:moveTo>
                      <a:pt x="0" y="91"/>
                    </a:moveTo>
                    <a:lnTo>
                      <a:pt x="103" y="0"/>
                    </a:lnTo>
                    <a:lnTo>
                      <a:pt x="590" y="310"/>
                    </a:lnTo>
                    <a:lnTo>
                      <a:pt x="462" y="418"/>
                    </a:lnTo>
                    <a:lnTo>
                      <a:pt x="0" y="91"/>
                    </a:lnTo>
                  </a:path>
                </a:pathLst>
              </a:custGeom>
              <a:solidFill>
                <a:srgbClr val="FCF6F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Freeform: Shape 58"/>
              <p:cNvSpPr>
                <a:spLocks/>
              </p:cNvSpPr>
              <p:nvPr/>
            </p:nvSpPr>
            <p:spPr bwMode="auto">
              <a:xfrm>
                <a:off x="10099281" y="8999218"/>
                <a:ext cx="279327" cy="198783"/>
              </a:xfrm>
              <a:custGeom>
                <a:avLst/>
                <a:gdLst>
                  <a:gd name="T0" fmla="*/ 585 w 586"/>
                  <a:gd name="T1" fmla="*/ 91 h 419"/>
                  <a:gd name="T2" fmla="*/ 482 w 586"/>
                  <a:gd name="T3" fmla="*/ 0 h 419"/>
                  <a:gd name="T4" fmla="*/ 0 w 586"/>
                  <a:gd name="T5" fmla="*/ 310 h 419"/>
                  <a:gd name="T6" fmla="*/ 128 w 586"/>
                  <a:gd name="T7" fmla="*/ 418 h 419"/>
                  <a:gd name="T8" fmla="*/ 585 w 586"/>
                  <a:gd name="T9" fmla="*/ 91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6" h="419">
                    <a:moveTo>
                      <a:pt x="585" y="91"/>
                    </a:moveTo>
                    <a:lnTo>
                      <a:pt x="482" y="0"/>
                    </a:lnTo>
                    <a:lnTo>
                      <a:pt x="0" y="310"/>
                    </a:lnTo>
                    <a:lnTo>
                      <a:pt x="128" y="418"/>
                    </a:lnTo>
                    <a:lnTo>
                      <a:pt x="585" y="91"/>
                    </a:lnTo>
                  </a:path>
                </a:pathLst>
              </a:custGeom>
              <a:solidFill>
                <a:srgbClr val="FCF6F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Freeform: Shape 59"/>
              <p:cNvSpPr>
                <a:spLocks/>
              </p:cNvSpPr>
              <p:nvPr/>
            </p:nvSpPr>
            <p:spPr bwMode="auto">
              <a:xfrm>
                <a:off x="10107746" y="9016136"/>
                <a:ext cx="1695008" cy="752836"/>
              </a:xfrm>
              <a:custGeom>
                <a:avLst/>
                <a:gdLst>
                  <a:gd name="T0" fmla="*/ 3534 w 3535"/>
                  <a:gd name="T1" fmla="*/ 1366 h 1574"/>
                  <a:gd name="T2" fmla="*/ 3534 w 3535"/>
                  <a:gd name="T3" fmla="*/ 1366 h 1574"/>
                  <a:gd name="T4" fmla="*/ 2802 w 3535"/>
                  <a:gd name="T5" fmla="*/ 462 h 1574"/>
                  <a:gd name="T6" fmla="*/ 1480 w 3535"/>
                  <a:gd name="T7" fmla="*/ 721 h 1574"/>
                  <a:gd name="T8" fmla="*/ 561 w 3535"/>
                  <a:gd name="T9" fmla="*/ 0 h 1574"/>
                  <a:gd name="T10" fmla="*/ 0 w 3535"/>
                  <a:gd name="T11" fmla="*/ 358 h 1574"/>
                  <a:gd name="T12" fmla="*/ 1504 w 3535"/>
                  <a:gd name="T13" fmla="*/ 1565 h 1574"/>
                  <a:gd name="T14" fmla="*/ 1516 w 3535"/>
                  <a:gd name="T15" fmla="*/ 1565 h 1574"/>
                  <a:gd name="T16" fmla="*/ 3534 w 3535"/>
                  <a:gd name="T17" fmla="*/ 1366 h 1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5" h="1574">
                    <a:moveTo>
                      <a:pt x="3534" y="1366"/>
                    </a:moveTo>
                    <a:lnTo>
                      <a:pt x="3534" y="1366"/>
                    </a:lnTo>
                    <a:cubicBezTo>
                      <a:pt x="2802" y="462"/>
                      <a:pt x="2802" y="462"/>
                      <a:pt x="2802" y="462"/>
                    </a:cubicBezTo>
                    <a:cubicBezTo>
                      <a:pt x="1480" y="721"/>
                      <a:pt x="1480" y="721"/>
                      <a:pt x="1480" y="721"/>
                    </a:cubicBezTo>
                    <a:cubicBezTo>
                      <a:pt x="561" y="0"/>
                      <a:pt x="561" y="0"/>
                      <a:pt x="561" y="0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0" y="358"/>
                      <a:pt x="1277" y="1573"/>
                      <a:pt x="1504" y="1565"/>
                    </a:cubicBezTo>
                    <a:cubicBezTo>
                      <a:pt x="1508" y="1565"/>
                      <a:pt x="1512" y="1565"/>
                      <a:pt x="1516" y="1565"/>
                    </a:cubicBezTo>
                    <a:lnTo>
                      <a:pt x="3534" y="1366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60"/>
              <p:cNvSpPr>
                <a:spLocks/>
              </p:cNvSpPr>
              <p:nvPr/>
            </p:nvSpPr>
            <p:spPr bwMode="auto">
              <a:xfrm>
                <a:off x="12253486" y="9016136"/>
                <a:ext cx="1697124" cy="752836"/>
              </a:xfrm>
              <a:custGeom>
                <a:avLst/>
                <a:gdLst>
                  <a:gd name="T0" fmla="*/ 0 w 3539"/>
                  <a:gd name="T1" fmla="*/ 1366 h 1574"/>
                  <a:gd name="T2" fmla="*/ 0 w 3539"/>
                  <a:gd name="T3" fmla="*/ 1366 h 1574"/>
                  <a:gd name="T4" fmla="*/ 736 w 3539"/>
                  <a:gd name="T5" fmla="*/ 462 h 1574"/>
                  <a:gd name="T6" fmla="*/ 2058 w 3539"/>
                  <a:gd name="T7" fmla="*/ 721 h 1574"/>
                  <a:gd name="T8" fmla="*/ 2977 w 3539"/>
                  <a:gd name="T9" fmla="*/ 0 h 1574"/>
                  <a:gd name="T10" fmla="*/ 3538 w 3539"/>
                  <a:gd name="T11" fmla="*/ 358 h 1574"/>
                  <a:gd name="T12" fmla="*/ 2030 w 3539"/>
                  <a:gd name="T13" fmla="*/ 1565 h 1574"/>
                  <a:gd name="T14" fmla="*/ 2018 w 3539"/>
                  <a:gd name="T15" fmla="*/ 1565 h 1574"/>
                  <a:gd name="T16" fmla="*/ 0 w 3539"/>
                  <a:gd name="T17" fmla="*/ 1366 h 1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9" h="1574">
                    <a:moveTo>
                      <a:pt x="0" y="1366"/>
                    </a:moveTo>
                    <a:lnTo>
                      <a:pt x="0" y="1366"/>
                    </a:lnTo>
                    <a:cubicBezTo>
                      <a:pt x="736" y="462"/>
                      <a:pt x="736" y="462"/>
                      <a:pt x="736" y="462"/>
                    </a:cubicBezTo>
                    <a:cubicBezTo>
                      <a:pt x="2058" y="721"/>
                      <a:pt x="2058" y="721"/>
                      <a:pt x="2058" y="721"/>
                    </a:cubicBezTo>
                    <a:cubicBezTo>
                      <a:pt x="2977" y="0"/>
                      <a:pt x="2977" y="0"/>
                      <a:pt x="2977" y="0"/>
                    </a:cubicBezTo>
                    <a:cubicBezTo>
                      <a:pt x="3538" y="358"/>
                      <a:pt x="3538" y="358"/>
                      <a:pt x="3538" y="358"/>
                    </a:cubicBezTo>
                    <a:cubicBezTo>
                      <a:pt x="3538" y="358"/>
                      <a:pt x="2261" y="1573"/>
                      <a:pt x="2030" y="1565"/>
                    </a:cubicBezTo>
                    <a:cubicBezTo>
                      <a:pt x="2026" y="1565"/>
                      <a:pt x="2022" y="1565"/>
                      <a:pt x="2018" y="1565"/>
                    </a:cubicBezTo>
                    <a:lnTo>
                      <a:pt x="0" y="1366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Freeform: Shape 61"/>
              <p:cNvSpPr>
                <a:spLocks/>
              </p:cNvSpPr>
              <p:nvPr/>
            </p:nvSpPr>
            <p:spPr bwMode="auto">
              <a:xfrm>
                <a:off x="9724729" y="9866248"/>
                <a:ext cx="785079" cy="401795"/>
              </a:xfrm>
              <a:custGeom>
                <a:avLst/>
                <a:gdLst>
                  <a:gd name="T0" fmla="*/ 637 w 1642"/>
                  <a:gd name="T1" fmla="*/ 8 h 841"/>
                  <a:gd name="T2" fmla="*/ 637 w 1642"/>
                  <a:gd name="T3" fmla="*/ 8 h 841"/>
                  <a:gd name="T4" fmla="*/ 1039 w 1642"/>
                  <a:gd name="T5" fmla="*/ 123 h 841"/>
                  <a:gd name="T6" fmla="*/ 1393 w 1642"/>
                  <a:gd name="T7" fmla="*/ 267 h 841"/>
                  <a:gd name="T8" fmla="*/ 1493 w 1642"/>
                  <a:gd name="T9" fmla="*/ 394 h 841"/>
                  <a:gd name="T10" fmla="*/ 1641 w 1642"/>
                  <a:gd name="T11" fmla="*/ 513 h 841"/>
                  <a:gd name="T12" fmla="*/ 1298 w 1642"/>
                  <a:gd name="T13" fmla="*/ 840 h 841"/>
                  <a:gd name="T14" fmla="*/ 1138 w 1642"/>
                  <a:gd name="T15" fmla="*/ 752 h 841"/>
                  <a:gd name="T16" fmla="*/ 482 w 1642"/>
                  <a:gd name="T17" fmla="*/ 597 h 841"/>
                  <a:gd name="T18" fmla="*/ 4 w 1642"/>
                  <a:gd name="T19" fmla="*/ 59 h 841"/>
                  <a:gd name="T20" fmla="*/ 20 w 1642"/>
                  <a:gd name="T21" fmla="*/ 8 h 841"/>
                  <a:gd name="T22" fmla="*/ 195 w 1642"/>
                  <a:gd name="T23" fmla="*/ 95 h 841"/>
                  <a:gd name="T24" fmla="*/ 462 w 1642"/>
                  <a:gd name="T25" fmla="*/ 362 h 841"/>
                  <a:gd name="T26" fmla="*/ 207 w 1642"/>
                  <a:gd name="T27" fmla="*/ 59 h 841"/>
                  <a:gd name="T28" fmla="*/ 207 w 1642"/>
                  <a:gd name="T29" fmla="*/ 8 h 841"/>
                  <a:gd name="T30" fmla="*/ 386 w 1642"/>
                  <a:gd name="T31" fmla="*/ 87 h 841"/>
                  <a:gd name="T32" fmla="*/ 852 w 1642"/>
                  <a:gd name="T33" fmla="*/ 390 h 841"/>
                  <a:gd name="T34" fmla="*/ 940 w 1642"/>
                  <a:gd name="T35" fmla="*/ 263 h 841"/>
                  <a:gd name="T36" fmla="*/ 741 w 1642"/>
                  <a:gd name="T37" fmla="*/ 211 h 841"/>
                  <a:gd name="T38" fmla="*/ 637 w 1642"/>
                  <a:gd name="T39" fmla="*/ 8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42" h="841">
                    <a:moveTo>
                      <a:pt x="637" y="8"/>
                    </a:moveTo>
                    <a:lnTo>
                      <a:pt x="637" y="8"/>
                    </a:lnTo>
                    <a:cubicBezTo>
                      <a:pt x="637" y="8"/>
                      <a:pt x="960" y="111"/>
                      <a:pt x="1039" y="123"/>
                    </a:cubicBezTo>
                    <a:cubicBezTo>
                      <a:pt x="1119" y="135"/>
                      <a:pt x="1298" y="159"/>
                      <a:pt x="1393" y="267"/>
                    </a:cubicBezTo>
                    <a:cubicBezTo>
                      <a:pt x="1489" y="374"/>
                      <a:pt x="1457" y="366"/>
                      <a:pt x="1493" y="394"/>
                    </a:cubicBezTo>
                    <a:cubicBezTo>
                      <a:pt x="1529" y="422"/>
                      <a:pt x="1641" y="513"/>
                      <a:pt x="1641" y="513"/>
                    </a:cubicBezTo>
                    <a:cubicBezTo>
                      <a:pt x="1298" y="840"/>
                      <a:pt x="1298" y="840"/>
                      <a:pt x="1298" y="840"/>
                    </a:cubicBezTo>
                    <a:cubicBezTo>
                      <a:pt x="1298" y="840"/>
                      <a:pt x="1178" y="764"/>
                      <a:pt x="1138" y="752"/>
                    </a:cubicBezTo>
                    <a:cubicBezTo>
                      <a:pt x="1103" y="740"/>
                      <a:pt x="526" y="625"/>
                      <a:pt x="482" y="597"/>
                    </a:cubicBezTo>
                    <a:cubicBezTo>
                      <a:pt x="434" y="569"/>
                      <a:pt x="12" y="75"/>
                      <a:pt x="4" y="59"/>
                    </a:cubicBezTo>
                    <a:cubicBezTo>
                      <a:pt x="0" y="43"/>
                      <a:pt x="4" y="16"/>
                      <a:pt x="20" y="8"/>
                    </a:cubicBezTo>
                    <a:cubicBezTo>
                      <a:pt x="40" y="3"/>
                      <a:pt x="116" y="0"/>
                      <a:pt x="195" y="95"/>
                    </a:cubicBezTo>
                    <a:cubicBezTo>
                      <a:pt x="275" y="187"/>
                      <a:pt x="462" y="362"/>
                      <a:pt x="462" y="362"/>
                    </a:cubicBezTo>
                    <a:cubicBezTo>
                      <a:pt x="207" y="59"/>
                      <a:pt x="207" y="59"/>
                      <a:pt x="207" y="59"/>
                    </a:cubicBezTo>
                    <a:cubicBezTo>
                      <a:pt x="207" y="59"/>
                      <a:pt x="195" y="8"/>
                      <a:pt x="207" y="8"/>
                    </a:cubicBezTo>
                    <a:cubicBezTo>
                      <a:pt x="215" y="8"/>
                      <a:pt x="295" y="0"/>
                      <a:pt x="386" y="87"/>
                    </a:cubicBezTo>
                    <a:cubicBezTo>
                      <a:pt x="474" y="179"/>
                      <a:pt x="657" y="406"/>
                      <a:pt x="852" y="390"/>
                    </a:cubicBezTo>
                    <a:cubicBezTo>
                      <a:pt x="1043" y="370"/>
                      <a:pt x="940" y="263"/>
                      <a:pt x="940" y="263"/>
                    </a:cubicBezTo>
                    <a:cubicBezTo>
                      <a:pt x="940" y="263"/>
                      <a:pt x="780" y="211"/>
                      <a:pt x="741" y="211"/>
                    </a:cubicBezTo>
                    <a:cubicBezTo>
                      <a:pt x="701" y="211"/>
                      <a:pt x="589" y="115"/>
                      <a:pt x="637" y="8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7" name="Freeform: Shape 62"/>
              <p:cNvSpPr>
                <a:spLocks/>
              </p:cNvSpPr>
              <p:nvPr/>
            </p:nvSpPr>
            <p:spPr bwMode="auto">
              <a:xfrm>
                <a:off x="13544317" y="9866248"/>
                <a:ext cx="787195" cy="401795"/>
              </a:xfrm>
              <a:custGeom>
                <a:avLst/>
                <a:gdLst>
                  <a:gd name="T0" fmla="*/ 1003 w 1645"/>
                  <a:gd name="T1" fmla="*/ 8 h 841"/>
                  <a:gd name="T2" fmla="*/ 1003 w 1645"/>
                  <a:gd name="T3" fmla="*/ 8 h 841"/>
                  <a:gd name="T4" fmla="*/ 601 w 1645"/>
                  <a:gd name="T5" fmla="*/ 123 h 841"/>
                  <a:gd name="T6" fmla="*/ 251 w 1645"/>
                  <a:gd name="T7" fmla="*/ 267 h 841"/>
                  <a:gd name="T8" fmla="*/ 151 w 1645"/>
                  <a:gd name="T9" fmla="*/ 394 h 841"/>
                  <a:gd name="T10" fmla="*/ 0 w 1645"/>
                  <a:gd name="T11" fmla="*/ 513 h 841"/>
                  <a:gd name="T12" fmla="*/ 342 w 1645"/>
                  <a:gd name="T13" fmla="*/ 840 h 841"/>
                  <a:gd name="T14" fmla="*/ 501 w 1645"/>
                  <a:gd name="T15" fmla="*/ 752 h 841"/>
                  <a:gd name="T16" fmla="*/ 1162 w 1645"/>
                  <a:gd name="T17" fmla="*/ 597 h 841"/>
                  <a:gd name="T18" fmla="*/ 1636 w 1645"/>
                  <a:gd name="T19" fmla="*/ 59 h 841"/>
                  <a:gd name="T20" fmla="*/ 1619 w 1645"/>
                  <a:gd name="T21" fmla="*/ 8 h 841"/>
                  <a:gd name="T22" fmla="*/ 1449 w 1645"/>
                  <a:gd name="T23" fmla="*/ 95 h 841"/>
                  <a:gd name="T24" fmla="*/ 1178 w 1645"/>
                  <a:gd name="T25" fmla="*/ 362 h 841"/>
                  <a:gd name="T26" fmla="*/ 1437 w 1645"/>
                  <a:gd name="T27" fmla="*/ 59 h 841"/>
                  <a:gd name="T28" fmla="*/ 1437 w 1645"/>
                  <a:gd name="T29" fmla="*/ 8 h 841"/>
                  <a:gd name="T30" fmla="*/ 1257 w 1645"/>
                  <a:gd name="T31" fmla="*/ 87 h 841"/>
                  <a:gd name="T32" fmla="*/ 791 w 1645"/>
                  <a:gd name="T33" fmla="*/ 390 h 841"/>
                  <a:gd name="T34" fmla="*/ 700 w 1645"/>
                  <a:gd name="T35" fmla="*/ 263 h 841"/>
                  <a:gd name="T36" fmla="*/ 903 w 1645"/>
                  <a:gd name="T37" fmla="*/ 211 h 841"/>
                  <a:gd name="T38" fmla="*/ 1003 w 1645"/>
                  <a:gd name="T39" fmla="*/ 8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45" h="841">
                    <a:moveTo>
                      <a:pt x="1003" y="8"/>
                    </a:moveTo>
                    <a:lnTo>
                      <a:pt x="1003" y="8"/>
                    </a:lnTo>
                    <a:cubicBezTo>
                      <a:pt x="1003" y="8"/>
                      <a:pt x="681" y="111"/>
                      <a:pt x="601" y="123"/>
                    </a:cubicBezTo>
                    <a:cubicBezTo>
                      <a:pt x="521" y="135"/>
                      <a:pt x="346" y="159"/>
                      <a:pt x="251" y="267"/>
                    </a:cubicBezTo>
                    <a:cubicBezTo>
                      <a:pt x="151" y="374"/>
                      <a:pt x="183" y="366"/>
                      <a:pt x="151" y="394"/>
                    </a:cubicBezTo>
                    <a:cubicBezTo>
                      <a:pt x="115" y="422"/>
                      <a:pt x="0" y="513"/>
                      <a:pt x="0" y="513"/>
                    </a:cubicBezTo>
                    <a:cubicBezTo>
                      <a:pt x="342" y="840"/>
                      <a:pt x="342" y="840"/>
                      <a:pt x="342" y="840"/>
                    </a:cubicBezTo>
                    <a:cubicBezTo>
                      <a:pt x="342" y="840"/>
                      <a:pt x="461" y="764"/>
                      <a:pt x="501" y="752"/>
                    </a:cubicBezTo>
                    <a:cubicBezTo>
                      <a:pt x="541" y="740"/>
                      <a:pt x="1114" y="625"/>
                      <a:pt x="1162" y="597"/>
                    </a:cubicBezTo>
                    <a:cubicBezTo>
                      <a:pt x="1205" y="569"/>
                      <a:pt x="1632" y="75"/>
                      <a:pt x="1636" y="59"/>
                    </a:cubicBezTo>
                    <a:cubicBezTo>
                      <a:pt x="1644" y="43"/>
                      <a:pt x="1640" y="16"/>
                      <a:pt x="1619" y="8"/>
                    </a:cubicBezTo>
                    <a:cubicBezTo>
                      <a:pt x="1604" y="3"/>
                      <a:pt x="1528" y="0"/>
                      <a:pt x="1449" y="95"/>
                    </a:cubicBezTo>
                    <a:cubicBezTo>
                      <a:pt x="1365" y="187"/>
                      <a:pt x="1178" y="362"/>
                      <a:pt x="1178" y="362"/>
                    </a:cubicBezTo>
                    <a:cubicBezTo>
                      <a:pt x="1437" y="59"/>
                      <a:pt x="1437" y="59"/>
                      <a:pt x="1437" y="59"/>
                    </a:cubicBezTo>
                    <a:cubicBezTo>
                      <a:pt x="1437" y="59"/>
                      <a:pt x="1449" y="8"/>
                      <a:pt x="1437" y="8"/>
                    </a:cubicBezTo>
                    <a:cubicBezTo>
                      <a:pt x="1425" y="8"/>
                      <a:pt x="1349" y="0"/>
                      <a:pt x="1257" y="87"/>
                    </a:cubicBezTo>
                    <a:cubicBezTo>
                      <a:pt x="1166" y="179"/>
                      <a:pt x="983" y="406"/>
                      <a:pt x="791" y="390"/>
                    </a:cubicBezTo>
                    <a:cubicBezTo>
                      <a:pt x="601" y="370"/>
                      <a:pt x="700" y="263"/>
                      <a:pt x="700" y="263"/>
                    </a:cubicBezTo>
                    <a:cubicBezTo>
                      <a:pt x="700" y="263"/>
                      <a:pt x="859" y="211"/>
                      <a:pt x="903" y="211"/>
                    </a:cubicBezTo>
                    <a:cubicBezTo>
                      <a:pt x="943" y="211"/>
                      <a:pt x="1055" y="115"/>
                      <a:pt x="1003" y="8"/>
                    </a:cubicBezTo>
                  </a:path>
                </a:pathLst>
              </a:custGeom>
              <a:solidFill>
                <a:srgbClr val="FDD8A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8" name="Freeform: Shape 63"/>
              <p:cNvSpPr>
                <a:spLocks/>
              </p:cNvSpPr>
              <p:nvPr/>
            </p:nvSpPr>
            <p:spPr bwMode="auto">
              <a:xfrm>
                <a:off x="13432163" y="10026966"/>
                <a:ext cx="315301" cy="342583"/>
              </a:xfrm>
              <a:custGeom>
                <a:avLst/>
                <a:gdLst>
                  <a:gd name="T0" fmla="*/ 0 w 661"/>
                  <a:gd name="T1" fmla="*/ 156 h 718"/>
                  <a:gd name="T2" fmla="*/ 274 w 661"/>
                  <a:gd name="T3" fmla="*/ 0 h 718"/>
                  <a:gd name="T4" fmla="*/ 660 w 661"/>
                  <a:gd name="T5" fmla="*/ 565 h 718"/>
                  <a:gd name="T6" fmla="*/ 402 w 661"/>
                  <a:gd name="T7" fmla="*/ 717 h 718"/>
                  <a:gd name="T8" fmla="*/ 0 w 661"/>
                  <a:gd name="T9" fmla="*/ 156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1" h="718">
                    <a:moveTo>
                      <a:pt x="0" y="156"/>
                    </a:moveTo>
                    <a:lnTo>
                      <a:pt x="274" y="0"/>
                    </a:lnTo>
                    <a:lnTo>
                      <a:pt x="660" y="565"/>
                    </a:lnTo>
                    <a:lnTo>
                      <a:pt x="402" y="717"/>
                    </a:lnTo>
                    <a:lnTo>
                      <a:pt x="0" y="156"/>
                    </a:lnTo>
                  </a:path>
                </a:pathLst>
              </a:custGeom>
              <a:solidFill>
                <a:srgbClr val="FCF6F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9" name="Freeform: Shape 64"/>
              <p:cNvSpPr>
                <a:spLocks/>
              </p:cNvSpPr>
              <p:nvPr/>
            </p:nvSpPr>
            <p:spPr bwMode="auto">
              <a:xfrm>
                <a:off x="12029178" y="9079577"/>
                <a:ext cx="1652686" cy="2049152"/>
              </a:xfrm>
              <a:custGeom>
                <a:avLst/>
                <a:gdLst>
                  <a:gd name="T0" fmla="*/ 493 w 3448"/>
                  <a:gd name="T1" fmla="*/ 0 h 4277"/>
                  <a:gd name="T2" fmla="*/ 493 w 3448"/>
                  <a:gd name="T3" fmla="*/ 0 h 4277"/>
                  <a:gd name="T4" fmla="*/ 1696 w 3448"/>
                  <a:gd name="T5" fmla="*/ 518 h 4277"/>
                  <a:gd name="T6" fmla="*/ 2448 w 3448"/>
                  <a:gd name="T7" fmla="*/ 2290 h 4277"/>
                  <a:gd name="T8" fmla="*/ 2997 w 3448"/>
                  <a:gd name="T9" fmla="*/ 1975 h 4277"/>
                  <a:gd name="T10" fmla="*/ 3447 w 3448"/>
                  <a:gd name="T11" fmla="*/ 2683 h 4277"/>
                  <a:gd name="T12" fmla="*/ 2372 w 3448"/>
                  <a:gd name="T13" fmla="*/ 3257 h 4277"/>
                  <a:gd name="T14" fmla="*/ 2182 w 3448"/>
                  <a:gd name="T15" fmla="*/ 3146 h 4277"/>
                  <a:gd name="T16" fmla="*/ 1389 w 3448"/>
                  <a:gd name="T17" fmla="*/ 2182 h 4277"/>
                  <a:gd name="T18" fmla="*/ 1389 w 3448"/>
                  <a:gd name="T19" fmla="*/ 4276 h 4277"/>
                  <a:gd name="T20" fmla="*/ 0 w 3448"/>
                  <a:gd name="T21" fmla="*/ 4276 h 4277"/>
                  <a:gd name="T22" fmla="*/ 0 w 3448"/>
                  <a:gd name="T23" fmla="*/ 1975 h 4277"/>
                  <a:gd name="T24" fmla="*/ 493 w 3448"/>
                  <a:gd name="T25" fmla="*/ 0 h 4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48" h="4277">
                    <a:moveTo>
                      <a:pt x="493" y="0"/>
                    </a:moveTo>
                    <a:lnTo>
                      <a:pt x="493" y="0"/>
                    </a:lnTo>
                    <a:cubicBezTo>
                      <a:pt x="1696" y="518"/>
                      <a:pt x="1696" y="518"/>
                      <a:pt x="1696" y="518"/>
                    </a:cubicBezTo>
                    <a:cubicBezTo>
                      <a:pt x="2448" y="2290"/>
                      <a:pt x="2448" y="2290"/>
                      <a:pt x="2448" y="2290"/>
                    </a:cubicBezTo>
                    <a:cubicBezTo>
                      <a:pt x="2997" y="1975"/>
                      <a:pt x="2997" y="1975"/>
                      <a:pt x="2997" y="1975"/>
                    </a:cubicBezTo>
                    <a:cubicBezTo>
                      <a:pt x="3447" y="2683"/>
                      <a:pt x="3447" y="2683"/>
                      <a:pt x="3447" y="2683"/>
                    </a:cubicBezTo>
                    <a:cubicBezTo>
                      <a:pt x="3447" y="2683"/>
                      <a:pt x="2424" y="3257"/>
                      <a:pt x="2372" y="3257"/>
                    </a:cubicBezTo>
                    <a:cubicBezTo>
                      <a:pt x="2325" y="3257"/>
                      <a:pt x="2325" y="3281"/>
                      <a:pt x="2182" y="3146"/>
                    </a:cubicBezTo>
                    <a:cubicBezTo>
                      <a:pt x="2034" y="3006"/>
                      <a:pt x="1389" y="2182"/>
                      <a:pt x="1389" y="2182"/>
                    </a:cubicBezTo>
                    <a:cubicBezTo>
                      <a:pt x="1389" y="4276"/>
                      <a:pt x="1389" y="4276"/>
                      <a:pt x="1389" y="4276"/>
                    </a:cubicBezTo>
                    <a:cubicBezTo>
                      <a:pt x="0" y="4276"/>
                      <a:pt x="0" y="4276"/>
                      <a:pt x="0" y="4276"/>
                    </a:cubicBezTo>
                    <a:cubicBezTo>
                      <a:pt x="0" y="1975"/>
                      <a:pt x="0" y="1975"/>
                      <a:pt x="0" y="1975"/>
                    </a:cubicBezTo>
                    <a:cubicBezTo>
                      <a:pt x="493" y="0"/>
                      <a:pt x="493" y="0"/>
                      <a:pt x="493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Freeform: Shape 65"/>
              <p:cNvSpPr>
                <a:spLocks/>
              </p:cNvSpPr>
              <p:nvPr/>
            </p:nvSpPr>
            <p:spPr bwMode="auto">
              <a:xfrm>
                <a:off x="10310893" y="10026966"/>
                <a:ext cx="317417" cy="342583"/>
              </a:xfrm>
              <a:custGeom>
                <a:avLst/>
                <a:gdLst>
                  <a:gd name="T0" fmla="*/ 665 w 666"/>
                  <a:gd name="T1" fmla="*/ 156 h 718"/>
                  <a:gd name="T2" fmla="*/ 391 w 666"/>
                  <a:gd name="T3" fmla="*/ 0 h 718"/>
                  <a:gd name="T4" fmla="*/ 0 w 666"/>
                  <a:gd name="T5" fmla="*/ 565 h 718"/>
                  <a:gd name="T6" fmla="*/ 259 w 666"/>
                  <a:gd name="T7" fmla="*/ 717 h 718"/>
                  <a:gd name="T8" fmla="*/ 665 w 666"/>
                  <a:gd name="T9" fmla="*/ 156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6" h="718">
                    <a:moveTo>
                      <a:pt x="665" y="156"/>
                    </a:moveTo>
                    <a:lnTo>
                      <a:pt x="391" y="0"/>
                    </a:lnTo>
                    <a:lnTo>
                      <a:pt x="0" y="565"/>
                    </a:lnTo>
                    <a:lnTo>
                      <a:pt x="259" y="717"/>
                    </a:lnTo>
                    <a:lnTo>
                      <a:pt x="665" y="156"/>
                    </a:lnTo>
                  </a:path>
                </a:pathLst>
              </a:custGeom>
              <a:solidFill>
                <a:srgbClr val="FCF6F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1" name="Freeform: Shape 66"/>
              <p:cNvSpPr>
                <a:spLocks/>
              </p:cNvSpPr>
              <p:nvPr/>
            </p:nvSpPr>
            <p:spPr bwMode="auto">
              <a:xfrm>
                <a:off x="10378608" y="9079577"/>
                <a:ext cx="1648454" cy="2049152"/>
              </a:xfrm>
              <a:custGeom>
                <a:avLst/>
                <a:gdLst>
                  <a:gd name="T0" fmla="*/ 2945 w 3440"/>
                  <a:gd name="T1" fmla="*/ 0 h 4277"/>
                  <a:gd name="T2" fmla="*/ 2945 w 3440"/>
                  <a:gd name="T3" fmla="*/ 0 h 4277"/>
                  <a:gd name="T4" fmla="*/ 1703 w 3440"/>
                  <a:gd name="T5" fmla="*/ 538 h 4277"/>
                  <a:gd name="T6" fmla="*/ 1003 w 3440"/>
                  <a:gd name="T7" fmla="*/ 2290 h 4277"/>
                  <a:gd name="T8" fmla="*/ 454 w 3440"/>
                  <a:gd name="T9" fmla="*/ 1975 h 4277"/>
                  <a:gd name="T10" fmla="*/ 0 w 3440"/>
                  <a:gd name="T11" fmla="*/ 2683 h 4277"/>
                  <a:gd name="T12" fmla="*/ 1074 w 3440"/>
                  <a:gd name="T13" fmla="*/ 3257 h 4277"/>
                  <a:gd name="T14" fmla="*/ 1269 w 3440"/>
                  <a:gd name="T15" fmla="*/ 3146 h 4277"/>
                  <a:gd name="T16" fmla="*/ 2062 w 3440"/>
                  <a:gd name="T17" fmla="*/ 2182 h 4277"/>
                  <a:gd name="T18" fmla="*/ 2062 w 3440"/>
                  <a:gd name="T19" fmla="*/ 4276 h 4277"/>
                  <a:gd name="T20" fmla="*/ 3439 w 3440"/>
                  <a:gd name="T21" fmla="*/ 4276 h 4277"/>
                  <a:gd name="T22" fmla="*/ 3439 w 3440"/>
                  <a:gd name="T23" fmla="*/ 1975 h 4277"/>
                  <a:gd name="T24" fmla="*/ 2945 w 3440"/>
                  <a:gd name="T25" fmla="*/ 0 h 4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40" h="4277">
                    <a:moveTo>
                      <a:pt x="2945" y="0"/>
                    </a:moveTo>
                    <a:lnTo>
                      <a:pt x="2945" y="0"/>
                    </a:lnTo>
                    <a:cubicBezTo>
                      <a:pt x="1703" y="538"/>
                      <a:pt x="1703" y="538"/>
                      <a:pt x="1703" y="538"/>
                    </a:cubicBezTo>
                    <a:cubicBezTo>
                      <a:pt x="1003" y="2290"/>
                      <a:pt x="1003" y="2290"/>
                      <a:pt x="1003" y="2290"/>
                    </a:cubicBezTo>
                    <a:cubicBezTo>
                      <a:pt x="454" y="1975"/>
                      <a:pt x="454" y="1975"/>
                      <a:pt x="454" y="1975"/>
                    </a:cubicBezTo>
                    <a:cubicBezTo>
                      <a:pt x="0" y="2683"/>
                      <a:pt x="0" y="2683"/>
                      <a:pt x="0" y="2683"/>
                    </a:cubicBezTo>
                    <a:cubicBezTo>
                      <a:pt x="0" y="2683"/>
                      <a:pt x="1027" y="3257"/>
                      <a:pt x="1074" y="3257"/>
                    </a:cubicBezTo>
                    <a:cubicBezTo>
                      <a:pt x="1122" y="3257"/>
                      <a:pt x="1122" y="3281"/>
                      <a:pt x="1269" y="3146"/>
                    </a:cubicBezTo>
                    <a:cubicBezTo>
                      <a:pt x="1413" y="3006"/>
                      <a:pt x="2062" y="2182"/>
                      <a:pt x="2062" y="2182"/>
                    </a:cubicBezTo>
                    <a:cubicBezTo>
                      <a:pt x="2062" y="4276"/>
                      <a:pt x="2062" y="4276"/>
                      <a:pt x="2062" y="4276"/>
                    </a:cubicBezTo>
                    <a:cubicBezTo>
                      <a:pt x="3439" y="4276"/>
                      <a:pt x="3439" y="4276"/>
                      <a:pt x="3439" y="4276"/>
                    </a:cubicBezTo>
                    <a:cubicBezTo>
                      <a:pt x="3439" y="1975"/>
                      <a:pt x="3439" y="1975"/>
                      <a:pt x="3439" y="1975"/>
                    </a:cubicBezTo>
                    <a:cubicBezTo>
                      <a:pt x="2945" y="0"/>
                      <a:pt x="2945" y="0"/>
                      <a:pt x="2945" y="0"/>
                    </a:cubicBez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2" name="Freeform: Shape 67"/>
              <p:cNvSpPr>
                <a:spLocks/>
              </p:cNvSpPr>
              <p:nvPr/>
            </p:nvSpPr>
            <p:spPr bwMode="auto">
              <a:xfrm>
                <a:off x="11792173" y="9064774"/>
                <a:ext cx="234889" cy="960078"/>
              </a:xfrm>
              <a:custGeom>
                <a:avLst/>
                <a:gdLst>
                  <a:gd name="T0" fmla="*/ 0 w 495"/>
                  <a:gd name="T1" fmla="*/ 0 h 2007"/>
                  <a:gd name="T2" fmla="*/ 478 w 495"/>
                  <a:gd name="T3" fmla="*/ 314 h 2007"/>
                  <a:gd name="T4" fmla="*/ 494 w 495"/>
                  <a:gd name="T5" fmla="*/ 2006 h 2007"/>
                  <a:gd name="T6" fmla="*/ 0 w 495"/>
                  <a:gd name="T7" fmla="*/ 31 h 2007"/>
                  <a:gd name="T8" fmla="*/ 0 w 495"/>
                  <a:gd name="T9" fmla="*/ 0 h 2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007">
                    <a:moveTo>
                      <a:pt x="0" y="0"/>
                    </a:moveTo>
                    <a:lnTo>
                      <a:pt x="478" y="314"/>
                    </a:lnTo>
                    <a:lnTo>
                      <a:pt x="494" y="2006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8E7E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3" name="Freeform: Shape 68"/>
              <p:cNvSpPr>
                <a:spLocks/>
              </p:cNvSpPr>
              <p:nvPr/>
            </p:nvSpPr>
            <p:spPr bwMode="auto">
              <a:xfrm>
                <a:off x="11792173" y="9064774"/>
                <a:ext cx="234889" cy="960078"/>
              </a:xfrm>
              <a:custGeom>
                <a:avLst/>
                <a:gdLst>
                  <a:gd name="T0" fmla="*/ 0 w 495"/>
                  <a:gd name="T1" fmla="*/ 0 h 2007"/>
                  <a:gd name="T2" fmla="*/ 478 w 495"/>
                  <a:gd name="T3" fmla="*/ 314 h 2007"/>
                  <a:gd name="T4" fmla="*/ 494 w 495"/>
                  <a:gd name="T5" fmla="*/ 2006 h 2007"/>
                  <a:gd name="T6" fmla="*/ 0 w 495"/>
                  <a:gd name="T7" fmla="*/ 31 h 2007"/>
                  <a:gd name="T8" fmla="*/ 0 w 495"/>
                  <a:gd name="T9" fmla="*/ 0 h 2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007">
                    <a:moveTo>
                      <a:pt x="0" y="0"/>
                    </a:moveTo>
                    <a:lnTo>
                      <a:pt x="478" y="314"/>
                    </a:lnTo>
                    <a:lnTo>
                      <a:pt x="494" y="2006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8E7E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Freeform: Shape 69"/>
              <p:cNvSpPr>
                <a:spLocks/>
              </p:cNvSpPr>
              <p:nvPr/>
            </p:nvSpPr>
            <p:spPr bwMode="auto">
              <a:xfrm>
                <a:off x="12016482" y="9071118"/>
                <a:ext cx="247585" cy="953733"/>
              </a:xfrm>
              <a:custGeom>
                <a:avLst/>
                <a:gdLst>
                  <a:gd name="T0" fmla="*/ 521 w 522"/>
                  <a:gd name="T1" fmla="*/ 0 h 1995"/>
                  <a:gd name="T2" fmla="*/ 0 w 522"/>
                  <a:gd name="T3" fmla="*/ 294 h 1995"/>
                  <a:gd name="T4" fmla="*/ 28 w 522"/>
                  <a:gd name="T5" fmla="*/ 1994 h 1995"/>
                  <a:gd name="T6" fmla="*/ 521 w 522"/>
                  <a:gd name="T7" fmla="*/ 19 h 1995"/>
                  <a:gd name="T8" fmla="*/ 521 w 522"/>
                  <a:gd name="T9" fmla="*/ 0 h 1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2" h="1995">
                    <a:moveTo>
                      <a:pt x="521" y="0"/>
                    </a:moveTo>
                    <a:lnTo>
                      <a:pt x="0" y="294"/>
                    </a:lnTo>
                    <a:lnTo>
                      <a:pt x="28" y="1994"/>
                    </a:lnTo>
                    <a:lnTo>
                      <a:pt x="521" y="19"/>
                    </a:lnTo>
                    <a:lnTo>
                      <a:pt x="521" y="0"/>
                    </a:lnTo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Freeform: Shape 70"/>
              <p:cNvSpPr>
                <a:spLocks/>
              </p:cNvSpPr>
              <p:nvPr/>
            </p:nvSpPr>
            <p:spPr bwMode="auto">
              <a:xfrm>
                <a:off x="12016482" y="9071118"/>
                <a:ext cx="247585" cy="953733"/>
              </a:xfrm>
              <a:custGeom>
                <a:avLst/>
                <a:gdLst>
                  <a:gd name="T0" fmla="*/ 521 w 522"/>
                  <a:gd name="T1" fmla="*/ 0 h 1995"/>
                  <a:gd name="T2" fmla="*/ 0 w 522"/>
                  <a:gd name="T3" fmla="*/ 294 h 1995"/>
                  <a:gd name="T4" fmla="*/ 28 w 522"/>
                  <a:gd name="T5" fmla="*/ 1994 h 1995"/>
                  <a:gd name="T6" fmla="*/ 521 w 522"/>
                  <a:gd name="T7" fmla="*/ 19 h 1995"/>
                  <a:gd name="T8" fmla="*/ 521 w 522"/>
                  <a:gd name="T9" fmla="*/ 0 h 1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2" h="1995">
                    <a:moveTo>
                      <a:pt x="521" y="0"/>
                    </a:moveTo>
                    <a:lnTo>
                      <a:pt x="0" y="294"/>
                    </a:lnTo>
                    <a:lnTo>
                      <a:pt x="28" y="1994"/>
                    </a:lnTo>
                    <a:lnTo>
                      <a:pt x="521" y="19"/>
                    </a:lnTo>
                    <a:lnTo>
                      <a:pt x="521" y="0"/>
                    </a:lnTo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Freeform: Shape 71"/>
              <p:cNvSpPr>
                <a:spLocks/>
              </p:cNvSpPr>
              <p:nvPr/>
            </p:nvSpPr>
            <p:spPr bwMode="auto">
              <a:xfrm>
                <a:off x="12016482" y="9212804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3D0B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Freeform: Shape 72"/>
              <p:cNvSpPr>
                <a:spLocks/>
              </p:cNvSpPr>
              <p:nvPr/>
            </p:nvSpPr>
            <p:spPr bwMode="auto">
              <a:xfrm>
                <a:off x="12016482" y="9212804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3D0B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8" name="Freeform: Shape 73"/>
              <p:cNvSpPr>
                <a:spLocks/>
              </p:cNvSpPr>
              <p:nvPr/>
            </p:nvSpPr>
            <p:spPr bwMode="auto">
              <a:xfrm>
                <a:off x="11847192" y="9301621"/>
                <a:ext cx="179870" cy="723230"/>
              </a:xfrm>
              <a:custGeom>
                <a:avLst/>
                <a:gdLst>
                  <a:gd name="T0" fmla="*/ 0 w 380"/>
                  <a:gd name="T1" fmla="*/ 0 h 1513"/>
                  <a:gd name="T2" fmla="*/ 0 w 380"/>
                  <a:gd name="T3" fmla="*/ 0 h 1513"/>
                  <a:gd name="T4" fmla="*/ 379 w 380"/>
                  <a:gd name="T5" fmla="*/ 1512 h 1513"/>
                  <a:gd name="T6" fmla="*/ 0 w 380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0" h="1513">
                    <a:moveTo>
                      <a:pt x="0" y="0"/>
                    </a:moveTo>
                    <a:lnTo>
                      <a:pt x="0" y="0"/>
                    </a:lnTo>
                    <a:lnTo>
                      <a:pt x="379" y="15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B839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74"/>
              <p:cNvSpPr>
                <a:spLocks/>
              </p:cNvSpPr>
              <p:nvPr/>
            </p:nvSpPr>
            <p:spPr bwMode="auto">
              <a:xfrm>
                <a:off x="11847192" y="9301621"/>
                <a:ext cx="179870" cy="723230"/>
              </a:xfrm>
              <a:custGeom>
                <a:avLst/>
                <a:gdLst>
                  <a:gd name="T0" fmla="*/ 0 w 380"/>
                  <a:gd name="T1" fmla="*/ 0 h 1513"/>
                  <a:gd name="T2" fmla="*/ 0 w 380"/>
                  <a:gd name="T3" fmla="*/ 0 h 1513"/>
                  <a:gd name="T4" fmla="*/ 379 w 380"/>
                  <a:gd name="T5" fmla="*/ 1512 h 1513"/>
                  <a:gd name="T6" fmla="*/ 0 w 380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0" h="1513">
                    <a:moveTo>
                      <a:pt x="0" y="0"/>
                    </a:moveTo>
                    <a:lnTo>
                      <a:pt x="0" y="0"/>
                    </a:lnTo>
                    <a:lnTo>
                      <a:pt x="379" y="15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B839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0" name="Freeform: Shape 75"/>
              <p:cNvSpPr>
                <a:spLocks/>
              </p:cNvSpPr>
              <p:nvPr/>
            </p:nvSpPr>
            <p:spPr bwMode="auto">
              <a:xfrm>
                <a:off x="11847192" y="9212804"/>
                <a:ext cx="179870" cy="814163"/>
              </a:xfrm>
              <a:custGeom>
                <a:avLst/>
                <a:gdLst>
                  <a:gd name="T0" fmla="*/ 351 w 380"/>
                  <a:gd name="T1" fmla="*/ 0 h 1701"/>
                  <a:gd name="T2" fmla="*/ 0 w 380"/>
                  <a:gd name="T3" fmla="*/ 188 h 1701"/>
                  <a:gd name="T4" fmla="*/ 379 w 380"/>
                  <a:gd name="T5" fmla="*/ 1700 h 1701"/>
                  <a:gd name="T6" fmla="*/ 351 w 380"/>
                  <a:gd name="T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0" h="1701">
                    <a:moveTo>
                      <a:pt x="351" y="0"/>
                    </a:moveTo>
                    <a:lnTo>
                      <a:pt x="0" y="188"/>
                    </a:lnTo>
                    <a:lnTo>
                      <a:pt x="379" y="1700"/>
                    </a:lnTo>
                    <a:lnTo>
                      <a:pt x="351" y="0"/>
                    </a:lnTo>
                  </a:path>
                </a:pathLst>
              </a:custGeom>
              <a:solidFill>
                <a:srgbClr val="D7D7D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1" name="Freeform: Shape 76"/>
              <p:cNvSpPr>
                <a:spLocks/>
              </p:cNvSpPr>
              <p:nvPr/>
            </p:nvSpPr>
            <p:spPr bwMode="auto">
              <a:xfrm>
                <a:off x="11847192" y="9212804"/>
                <a:ext cx="179870" cy="814163"/>
              </a:xfrm>
              <a:custGeom>
                <a:avLst/>
                <a:gdLst>
                  <a:gd name="T0" fmla="*/ 351 w 380"/>
                  <a:gd name="T1" fmla="*/ 0 h 1701"/>
                  <a:gd name="T2" fmla="*/ 0 w 380"/>
                  <a:gd name="T3" fmla="*/ 188 h 1701"/>
                  <a:gd name="T4" fmla="*/ 379 w 380"/>
                  <a:gd name="T5" fmla="*/ 1700 h 1701"/>
                  <a:gd name="T6" fmla="*/ 351 w 380"/>
                  <a:gd name="T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0" h="1701">
                    <a:moveTo>
                      <a:pt x="351" y="0"/>
                    </a:moveTo>
                    <a:lnTo>
                      <a:pt x="0" y="188"/>
                    </a:lnTo>
                    <a:lnTo>
                      <a:pt x="379" y="1700"/>
                    </a:lnTo>
                    <a:lnTo>
                      <a:pt x="351" y="0"/>
                    </a:lnTo>
                  </a:path>
                </a:pathLst>
              </a:custGeom>
              <a:solidFill>
                <a:srgbClr val="D7D7D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2" name="Freeform: Shape 77"/>
              <p:cNvSpPr>
                <a:spLocks/>
              </p:cNvSpPr>
              <p:nvPr/>
            </p:nvSpPr>
            <p:spPr bwMode="auto">
              <a:xfrm>
                <a:off x="12029178" y="9286818"/>
                <a:ext cx="184102" cy="738033"/>
              </a:xfrm>
              <a:custGeom>
                <a:avLst/>
                <a:gdLst>
                  <a:gd name="T0" fmla="*/ 386 w 387"/>
                  <a:gd name="T1" fmla="*/ 0 h 1545"/>
                  <a:gd name="T2" fmla="*/ 0 w 387"/>
                  <a:gd name="T3" fmla="*/ 1544 h 1545"/>
                  <a:gd name="T4" fmla="*/ 386 w 387"/>
                  <a:gd name="T5" fmla="*/ 0 h 1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7" h="1545">
                    <a:moveTo>
                      <a:pt x="386" y="0"/>
                    </a:moveTo>
                    <a:lnTo>
                      <a:pt x="0" y="1544"/>
                    </a:lnTo>
                    <a:lnTo>
                      <a:pt x="386" y="0"/>
                    </a:lnTo>
                  </a:path>
                </a:pathLst>
              </a:custGeom>
              <a:solidFill>
                <a:srgbClr val="8796A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3" name="Freeform: Shape 78"/>
              <p:cNvSpPr>
                <a:spLocks/>
              </p:cNvSpPr>
              <p:nvPr/>
            </p:nvSpPr>
            <p:spPr bwMode="auto">
              <a:xfrm>
                <a:off x="12029178" y="9286818"/>
                <a:ext cx="184102" cy="738033"/>
              </a:xfrm>
              <a:custGeom>
                <a:avLst/>
                <a:gdLst>
                  <a:gd name="T0" fmla="*/ 386 w 387"/>
                  <a:gd name="T1" fmla="*/ 0 h 1545"/>
                  <a:gd name="T2" fmla="*/ 0 w 387"/>
                  <a:gd name="T3" fmla="*/ 1544 h 1545"/>
                  <a:gd name="T4" fmla="*/ 386 w 387"/>
                  <a:gd name="T5" fmla="*/ 0 h 1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7" h="1545">
                    <a:moveTo>
                      <a:pt x="386" y="0"/>
                    </a:moveTo>
                    <a:lnTo>
                      <a:pt x="0" y="1544"/>
                    </a:lnTo>
                    <a:lnTo>
                      <a:pt x="386" y="0"/>
                    </a:lnTo>
                  </a:path>
                </a:pathLst>
              </a:custGeom>
              <a:solidFill>
                <a:srgbClr val="8796A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4" name="Freeform: Shape 79"/>
              <p:cNvSpPr>
                <a:spLocks/>
              </p:cNvSpPr>
              <p:nvPr/>
            </p:nvSpPr>
            <p:spPr bwMode="auto">
              <a:xfrm>
                <a:off x="12016482" y="9212804"/>
                <a:ext cx="196799" cy="814163"/>
              </a:xfrm>
              <a:custGeom>
                <a:avLst/>
                <a:gdLst>
                  <a:gd name="T0" fmla="*/ 0 w 415"/>
                  <a:gd name="T1" fmla="*/ 0 h 1701"/>
                  <a:gd name="T2" fmla="*/ 0 w 415"/>
                  <a:gd name="T3" fmla="*/ 0 h 1701"/>
                  <a:gd name="T4" fmla="*/ 28 w 415"/>
                  <a:gd name="T5" fmla="*/ 1700 h 1701"/>
                  <a:gd name="T6" fmla="*/ 414 w 415"/>
                  <a:gd name="T7" fmla="*/ 156 h 1701"/>
                  <a:gd name="T8" fmla="*/ 0 w 415"/>
                  <a:gd name="T9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1701">
                    <a:moveTo>
                      <a:pt x="0" y="0"/>
                    </a:moveTo>
                    <a:lnTo>
                      <a:pt x="0" y="0"/>
                    </a:lnTo>
                    <a:lnTo>
                      <a:pt x="28" y="1700"/>
                    </a:lnTo>
                    <a:lnTo>
                      <a:pt x="414" y="1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DC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5" name="Freeform: Shape 80"/>
              <p:cNvSpPr>
                <a:spLocks/>
              </p:cNvSpPr>
              <p:nvPr/>
            </p:nvSpPr>
            <p:spPr bwMode="auto">
              <a:xfrm>
                <a:off x="12016482" y="9212804"/>
                <a:ext cx="196799" cy="814163"/>
              </a:xfrm>
              <a:custGeom>
                <a:avLst/>
                <a:gdLst>
                  <a:gd name="T0" fmla="*/ 0 w 415"/>
                  <a:gd name="T1" fmla="*/ 0 h 1701"/>
                  <a:gd name="T2" fmla="*/ 0 w 415"/>
                  <a:gd name="T3" fmla="*/ 0 h 1701"/>
                  <a:gd name="T4" fmla="*/ 28 w 415"/>
                  <a:gd name="T5" fmla="*/ 1700 h 1701"/>
                  <a:gd name="T6" fmla="*/ 414 w 415"/>
                  <a:gd name="T7" fmla="*/ 156 h 1701"/>
                  <a:gd name="T8" fmla="*/ 0 w 415"/>
                  <a:gd name="T9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1701">
                    <a:moveTo>
                      <a:pt x="0" y="0"/>
                    </a:moveTo>
                    <a:lnTo>
                      <a:pt x="0" y="0"/>
                    </a:lnTo>
                    <a:lnTo>
                      <a:pt x="28" y="1700"/>
                    </a:lnTo>
                    <a:lnTo>
                      <a:pt x="414" y="1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DC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Freeform: Shape 81"/>
              <p:cNvSpPr>
                <a:spLocks/>
              </p:cNvSpPr>
              <p:nvPr/>
            </p:nvSpPr>
            <p:spPr bwMode="auto">
              <a:xfrm>
                <a:off x="11931837" y="9212804"/>
                <a:ext cx="95225" cy="814163"/>
              </a:xfrm>
              <a:custGeom>
                <a:avLst/>
                <a:gdLst>
                  <a:gd name="T0" fmla="*/ 203 w 204"/>
                  <a:gd name="T1" fmla="*/ 1700 h 1701"/>
                  <a:gd name="T2" fmla="*/ 175 w 204"/>
                  <a:gd name="T3" fmla="*/ 339 h 1701"/>
                  <a:gd name="T4" fmla="*/ 175 w 204"/>
                  <a:gd name="T5" fmla="*/ 0 h 1701"/>
                  <a:gd name="T6" fmla="*/ 0 w 204"/>
                  <a:gd name="T7" fmla="*/ 96 h 1701"/>
                  <a:gd name="T8" fmla="*/ 107 w 204"/>
                  <a:gd name="T9" fmla="*/ 247 h 1701"/>
                  <a:gd name="T10" fmla="*/ 24 w 204"/>
                  <a:gd name="T11" fmla="*/ 1031 h 1701"/>
                  <a:gd name="T12" fmla="*/ 203 w 204"/>
                  <a:gd name="T13" fmla="*/ 170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" h="1701">
                    <a:moveTo>
                      <a:pt x="203" y="1700"/>
                    </a:moveTo>
                    <a:lnTo>
                      <a:pt x="175" y="339"/>
                    </a:lnTo>
                    <a:lnTo>
                      <a:pt x="175" y="0"/>
                    </a:lnTo>
                    <a:lnTo>
                      <a:pt x="0" y="96"/>
                    </a:lnTo>
                    <a:lnTo>
                      <a:pt x="107" y="247"/>
                    </a:lnTo>
                    <a:lnTo>
                      <a:pt x="24" y="1031"/>
                    </a:lnTo>
                    <a:lnTo>
                      <a:pt x="203" y="170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7" name="Freeform: Shape 82"/>
              <p:cNvSpPr>
                <a:spLocks/>
              </p:cNvSpPr>
              <p:nvPr/>
            </p:nvSpPr>
            <p:spPr bwMode="auto">
              <a:xfrm>
                <a:off x="12016482" y="9212804"/>
                <a:ext cx="90993" cy="814163"/>
              </a:xfrm>
              <a:custGeom>
                <a:avLst/>
                <a:gdLst>
                  <a:gd name="T0" fmla="*/ 28 w 196"/>
                  <a:gd name="T1" fmla="*/ 1700 h 1701"/>
                  <a:gd name="T2" fmla="*/ 0 w 196"/>
                  <a:gd name="T3" fmla="*/ 339 h 1701"/>
                  <a:gd name="T4" fmla="*/ 0 w 196"/>
                  <a:gd name="T5" fmla="*/ 0 h 1701"/>
                  <a:gd name="T6" fmla="*/ 180 w 196"/>
                  <a:gd name="T7" fmla="*/ 96 h 1701"/>
                  <a:gd name="T8" fmla="*/ 68 w 196"/>
                  <a:gd name="T9" fmla="*/ 247 h 1701"/>
                  <a:gd name="T10" fmla="*/ 195 w 196"/>
                  <a:gd name="T11" fmla="*/ 1059 h 1701"/>
                  <a:gd name="T12" fmla="*/ 28 w 196"/>
                  <a:gd name="T13" fmla="*/ 170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6" h="1701">
                    <a:moveTo>
                      <a:pt x="28" y="1700"/>
                    </a:moveTo>
                    <a:lnTo>
                      <a:pt x="0" y="339"/>
                    </a:lnTo>
                    <a:lnTo>
                      <a:pt x="0" y="0"/>
                    </a:lnTo>
                    <a:lnTo>
                      <a:pt x="180" y="96"/>
                    </a:lnTo>
                    <a:lnTo>
                      <a:pt x="68" y="247"/>
                    </a:lnTo>
                    <a:lnTo>
                      <a:pt x="195" y="1059"/>
                    </a:lnTo>
                    <a:lnTo>
                      <a:pt x="28" y="170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8" name="Freeform: Shape 83"/>
              <p:cNvSpPr>
                <a:spLocks/>
              </p:cNvSpPr>
              <p:nvPr/>
            </p:nvSpPr>
            <p:spPr bwMode="auto">
              <a:xfrm>
                <a:off x="11942418" y="9212804"/>
                <a:ext cx="84645" cy="814163"/>
              </a:xfrm>
              <a:custGeom>
                <a:avLst/>
                <a:gdLst>
                  <a:gd name="T0" fmla="*/ 179 w 180"/>
                  <a:gd name="T1" fmla="*/ 1680 h 1701"/>
                  <a:gd name="T2" fmla="*/ 179 w 180"/>
                  <a:gd name="T3" fmla="*/ 1700 h 1701"/>
                  <a:gd name="T4" fmla="*/ 0 w 180"/>
                  <a:gd name="T5" fmla="*/ 1031 h 1701"/>
                  <a:gd name="T6" fmla="*/ 151 w 180"/>
                  <a:gd name="T7" fmla="*/ 0 h 1701"/>
                  <a:gd name="T8" fmla="*/ 179 w 180"/>
                  <a:gd name="T9" fmla="*/ 168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1701">
                    <a:moveTo>
                      <a:pt x="179" y="1680"/>
                    </a:moveTo>
                    <a:lnTo>
                      <a:pt x="179" y="1700"/>
                    </a:lnTo>
                    <a:lnTo>
                      <a:pt x="0" y="1031"/>
                    </a:lnTo>
                    <a:lnTo>
                      <a:pt x="151" y="0"/>
                    </a:lnTo>
                    <a:lnTo>
                      <a:pt x="179" y="1680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9" name="Freeform: Shape 84"/>
              <p:cNvSpPr>
                <a:spLocks/>
              </p:cNvSpPr>
              <p:nvPr/>
            </p:nvSpPr>
            <p:spPr bwMode="auto">
              <a:xfrm>
                <a:off x="11557285" y="9064774"/>
                <a:ext cx="469778" cy="960078"/>
              </a:xfrm>
              <a:custGeom>
                <a:avLst/>
                <a:gdLst>
                  <a:gd name="T0" fmla="*/ 489 w 984"/>
                  <a:gd name="T1" fmla="*/ 0 h 2007"/>
                  <a:gd name="T2" fmla="*/ 0 w 984"/>
                  <a:gd name="T3" fmla="*/ 227 h 2007"/>
                  <a:gd name="T4" fmla="*/ 294 w 984"/>
                  <a:gd name="T5" fmla="*/ 537 h 2007"/>
                  <a:gd name="T6" fmla="*/ 159 w 984"/>
                  <a:gd name="T7" fmla="*/ 804 h 2007"/>
                  <a:gd name="T8" fmla="*/ 983 w 984"/>
                  <a:gd name="T9" fmla="*/ 2006 h 2007"/>
                  <a:gd name="T10" fmla="*/ 489 w 984"/>
                  <a:gd name="T11" fmla="*/ 0 h 2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4" h="2007">
                    <a:moveTo>
                      <a:pt x="489" y="0"/>
                    </a:moveTo>
                    <a:lnTo>
                      <a:pt x="0" y="227"/>
                    </a:lnTo>
                    <a:lnTo>
                      <a:pt x="294" y="537"/>
                    </a:lnTo>
                    <a:lnTo>
                      <a:pt x="159" y="804"/>
                    </a:lnTo>
                    <a:lnTo>
                      <a:pt x="983" y="2006"/>
                    </a:lnTo>
                    <a:lnTo>
                      <a:pt x="489" y="0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0" name="Freeform: Shape 85"/>
              <p:cNvSpPr>
                <a:spLocks/>
              </p:cNvSpPr>
              <p:nvPr/>
            </p:nvSpPr>
            <p:spPr bwMode="auto">
              <a:xfrm>
                <a:off x="12024946" y="9071118"/>
                <a:ext cx="471894" cy="953733"/>
              </a:xfrm>
              <a:custGeom>
                <a:avLst/>
                <a:gdLst>
                  <a:gd name="T0" fmla="*/ 501 w 989"/>
                  <a:gd name="T1" fmla="*/ 0 h 1995"/>
                  <a:gd name="T2" fmla="*/ 988 w 989"/>
                  <a:gd name="T3" fmla="*/ 207 h 1995"/>
                  <a:gd name="T4" fmla="*/ 684 w 989"/>
                  <a:gd name="T5" fmla="*/ 525 h 1995"/>
                  <a:gd name="T6" fmla="*/ 824 w 989"/>
                  <a:gd name="T7" fmla="*/ 792 h 1995"/>
                  <a:gd name="T8" fmla="*/ 0 w 989"/>
                  <a:gd name="T9" fmla="*/ 1994 h 1995"/>
                  <a:gd name="T10" fmla="*/ 501 w 989"/>
                  <a:gd name="T11" fmla="*/ 0 h 1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9" h="1995">
                    <a:moveTo>
                      <a:pt x="501" y="0"/>
                    </a:moveTo>
                    <a:lnTo>
                      <a:pt x="988" y="207"/>
                    </a:lnTo>
                    <a:lnTo>
                      <a:pt x="684" y="525"/>
                    </a:lnTo>
                    <a:lnTo>
                      <a:pt x="824" y="792"/>
                    </a:lnTo>
                    <a:lnTo>
                      <a:pt x="0" y="1994"/>
                    </a:lnTo>
                    <a:lnTo>
                      <a:pt x="501" y="0"/>
                    </a:ln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1" name="Freeform: Shape 86"/>
              <p:cNvSpPr>
                <a:spLocks/>
              </p:cNvSpPr>
              <p:nvPr/>
            </p:nvSpPr>
            <p:spPr bwMode="auto">
              <a:xfrm>
                <a:off x="11487453" y="10614855"/>
                <a:ext cx="292024" cy="69785"/>
              </a:xfrm>
              <a:custGeom>
                <a:avLst/>
                <a:gdLst>
                  <a:gd name="T0" fmla="*/ 613 w 614"/>
                  <a:gd name="T1" fmla="*/ 147 h 148"/>
                  <a:gd name="T2" fmla="*/ 0 w 614"/>
                  <a:gd name="T3" fmla="*/ 147 h 148"/>
                  <a:gd name="T4" fmla="*/ 0 w 614"/>
                  <a:gd name="T5" fmla="*/ 0 h 148"/>
                  <a:gd name="T6" fmla="*/ 613 w 614"/>
                  <a:gd name="T7" fmla="*/ 0 h 148"/>
                  <a:gd name="T8" fmla="*/ 613 w 614"/>
                  <a:gd name="T9" fmla="*/ 14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4" h="148">
                    <a:moveTo>
                      <a:pt x="613" y="147"/>
                    </a:moveTo>
                    <a:lnTo>
                      <a:pt x="0" y="147"/>
                    </a:lnTo>
                    <a:lnTo>
                      <a:pt x="0" y="0"/>
                    </a:lnTo>
                    <a:lnTo>
                      <a:pt x="613" y="0"/>
                    </a:lnTo>
                    <a:lnTo>
                      <a:pt x="613" y="147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2" name="Freeform: Shape 87"/>
              <p:cNvSpPr>
                <a:spLocks/>
              </p:cNvSpPr>
              <p:nvPr/>
            </p:nvSpPr>
            <p:spPr bwMode="auto">
              <a:xfrm>
                <a:off x="12276764" y="10614855"/>
                <a:ext cx="292024" cy="69785"/>
              </a:xfrm>
              <a:custGeom>
                <a:avLst/>
                <a:gdLst>
                  <a:gd name="T0" fmla="*/ 613 w 614"/>
                  <a:gd name="T1" fmla="*/ 147 h 148"/>
                  <a:gd name="T2" fmla="*/ 0 w 614"/>
                  <a:gd name="T3" fmla="*/ 147 h 148"/>
                  <a:gd name="T4" fmla="*/ 0 w 614"/>
                  <a:gd name="T5" fmla="*/ 0 h 148"/>
                  <a:gd name="T6" fmla="*/ 613 w 614"/>
                  <a:gd name="T7" fmla="*/ 0 h 148"/>
                  <a:gd name="T8" fmla="*/ 613 w 614"/>
                  <a:gd name="T9" fmla="*/ 14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4" h="148">
                    <a:moveTo>
                      <a:pt x="613" y="147"/>
                    </a:moveTo>
                    <a:lnTo>
                      <a:pt x="0" y="147"/>
                    </a:lnTo>
                    <a:lnTo>
                      <a:pt x="0" y="0"/>
                    </a:lnTo>
                    <a:lnTo>
                      <a:pt x="613" y="0"/>
                    </a:lnTo>
                    <a:lnTo>
                      <a:pt x="613" y="147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3" name="Freeform: Shape 88"/>
              <p:cNvSpPr>
                <a:spLocks/>
              </p:cNvSpPr>
              <p:nvPr/>
            </p:nvSpPr>
            <p:spPr bwMode="auto">
              <a:xfrm>
                <a:off x="10774322" y="10739623"/>
                <a:ext cx="1580738" cy="983339"/>
              </a:xfrm>
              <a:custGeom>
                <a:avLst/>
                <a:gdLst>
                  <a:gd name="T0" fmla="*/ 1027 w 3297"/>
                  <a:gd name="T1" fmla="*/ 0 h 2055"/>
                  <a:gd name="T2" fmla="*/ 1027 w 3297"/>
                  <a:gd name="T3" fmla="*/ 0 h 2055"/>
                  <a:gd name="T4" fmla="*/ 1779 w 3297"/>
                  <a:gd name="T5" fmla="*/ 330 h 2055"/>
                  <a:gd name="T6" fmla="*/ 2086 w 3297"/>
                  <a:gd name="T7" fmla="*/ 203 h 2055"/>
                  <a:gd name="T8" fmla="*/ 2512 w 3297"/>
                  <a:gd name="T9" fmla="*/ 629 h 2055"/>
                  <a:gd name="T10" fmla="*/ 2512 w 3297"/>
                  <a:gd name="T11" fmla="*/ 669 h 2055"/>
                  <a:gd name="T12" fmla="*/ 2603 w 3297"/>
                  <a:gd name="T13" fmla="*/ 664 h 2055"/>
                  <a:gd name="T14" fmla="*/ 3296 w 3297"/>
                  <a:gd name="T15" fmla="*/ 1357 h 2055"/>
                  <a:gd name="T16" fmla="*/ 2603 w 3297"/>
                  <a:gd name="T17" fmla="*/ 2054 h 2055"/>
                  <a:gd name="T18" fmla="*/ 1027 w 3297"/>
                  <a:gd name="T19" fmla="*/ 2054 h 2055"/>
                  <a:gd name="T20" fmla="*/ 0 w 3297"/>
                  <a:gd name="T21" fmla="*/ 1027 h 2055"/>
                  <a:gd name="T22" fmla="*/ 1027 w 3297"/>
                  <a:gd name="T23" fmla="*/ 0 h 2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97" h="2055">
                    <a:moveTo>
                      <a:pt x="1027" y="0"/>
                    </a:moveTo>
                    <a:lnTo>
                      <a:pt x="1027" y="0"/>
                    </a:lnTo>
                    <a:cubicBezTo>
                      <a:pt x="1321" y="0"/>
                      <a:pt x="1592" y="127"/>
                      <a:pt x="1779" y="330"/>
                    </a:cubicBezTo>
                    <a:cubicBezTo>
                      <a:pt x="1855" y="250"/>
                      <a:pt x="1966" y="203"/>
                      <a:pt x="2086" y="203"/>
                    </a:cubicBezTo>
                    <a:cubicBezTo>
                      <a:pt x="2320" y="203"/>
                      <a:pt x="2512" y="394"/>
                      <a:pt x="2512" y="629"/>
                    </a:cubicBezTo>
                    <a:cubicBezTo>
                      <a:pt x="2512" y="645"/>
                      <a:pt x="2512" y="657"/>
                      <a:pt x="2512" y="669"/>
                    </a:cubicBezTo>
                    <a:cubicBezTo>
                      <a:pt x="2540" y="664"/>
                      <a:pt x="2571" y="664"/>
                      <a:pt x="2603" y="664"/>
                    </a:cubicBezTo>
                    <a:cubicBezTo>
                      <a:pt x="2985" y="664"/>
                      <a:pt x="3296" y="975"/>
                      <a:pt x="3296" y="1357"/>
                    </a:cubicBezTo>
                    <a:cubicBezTo>
                      <a:pt x="3296" y="1743"/>
                      <a:pt x="2985" y="2054"/>
                      <a:pt x="2603" y="2054"/>
                    </a:cubicBezTo>
                    <a:cubicBezTo>
                      <a:pt x="1027" y="2054"/>
                      <a:pt x="1027" y="2054"/>
                      <a:pt x="1027" y="2054"/>
                    </a:cubicBezTo>
                    <a:cubicBezTo>
                      <a:pt x="458" y="2054"/>
                      <a:pt x="0" y="1592"/>
                      <a:pt x="0" y="1027"/>
                    </a:cubicBezTo>
                    <a:cubicBezTo>
                      <a:pt x="0" y="462"/>
                      <a:pt x="458" y="0"/>
                      <a:pt x="1027" y="0"/>
                    </a:cubicBezTo>
                  </a:path>
                </a:pathLst>
              </a:custGeom>
              <a:solidFill>
                <a:srgbClr val="D2D3D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4" name="Freeform: Shape 89"/>
              <p:cNvSpPr>
                <a:spLocks/>
              </p:cNvSpPr>
              <p:nvPr/>
            </p:nvSpPr>
            <p:spPr bwMode="auto">
              <a:xfrm>
                <a:off x="10774322" y="10724820"/>
                <a:ext cx="1580738" cy="981225"/>
              </a:xfrm>
              <a:custGeom>
                <a:avLst/>
                <a:gdLst>
                  <a:gd name="T0" fmla="*/ 1027 w 3297"/>
                  <a:gd name="T1" fmla="*/ 0 h 2051"/>
                  <a:gd name="T2" fmla="*/ 1027 w 3297"/>
                  <a:gd name="T3" fmla="*/ 0 h 2051"/>
                  <a:gd name="T4" fmla="*/ 1779 w 3297"/>
                  <a:gd name="T5" fmla="*/ 331 h 2051"/>
                  <a:gd name="T6" fmla="*/ 2086 w 3297"/>
                  <a:gd name="T7" fmla="*/ 199 h 2051"/>
                  <a:gd name="T8" fmla="*/ 2512 w 3297"/>
                  <a:gd name="T9" fmla="*/ 625 h 2051"/>
                  <a:gd name="T10" fmla="*/ 2512 w 3297"/>
                  <a:gd name="T11" fmla="*/ 669 h 2051"/>
                  <a:gd name="T12" fmla="*/ 2603 w 3297"/>
                  <a:gd name="T13" fmla="*/ 661 h 2051"/>
                  <a:gd name="T14" fmla="*/ 3296 w 3297"/>
                  <a:gd name="T15" fmla="*/ 1353 h 2051"/>
                  <a:gd name="T16" fmla="*/ 2603 w 3297"/>
                  <a:gd name="T17" fmla="*/ 2050 h 2051"/>
                  <a:gd name="T18" fmla="*/ 1027 w 3297"/>
                  <a:gd name="T19" fmla="*/ 2050 h 2051"/>
                  <a:gd name="T20" fmla="*/ 0 w 3297"/>
                  <a:gd name="T21" fmla="*/ 1023 h 2051"/>
                  <a:gd name="T22" fmla="*/ 1027 w 3297"/>
                  <a:gd name="T23" fmla="*/ 0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97" h="2051">
                    <a:moveTo>
                      <a:pt x="1027" y="0"/>
                    </a:moveTo>
                    <a:lnTo>
                      <a:pt x="1027" y="0"/>
                    </a:lnTo>
                    <a:cubicBezTo>
                      <a:pt x="1321" y="0"/>
                      <a:pt x="1592" y="128"/>
                      <a:pt x="1779" y="331"/>
                    </a:cubicBezTo>
                    <a:cubicBezTo>
                      <a:pt x="1855" y="251"/>
                      <a:pt x="1966" y="199"/>
                      <a:pt x="2086" y="199"/>
                    </a:cubicBezTo>
                    <a:cubicBezTo>
                      <a:pt x="2320" y="199"/>
                      <a:pt x="2512" y="390"/>
                      <a:pt x="2512" y="625"/>
                    </a:cubicBezTo>
                    <a:cubicBezTo>
                      <a:pt x="2512" y="641"/>
                      <a:pt x="2512" y="653"/>
                      <a:pt x="2512" y="669"/>
                    </a:cubicBezTo>
                    <a:cubicBezTo>
                      <a:pt x="2540" y="665"/>
                      <a:pt x="2571" y="661"/>
                      <a:pt x="2603" y="661"/>
                    </a:cubicBezTo>
                    <a:cubicBezTo>
                      <a:pt x="2985" y="661"/>
                      <a:pt x="3296" y="972"/>
                      <a:pt x="3296" y="1353"/>
                    </a:cubicBezTo>
                    <a:cubicBezTo>
                      <a:pt x="3296" y="1739"/>
                      <a:pt x="2985" y="2050"/>
                      <a:pt x="2603" y="2050"/>
                    </a:cubicBezTo>
                    <a:cubicBezTo>
                      <a:pt x="1027" y="2050"/>
                      <a:pt x="1027" y="2050"/>
                      <a:pt x="1027" y="2050"/>
                    </a:cubicBezTo>
                    <a:cubicBezTo>
                      <a:pt x="458" y="2050"/>
                      <a:pt x="0" y="1592"/>
                      <a:pt x="0" y="1023"/>
                    </a:cubicBezTo>
                    <a:cubicBezTo>
                      <a:pt x="0" y="458"/>
                      <a:pt x="458" y="0"/>
                      <a:pt x="1027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5" name="Freeform: Shape 90"/>
              <p:cNvSpPr>
                <a:spLocks/>
              </p:cNvSpPr>
              <p:nvPr/>
            </p:nvSpPr>
            <p:spPr bwMode="auto">
              <a:xfrm>
                <a:off x="11701180" y="10750196"/>
                <a:ext cx="1582854" cy="981225"/>
              </a:xfrm>
              <a:custGeom>
                <a:avLst/>
                <a:gdLst>
                  <a:gd name="T0" fmla="*/ 2273 w 3301"/>
                  <a:gd name="T1" fmla="*/ 0 h 2051"/>
                  <a:gd name="T2" fmla="*/ 2273 w 3301"/>
                  <a:gd name="T3" fmla="*/ 0 h 2051"/>
                  <a:gd name="T4" fmla="*/ 1521 w 3301"/>
                  <a:gd name="T5" fmla="*/ 330 h 2051"/>
                  <a:gd name="T6" fmla="*/ 1214 w 3301"/>
                  <a:gd name="T7" fmla="*/ 199 h 2051"/>
                  <a:gd name="T8" fmla="*/ 785 w 3301"/>
                  <a:gd name="T9" fmla="*/ 625 h 2051"/>
                  <a:gd name="T10" fmla="*/ 788 w 3301"/>
                  <a:gd name="T11" fmla="*/ 669 h 2051"/>
                  <a:gd name="T12" fmla="*/ 697 w 3301"/>
                  <a:gd name="T13" fmla="*/ 660 h 2051"/>
                  <a:gd name="T14" fmla="*/ 0 w 3301"/>
                  <a:gd name="T15" fmla="*/ 1357 h 2051"/>
                  <a:gd name="T16" fmla="*/ 697 w 3301"/>
                  <a:gd name="T17" fmla="*/ 2050 h 2051"/>
                  <a:gd name="T18" fmla="*/ 2273 w 3301"/>
                  <a:gd name="T19" fmla="*/ 2050 h 2051"/>
                  <a:gd name="T20" fmla="*/ 3300 w 3301"/>
                  <a:gd name="T21" fmla="*/ 1023 h 2051"/>
                  <a:gd name="T22" fmla="*/ 2273 w 3301"/>
                  <a:gd name="T23" fmla="*/ 0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01" h="2051">
                    <a:moveTo>
                      <a:pt x="2273" y="0"/>
                    </a:moveTo>
                    <a:lnTo>
                      <a:pt x="2273" y="0"/>
                    </a:lnTo>
                    <a:cubicBezTo>
                      <a:pt x="1975" y="0"/>
                      <a:pt x="1708" y="127"/>
                      <a:pt x="1521" y="330"/>
                    </a:cubicBezTo>
                    <a:cubicBezTo>
                      <a:pt x="1441" y="251"/>
                      <a:pt x="1334" y="199"/>
                      <a:pt x="1214" y="199"/>
                    </a:cubicBezTo>
                    <a:cubicBezTo>
                      <a:pt x="975" y="199"/>
                      <a:pt x="785" y="390"/>
                      <a:pt x="785" y="625"/>
                    </a:cubicBezTo>
                    <a:cubicBezTo>
                      <a:pt x="785" y="641"/>
                      <a:pt x="785" y="653"/>
                      <a:pt x="788" y="669"/>
                    </a:cubicBezTo>
                    <a:cubicBezTo>
                      <a:pt x="757" y="665"/>
                      <a:pt x="729" y="660"/>
                      <a:pt x="697" y="660"/>
                    </a:cubicBezTo>
                    <a:cubicBezTo>
                      <a:pt x="311" y="660"/>
                      <a:pt x="0" y="971"/>
                      <a:pt x="0" y="1357"/>
                    </a:cubicBezTo>
                    <a:cubicBezTo>
                      <a:pt x="0" y="1739"/>
                      <a:pt x="311" y="2050"/>
                      <a:pt x="697" y="2050"/>
                    </a:cubicBezTo>
                    <a:cubicBezTo>
                      <a:pt x="2273" y="2050"/>
                      <a:pt x="2273" y="2050"/>
                      <a:pt x="2273" y="2050"/>
                    </a:cubicBezTo>
                    <a:cubicBezTo>
                      <a:pt x="2839" y="2050"/>
                      <a:pt x="3300" y="1592"/>
                      <a:pt x="3300" y="1023"/>
                    </a:cubicBezTo>
                    <a:cubicBezTo>
                      <a:pt x="3300" y="457"/>
                      <a:pt x="2839" y="0"/>
                      <a:pt x="2273" y="0"/>
                    </a:cubicBezTo>
                  </a:path>
                </a:pathLst>
              </a:custGeom>
              <a:solidFill>
                <a:srgbClr val="D2D3D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6" name="Freeform: Shape 91"/>
              <p:cNvSpPr>
                <a:spLocks/>
              </p:cNvSpPr>
              <p:nvPr/>
            </p:nvSpPr>
            <p:spPr bwMode="auto">
              <a:xfrm>
                <a:off x="11701180" y="10731164"/>
                <a:ext cx="1582854" cy="981225"/>
              </a:xfrm>
              <a:custGeom>
                <a:avLst/>
                <a:gdLst>
                  <a:gd name="T0" fmla="*/ 2273 w 3301"/>
                  <a:gd name="T1" fmla="*/ 0 h 2051"/>
                  <a:gd name="T2" fmla="*/ 2273 w 3301"/>
                  <a:gd name="T3" fmla="*/ 0 h 2051"/>
                  <a:gd name="T4" fmla="*/ 1521 w 3301"/>
                  <a:gd name="T5" fmla="*/ 330 h 2051"/>
                  <a:gd name="T6" fmla="*/ 1214 w 3301"/>
                  <a:gd name="T7" fmla="*/ 199 h 2051"/>
                  <a:gd name="T8" fmla="*/ 785 w 3301"/>
                  <a:gd name="T9" fmla="*/ 629 h 2051"/>
                  <a:gd name="T10" fmla="*/ 788 w 3301"/>
                  <a:gd name="T11" fmla="*/ 669 h 2051"/>
                  <a:gd name="T12" fmla="*/ 697 w 3301"/>
                  <a:gd name="T13" fmla="*/ 661 h 2051"/>
                  <a:gd name="T14" fmla="*/ 0 w 3301"/>
                  <a:gd name="T15" fmla="*/ 1358 h 2051"/>
                  <a:gd name="T16" fmla="*/ 697 w 3301"/>
                  <a:gd name="T17" fmla="*/ 2050 h 2051"/>
                  <a:gd name="T18" fmla="*/ 2273 w 3301"/>
                  <a:gd name="T19" fmla="*/ 2050 h 2051"/>
                  <a:gd name="T20" fmla="*/ 3300 w 3301"/>
                  <a:gd name="T21" fmla="*/ 1027 h 2051"/>
                  <a:gd name="T22" fmla="*/ 2273 w 3301"/>
                  <a:gd name="T23" fmla="*/ 0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01" h="2051">
                    <a:moveTo>
                      <a:pt x="2273" y="0"/>
                    </a:moveTo>
                    <a:lnTo>
                      <a:pt x="2273" y="0"/>
                    </a:lnTo>
                    <a:cubicBezTo>
                      <a:pt x="1975" y="0"/>
                      <a:pt x="1708" y="128"/>
                      <a:pt x="1521" y="330"/>
                    </a:cubicBezTo>
                    <a:cubicBezTo>
                      <a:pt x="1441" y="251"/>
                      <a:pt x="1334" y="199"/>
                      <a:pt x="1214" y="199"/>
                    </a:cubicBezTo>
                    <a:cubicBezTo>
                      <a:pt x="975" y="199"/>
                      <a:pt x="785" y="390"/>
                      <a:pt x="785" y="629"/>
                    </a:cubicBezTo>
                    <a:cubicBezTo>
                      <a:pt x="785" y="641"/>
                      <a:pt x="785" y="657"/>
                      <a:pt x="788" y="669"/>
                    </a:cubicBezTo>
                    <a:cubicBezTo>
                      <a:pt x="757" y="665"/>
                      <a:pt x="729" y="661"/>
                      <a:pt x="697" y="661"/>
                    </a:cubicBezTo>
                    <a:cubicBezTo>
                      <a:pt x="311" y="661"/>
                      <a:pt x="0" y="975"/>
                      <a:pt x="0" y="1358"/>
                    </a:cubicBezTo>
                    <a:cubicBezTo>
                      <a:pt x="0" y="1739"/>
                      <a:pt x="311" y="2050"/>
                      <a:pt x="697" y="2050"/>
                    </a:cubicBezTo>
                    <a:cubicBezTo>
                      <a:pt x="2273" y="2050"/>
                      <a:pt x="2273" y="2050"/>
                      <a:pt x="2273" y="2050"/>
                    </a:cubicBezTo>
                    <a:cubicBezTo>
                      <a:pt x="2839" y="2050"/>
                      <a:pt x="3300" y="1592"/>
                      <a:pt x="3300" y="1027"/>
                    </a:cubicBezTo>
                    <a:cubicBezTo>
                      <a:pt x="3300" y="458"/>
                      <a:pt x="2839" y="0"/>
                      <a:pt x="2273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7" name="Freeform: Shape 92"/>
              <p:cNvSpPr>
                <a:spLocks/>
              </p:cNvSpPr>
              <p:nvPr/>
            </p:nvSpPr>
            <p:spPr bwMode="auto">
              <a:xfrm>
                <a:off x="11646161" y="8394411"/>
                <a:ext cx="789311" cy="304518"/>
              </a:xfrm>
              <a:custGeom>
                <a:avLst/>
                <a:gdLst>
                  <a:gd name="T0" fmla="*/ 1521 w 1649"/>
                  <a:gd name="T1" fmla="*/ 31 h 641"/>
                  <a:gd name="T2" fmla="*/ 1521 w 1649"/>
                  <a:gd name="T3" fmla="*/ 31 h 641"/>
                  <a:gd name="T4" fmla="*/ 1170 w 1649"/>
                  <a:gd name="T5" fmla="*/ 24 h 641"/>
                  <a:gd name="T6" fmla="*/ 868 w 1649"/>
                  <a:gd name="T7" fmla="*/ 71 h 641"/>
                  <a:gd name="T8" fmla="*/ 824 w 1649"/>
                  <a:gd name="T9" fmla="*/ 71 h 641"/>
                  <a:gd name="T10" fmla="*/ 780 w 1649"/>
                  <a:gd name="T11" fmla="*/ 71 h 641"/>
                  <a:gd name="T12" fmla="*/ 478 w 1649"/>
                  <a:gd name="T13" fmla="*/ 24 h 641"/>
                  <a:gd name="T14" fmla="*/ 127 w 1649"/>
                  <a:gd name="T15" fmla="*/ 31 h 641"/>
                  <a:gd name="T16" fmla="*/ 0 w 1649"/>
                  <a:gd name="T17" fmla="*/ 47 h 641"/>
                  <a:gd name="T18" fmla="*/ 0 w 1649"/>
                  <a:gd name="T19" fmla="*/ 171 h 641"/>
                  <a:gd name="T20" fmla="*/ 40 w 1649"/>
                  <a:gd name="T21" fmla="*/ 211 h 641"/>
                  <a:gd name="T22" fmla="*/ 123 w 1649"/>
                  <a:gd name="T23" fmla="*/ 469 h 641"/>
                  <a:gd name="T24" fmla="*/ 494 w 1649"/>
                  <a:gd name="T25" fmla="*/ 597 h 641"/>
                  <a:gd name="T26" fmla="*/ 780 w 1649"/>
                  <a:gd name="T27" fmla="*/ 235 h 641"/>
                  <a:gd name="T28" fmla="*/ 824 w 1649"/>
                  <a:gd name="T29" fmla="*/ 214 h 641"/>
                  <a:gd name="T30" fmla="*/ 868 w 1649"/>
                  <a:gd name="T31" fmla="*/ 235 h 641"/>
                  <a:gd name="T32" fmla="*/ 1154 w 1649"/>
                  <a:gd name="T33" fmla="*/ 597 h 641"/>
                  <a:gd name="T34" fmla="*/ 1524 w 1649"/>
                  <a:gd name="T35" fmla="*/ 469 h 641"/>
                  <a:gd name="T36" fmla="*/ 1608 w 1649"/>
                  <a:gd name="T37" fmla="*/ 211 h 641"/>
                  <a:gd name="T38" fmla="*/ 1648 w 1649"/>
                  <a:gd name="T39" fmla="*/ 171 h 641"/>
                  <a:gd name="T40" fmla="*/ 1648 w 1649"/>
                  <a:gd name="T41" fmla="*/ 47 h 641"/>
                  <a:gd name="T42" fmla="*/ 1521 w 1649"/>
                  <a:gd name="T43" fmla="*/ 31 h 641"/>
                  <a:gd name="T44" fmla="*/ 577 w 1649"/>
                  <a:gd name="T45" fmla="*/ 537 h 641"/>
                  <a:gd name="T46" fmla="*/ 577 w 1649"/>
                  <a:gd name="T47" fmla="*/ 537 h 641"/>
                  <a:gd name="T48" fmla="*/ 366 w 1649"/>
                  <a:gd name="T49" fmla="*/ 569 h 641"/>
                  <a:gd name="T50" fmla="*/ 115 w 1649"/>
                  <a:gd name="T51" fmla="*/ 374 h 641"/>
                  <a:gd name="T52" fmla="*/ 111 w 1649"/>
                  <a:gd name="T53" fmla="*/ 139 h 641"/>
                  <a:gd name="T54" fmla="*/ 386 w 1649"/>
                  <a:gd name="T55" fmla="*/ 64 h 641"/>
                  <a:gd name="T56" fmla="*/ 700 w 1649"/>
                  <a:gd name="T57" fmla="*/ 167 h 641"/>
                  <a:gd name="T58" fmla="*/ 577 w 1649"/>
                  <a:gd name="T59" fmla="*/ 537 h 641"/>
                  <a:gd name="T60" fmla="*/ 1533 w 1649"/>
                  <a:gd name="T61" fmla="*/ 374 h 641"/>
                  <a:gd name="T62" fmla="*/ 1533 w 1649"/>
                  <a:gd name="T63" fmla="*/ 374 h 641"/>
                  <a:gd name="T64" fmla="*/ 1282 w 1649"/>
                  <a:gd name="T65" fmla="*/ 569 h 641"/>
                  <a:gd name="T66" fmla="*/ 1071 w 1649"/>
                  <a:gd name="T67" fmla="*/ 537 h 641"/>
                  <a:gd name="T68" fmla="*/ 948 w 1649"/>
                  <a:gd name="T69" fmla="*/ 167 h 641"/>
                  <a:gd name="T70" fmla="*/ 1262 w 1649"/>
                  <a:gd name="T71" fmla="*/ 64 h 641"/>
                  <a:gd name="T72" fmla="*/ 1536 w 1649"/>
                  <a:gd name="T73" fmla="*/ 139 h 641"/>
                  <a:gd name="T74" fmla="*/ 1533 w 1649"/>
                  <a:gd name="T75" fmla="*/ 374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49" h="641">
                    <a:moveTo>
                      <a:pt x="1521" y="31"/>
                    </a:moveTo>
                    <a:lnTo>
                      <a:pt x="1521" y="31"/>
                    </a:lnTo>
                    <a:cubicBezTo>
                      <a:pt x="1521" y="31"/>
                      <a:pt x="1313" y="0"/>
                      <a:pt x="1170" y="24"/>
                    </a:cubicBezTo>
                    <a:cubicBezTo>
                      <a:pt x="1027" y="43"/>
                      <a:pt x="908" y="75"/>
                      <a:pt x="868" y="71"/>
                    </a:cubicBezTo>
                    <a:cubicBezTo>
                      <a:pt x="832" y="71"/>
                      <a:pt x="824" y="71"/>
                      <a:pt x="824" y="71"/>
                    </a:cubicBezTo>
                    <a:cubicBezTo>
                      <a:pt x="824" y="71"/>
                      <a:pt x="816" y="71"/>
                      <a:pt x="780" y="71"/>
                    </a:cubicBezTo>
                    <a:cubicBezTo>
                      <a:pt x="740" y="75"/>
                      <a:pt x="621" y="43"/>
                      <a:pt x="478" y="24"/>
                    </a:cubicBezTo>
                    <a:cubicBezTo>
                      <a:pt x="334" y="0"/>
                      <a:pt x="127" y="31"/>
                      <a:pt x="127" y="31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0" y="171"/>
                      <a:pt x="31" y="199"/>
                      <a:pt x="40" y="211"/>
                    </a:cubicBezTo>
                    <a:cubicBezTo>
                      <a:pt x="47" y="226"/>
                      <a:pt x="95" y="398"/>
                      <a:pt x="123" y="469"/>
                    </a:cubicBezTo>
                    <a:cubicBezTo>
                      <a:pt x="151" y="537"/>
                      <a:pt x="251" y="640"/>
                      <a:pt x="494" y="597"/>
                    </a:cubicBezTo>
                    <a:cubicBezTo>
                      <a:pt x="736" y="553"/>
                      <a:pt x="764" y="254"/>
                      <a:pt x="780" y="235"/>
                    </a:cubicBezTo>
                    <a:cubicBezTo>
                      <a:pt x="796" y="219"/>
                      <a:pt x="824" y="214"/>
                      <a:pt x="824" y="214"/>
                    </a:cubicBezTo>
                    <a:cubicBezTo>
                      <a:pt x="824" y="214"/>
                      <a:pt x="852" y="219"/>
                      <a:pt x="868" y="235"/>
                    </a:cubicBezTo>
                    <a:cubicBezTo>
                      <a:pt x="883" y="254"/>
                      <a:pt x="911" y="553"/>
                      <a:pt x="1154" y="597"/>
                    </a:cubicBezTo>
                    <a:cubicBezTo>
                      <a:pt x="1397" y="640"/>
                      <a:pt x="1497" y="537"/>
                      <a:pt x="1524" y="469"/>
                    </a:cubicBezTo>
                    <a:cubicBezTo>
                      <a:pt x="1552" y="398"/>
                      <a:pt x="1600" y="226"/>
                      <a:pt x="1608" y="211"/>
                    </a:cubicBezTo>
                    <a:cubicBezTo>
                      <a:pt x="1616" y="199"/>
                      <a:pt x="1648" y="171"/>
                      <a:pt x="1648" y="171"/>
                    </a:cubicBezTo>
                    <a:cubicBezTo>
                      <a:pt x="1648" y="47"/>
                      <a:pt x="1648" y="47"/>
                      <a:pt x="1648" y="47"/>
                    </a:cubicBezTo>
                    <a:lnTo>
                      <a:pt x="1521" y="31"/>
                    </a:lnTo>
                    <a:close/>
                    <a:moveTo>
                      <a:pt x="577" y="537"/>
                    </a:moveTo>
                    <a:lnTo>
                      <a:pt x="577" y="537"/>
                    </a:lnTo>
                    <a:cubicBezTo>
                      <a:pt x="577" y="537"/>
                      <a:pt x="485" y="585"/>
                      <a:pt x="366" y="569"/>
                    </a:cubicBezTo>
                    <a:cubicBezTo>
                      <a:pt x="251" y="553"/>
                      <a:pt x="179" y="565"/>
                      <a:pt x="115" y="374"/>
                    </a:cubicBezTo>
                    <a:cubicBezTo>
                      <a:pt x="115" y="374"/>
                      <a:pt x="68" y="226"/>
                      <a:pt x="111" y="139"/>
                    </a:cubicBezTo>
                    <a:cubicBezTo>
                      <a:pt x="111" y="139"/>
                      <a:pt x="147" y="64"/>
                      <a:pt x="386" y="64"/>
                    </a:cubicBezTo>
                    <a:cubicBezTo>
                      <a:pt x="629" y="64"/>
                      <a:pt x="677" y="123"/>
                      <a:pt x="700" y="167"/>
                    </a:cubicBezTo>
                    <a:cubicBezTo>
                      <a:pt x="724" y="211"/>
                      <a:pt x="736" y="429"/>
                      <a:pt x="577" y="537"/>
                    </a:cubicBezTo>
                    <a:close/>
                    <a:moveTo>
                      <a:pt x="1533" y="374"/>
                    </a:moveTo>
                    <a:lnTo>
                      <a:pt x="1533" y="374"/>
                    </a:lnTo>
                    <a:cubicBezTo>
                      <a:pt x="1469" y="565"/>
                      <a:pt x="1397" y="553"/>
                      <a:pt x="1282" y="569"/>
                    </a:cubicBezTo>
                    <a:cubicBezTo>
                      <a:pt x="1162" y="585"/>
                      <a:pt x="1071" y="537"/>
                      <a:pt x="1071" y="537"/>
                    </a:cubicBezTo>
                    <a:cubicBezTo>
                      <a:pt x="911" y="429"/>
                      <a:pt x="923" y="211"/>
                      <a:pt x="948" y="167"/>
                    </a:cubicBezTo>
                    <a:cubicBezTo>
                      <a:pt x="971" y="123"/>
                      <a:pt x="1019" y="64"/>
                      <a:pt x="1262" y="64"/>
                    </a:cubicBezTo>
                    <a:cubicBezTo>
                      <a:pt x="1500" y="64"/>
                      <a:pt x="1536" y="139"/>
                      <a:pt x="1536" y="139"/>
                    </a:cubicBezTo>
                    <a:cubicBezTo>
                      <a:pt x="1580" y="226"/>
                      <a:pt x="1533" y="374"/>
                      <a:pt x="1533" y="374"/>
                    </a:cubicBezTo>
                    <a:close/>
                  </a:path>
                </a:pathLst>
              </a:custGeom>
              <a:solidFill>
                <a:srgbClr val="31313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03"/>
            <p:cNvGrpSpPr/>
            <p:nvPr/>
          </p:nvGrpSpPr>
          <p:grpSpPr>
            <a:xfrm>
              <a:off x="3892445" y="2669624"/>
              <a:ext cx="309562" cy="325095"/>
              <a:chOff x="9809373" y="7518922"/>
              <a:chExt cx="825285" cy="867030"/>
            </a:xfrm>
          </p:grpSpPr>
          <p:sp>
            <p:nvSpPr>
              <p:cNvPr id="81" name="Freeform: Shape 104"/>
              <p:cNvSpPr>
                <a:spLocks/>
              </p:cNvSpPr>
              <p:nvPr/>
            </p:nvSpPr>
            <p:spPr bwMode="auto">
              <a:xfrm>
                <a:off x="10480182" y="7776917"/>
                <a:ext cx="154476" cy="152259"/>
              </a:xfrm>
              <a:custGeom>
                <a:avLst/>
                <a:gdLst>
                  <a:gd name="T0" fmla="*/ 306 w 327"/>
                  <a:gd name="T1" fmla="*/ 131 h 323"/>
                  <a:gd name="T2" fmla="*/ 306 w 327"/>
                  <a:gd name="T3" fmla="*/ 131 h 323"/>
                  <a:gd name="T4" fmla="*/ 191 w 327"/>
                  <a:gd name="T5" fmla="*/ 307 h 323"/>
                  <a:gd name="T6" fmla="*/ 16 w 327"/>
                  <a:gd name="T7" fmla="*/ 187 h 323"/>
                  <a:gd name="T8" fmla="*/ 135 w 327"/>
                  <a:gd name="T9" fmla="*/ 16 h 323"/>
                  <a:gd name="T10" fmla="*/ 306 w 327"/>
                  <a:gd name="T11" fmla="*/ 131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323">
                    <a:moveTo>
                      <a:pt x="306" y="131"/>
                    </a:moveTo>
                    <a:lnTo>
                      <a:pt x="306" y="131"/>
                    </a:lnTo>
                    <a:cubicBezTo>
                      <a:pt x="326" y="211"/>
                      <a:pt x="270" y="291"/>
                      <a:pt x="191" y="307"/>
                    </a:cubicBezTo>
                    <a:cubicBezTo>
                      <a:pt x="111" y="322"/>
                      <a:pt x="35" y="270"/>
                      <a:pt x="16" y="187"/>
                    </a:cubicBezTo>
                    <a:cubicBezTo>
                      <a:pt x="0" y="108"/>
                      <a:pt x="52" y="32"/>
                      <a:pt x="135" y="16"/>
                    </a:cubicBezTo>
                    <a:cubicBezTo>
                      <a:pt x="215" y="0"/>
                      <a:pt x="290" y="52"/>
                      <a:pt x="306" y="131"/>
                    </a:cubicBez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105"/>
              <p:cNvSpPr>
                <a:spLocks/>
              </p:cNvSpPr>
              <p:nvPr/>
            </p:nvSpPr>
            <p:spPr bwMode="auto">
              <a:xfrm>
                <a:off x="10078120" y="8142761"/>
                <a:ext cx="35974" cy="31721"/>
              </a:xfrm>
              <a:custGeom>
                <a:avLst/>
                <a:gdLst>
                  <a:gd name="T0" fmla="*/ 49 w 78"/>
                  <a:gd name="T1" fmla="*/ 60 h 69"/>
                  <a:gd name="T2" fmla="*/ 49 w 78"/>
                  <a:gd name="T3" fmla="*/ 60 h 69"/>
                  <a:gd name="T4" fmla="*/ 40 w 78"/>
                  <a:gd name="T5" fmla="*/ 64 h 69"/>
                  <a:gd name="T6" fmla="*/ 5 w 78"/>
                  <a:gd name="T7" fmla="*/ 40 h 69"/>
                  <a:gd name="T8" fmla="*/ 28 w 78"/>
                  <a:gd name="T9" fmla="*/ 4 h 69"/>
                  <a:gd name="T10" fmla="*/ 37 w 78"/>
                  <a:gd name="T11" fmla="*/ 0 h 69"/>
                  <a:gd name="T12" fmla="*/ 72 w 78"/>
                  <a:gd name="T13" fmla="*/ 24 h 69"/>
                  <a:gd name="T14" fmla="*/ 49 w 78"/>
                  <a:gd name="T15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69">
                    <a:moveTo>
                      <a:pt x="49" y="60"/>
                    </a:moveTo>
                    <a:lnTo>
                      <a:pt x="49" y="60"/>
                    </a:lnTo>
                    <a:cubicBezTo>
                      <a:pt x="40" y="64"/>
                      <a:pt x="40" y="64"/>
                      <a:pt x="40" y="64"/>
                    </a:cubicBezTo>
                    <a:cubicBezTo>
                      <a:pt x="25" y="68"/>
                      <a:pt x="9" y="56"/>
                      <a:pt x="5" y="40"/>
                    </a:cubicBezTo>
                    <a:cubicBezTo>
                      <a:pt x="0" y="24"/>
                      <a:pt x="13" y="8"/>
                      <a:pt x="28" y="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2" y="0"/>
                      <a:pt x="68" y="8"/>
                      <a:pt x="72" y="24"/>
                    </a:cubicBezTo>
                    <a:cubicBezTo>
                      <a:pt x="77" y="44"/>
                      <a:pt x="64" y="60"/>
                      <a:pt x="49" y="60"/>
                    </a:cubicBezTo>
                  </a:path>
                </a:pathLst>
              </a:custGeom>
              <a:solidFill>
                <a:srgbClr val="38557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106"/>
              <p:cNvSpPr>
                <a:spLocks/>
              </p:cNvSpPr>
              <p:nvPr/>
            </p:nvSpPr>
            <p:spPr bwMode="auto">
              <a:xfrm>
                <a:off x="10099281" y="8178711"/>
                <a:ext cx="33858" cy="29606"/>
              </a:xfrm>
              <a:custGeom>
                <a:avLst/>
                <a:gdLst>
                  <a:gd name="T0" fmla="*/ 48 w 77"/>
                  <a:gd name="T1" fmla="*/ 60 h 68"/>
                  <a:gd name="T2" fmla="*/ 48 w 77"/>
                  <a:gd name="T3" fmla="*/ 60 h 68"/>
                  <a:gd name="T4" fmla="*/ 40 w 77"/>
                  <a:gd name="T5" fmla="*/ 63 h 68"/>
                  <a:gd name="T6" fmla="*/ 5 w 77"/>
                  <a:gd name="T7" fmla="*/ 40 h 68"/>
                  <a:gd name="T8" fmla="*/ 5 w 77"/>
                  <a:gd name="T9" fmla="*/ 40 h 68"/>
                  <a:gd name="T10" fmla="*/ 28 w 77"/>
                  <a:gd name="T11" fmla="*/ 4 h 68"/>
                  <a:gd name="T12" fmla="*/ 36 w 77"/>
                  <a:gd name="T13" fmla="*/ 0 h 68"/>
                  <a:gd name="T14" fmla="*/ 72 w 77"/>
                  <a:gd name="T15" fmla="*/ 23 h 68"/>
                  <a:gd name="T16" fmla="*/ 48 w 77"/>
                  <a:gd name="T17" fmla="*/ 6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68">
                    <a:moveTo>
                      <a:pt x="48" y="60"/>
                    </a:moveTo>
                    <a:lnTo>
                      <a:pt x="48" y="60"/>
                    </a:lnTo>
                    <a:cubicBezTo>
                      <a:pt x="40" y="63"/>
                      <a:pt x="40" y="63"/>
                      <a:pt x="40" y="63"/>
                    </a:cubicBezTo>
                    <a:cubicBezTo>
                      <a:pt x="24" y="67"/>
                      <a:pt x="8" y="56"/>
                      <a:pt x="5" y="40"/>
                    </a:cubicBezTo>
                    <a:lnTo>
                      <a:pt x="5" y="40"/>
                    </a:lnTo>
                    <a:cubicBezTo>
                      <a:pt x="0" y="23"/>
                      <a:pt x="12" y="8"/>
                      <a:pt x="28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0"/>
                      <a:pt x="68" y="8"/>
                      <a:pt x="72" y="23"/>
                    </a:cubicBezTo>
                    <a:cubicBezTo>
                      <a:pt x="76" y="44"/>
                      <a:pt x="64" y="60"/>
                      <a:pt x="48" y="60"/>
                    </a:cubicBezTo>
                  </a:path>
                </a:pathLst>
              </a:custGeom>
              <a:solidFill>
                <a:srgbClr val="38557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107"/>
              <p:cNvSpPr>
                <a:spLocks/>
              </p:cNvSpPr>
              <p:nvPr/>
            </p:nvSpPr>
            <p:spPr bwMode="auto">
              <a:xfrm>
                <a:off x="9938457" y="8053943"/>
                <a:ext cx="275095" cy="332009"/>
              </a:xfrm>
              <a:custGeom>
                <a:avLst/>
                <a:gdLst>
                  <a:gd name="T0" fmla="*/ 514 w 578"/>
                  <a:gd name="T1" fmla="*/ 661 h 697"/>
                  <a:gd name="T2" fmla="*/ 514 w 578"/>
                  <a:gd name="T3" fmla="*/ 661 h 697"/>
                  <a:gd name="T4" fmla="*/ 514 w 578"/>
                  <a:gd name="T5" fmla="*/ 661 h 697"/>
                  <a:gd name="T6" fmla="*/ 354 w 578"/>
                  <a:gd name="T7" fmla="*/ 637 h 697"/>
                  <a:gd name="T8" fmla="*/ 36 w 578"/>
                  <a:gd name="T9" fmla="*/ 195 h 697"/>
                  <a:gd name="T10" fmla="*/ 63 w 578"/>
                  <a:gd name="T11" fmla="*/ 36 h 697"/>
                  <a:gd name="T12" fmla="*/ 63 w 578"/>
                  <a:gd name="T13" fmla="*/ 36 h 697"/>
                  <a:gd name="T14" fmla="*/ 223 w 578"/>
                  <a:gd name="T15" fmla="*/ 60 h 697"/>
                  <a:gd name="T16" fmla="*/ 542 w 578"/>
                  <a:gd name="T17" fmla="*/ 502 h 697"/>
                  <a:gd name="T18" fmla="*/ 514 w 578"/>
                  <a:gd name="T19" fmla="*/ 661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8" h="697">
                    <a:moveTo>
                      <a:pt x="514" y="661"/>
                    </a:moveTo>
                    <a:lnTo>
                      <a:pt x="514" y="661"/>
                    </a:lnTo>
                    <a:lnTo>
                      <a:pt x="514" y="661"/>
                    </a:lnTo>
                    <a:cubicBezTo>
                      <a:pt x="462" y="696"/>
                      <a:pt x="390" y="685"/>
                      <a:pt x="354" y="637"/>
                    </a:cubicBezTo>
                    <a:cubicBezTo>
                      <a:pt x="36" y="195"/>
                      <a:pt x="36" y="195"/>
                      <a:pt x="36" y="195"/>
                    </a:cubicBezTo>
                    <a:cubicBezTo>
                      <a:pt x="0" y="144"/>
                      <a:pt x="12" y="72"/>
                      <a:pt x="63" y="36"/>
                    </a:cubicBezTo>
                    <a:lnTo>
                      <a:pt x="63" y="36"/>
                    </a:lnTo>
                    <a:cubicBezTo>
                      <a:pt x="112" y="0"/>
                      <a:pt x="183" y="12"/>
                      <a:pt x="223" y="60"/>
                    </a:cubicBezTo>
                    <a:cubicBezTo>
                      <a:pt x="542" y="502"/>
                      <a:pt x="542" y="502"/>
                      <a:pt x="542" y="502"/>
                    </a:cubicBezTo>
                    <a:cubicBezTo>
                      <a:pt x="577" y="553"/>
                      <a:pt x="565" y="625"/>
                      <a:pt x="514" y="661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108"/>
              <p:cNvSpPr>
                <a:spLocks/>
              </p:cNvSpPr>
              <p:nvPr/>
            </p:nvSpPr>
            <p:spPr bwMode="auto">
              <a:xfrm>
                <a:off x="10069656" y="7544299"/>
                <a:ext cx="533261" cy="623839"/>
              </a:xfrm>
              <a:custGeom>
                <a:avLst/>
                <a:gdLst>
                  <a:gd name="T0" fmla="*/ 0 w 1115"/>
                  <a:gd name="T1" fmla="*/ 490 h 1307"/>
                  <a:gd name="T2" fmla="*/ 0 w 1115"/>
                  <a:gd name="T3" fmla="*/ 490 h 1307"/>
                  <a:gd name="T4" fmla="*/ 71 w 1115"/>
                  <a:gd name="T5" fmla="*/ 836 h 1307"/>
                  <a:gd name="T6" fmla="*/ 139 w 1115"/>
                  <a:gd name="T7" fmla="*/ 1183 h 1307"/>
                  <a:gd name="T8" fmla="*/ 1114 w 1115"/>
                  <a:gd name="T9" fmla="*/ 1306 h 1307"/>
                  <a:gd name="T10" fmla="*/ 983 w 1115"/>
                  <a:gd name="T11" fmla="*/ 653 h 1307"/>
                  <a:gd name="T12" fmla="*/ 852 w 1115"/>
                  <a:gd name="T13" fmla="*/ 0 h 1307"/>
                  <a:gd name="T14" fmla="*/ 0 w 1115"/>
                  <a:gd name="T15" fmla="*/ 49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5" h="1307">
                    <a:moveTo>
                      <a:pt x="0" y="490"/>
                    </a:moveTo>
                    <a:lnTo>
                      <a:pt x="0" y="490"/>
                    </a:lnTo>
                    <a:cubicBezTo>
                      <a:pt x="71" y="836"/>
                      <a:pt x="71" y="836"/>
                      <a:pt x="71" y="836"/>
                    </a:cubicBezTo>
                    <a:cubicBezTo>
                      <a:pt x="139" y="1183"/>
                      <a:pt x="139" y="1183"/>
                      <a:pt x="139" y="1183"/>
                    </a:cubicBezTo>
                    <a:cubicBezTo>
                      <a:pt x="139" y="1183"/>
                      <a:pt x="880" y="995"/>
                      <a:pt x="1114" y="1306"/>
                    </a:cubicBezTo>
                    <a:cubicBezTo>
                      <a:pt x="983" y="653"/>
                      <a:pt x="983" y="653"/>
                      <a:pt x="983" y="653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756" y="379"/>
                      <a:pt x="0" y="490"/>
                      <a:pt x="0" y="490"/>
                    </a:cubicBez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bevel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109"/>
              <p:cNvSpPr>
                <a:spLocks/>
              </p:cNvSpPr>
              <p:nvPr/>
            </p:nvSpPr>
            <p:spPr bwMode="auto">
              <a:xfrm>
                <a:off x="10448440" y="7518922"/>
                <a:ext cx="181986" cy="674592"/>
              </a:xfrm>
              <a:custGeom>
                <a:avLst/>
                <a:gdLst>
                  <a:gd name="T0" fmla="*/ 330 w 383"/>
                  <a:gd name="T1" fmla="*/ 1405 h 1410"/>
                  <a:gd name="T2" fmla="*/ 330 w 383"/>
                  <a:gd name="T3" fmla="*/ 1405 h 1410"/>
                  <a:gd name="T4" fmla="*/ 330 w 383"/>
                  <a:gd name="T5" fmla="*/ 1405 h 1410"/>
                  <a:gd name="T6" fmla="*/ 263 w 383"/>
                  <a:gd name="T7" fmla="*/ 1361 h 1410"/>
                  <a:gd name="T8" fmla="*/ 4 w 383"/>
                  <a:gd name="T9" fmla="*/ 71 h 1410"/>
                  <a:gd name="T10" fmla="*/ 48 w 383"/>
                  <a:gd name="T11" fmla="*/ 4 h 1410"/>
                  <a:gd name="T12" fmla="*/ 116 w 383"/>
                  <a:gd name="T13" fmla="*/ 47 h 1410"/>
                  <a:gd name="T14" fmla="*/ 374 w 383"/>
                  <a:gd name="T15" fmla="*/ 1337 h 1410"/>
                  <a:gd name="T16" fmla="*/ 330 w 383"/>
                  <a:gd name="T17" fmla="*/ 1405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3" h="1410">
                    <a:moveTo>
                      <a:pt x="330" y="1405"/>
                    </a:moveTo>
                    <a:lnTo>
                      <a:pt x="330" y="1405"/>
                    </a:lnTo>
                    <a:lnTo>
                      <a:pt x="330" y="1405"/>
                    </a:lnTo>
                    <a:cubicBezTo>
                      <a:pt x="298" y="1409"/>
                      <a:pt x="270" y="1389"/>
                      <a:pt x="263" y="1361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0" y="39"/>
                      <a:pt x="20" y="11"/>
                      <a:pt x="48" y="4"/>
                    </a:cubicBezTo>
                    <a:cubicBezTo>
                      <a:pt x="80" y="0"/>
                      <a:pt x="107" y="19"/>
                      <a:pt x="116" y="47"/>
                    </a:cubicBezTo>
                    <a:cubicBezTo>
                      <a:pt x="374" y="1337"/>
                      <a:pt x="374" y="1337"/>
                      <a:pt x="374" y="1337"/>
                    </a:cubicBezTo>
                    <a:cubicBezTo>
                      <a:pt x="382" y="1369"/>
                      <a:pt x="362" y="1396"/>
                      <a:pt x="330" y="140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110"/>
              <p:cNvSpPr>
                <a:spLocks/>
              </p:cNvSpPr>
              <p:nvPr/>
            </p:nvSpPr>
            <p:spPr bwMode="auto">
              <a:xfrm>
                <a:off x="9809373" y="7779031"/>
                <a:ext cx="325882" cy="370074"/>
              </a:xfrm>
              <a:custGeom>
                <a:avLst/>
                <a:gdLst>
                  <a:gd name="T0" fmla="*/ 542 w 682"/>
                  <a:gd name="T1" fmla="*/ 0 h 777"/>
                  <a:gd name="T2" fmla="*/ 542 w 682"/>
                  <a:gd name="T3" fmla="*/ 0 h 777"/>
                  <a:gd name="T4" fmla="*/ 124 w 682"/>
                  <a:gd name="T5" fmla="*/ 99 h 777"/>
                  <a:gd name="T6" fmla="*/ 24 w 682"/>
                  <a:gd name="T7" fmla="*/ 310 h 777"/>
                  <a:gd name="T8" fmla="*/ 84 w 682"/>
                  <a:gd name="T9" fmla="*/ 609 h 777"/>
                  <a:gd name="T10" fmla="*/ 259 w 682"/>
                  <a:gd name="T11" fmla="*/ 760 h 777"/>
                  <a:gd name="T12" fmla="*/ 681 w 682"/>
                  <a:gd name="T13" fmla="*/ 693 h 777"/>
                  <a:gd name="T14" fmla="*/ 542 w 682"/>
                  <a:gd name="T15" fmla="*/ 0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2" h="777">
                    <a:moveTo>
                      <a:pt x="542" y="0"/>
                    </a:moveTo>
                    <a:lnTo>
                      <a:pt x="542" y="0"/>
                    </a:lnTo>
                    <a:cubicBezTo>
                      <a:pt x="124" y="99"/>
                      <a:pt x="124" y="99"/>
                      <a:pt x="124" y="99"/>
                    </a:cubicBezTo>
                    <a:cubicBezTo>
                      <a:pt x="48" y="116"/>
                      <a:pt x="0" y="211"/>
                      <a:pt x="24" y="310"/>
                    </a:cubicBezTo>
                    <a:cubicBezTo>
                      <a:pt x="84" y="609"/>
                      <a:pt x="84" y="609"/>
                      <a:pt x="84" y="609"/>
                    </a:cubicBezTo>
                    <a:cubicBezTo>
                      <a:pt x="104" y="708"/>
                      <a:pt x="184" y="776"/>
                      <a:pt x="259" y="760"/>
                    </a:cubicBezTo>
                    <a:cubicBezTo>
                      <a:pt x="681" y="693"/>
                      <a:pt x="681" y="693"/>
                      <a:pt x="681" y="693"/>
                    </a:cubicBezTo>
                    <a:lnTo>
                      <a:pt x="542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111"/>
              <p:cNvSpPr>
                <a:spLocks/>
              </p:cNvSpPr>
              <p:nvPr/>
            </p:nvSpPr>
            <p:spPr bwMode="auto">
              <a:xfrm>
                <a:off x="9815722" y="7897455"/>
                <a:ext cx="99457" cy="38065"/>
              </a:xfrm>
              <a:custGeom>
                <a:avLst/>
                <a:gdLst>
                  <a:gd name="T0" fmla="*/ 183 w 212"/>
                  <a:gd name="T1" fmla="*/ 4 h 85"/>
                  <a:gd name="T2" fmla="*/ 183 w 212"/>
                  <a:gd name="T3" fmla="*/ 4 h 85"/>
                  <a:gd name="T4" fmla="*/ 0 w 212"/>
                  <a:gd name="T5" fmla="*/ 40 h 85"/>
                  <a:gd name="T6" fmla="*/ 12 w 212"/>
                  <a:gd name="T7" fmla="*/ 84 h 85"/>
                  <a:gd name="T8" fmla="*/ 192 w 212"/>
                  <a:gd name="T9" fmla="*/ 47 h 85"/>
                  <a:gd name="T10" fmla="*/ 208 w 212"/>
                  <a:gd name="T11" fmla="*/ 19 h 85"/>
                  <a:gd name="T12" fmla="*/ 183 w 212"/>
                  <a:gd name="T13" fmla="*/ 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85">
                    <a:moveTo>
                      <a:pt x="183" y="4"/>
                    </a:moveTo>
                    <a:lnTo>
                      <a:pt x="183" y="4"/>
                    </a:lnTo>
                    <a:cubicBezTo>
                      <a:pt x="0" y="40"/>
                      <a:pt x="0" y="40"/>
                      <a:pt x="0" y="40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192" y="47"/>
                      <a:pt x="192" y="47"/>
                      <a:pt x="192" y="47"/>
                    </a:cubicBezTo>
                    <a:cubicBezTo>
                      <a:pt x="203" y="47"/>
                      <a:pt x="211" y="32"/>
                      <a:pt x="208" y="19"/>
                    </a:cubicBezTo>
                    <a:cubicBezTo>
                      <a:pt x="208" y="7"/>
                      <a:pt x="195" y="0"/>
                      <a:pt x="183" y="4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112"/>
              <p:cNvSpPr>
                <a:spLocks/>
              </p:cNvSpPr>
              <p:nvPr/>
            </p:nvSpPr>
            <p:spPr bwMode="auto">
              <a:xfrm>
                <a:off x="9824186" y="7933405"/>
                <a:ext cx="99457" cy="38065"/>
              </a:xfrm>
              <a:custGeom>
                <a:avLst/>
                <a:gdLst>
                  <a:gd name="T0" fmla="*/ 179 w 212"/>
                  <a:gd name="T1" fmla="*/ 4 h 85"/>
                  <a:gd name="T2" fmla="*/ 179 w 212"/>
                  <a:gd name="T3" fmla="*/ 4 h 85"/>
                  <a:gd name="T4" fmla="*/ 0 w 212"/>
                  <a:gd name="T5" fmla="*/ 40 h 85"/>
                  <a:gd name="T6" fmla="*/ 8 w 212"/>
                  <a:gd name="T7" fmla="*/ 84 h 85"/>
                  <a:gd name="T8" fmla="*/ 192 w 212"/>
                  <a:gd name="T9" fmla="*/ 48 h 85"/>
                  <a:gd name="T10" fmla="*/ 207 w 212"/>
                  <a:gd name="T11" fmla="*/ 20 h 85"/>
                  <a:gd name="T12" fmla="*/ 179 w 212"/>
                  <a:gd name="T13" fmla="*/ 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85">
                    <a:moveTo>
                      <a:pt x="179" y="4"/>
                    </a:moveTo>
                    <a:lnTo>
                      <a:pt x="179" y="4"/>
                    </a:lnTo>
                    <a:cubicBezTo>
                      <a:pt x="0" y="40"/>
                      <a:pt x="0" y="40"/>
                      <a:pt x="0" y="40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204" y="44"/>
                      <a:pt x="211" y="32"/>
                      <a:pt x="207" y="20"/>
                    </a:cubicBezTo>
                    <a:cubicBezTo>
                      <a:pt x="207" y="9"/>
                      <a:pt x="195" y="0"/>
                      <a:pt x="179" y="4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113"/>
              <p:cNvSpPr>
                <a:spLocks/>
              </p:cNvSpPr>
              <p:nvPr/>
            </p:nvSpPr>
            <p:spPr bwMode="auto">
              <a:xfrm>
                <a:off x="9832651" y="7969355"/>
                <a:ext cx="99457" cy="38065"/>
              </a:xfrm>
              <a:custGeom>
                <a:avLst/>
                <a:gdLst>
                  <a:gd name="T0" fmla="*/ 179 w 212"/>
                  <a:gd name="T1" fmla="*/ 4 h 84"/>
                  <a:gd name="T2" fmla="*/ 179 w 212"/>
                  <a:gd name="T3" fmla="*/ 4 h 84"/>
                  <a:gd name="T4" fmla="*/ 0 w 212"/>
                  <a:gd name="T5" fmla="*/ 40 h 84"/>
                  <a:gd name="T6" fmla="*/ 8 w 212"/>
                  <a:gd name="T7" fmla="*/ 83 h 84"/>
                  <a:gd name="T8" fmla="*/ 191 w 212"/>
                  <a:gd name="T9" fmla="*/ 48 h 84"/>
                  <a:gd name="T10" fmla="*/ 207 w 212"/>
                  <a:gd name="T11" fmla="*/ 20 h 84"/>
                  <a:gd name="T12" fmla="*/ 179 w 212"/>
                  <a:gd name="T13" fmla="*/ 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84">
                    <a:moveTo>
                      <a:pt x="179" y="4"/>
                    </a:moveTo>
                    <a:lnTo>
                      <a:pt x="179" y="4"/>
                    </a:lnTo>
                    <a:cubicBezTo>
                      <a:pt x="0" y="40"/>
                      <a:pt x="0" y="40"/>
                      <a:pt x="0" y="40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203" y="43"/>
                      <a:pt x="211" y="32"/>
                      <a:pt x="207" y="20"/>
                    </a:cubicBezTo>
                    <a:cubicBezTo>
                      <a:pt x="203" y="8"/>
                      <a:pt x="191" y="0"/>
                      <a:pt x="179" y="4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114"/>
              <p:cNvSpPr>
                <a:spLocks/>
              </p:cNvSpPr>
              <p:nvPr/>
            </p:nvSpPr>
            <p:spPr bwMode="auto">
              <a:xfrm>
                <a:off x="9838999" y="8005305"/>
                <a:ext cx="99457" cy="38065"/>
              </a:xfrm>
              <a:custGeom>
                <a:avLst/>
                <a:gdLst>
                  <a:gd name="T0" fmla="*/ 179 w 212"/>
                  <a:gd name="T1" fmla="*/ 0 h 84"/>
                  <a:gd name="T2" fmla="*/ 179 w 212"/>
                  <a:gd name="T3" fmla="*/ 0 h 84"/>
                  <a:gd name="T4" fmla="*/ 0 w 212"/>
                  <a:gd name="T5" fmla="*/ 39 h 84"/>
                  <a:gd name="T6" fmla="*/ 8 w 212"/>
                  <a:gd name="T7" fmla="*/ 83 h 84"/>
                  <a:gd name="T8" fmla="*/ 187 w 212"/>
                  <a:gd name="T9" fmla="*/ 47 h 84"/>
                  <a:gd name="T10" fmla="*/ 207 w 212"/>
                  <a:gd name="T11" fmla="*/ 19 h 84"/>
                  <a:gd name="T12" fmla="*/ 179 w 212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84">
                    <a:moveTo>
                      <a:pt x="179" y="0"/>
                    </a:moveTo>
                    <a:lnTo>
                      <a:pt x="179" y="0"/>
                    </a:lnTo>
                    <a:cubicBezTo>
                      <a:pt x="0" y="39"/>
                      <a:pt x="0" y="39"/>
                      <a:pt x="0" y="39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187" y="47"/>
                      <a:pt x="187" y="47"/>
                      <a:pt x="187" y="47"/>
                    </a:cubicBezTo>
                    <a:cubicBezTo>
                      <a:pt x="199" y="44"/>
                      <a:pt x="211" y="31"/>
                      <a:pt x="207" y="19"/>
                    </a:cubicBezTo>
                    <a:cubicBezTo>
                      <a:pt x="203" y="7"/>
                      <a:pt x="191" y="0"/>
                      <a:pt x="179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115"/>
              <p:cNvSpPr>
                <a:spLocks/>
              </p:cNvSpPr>
              <p:nvPr/>
            </p:nvSpPr>
            <p:spPr bwMode="auto">
              <a:xfrm>
                <a:off x="9847464" y="8041255"/>
                <a:ext cx="97341" cy="38065"/>
              </a:xfrm>
              <a:custGeom>
                <a:avLst/>
                <a:gdLst>
                  <a:gd name="T0" fmla="*/ 179 w 208"/>
                  <a:gd name="T1" fmla="*/ 0 h 85"/>
                  <a:gd name="T2" fmla="*/ 179 w 208"/>
                  <a:gd name="T3" fmla="*/ 0 h 85"/>
                  <a:gd name="T4" fmla="*/ 0 w 208"/>
                  <a:gd name="T5" fmla="*/ 36 h 85"/>
                  <a:gd name="T6" fmla="*/ 8 w 208"/>
                  <a:gd name="T7" fmla="*/ 84 h 85"/>
                  <a:gd name="T8" fmla="*/ 187 w 208"/>
                  <a:gd name="T9" fmla="*/ 48 h 85"/>
                  <a:gd name="T10" fmla="*/ 207 w 208"/>
                  <a:gd name="T11" fmla="*/ 20 h 85"/>
                  <a:gd name="T12" fmla="*/ 179 w 208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85">
                    <a:moveTo>
                      <a:pt x="179" y="0"/>
                    </a:moveTo>
                    <a:lnTo>
                      <a:pt x="179" y="0"/>
                    </a:lnTo>
                    <a:cubicBezTo>
                      <a:pt x="0" y="36"/>
                      <a:pt x="0" y="36"/>
                      <a:pt x="0" y="3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87" y="48"/>
                      <a:pt x="187" y="48"/>
                      <a:pt x="187" y="48"/>
                    </a:cubicBezTo>
                    <a:cubicBezTo>
                      <a:pt x="199" y="44"/>
                      <a:pt x="207" y="32"/>
                      <a:pt x="207" y="20"/>
                    </a:cubicBezTo>
                    <a:cubicBezTo>
                      <a:pt x="203" y="8"/>
                      <a:pt x="191" y="0"/>
                      <a:pt x="179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16"/>
            <p:cNvGrpSpPr/>
            <p:nvPr/>
          </p:nvGrpSpPr>
          <p:grpSpPr>
            <a:xfrm>
              <a:off x="5178458" y="2759216"/>
              <a:ext cx="300831" cy="257696"/>
              <a:chOff x="13463904" y="7694443"/>
              <a:chExt cx="802008" cy="687280"/>
            </a:xfrm>
          </p:grpSpPr>
          <p:sp>
            <p:nvSpPr>
              <p:cNvPr id="74" name="Freeform: Shape 117"/>
              <p:cNvSpPr>
                <a:spLocks/>
              </p:cNvSpPr>
              <p:nvPr/>
            </p:nvSpPr>
            <p:spPr bwMode="auto">
              <a:xfrm>
                <a:off x="13482949" y="7800178"/>
                <a:ext cx="782963" cy="581545"/>
              </a:xfrm>
              <a:custGeom>
                <a:avLst/>
                <a:gdLst>
                  <a:gd name="T0" fmla="*/ 1637 w 1638"/>
                  <a:gd name="T1" fmla="*/ 728 h 1215"/>
                  <a:gd name="T2" fmla="*/ 255 w 1638"/>
                  <a:gd name="T3" fmla="*/ 1214 h 1215"/>
                  <a:gd name="T4" fmla="*/ 0 w 1638"/>
                  <a:gd name="T5" fmla="*/ 481 h 1215"/>
                  <a:gd name="T6" fmla="*/ 1382 w 1638"/>
                  <a:gd name="T7" fmla="*/ 0 h 1215"/>
                  <a:gd name="T8" fmla="*/ 1637 w 1638"/>
                  <a:gd name="T9" fmla="*/ 728 h 1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8" h="1215">
                    <a:moveTo>
                      <a:pt x="1637" y="728"/>
                    </a:moveTo>
                    <a:lnTo>
                      <a:pt x="255" y="1214"/>
                    </a:lnTo>
                    <a:lnTo>
                      <a:pt x="0" y="481"/>
                    </a:lnTo>
                    <a:lnTo>
                      <a:pt x="1382" y="0"/>
                    </a:lnTo>
                    <a:lnTo>
                      <a:pt x="1637" y="728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118"/>
              <p:cNvSpPr>
                <a:spLocks/>
              </p:cNvSpPr>
              <p:nvPr/>
            </p:nvSpPr>
            <p:spPr bwMode="auto">
              <a:xfrm>
                <a:off x="13482949" y="8030682"/>
                <a:ext cx="389365" cy="348927"/>
              </a:xfrm>
              <a:custGeom>
                <a:avLst/>
                <a:gdLst>
                  <a:gd name="T0" fmla="*/ 0 w 817"/>
                  <a:gd name="T1" fmla="*/ 0 h 734"/>
                  <a:gd name="T2" fmla="*/ 816 w 817"/>
                  <a:gd name="T3" fmla="*/ 124 h 734"/>
                  <a:gd name="T4" fmla="*/ 255 w 817"/>
                  <a:gd name="T5" fmla="*/ 733 h 734"/>
                  <a:gd name="T6" fmla="*/ 0 w 817"/>
                  <a:gd name="T7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7" h="734">
                    <a:moveTo>
                      <a:pt x="0" y="0"/>
                    </a:moveTo>
                    <a:lnTo>
                      <a:pt x="816" y="124"/>
                    </a:lnTo>
                    <a:lnTo>
                      <a:pt x="255" y="73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Freeform: Shape 119"/>
              <p:cNvSpPr>
                <a:spLocks/>
              </p:cNvSpPr>
              <p:nvPr/>
            </p:nvSpPr>
            <p:spPr bwMode="auto">
              <a:xfrm>
                <a:off x="13874431" y="7800178"/>
                <a:ext cx="391481" cy="346812"/>
              </a:xfrm>
              <a:custGeom>
                <a:avLst/>
                <a:gdLst>
                  <a:gd name="T0" fmla="*/ 566 w 822"/>
                  <a:gd name="T1" fmla="*/ 0 h 729"/>
                  <a:gd name="T2" fmla="*/ 0 w 822"/>
                  <a:gd name="T3" fmla="*/ 605 h 729"/>
                  <a:gd name="T4" fmla="*/ 821 w 822"/>
                  <a:gd name="T5" fmla="*/ 728 h 729"/>
                  <a:gd name="T6" fmla="*/ 566 w 822"/>
                  <a:gd name="T7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2" h="729">
                    <a:moveTo>
                      <a:pt x="566" y="0"/>
                    </a:moveTo>
                    <a:lnTo>
                      <a:pt x="0" y="605"/>
                    </a:lnTo>
                    <a:lnTo>
                      <a:pt x="821" y="728"/>
                    </a:lnTo>
                    <a:lnTo>
                      <a:pt x="566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Freeform: Shape 120"/>
              <p:cNvSpPr>
                <a:spLocks/>
              </p:cNvSpPr>
              <p:nvPr/>
            </p:nvSpPr>
            <p:spPr bwMode="auto">
              <a:xfrm>
                <a:off x="13482949" y="7694443"/>
                <a:ext cx="662344" cy="334124"/>
              </a:xfrm>
              <a:custGeom>
                <a:avLst/>
                <a:gdLst>
                  <a:gd name="T0" fmla="*/ 0 w 1383"/>
                  <a:gd name="T1" fmla="*/ 700 h 701"/>
                  <a:gd name="T2" fmla="*/ 530 w 1383"/>
                  <a:gd name="T3" fmla="*/ 0 h 701"/>
                  <a:gd name="T4" fmla="*/ 1382 w 1383"/>
                  <a:gd name="T5" fmla="*/ 219 h 701"/>
                  <a:gd name="T6" fmla="*/ 0 w 1383"/>
                  <a:gd name="T7" fmla="*/ 70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3" h="701">
                    <a:moveTo>
                      <a:pt x="0" y="700"/>
                    </a:moveTo>
                    <a:lnTo>
                      <a:pt x="530" y="0"/>
                    </a:lnTo>
                    <a:lnTo>
                      <a:pt x="1382" y="219"/>
                    </a:lnTo>
                    <a:lnTo>
                      <a:pt x="0" y="70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121"/>
              <p:cNvSpPr>
                <a:spLocks/>
              </p:cNvSpPr>
              <p:nvPr/>
            </p:nvSpPr>
            <p:spPr bwMode="auto">
              <a:xfrm>
                <a:off x="13463904" y="7745196"/>
                <a:ext cx="681389" cy="342583"/>
              </a:xfrm>
              <a:custGeom>
                <a:avLst/>
                <a:gdLst>
                  <a:gd name="T0" fmla="*/ 40 w 1423"/>
                  <a:gd name="T1" fmla="*/ 593 h 718"/>
                  <a:gd name="T2" fmla="*/ 0 w 1423"/>
                  <a:gd name="T3" fmla="*/ 482 h 718"/>
                  <a:gd name="T4" fmla="*/ 1382 w 1423"/>
                  <a:gd name="T5" fmla="*/ 0 h 718"/>
                  <a:gd name="T6" fmla="*/ 1422 w 1423"/>
                  <a:gd name="T7" fmla="*/ 112 h 718"/>
                  <a:gd name="T8" fmla="*/ 856 w 1423"/>
                  <a:gd name="T9" fmla="*/ 717 h 718"/>
                  <a:gd name="T10" fmla="*/ 40 w 1423"/>
                  <a:gd name="T11" fmla="*/ 593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3" h="718">
                    <a:moveTo>
                      <a:pt x="40" y="593"/>
                    </a:moveTo>
                    <a:lnTo>
                      <a:pt x="0" y="482"/>
                    </a:lnTo>
                    <a:lnTo>
                      <a:pt x="1382" y="0"/>
                    </a:lnTo>
                    <a:lnTo>
                      <a:pt x="1422" y="112"/>
                    </a:lnTo>
                    <a:lnTo>
                      <a:pt x="856" y="717"/>
                    </a:lnTo>
                    <a:lnTo>
                      <a:pt x="40" y="59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122"/>
              <p:cNvSpPr>
                <a:spLocks/>
              </p:cNvSpPr>
              <p:nvPr/>
            </p:nvSpPr>
            <p:spPr bwMode="auto">
              <a:xfrm>
                <a:off x="13614148" y="7840358"/>
                <a:ext cx="397830" cy="156488"/>
              </a:xfrm>
              <a:custGeom>
                <a:avLst/>
                <a:gdLst>
                  <a:gd name="T0" fmla="*/ 812 w 833"/>
                  <a:gd name="T1" fmla="*/ 52 h 332"/>
                  <a:gd name="T2" fmla="*/ 812 w 833"/>
                  <a:gd name="T3" fmla="*/ 52 h 332"/>
                  <a:gd name="T4" fmla="*/ 40 w 833"/>
                  <a:gd name="T5" fmla="*/ 323 h 332"/>
                  <a:gd name="T6" fmla="*/ 4 w 833"/>
                  <a:gd name="T7" fmla="*/ 307 h 332"/>
                  <a:gd name="T8" fmla="*/ 20 w 833"/>
                  <a:gd name="T9" fmla="*/ 275 h 332"/>
                  <a:gd name="T10" fmla="*/ 796 w 833"/>
                  <a:gd name="T11" fmla="*/ 4 h 332"/>
                  <a:gd name="T12" fmla="*/ 828 w 833"/>
                  <a:gd name="T13" fmla="*/ 20 h 332"/>
                  <a:gd name="T14" fmla="*/ 812 w 833"/>
                  <a:gd name="T15" fmla="*/ 5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3" h="332">
                    <a:moveTo>
                      <a:pt x="812" y="52"/>
                    </a:moveTo>
                    <a:lnTo>
                      <a:pt x="812" y="52"/>
                    </a:lnTo>
                    <a:cubicBezTo>
                      <a:pt x="40" y="323"/>
                      <a:pt x="40" y="323"/>
                      <a:pt x="40" y="323"/>
                    </a:cubicBezTo>
                    <a:cubicBezTo>
                      <a:pt x="24" y="331"/>
                      <a:pt x="8" y="323"/>
                      <a:pt x="4" y="307"/>
                    </a:cubicBezTo>
                    <a:cubicBezTo>
                      <a:pt x="0" y="295"/>
                      <a:pt x="8" y="279"/>
                      <a:pt x="20" y="275"/>
                    </a:cubicBezTo>
                    <a:cubicBezTo>
                      <a:pt x="796" y="4"/>
                      <a:pt x="796" y="4"/>
                      <a:pt x="796" y="4"/>
                    </a:cubicBezTo>
                    <a:cubicBezTo>
                      <a:pt x="808" y="0"/>
                      <a:pt x="824" y="8"/>
                      <a:pt x="828" y="20"/>
                    </a:cubicBezTo>
                    <a:cubicBezTo>
                      <a:pt x="832" y="36"/>
                      <a:pt x="828" y="48"/>
                      <a:pt x="812" y="52"/>
                    </a:cubicBezTo>
                  </a:path>
                </a:pathLst>
              </a:custGeom>
              <a:solidFill>
                <a:srgbClr val="E0E1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123"/>
              <p:cNvSpPr>
                <a:spLocks/>
              </p:cNvSpPr>
              <p:nvPr/>
            </p:nvSpPr>
            <p:spPr bwMode="auto">
              <a:xfrm>
                <a:off x="13631077" y="7888996"/>
                <a:ext cx="397830" cy="154374"/>
              </a:xfrm>
              <a:custGeom>
                <a:avLst/>
                <a:gdLst>
                  <a:gd name="T0" fmla="*/ 812 w 833"/>
                  <a:gd name="T1" fmla="*/ 51 h 327"/>
                  <a:gd name="T2" fmla="*/ 812 w 833"/>
                  <a:gd name="T3" fmla="*/ 51 h 327"/>
                  <a:gd name="T4" fmla="*/ 40 w 833"/>
                  <a:gd name="T5" fmla="*/ 322 h 327"/>
                  <a:gd name="T6" fmla="*/ 4 w 833"/>
                  <a:gd name="T7" fmla="*/ 306 h 327"/>
                  <a:gd name="T8" fmla="*/ 4 w 833"/>
                  <a:gd name="T9" fmla="*/ 306 h 327"/>
                  <a:gd name="T10" fmla="*/ 20 w 833"/>
                  <a:gd name="T11" fmla="*/ 274 h 327"/>
                  <a:gd name="T12" fmla="*/ 796 w 833"/>
                  <a:gd name="T13" fmla="*/ 4 h 327"/>
                  <a:gd name="T14" fmla="*/ 828 w 833"/>
                  <a:gd name="T15" fmla="*/ 20 h 327"/>
                  <a:gd name="T16" fmla="*/ 812 w 833"/>
                  <a:gd name="T17" fmla="*/ 51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3" h="327">
                    <a:moveTo>
                      <a:pt x="812" y="51"/>
                    </a:moveTo>
                    <a:lnTo>
                      <a:pt x="812" y="51"/>
                    </a:lnTo>
                    <a:cubicBezTo>
                      <a:pt x="40" y="322"/>
                      <a:pt x="40" y="322"/>
                      <a:pt x="40" y="322"/>
                    </a:cubicBezTo>
                    <a:cubicBezTo>
                      <a:pt x="24" y="326"/>
                      <a:pt x="8" y="322"/>
                      <a:pt x="4" y="306"/>
                    </a:cubicBezTo>
                    <a:lnTo>
                      <a:pt x="4" y="306"/>
                    </a:lnTo>
                    <a:cubicBezTo>
                      <a:pt x="0" y="294"/>
                      <a:pt x="8" y="278"/>
                      <a:pt x="20" y="274"/>
                    </a:cubicBezTo>
                    <a:cubicBezTo>
                      <a:pt x="796" y="4"/>
                      <a:pt x="796" y="4"/>
                      <a:pt x="796" y="4"/>
                    </a:cubicBezTo>
                    <a:cubicBezTo>
                      <a:pt x="808" y="0"/>
                      <a:pt x="824" y="4"/>
                      <a:pt x="828" y="20"/>
                    </a:cubicBezTo>
                    <a:cubicBezTo>
                      <a:pt x="832" y="32"/>
                      <a:pt x="828" y="48"/>
                      <a:pt x="812" y="51"/>
                    </a:cubicBezTo>
                  </a:path>
                </a:pathLst>
              </a:custGeom>
              <a:solidFill>
                <a:srgbClr val="E0E1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160"/>
            <p:cNvGrpSpPr/>
            <p:nvPr/>
          </p:nvGrpSpPr>
          <p:grpSpPr>
            <a:xfrm>
              <a:off x="4801951" y="2537479"/>
              <a:ext cx="189769" cy="252149"/>
              <a:chOff x="9916767" y="11659096"/>
              <a:chExt cx="1032769" cy="1372771"/>
            </a:xfrm>
            <a:solidFill>
              <a:schemeClr val="accent1"/>
            </a:solidFill>
          </p:grpSpPr>
          <p:sp>
            <p:nvSpPr>
              <p:cNvPr id="46" name="Freeform: Shape 161"/>
              <p:cNvSpPr>
                <a:spLocks/>
              </p:cNvSpPr>
              <p:nvPr/>
            </p:nvSpPr>
            <p:spPr bwMode="auto">
              <a:xfrm>
                <a:off x="9916767" y="12943702"/>
                <a:ext cx="75568" cy="88165"/>
              </a:xfrm>
              <a:custGeom>
                <a:avLst/>
                <a:gdLst>
                  <a:gd name="T0" fmla="*/ 3 w 26"/>
                  <a:gd name="T1" fmla="*/ 0 h 29"/>
                  <a:gd name="T2" fmla="*/ 3 w 26"/>
                  <a:gd name="T3" fmla="*/ 0 h 29"/>
                  <a:gd name="T4" fmla="*/ 3 w 26"/>
                  <a:gd name="T5" fmla="*/ 25 h 29"/>
                  <a:gd name="T6" fmla="*/ 25 w 26"/>
                  <a:gd name="T7" fmla="*/ 13 h 29"/>
                  <a:gd name="T8" fmla="*/ 3 w 26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9">
                    <a:moveTo>
                      <a:pt x="3" y="0"/>
                    </a:moveTo>
                    <a:lnTo>
                      <a:pt x="3" y="0"/>
                    </a:lnTo>
                    <a:cubicBezTo>
                      <a:pt x="3" y="4"/>
                      <a:pt x="0" y="22"/>
                      <a:pt x="3" y="25"/>
                    </a:cubicBezTo>
                    <a:cubicBezTo>
                      <a:pt x="3" y="28"/>
                      <a:pt x="22" y="13"/>
                      <a:pt x="25" y="13"/>
                    </a:cubicBezTo>
                    <a:cubicBezTo>
                      <a:pt x="22" y="7"/>
                      <a:pt x="1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62"/>
              <p:cNvSpPr>
                <a:spLocks/>
              </p:cNvSpPr>
              <p:nvPr/>
            </p:nvSpPr>
            <p:spPr bwMode="auto">
              <a:xfrm>
                <a:off x="9967144" y="11759852"/>
                <a:ext cx="692717" cy="944566"/>
              </a:xfrm>
              <a:custGeom>
                <a:avLst/>
                <a:gdLst>
                  <a:gd name="T0" fmla="*/ 12 w 243"/>
                  <a:gd name="T1" fmla="*/ 327 h 331"/>
                  <a:gd name="T2" fmla="*/ 12 w 243"/>
                  <a:gd name="T3" fmla="*/ 327 h 331"/>
                  <a:gd name="T4" fmla="*/ 18 w 243"/>
                  <a:gd name="T5" fmla="*/ 330 h 331"/>
                  <a:gd name="T6" fmla="*/ 242 w 243"/>
                  <a:gd name="T7" fmla="*/ 15 h 331"/>
                  <a:gd name="T8" fmla="*/ 224 w 243"/>
                  <a:gd name="T9" fmla="*/ 0 h 331"/>
                  <a:gd name="T10" fmla="*/ 0 w 243"/>
                  <a:gd name="T11" fmla="*/ 315 h 331"/>
                  <a:gd name="T12" fmla="*/ 9 w 243"/>
                  <a:gd name="T13" fmla="*/ 321 h 331"/>
                  <a:gd name="T14" fmla="*/ 12 w 243"/>
                  <a:gd name="T15" fmla="*/ 32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1">
                    <a:moveTo>
                      <a:pt x="12" y="327"/>
                    </a:moveTo>
                    <a:lnTo>
                      <a:pt x="12" y="327"/>
                    </a:lnTo>
                    <a:cubicBezTo>
                      <a:pt x="15" y="327"/>
                      <a:pt x="15" y="330"/>
                      <a:pt x="18" y="330"/>
                    </a:cubicBezTo>
                    <a:cubicBezTo>
                      <a:pt x="242" y="15"/>
                      <a:pt x="242" y="15"/>
                      <a:pt x="242" y="15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9" y="321"/>
                      <a:pt x="9" y="321"/>
                      <a:pt x="9" y="321"/>
                    </a:cubicBezTo>
                    <a:lnTo>
                      <a:pt x="12" y="3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63"/>
              <p:cNvSpPr>
                <a:spLocks/>
              </p:cNvSpPr>
              <p:nvPr/>
            </p:nvSpPr>
            <p:spPr bwMode="auto">
              <a:xfrm>
                <a:off x="10080497" y="11848010"/>
                <a:ext cx="705308" cy="944560"/>
              </a:xfrm>
              <a:custGeom>
                <a:avLst/>
                <a:gdLst>
                  <a:gd name="T0" fmla="*/ 6 w 246"/>
                  <a:gd name="T1" fmla="*/ 318 h 331"/>
                  <a:gd name="T2" fmla="*/ 6 w 246"/>
                  <a:gd name="T3" fmla="*/ 318 h 331"/>
                  <a:gd name="T4" fmla="*/ 18 w 246"/>
                  <a:gd name="T5" fmla="*/ 327 h 331"/>
                  <a:gd name="T6" fmla="*/ 21 w 246"/>
                  <a:gd name="T7" fmla="*/ 330 h 331"/>
                  <a:gd name="T8" fmla="*/ 245 w 246"/>
                  <a:gd name="T9" fmla="*/ 12 h 331"/>
                  <a:gd name="T10" fmla="*/ 224 w 246"/>
                  <a:gd name="T11" fmla="*/ 0 h 331"/>
                  <a:gd name="T12" fmla="*/ 0 w 246"/>
                  <a:gd name="T13" fmla="*/ 315 h 331"/>
                  <a:gd name="T14" fmla="*/ 3 w 246"/>
                  <a:gd name="T15" fmla="*/ 315 h 331"/>
                  <a:gd name="T16" fmla="*/ 6 w 246"/>
                  <a:gd name="T17" fmla="*/ 318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6" h="331">
                    <a:moveTo>
                      <a:pt x="6" y="318"/>
                    </a:moveTo>
                    <a:lnTo>
                      <a:pt x="6" y="318"/>
                    </a:lnTo>
                    <a:cubicBezTo>
                      <a:pt x="18" y="327"/>
                      <a:pt x="18" y="327"/>
                      <a:pt x="18" y="327"/>
                    </a:cubicBezTo>
                    <a:cubicBezTo>
                      <a:pt x="18" y="327"/>
                      <a:pt x="18" y="327"/>
                      <a:pt x="21" y="330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" y="315"/>
                    </a:lnTo>
                    <a:lnTo>
                      <a:pt x="6" y="31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64"/>
              <p:cNvSpPr>
                <a:spLocks/>
              </p:cNvSpPr>
              <p:nvPr/>
            </p:nvSpPr>
            <p:spPr bwMode="auto">
              <a:xfrm>
                <a:off x="10672451" y="11659096"/>
                <a:ext cx="277085" cy="239294"/>
              </a:xfrm>
              <a:custGeom>
                <a:avLst/>
                <a:gdLst>
                  <a:gd name="T0" fmla="*/ 88 w 95"/>
                  <a:gd name="T1" fmla="*/ 36 h 82"/>
                  <a:gd name="T2" fmla="*/ 88 w 95"/>
                  <a:gd name="T3" fmla="*/ 36 h 82"/>
                  <a:gd name="T4" fmla="*/ 39 w 95"/>
                  <a:gd name="T5" fmla="*/ 2 h 82"/>
                  <a:gd name="T6" fmla="*/ 30 w 95"/>
                  <a:gd name="T7" fmla="*/ 0 h 82"/>
                  <a:gd name="T8" fmla="*/ 21 w 95"/>
                  <a:gd name="T9" fmla="*/ 0 h 82"/>
                  <a:gd name="T10" fmla="*/ 0 w 95"/>
                  <a:gd name="T11" fmla="*/ 27 h 82"/>
                  <a:gd name="T12" fmla="*/ 78 w 95"/>
                  <a:gd name="T13" fmla="*/ 81 h 82"/>
                  <a:gd name="T14" fmla="*/ 94 w 95"/>
                  <a:gd name="T15" fmla="*/ 54 h 82"/>
                  <a:gd name="T16" fmla="*/ 88 w 95"/>
                  <a:gd name="T17" fmla="*/ 3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88" y="36"/>
                    </a:moveTo>
                    <a:lnTo>
                      <a:pt x="88" y="36"/>
                    </a:lnTo>
                    <a:cubicBezTo>
                      <a:pt x="39" y="2"/>
                      <a:pt x="39" y="2"/>
                      <a:pt x="39" y="2"/>
                    </a:cubicBezTo>
                    <a:cubicBezTo>
                      <a:pt x="36" y="0"/>
                      <a:pt x="33" y="0"/>
                      <a:pt x="30" y="0"/>
                    </a:cubicBezTo>
                    <a:cubicBezTo>
                      <a:pt x="27" y="0"/>
                      <a:pt x="24" y="0"/>
                      <a:pt x="21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8" y="81"/>
                      <a:pt x="78" y="81"/>
                      <a:pt x="78" y="81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4" y="48"/>
                      <a:pt x="94" y="39"/>
                      <a:pt x="88" y="3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65"/>
              <p:cNvSpPr>
                <a:spLocks/>
              </p:cNvSpPr>
              <p:nvPr/>
            </p:nvSpPr>
            <p:spPr bwMode="auto">
              <a:xfrm>
                <a:off x="10181258" y="11923578"/>
                <a:ext cx="692708" cy="931969"/>
              </a:xfrm>
              <a:custGeom>
                <a:avLst/>
                <a:gdLst>
                  <a:gd name="T0" fmla="*/ 0 w 243"/>
                  <a:gd name="T1" fmla="*/ 315 h 325"/>
                  <a:gd name="T2" fmla="*/ 0 w 243"/>
                  <a:gd name="T3" fmla="*/ 315 h 325"/>
                  <a:gd name="T4" fmla="*/ 6 w 243"/>
                  <a:gd name="T5" fmla="*/ 318 h 325"/>
                  <a:gd name="T6" fmla="*/ 9 w 243"/>
                  <a:gd name="T7" fmla="*/ 318 h 325"/>
                  <a:gd name="T8" fmla="*/ 18 w 243"/>
                  <a:gd name="T9" fmla="*/ 324 h 325"/>
                  <a:gd name="T10" fmla="*/ 242 w 243"/>
                  <a:gd name="T11" fmla="*/ 12 h 325"/>
                  <a:gd name="T12" fmla="*/ 227 w 243"/>
                  <a:gd name="T13" fmla="*/ 0 h 325"/>
                  <a:gd name="T14" fmla="*/ 0 w 243"/>
                  <a:gd name="T15" fmla="*/ 31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25">
                    <a:moveTo>
                      <a:pt x="0" y="315"/>
                    </a:moveTo>
                    <a:lnTo>
                      <a:pt x="0" y="315"/>
                    </a:lnTo>
                    <a:cubicBezTo>
                      <a:pt x="3" y="315"/>
                      <a:pt x="6" y="315"/>
                      <a:pt x="6" y="318"/>
                    </a:cubicBezTo>
                    <a:cubicBezTo>
                      <a:pt x="9" y="318"/>
                      <a:pt x="9" y="318"/>
                      <a:pt x="9" y="318"/>
                    </a:cubicBezTo>
                    <a:cubicBezTo>
                      <a:pt x="18" y="324"/>
                      <a:pt x="18" y="324"/>
                      <a:pt x="18" y="324"/>
                    </a:cubicBezTo>
                    <a:cubicBezTo>
                      <a:pt x="242" y="12"/>
                      <a:pt x="242" y="12"/>
                      <a:pt x="242" y="12"/>
                    </a:cubicBezTo>
                    <a:cubicBezTo>
                      <a:pt x="227" y="0"/>
                      <a:pt x="227" y="0"/>
                      <a:pt x="227" y="0"/>
                    </a:cubicBezTo>
                    <a:lnTo>
                      <a:pt x="0" y="31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66"/>
              <p:cNvSpPr>
                <a:spLocks/>
              </p:cNvSpPr>
              <p:nvPr/>
            </p:nvSpPr>
            <p:spPr bwMode="auto">
              <a:xfrm>
                <a:off x="9941956" y="12729603"/>
                <a:ext cx="239306" cy="239285"/>
              </a:xfrm>
              <a:custGeom>
                <a:avLst/>
                <a:gdLst>
                  <a:gd name="T0" fmla="*/ 78 w 85"/>
                  <a:gd name="T1" fmla="*/ 48 h 83"/>
                  <a:gd name="T2" fmla="*/ 78 w 85"/>
                  <a:gd name="T3" fmla="*/ 48 h 83"/>
                  <a:gd name="T4" fmla="*/ 51 w 85"/>
                  <a:gd name="T5" fmla="*/ 27 h 83"/>
                  <a:gd name="T6" fmla="*/ 42 w 85"/>
                  <a:gd name="T7" fmla="*/ 21 h 83"/>
                  <a:gd name="T8" fmla="*/ 15 w 85"/>
                  <a:gd name="T9" fmla="*/ 3 h 83"/>
                  <a:gd name="T10" fmla="*/ 15 w 85"/>
                  <a:gd name="T11" fmla="*/ 0 h 83"/>
                  <a:gd name="T12" fmla="*/ 12 w 85"/>
                  <a:gd name="T13" fmla="*/ 0 h 83"/>
                  <a:gd name="T14" fmla="*/ 6 w 85"/>
                  <a:gd name="T15" fmla="*/ 15 h 83"/>
                  <a:gd name="T16" fmla="*/ 3 w 85"/>
                  <a:gd name="T17" fmla="*/ 21 h 83"/>
                  <a:gd name="T18" fmla="*/ 0 w 85"/>
                  <a:gd name="T19" fmla="*/ 57 h 83"/>
                  <a:gd name="T20" fmla="*/ 33 w 85"/>
                  <a:gd name="T21" fmla="*/ 82 h 83"/>
                  <a:gd name="T22" fmla="*/ 63 w 85"/>
                  <a:gd name="T23" fmla="*/ 63 h 83"/>
                  <a:gd name="T24" fmla="*/ 69 w 85"/>
                  <a:gd name="T25" fmla="*/ 60 h 83"/>
                  <a:gd name="T26" fmla="*/ 84 w 85"/>
                  <a:gd name="T27" fmla="*/ 51 h 83"/>
                  <a:gd name="T28" fmla="*/ 81 w 85"/>
                  <a:gd name="T29" fmla="*/ 48 h 83"/>
                  <a:gd name="T30" fmla="*/ 78 w 85"/>
                  <a:gd name="T31" fmla="*/ 4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3">
                    <a:moveTo>
                      <a:pt x="78" y="48"/>
                    </a:moveTo>
                    <a:lnTo>
                      <a:pt x="78" y="48"/>
                    </a:lnTo>
                    <a:cubicBezTo>
                      <a:pt x="69" y="45"/>
                      <a:pt x="57" y="36"/>
                      <a:pt x="51" y="27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33" y="18"/>
                      <a:pt x="21" y="9"/>
                      <a:pt x="15" y="3"/>
                    </a:cubicBezTo>
                    <a:lnTo>
                      <a:pt x="15" y="0"/>
                    </a:lnTo>
                    <a:cubicBezTo>
                      <a:pt x="12" y="0"/>
                      <a:pt x="12" y="0"/>
                      <a:pt x="12" y="0"/>
                    </a:cubicBezTo>
                    <a:cubicBezTo>
                      <a:pt x="9" y="0"/>
                      <a:pt x="6" y="6"/>
                      <a:pt x="6" y="15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60"/>
                      <a:pt x="24" y="66"/>
                      <a:pt x="33" y="82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78" y="57"/>
                      <a:pt x="81" y="54"/>
                      <a:pt x="84" y="51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78" y="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2563118" y="1198128"/>
            <a:ext cx="4144117" cy="2737723"/>
            <a:chOff x="2563118" y="1198128"/>
            <a:chExt cx="4144117" cy="2737723"/>
          </a:xfrm>
        </p:grpSpPr>
        <p:grpSp>
          <p:nvGrpSpPr>
            <p:cNvPr id="8" name="Group 93"/>
            <p:cNvGrpSpPr/>
            <p:nvPr/>
          </p:nvGrpSpPr>
          <p:grpSpPr>
            <a:xfrm>
              <a:off x="4103090" y="1198128"/>
              <a:ext cx="1111738" cy="1041164"/>
              <a:chOff x="10561952" y="3914662"/>
              <a:chExt cx="3244004" cy="3039255"/>
            </a:xfrm>
          </p:grpSpPr>
          <p:sp>
            <p:nvSpPr>
              <p:cNvPr id="93" name="Freeform: Shape 94"/>
              <p:cNvSpPr>
                <a:spLocks/>
              </p:cNvSpPr>
              <p:nvPr/>
            </p:nvSpPr>
            <p:spPr bwMode="auto">
              <a:xfrm>
                <a:off x="11448604" y="6439972"/>
                <a:ext cx="1472816" cy="513945"/>
              </a:xfrm>
              <a:custGeom>
                <a:avLst/>
                <a:gdLst>
                  <a:gd name="T0" fmla="*/ 3036 w 3072"/>
                  <a:gd name="T1" fmla="*/ 143 h 1078"/>
                  <a:gd name="T2" fmla="*/ 3036 w 3072"/>
                  <a:gd name="T3" fmla="*/ 143 h 1078"/>
                  <a:gd name="T4" fmla="*/ 3071 w 3072"/>
                  <a:gd name="T5" fmla="*/ 92 h 1078"/>
                  <a:gd name="T6" fmla="*/ 3071 w 3072"/>
                  <a:gd name="T7" fmla="*/ 51 h 1078"/>
                  <a:gd name="T8" fmla="*/ 3036 w 3072"/>
                  <a:gd name="T9" fmla="*/ 0 h 1078"/>
                  <a:gd name="T10" fmla="*/ 34 w 3072"/>
                  <a:gd name="T11" fmla="*/ 0 h 1078"/>
                  <a:gd name="T12" fmla="*/ 0 w 3072"/>
                  <a:gd name="T13" fmla="*/ 51 h 1078"/>
                  <a:gd name="T14" fmla="*/ 0 w 3072"/>
                  <a:gd name="T15" fmla="*/ 92 h 1078"/>
                  <a:gd name="T16" fmla="*/ 34 w 3072"/>
                  <a:gd name="T17" fmla="*/ 143 h 1078"/>
                  <a:gd name="T18" fmla="*/ 82 w 3072"/>
                  <a:gd name="T19" fmla="*/ 143 h 1078"/>
                  <a:gd name="T20" fmla="*/ 82 w 3072"/>
                  <a:gd name="T21" fmla="*/ 933 h 1078"/>
                  <a:gd name="T22" fmla="*/ 34 w 3072"/>
                  <a:gd name="T23" fmla="*/ 933 h 1078"/>
                  <a:gd name="T24" fmla="*/ 0 w 3072"/>
                  <a:gd name="T25" fmla="*/ 984 h 1078"/>
                  <a:gd name="T26" fmla="*/ 0 w 3072"/>
                  <a:gd name="T27" fmla="*/ 1025 h 1078"/>
                  <a:gd name="T28" fmla="*/ 34 w 3072"/>
                  <a:gd name="T29" fmla="*/ 1077 h 1078"/>
                  <a:gd name="T30" fmla="*/ 3036 w 3072"/>
                  <a:gd name="T31" fmla="*/ 1077 h 1078"/>
                  <a:gd name="T32" fmla="*/ 3071 w 3072"/>
                  <a:gd name="T33" fmla="*/ 1025 h 1078"/>
                  <a:gd name="T34" fmla="*/ 3071 w 3072"/>
                  <a:gd name="T35" fmla="*/ 984 h 1078"/>
                  <a:gd name="T36" fmla="*/ 3036 w 3072"/>
                  <a:gd name="T37" fmla="*/ 933 h 1078"/>
                  <a:gd name="T38" fmla="*/ 2989 w 3072"/>
                  <a:gd name="T39" fmla="*/ 933 h 1078"/>
                  <a:gd name="T40" fmla="*/ 2989 w 3072"/>
                  <a:gd name="T41" fmla="*/ 143 h 1078"/>
                  <a:gd name="T42" fmla="*/ 3036 w 3072"/>
                  <a:gd name="T43" fmla="*/ 14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72" h="1078">
                    <a:moveTo>
                      <a:pt x="3036" y="143"/>
                    </a:moveTo>
                    <a:lnTo>
                      <a:pt x="3036" y="143"/>
                    </a:lnTo>
                    <a:cubicBezTo>
                      <a:pt x="3057" y="143"/>
                      <a:pt x="3071" y="119"/>
                      <a:pt x="3071" y="92"/>
                    </a:cubicBezTo>
                    <a:cubicBezTo>
                      <a:pt x="3071" y="51"/>
                      <a:pt x="3071" y="51"/>
                      <a:pt x="3071" y="51"/>
                    </a:cubicBezTo>
                    <a:cubicBezTo>
                      <a:pt x="3071" y="24"/>
                      <a:pt x="3057" y="0"/>
                      <a:pt x="303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3" y="0"/>
                      <a:pt x="0" y="24"/>
                      <a:pt x="0" y="5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9"/>
                      <a:pt x="13" y="143"/>
                      <a:pt x="34" y="143"/>
                    </a:cubicBezTo>
                    <a:cubicBezTo>
                      <a:pt x="82" y="143"/>
                      <a:pt x="82" y="143"/>
                      <a:pt x="82" y="143"/>
                    </a:cubicBezTo>
                    <a:cubicBezTo>
                      <a:pt x="82" y="933"/>
                      <a:pt x="82" y="933"/>
                      <a:pt x="82" y="933"/>
                    </a:cubicBezTo>
                    <a:cubicBezTo>
                      <a:pt x="34" y="933"/>
                      <a:pt x="34" y="933"/>
                      <a:pt x="34" y="933"/>
                    </a:cubicBezTo>
                    <a:cubicBezTo>
                      <a:pt x="13" y="933"/>
                      <a:pt x="0" y="957"/>
                      <a:pt x="0" y="984"/>
                    </a:cubicBezTo>
                    <a:cubicBezTo>
                      <a:pt x="0" y="1025"/>
                      <a:pt x="0" y="1025"/>
                      <a:pt x="0" y="1025"/>
                    </a:cubicBezTo>
                    <a:cubicBezTo>
                      <a:pt x="0" y="1053"/>
                      <a:pt x="13" y="1077"/>
                      <a:pt x="34" y="1077"/>
                    </a:cubicBezTo>
                    <a:cubicBezTo>
                      <a:pt x="3036" y="1077"/>
                      <a:pt x="3036" y="1077"/>
                      <a:pt x="3036" y="1077"/>
                    </a:cubicBezTo>
                    <a:cubicBezTo>
                      <a:pt x="3057" y="1077"/>
                      <a:pt x="3071" y="1053"/>
                      <a:pt x="3071" y="1025"/>
                    </a:cubicBezTo>
                    <a:cubicBezTo>
                      <a:pt x="3071" y="984"/>
                      <a:pt x="3071" y="984"/>
                      <a:pt x="3071" y="984"/>
                    </a:cubicBezTo>
                    <a:cubicBezTo>
                      <a:pt x="3071" y="957"/>
                      <a:pt x="3057" y="933"/>
                      <a:pt x="3036" y="933"/>
                    </a:cubicBezTo>
                    <a:cubicBezTo>
                      <a:pt x="2989" y="933"/>
                      <a:pt x="2989" y="933"/>
                      <a:pt x="2989" y="933"/>
                    </a:cubicBezTo>
                    <a:cubicBezTo>
                      <a:pt x="2989" y="143"/>
                      <a:pt x="2989" y="143"/>
                      <a:pt x="2989" y="143"/>
                    </a:cubicBezTo>
                    <a:lnTo>
                      <a:pt x="3036" y="14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95"/>
              <p:cNvSpPr>
                <a:spLocks/>
              </p:cNvSpPr>
              <p:nvPr/>
            </p:nvSpPr>
            <p:spPr bwMode="auto">
              <a:xfrm>
                <a:off x="10561952" y="3914662"/>
                <a:ext cx="3244004" cy="2531655"/>
              </a:xfrm>
              <a:custGeom>
                <a:avLst/>
                <a:gdLst>
                  <a:gd name="T0" fmla="*/ 6747 w 6765"/>
                  <a:gd name="T1" fmla="*/ 647 h 5285"/>
                  <a:gd name="T2" fmla="*/ 6747 w 6765"/>
                  <a:gd name="T3" fmla="*/ 647 h 5285"/>
                  <a:gd name="T4" fmla="*/ 6744 w 6765"/>
                  <a:gd name="T5" fmla="*/ 561 h 5285"/>
                  <a:gd name="T6" fmla="*/ 5557 w 6765"/>
                  <a:gd name="T7" fmla="*/ 561 h 5285"/>
                  <a:gd name="T8" fmla="*/ 5578 w 6765"/>
                  <a:gd name="T9" fmla="*/ 144 h 5285"/>
                  <a:gd name="T10" fmla="*/ 5639 w 6765"/>
                  <a:gd name="T11" fmla="*/ 144 h 5285"/>
                  <a:gd name="T12" fmla="*/ 5711 w 6765"/>
                  <a:gd name="T13" fmla="*/ 72 h 5285"/>
                  <a:gd name="T14" fmla="*/ 5639 w 6765"/>
                  <a:gd name="T15" fmla="*/ 0 h 5285"/>
                  <a:gd name="T16" fmla="*/ 5578 w 6765"/>
                  <a:gd name="T17" fmla="*/ 0 h 5285"/>
                  <a:gd name="T18" fmla="*/ 3382 w 6765"/>
                  <a:gd name="T19" fmla="*/ 0 h 5285"/>
                  <a:gd name="T20" fmla="*/ 1187 w 6765"/>
                  <a:gd name="T21" fmla="*/ 0 h 5285"/>
                  <a:gd name="T22" fmla="*/ 1125 w 6765"/>
                  <a:gd name="T23" fmla="*/ 0 h 5285"/>
                  <a:gd name="T24" fmla="*/ 1053 w 6765"/>
                  <a:gd name="T25" fmla="*/ 72 h 5285"/>
                  <a:gd name="T26" fmla="*/ 1125 w 6765"/>
                  <a:gd name="T27" fmla="*/ 144 h 5285"/>
                  <a:gd name="T28" fmla="*/ 1187 w 6765"/>
                  <a:gd name="T29" fmla="*/ 144 h 5285"/>
                  <a:gd name="T30" fmla="*/ 1207 w 6765"/>
                  <a:gd name="T31" fmla="*/ 561 h 5285"/>
                  <a:gd name="T32" fmla="*/ 21 w 6765"/>
                  <a:gd name="T33" fmla="*/ 561 h 5285"/>
                  <a:gd name="T34" fmla="*/ 17 w 6765"/>
                  <a:gd name="T35" fmla="*/ 647 h 5285"/>
                  <a:gd name="T36" fmla="*/ 537 w 6765"/>
                  <a:gd name="T37" fmla="*/ 1580 h 5285"/>
                  <a:gd name="T38" fmla="*/ 906 w 6765"/>
                  <a:gd name="T39" fmla="*/ 2264 h 5285"/>
                  <a:gd name="T40" fmla="*/ 1655 w 6765"/>
                  <a:gd name="T41" fmla="*/ 2264 h 5285"/>
                  <a:gd name="T42" fmla="*/ 3037 w 6765"/>
                  <a:gd name="T43" fmla="*/ 3345 h 5285"/>
                  <a:gd name="T44" fmla="*/ 3037 w 6765"/>
                  <a:gd name="T45" fmla="*/ 3837 h 5285"/>
                  <a:gd name="T46" fmla="*/ 2979 w 6765"/>
                  <a:gd name="T47" fmla="*/ 3837 h 5285"/>
                  <a:gd name="T48" fmla="*/ 2979 w 6765"/>
                  <a:gd name="T49" fmla="*/ 4313 h 5285"/>
                  <a:gd name="T50" fmla="*/ 3037 w 6765"/>
                  <a:gd name="T51" fmla="*/ 4313 h 5285"/>
                  <a:gd name="T52" fmla="*/ 3037 w 6765"/>
                  <a:gd name="T53" fmla="*/ 4613 h 5285"/>
                  <a:gd name="T54" fmla="*/ 3016 w 6765"/>
                  <a:gd name="T55" fmla="*/ 4613 h 5285"/>
                  <a:gd name="T56" fmla="*/ 2845 w 6765"/>
                  <a:gd name="T57" fmla="*/ 4784 h 5285"/>
                  <a:gd name="T58" fmla="*/ 2845 w 6765"/>
                  <a:gd name="T59" fmla="*/ 5113 h 5285"/>
                  <a:gd name="T60" fmla="*/ 3016 w 6765"/>
                  <a:gd name="T61" fmla="*/ 5284 h 5285"/>
                  <a:gd name="T62" fmla="*/ 3037 w 6765"/>
                  <a:gd name="T63" fmla="*/ 5284 h 5285"/>
                  <a:gd name="T64" fmla="*/ 3727 w 6765"/>
                  <a:gd name="T65" fmla="*/ 5284 h 5285"/>
                  <a:gd name="T66" fmla="*/ 3748 w 6765"/>
                  <a:gd name="T67" fmla="*/ 5284 h 5285"/>
                  <a:gd name="T68" fmla="*/ 3919 w 6765"/>
                  <a:gd name="T69" fmla="*/ 5113 h 5285"/>
                  <a:gd name="T70" fmla="*/ 3919 w 6765"/>
                  <a:gd name="T71" fmla="*/ 4784 h 5285"/>
                  <a:gd name="T72" fmla="*/ 3748 w 6765"/>
                  <a:gd name="T73" fmla="*/ 4613 h 5285"/>
                  <a:gd name="T74" fmla="*/ 3727 w 6765"/>
                  <a:gd name="T75" fmla="*/ 4613 h 5285"/>
                  <a:gd name="T76" fmla="*/ 3727 w 6765"/>
                  <a:gd name="T77" fmla="*/ 4313 h 5285"/>
                  <a:gd name="T78" fmla="*/ 3786 w 6765"/>
                  <a:gd name="T79" fmla="*/ 4313 h 5285"/>
                  <a:gd name="T80" fmla="*/ 3786 w 6765"/>
                  <a:gd name="T81" fmla="*/ 3837 h 5285"/>
                  <a:gd name="T82" fmla="*/ 3727 w 6765"/>
                  <a:gd name="T83" fmla="*/ 3837 h 5285"/>
                  <a:gd name="T84" fmla="*/ 3727 w 6765"/>
                  <a:gd name="T85" fmla="*/ 3345 h 5285"/>
                  <a:gd name="T86" fmla="*/ 5109 w 6765"/>
                  <a:gd name="T87" fmla="*/ 2264 h 5285"/>
                  <a:gd name="T88" fmla="*/ 5858 w 6765"/>
                  <a:gd name="T89" fmla="*/ 2264 h 5285"/>
                  <a:gd name="T90" fmla="*/ 6227 w 6765"/>
                  <a:gd name="T91" fmla="*/ 1580 h 5285"/>
                  <a:gd name="T92" fmla="*/ 6747 w 6765"/>
                  <a:gd name="T93" fmla="*/ 647 h 5285"/>
                  <a:gd name="T94" fmla="*/ 1016 w 6765"/>
                  <a:gd name="T95" fmla="*/ 2083 h 5285"/>
                  <a:gd name="T96" fmla="*/ 1016 w 6765"/>
                  <a:gd name="T97" fmla="*/ 2083 h 5285"/>
                  <a:gd name="T98" fmla="*/ 663 w 6765"/>
                  <a:gd name="T99" fmla="*/ 1433 h 5285"/>
                  <a:gd name="T100" fmla="*/ 629 w 6765"/>
                  <a:gd name="T101" fmla="*/ 1423 h 5285"/>
                  <a:gd name="T102" fmla="*/ 198 w 6765"/>
                  <a:gd name="T103" fmla="*/ 742 h 5285"/>
                  <a:gd name="T104" fmla="*/ 1228 w 6765"/>
                  <a:gd name="T105" fmla="*/ 742 h 5285"/>
                  <a:gd name="T106" fmla="*/ 1566 w 6765"/>
                  <a:gd name="T107" fmla="*/ 2083 h 5285"/>
                  <a:gd name="T108" fmla="*/ 1016 w 6765"/>
                  <a:gd name="T109" fmla="*/ 2083 h 5285"/>
                  <a:gd name="T110" fmla="*/ 6135 w 6765"/>
                  <a:gd name="T111" fmla="*/ 1423 h 5285"/>
                  <a:gd name="T112" fmla="*/ 6135 w 6765"/>
                  <a:gd name="T113" fmla="*/ 1423 h 5285"/>
                  <a:gd name="T114" fmla="*/ 6101 w 6765"/>
                  <a:gd name="T115" fmla="*/ 1433 h 5285"/>
                  <a:gd name="T116" fmla="*/ 5749 w 6765"/>
                  <a:gd name="T117" fmla="*/ 2083 h 5285"/>
                  <a:gd name="T118" fmla="*/ 5198 w 6765"/>
                  <a:gd name="T119" fmla="*/ 2083 h 5285"/>
                  <a:gd name="T120" fmla="*/ 5537 w 6765"/>
                  <a:gd name="T121" fmla="*/ 742 h 5285"/>
                  <a:gd name="T122" fmla="*/ 6566 w 6765"/>
                  <a:gd name="T123" fmla="*/ 742 h 5285"/>
                  <a:gd name="T124" fmla="*/ 6135 w 6765"/>
                  <a:gd name="T125" fmla="*/ 1423 h 5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65" h="5285">
                    <a:moveTo>
                      <a:pt x="6747" y="647"/>
                    </a:moveTo>
                    <a:lnTo>
                      <a:pt x="6747" y="647"/>
                    </a:lnTo>
                    <a:cubicBezTo>
                      <a:pt x="6744" y="561"/>
                      <a:pt x="6744" y="561"/>
                      <a:pt x="6744" y="561"/>
                    </a:cubicBezTo>
                    <a:cubicBezTo>
                      <a:pt x="5557" y="561"/>
                      <a:pt x="5557" y="561"/>
                      <a:pt x="5557" y="561"/>
                    </a:cubicBezTo>
                    <a:cubicBezTo>
                      <a:pt x="5571" y="387"/>
                      <a:pt x="5578" y="243"/>
                      <a:pt x="5578" y="144"/>
                    </a:cubicBezTo>
                    <a:cubicBezTo>
                      <a:pt x="5639" y="144"/>
                      <a:pt x="5639" y="144"/>
                      <a:pt x="5639" y="144"/>
                    </a:cubicBezTo>
                    <a:cubicBezTo>
                      <a:pt x="5680" y="144"/>
                      <a:pt x="5711" y="113"/>
                      <a:pt x="5711" y="72"/>
                    </a:cubicBezTo>
                    <a:cubicBezTo>
                      <a:pt x="5711" y="31"/>
                      <a:pt x="5680" y="0"/>
                      <a:pt x="5639" y="0"/>
                    </a:cubicBezTo>
                    <a:cubicBezTo>
                      <a:pt x="5578" y="0"/>
                      <a:pt x="5578" y="0"/>
                      <a:pt x="5578" y="0"/>
                    </a:cubicBezTo>
                    <a:cubicBezTo>
                      <a:pt x="3382" y="0"/>
                      <a:pt x="3382" y="0"/>
                      <a:pt x="3382" y="0"/>
                    </a:cubicBezTo>
                    <a:cubicBezTo>
                      <a:pt x="1187" y="0"/>
                      <a:pt x="1187" y="0"/>
                      <a:pt x="1187" y="0"/>
                    </a:cubicBezTo>
                    <a:cubicBezTo>
                      <a:pt x="1125" y="0"/>
                      <a:pt x="1125" y="0"/>
                      <a:pt x="1125" y="0"/>
                    </a:cubicBezTo>
                    <a:cubicBezTo>
                      <a:pt x="1084" y="0"/>
                      <a:pt x="1053" y="31"/>
                      <a:pt x="1053" y="72"/>
                    </a:cubicBezTo>
                    <a:cubicBezTo>
                      <a:pt x="1053" y="113"/>
                      <a:pt x="1084" y="144"/>
                      <a:pt x="1125" y="144"/>
                    </a:cubicBezTo>
                    <a:cubicBezTo>
                      <a:pt x="1187" y="144"/>
                      <a:pt x="1187" y="144"/>
                      <a:pt x="1187" y="144"/>
                    </a:cubicBezTo>
                    <a:cubicBezTo>
                      <a:pt x="1187" y="243"/>
                      <a:pt x="1194" y="387"/>
                      <a:pt x="1207" y="561"/>
                    </a:cubicBezTo>
                    <a:cubicBezTo>
                      <a:pt x="21" y="561"/>
                      <a:pt x="21" y="561"/>
                      <a:pt x="21" y="561"/>
                    </a:cubicBezTo>
                    <a:cubicBezTo>
                      <a:pt x="17" y="647"/>
                      <a:pt x="17" y="647"/>
                      <a:pt x="17" y="647"/>
                    </a:cubicBezTo>
                    <a:cubicBezTo>
                      <a:pt x="0" y="896"/>
                      <a:pt x="92" y="1402"/>
                      <a:pt x="537" y="1580"/>
                    </a:cubicBezTo>
                    <a:cubicBezTo>
                      <a:pt x="906" y="2264"/>
                      <a:pt x="906" y="2264"/>
                      <a:pt x="906" y="2264"/>
                    </a:cubicBezTo>
                    <a:cubicBezTo>
                      <a:pt x="1655" y="2264"/>
                      <a:pt x="1655" y="2264"/>
                      <a:pt x="1655" y="2264"/>
                    </a:cubicBezTo>
                    <a:cubicBezTo>
                      <a:pt x="1925" y="2791"/>
                      <a:pt x="2356" y="3232"/>
                      <a:pt x="3037" y="3345"/>
                    </a:cubicBezTo>
                    <a:cubicBezTo>
                      <a:pt x="3037" y="3837"/>
                      <a:pt x="3037" y="3837"/>
                      <a:pt x="3037" y="3837"/>
                    </a:cubicBezTo>
                    <a:cubicBezTo>
                      <a:pt x="2979" y="3837"/>
                      <a:pt x="2979" y="3837"/>
                      <a:pt x="2979" y="3837"/>
                    </a:cubicBezTo>
                    <a:cubicBezTo>
                      <a:pt x="2979" y="3837"/>
                      <a:pt x="2814" y="4097"/>
                      <a:pt x="2979" y="4313"/>
                    </a:cubicBezTo>
                    <a:cubicBezTo>
                      <a:pt x="3037" y="4313"/>
                      <a:pt x="3037" y="4313"/>
                      <a:pt x="3037" y="4313"/>
                    </a:cubicBezTo>
                    <a:cubicBezTo>
                      <a:pt x="3037" y="4613"/>
                      <a:pt x="3037" y="4613"/>
                      <a:pt x="3037" y="4613"/>
                    </a:cubicBezTo>
                    <a:cubicBezTo>
                      <a:pt x="3016" y="4613"/>
                      <a:pt x="3016" y="4613"/>
                      <a:pt x="3016" y="4613"/>
                    </a:cubicBezTo>
                    <a:cubicBezTo>
                      <a:pt x="2924" y="4613"/>
                      <a:pt x="2845" y="4689"/>
                      <a:pt x="2845" y="4784"/>
                    </a:cubicBezTo>
                    <a:cubicBezTo>
                      <a:pt x="2845" y="5113"/>
                      <a:pt x="2845" y="5113"/>
                      <a:pt x="2845" y="5113"/>
                    </a:cubicBezTo>
                    <a:cubicBezTo>
                      <a:pt x="2845" y="5208"/>
                      <a:pt x="2924" y="5284"/>
                      <a:pt x="3016" y="5284"/>
                    </a:cubicBezTo>
                    <a:cubicBezTo>
                      <a:pt x="3037" y="5284"/>
                      <a:pt x="3037" y="5284"/>
                      <a:pt x="3037" y="5284"/>
                    </a:cubicBezTo>
                    <a:cubicBezTo>
                      <a:pt x="3727" y="5284"/>
                      <a:pt x="3727" y="5284"/>
                      <a:pt x="3727" y="5284"/>
                    </a:cubicBezTo>
                    <a:cubicBezTo>
                      <a:pt x="3748" y="5284"/>
                      <a:pt x="3748" y="5284"/>
                      <a:pt x="3748" y="5284"/>
                    </a:cubicBezTo>
                    <a:cubicBezTo>
                      <a:pt x="3841" y="5284"/>
                      <a:pt x="3919" y="5208"/>
                      <a:pt x="3919" y="5113"/>
                    </a:cubicBezTo>
                    <a:cubicBezTo>
                      <a:pt x="3919" y="4784"/>
                      <a:pt x="3919" y="4784"/>
                      <a:pt x="3919" y="4784"/>
                    </a:cubicBezTo>
                    <a:cubicBezTo>
                      <a:pt x="3919" y="4689"/>
                      <a:pt x="3841" y="4613"/>
                      <a:pt x="3748" y="4613"/>
                    </a:cubicBezTo>
                    <a:cubicBezTo>
                      <a:pt x="3727" y="4613"/>
                      <a:pt x="3727" y="4613"/>
                      <a:pt x="3727" y="4613"/>
                    </a:cubicBezTo>
                    <a:cubicBezTo>
                      <a:pt x="3727" y="4313"/>
                      <a:pt x="3727" y="4313"/>
                      <a:pt x="3727" y="4313"/>
                    </a:cubicBezTo>
                    <a:cubicBezTo>
                      <a:pt x="3786" y="4313"/>
                      <a:pt x="3786" y="4313"/>
                      <a:pt x="3786" y="4313"/>
                    </a:cubicBezTo>
                    <a:cubicBezTo>
                      <a:pt x="3950" y="4097"/>
                      <a:pt x="3786" y="3837"/>
                      <a:pt x="3786" y="3837"/>
                    </a:cubicBezTo>
                    <a:cubicBezTo>
                      <a:pt x="3727" y="3837"/>
                      <a:pt x="3727" y="3837"/>
                      <a:pt x="3727" y="3837"/>
                    </a:cubicBezTo>
                    <a:cubicBezTo>
                      <a:pt x="3727" y="3345"/>
                      <a:pt x="3727" y="3345"/>
                      <a:pt x="3727" y="3345"/>
                    </a:cubicBezTo>
                    <a:cubicBezTo>
                      <a:pt x="4408" y="3232"/>
                      <a:pt x="4839" y="2791"/>
                      <a:pt x="5109" y="2264"/>
                    </a:cubicBezTo>
                    <a:cubicBezTo>
                      <a:pt x="5858" y="2264"/>
                      <a:pt x="5858" y="2264"/>
                      <a:pt x="5858" y="2264"/>
                    </a:cubicBezTo>
                    <a:cubicBezTo>
                      <a:pt x="6227" y="1580"/>
                      <a:pt x="6227" y="1580"/>
                      <a:pt x="6227" y="1580"/>
                    </a:cubicBezTo>
                    <a:cubicBezTo>
                      <a:pt x="6672" y="1402"/>
                      <a:pt x="6764" y="896"/>
                      <a:pt x="6747" y="647"/>
                    </a:cubicBezTo>
                    <a:close/>
                    <a:moveTo>
                      <a:pt x="1016" y="2083"/>
                    </a:moveTo>
                    <a:lnTo>
                      <a:pt x="1016" y="2083"/>
                    </a:lnTo>
                    <a:cubicBezTo>
                      <a:pt x="663" y="1433"/>
                      <a:pt x="663" y="1433"/>
                      <a:pt x="663" y="1433"/>
                    </a:cubicBezTo>
                    <a:cubicBezTo>
                      <a:pt x="629" y="1423"/>
                      <a:pt x="629" y="1423"/>
                      <a:pt x="629" y="1423"/>
                    </a:cubicBezTo>
                    <a:cubicBezTo>
                      <a:pt x="270" y="1297"/>
                      <a:pt x="205" y="913"/>
                      <a:pt x="198" y="742"/>
                    </a:cubicBezTo>
                    <a:cubicBezTo>
                      <a:pt x="1228" y="742"/>
                      <a:pt x="1228" y="742"/>
                      <a:pt x="1228" y="742"/>
                    </a:cubicBezTo>
                    <a:cubicBezTo>
                      <a:pt x="1272" y="1136"/>
                      <a:pt x="1368" y="1631"/>
                      <a:pt x="1566" y="2083"/>
                    </a:cubicBezTo>
                    <a:lnTo>
                      <a:pt x="1016" y="2083"/>
                    </a:lnTo>
                    <a:close/>
                    <a:moveTo>
                      <a:pt x="6135" y="1423"/>
                    </a:moveTo>
                    <a:lnTo>
                      <a:pt x="6135" y="1423"/>
                    </a:lnTo>
                    <a:cubicBezTo>
                      <a:pt x="6101" y="1433"/>
                      <a:pt x="6101" y="1433"/>
                      <a:pt x="6101" y="1433"/>
                    </a:cubicBezTo>
                    <a:cubicBezTo>
                      <a:pt x="5749" y="2083"/>
                      <a:pt x="5749" y="2083"/>
                      <a:pt x="5749" y="2083"/>
                    </a:cubicBezTo>
                    <a:cubicBezTo>
                      <a:pt x="5198" y="2083"/>
                      <a:pt x="5198" y="2083"/>
                      <a:pt x="5198" y="2083"/>
                    </a:cubicBezTo>
                    <a:cubicBezTo>
                      <a:pt x="5396" y="1631"/>
                      <a:pt x="5492" y="1136"/>
                      <a:pt x="5537" y="742"/>
                    </a:cubicBezTo>
                    <a:cubicBezTo>
                      <a:pt x="6566" y="742"/>
                      <a:pt x="6566" y="742"/>
                      <a:pt x="6566" y="742"/>
                    </a:cubicBezTo>
                    <a:cubicBezTo>
                      <a:pt x="6559" y="913"/>
                      <a:pt x="6498" y="1297"/>
                      <a:pt x="6135" y="14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Freeform: Shape 96"/>
              <p:cNvSpPr>
                <a:spLocks/>
              </p:cNvSpPr>
              <p:nvPr/>
            </p:nvSpPr>
            <p:spPr bwMode="auto">
              <a:xfrm>
                <a:off x="12019955" y="5983132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97"/>
              <p:cNvSpPr>
                <a:spLocks/>
              </p:cNvSpPr>
              <p:nvPr/>
            </p:nvSpPr>
            <p:spPr bwMode="auto">
              <a:xfrm>
                <a:off x="12019955" y="5737792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Freeform: Shape 98"/>
              <p:cNvSpPr>
                <a:spLocks/>
              </p:cNvSpPr>
              <p:nvPr/>
            </p:nvSpPr>
            <p:spPr bwMode="auto">
              <a:xfrm>
                <a:off x="12019955" y="5519947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99"/>
              <p:cNvSpPr>
                <a:spLocks/>
              </p:cNvSpPr>
              <p:nvPr/>
            </p:nvSpPr>
            <p:spPr bwMode="auto">
              <a:xfrm>
                <a:off x="11131187" y="3984457"/>
                <a:ext cx="2105534" cy="27495"/>
              </a:xfrm>
              <a:custGeom>
                <a:avLst/>
                <a:gdLst>
                  <a:gd name="T0" fmla="*/ 4391 w 4392"/>
                  <a:gd name="T1" fmla="*/ 62 h 63"/>
                  <a:gd name="T2" fmla="*/ 0 w 4392"/>
                  <a:gd name="T3" fmla="*/ 62 h 63"/>
                  <a:gd name="T4" fmla="*/ 0 w 4392"/>
                  <a:gd name="T5" fmla="*/ 0 h 63"/>
                  <a:gd name="T6" fmla="*/ 4391 w 4392"/>
                  <a:gd name="T7" fmla="*/ 0 h 63"/>
                  <a:gd name="T8" fmla="*/ 4391 w 4392"/>
                  <a:gd name="T9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92" h="63">
                    <a:moveTo>
                      <a:pt x="4391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4391" y="0"/>
                    </a:lnTo>
                    <a:lnTo>
                      <a:pt x="4391" y="62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100"/>
              <p:cNvSpPr>
                <a:spLocks/>
              </p:cNvSpPr>
              <p:nvPr/>
            </p:nvSpPr>
            <p:spPr bwMode="auto">
              <a:xfrm>
                <a:off x="12019955" y="6114262"/>
                <a:ext cx="330114" cy="10575"/>
              </a:xfrm>
              <a:custGeom>
                <a:avLst/>
                <a:gdLst>
                  <a:gd name="T0" fmla="*/ 690 w 691"/>
                  <a:gd name="T1" fmla="*/ 0 h 28"/>
                  <a:gd name="T2" fmla="*/ 0 w 691"/>
                  <a:gd name="T3" fmla="*/ 0 h 28"/>
                  <a:gd name="T4" fmla="*/ 0 w 691"/>
                  <a:gd name="T5" fmla="*/ 27 h 28"/>
                  <a:gd name="T6" fmla="*/ 690 w 691"/>
                  <a:gd name="T7" fmla="*/ 27 h 28"/>
                  <a:gd name="T8" fmla="*/ 69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690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690" y="27"/>
                    </a:lnTo>
                    <a:lnTo>
                      <a:pt x="690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101"/>
              <p:cNvSpPr>
                <a:spLocks/>
              </p:cNvSpPr>
              <p:nvPr/>
            </p:nvSpPr>
            <p:spPr bwMode="auto">
              <a:xfrm>
                <a:off x="11768137" y="6509767"/>
                <a:ext cx="831633" cy="376470"/>
              </a:xfrm>
              <a:custGeom>
                <a:avLst/>
                <a:gdLst>
                  <a:gd name="T0" fmla="*/ 1738 w 1739"/>
                  <a:gd name="T1" fmla="*/ 790 h 791"/>
                  <a:gd name="T2" fmla="*/ 0 w 1739"/>
                  <a:gd name="T3" fmla="*/ 790 h 791"/>
                  <a:gd name="T4" fmla="*/ 0 w 1739"/>
                  <a:gd name="T5" fmla="*/ 0 h 791"/>
                  <a:gd name="T6" fmla="*/ 1738 w 1739"/>
                  <a:gd name="T7" fmla="*/ 0 h 791"/>
                  <a:gd name="T8" fmla="*/ 1738 w 1739"/>
                  <a:gd name="T9" fmla="*/ 790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9" h="791">
                    <a:moveTo>
                      <a:pt x="1738" y="790"/>
                    </a:moveTo>
                    <a:lnTo>
                      <a:pt x="0" y="790"/>
                    </a:lnTo>
                    <a:lnTo>
                      <a:pt x="0" y="0"/>
                    </a:lnTo>
                    <a:lnTo>
                      <a:pt x="1738" y="0"/>
                    </a:lnTo>
                    <a:lnTo>
                      <a:pt x="1738" y="79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102"/>
              <p:cNvSpPr>
                <a:spLocks/>
              </p:cNvSpPr>
              <p:nvPr/>
            </p:nvSpPr>
            <p:spPr bwMode="auto">
              <a:xfrm>
                <a:off x="11486694" y="6509767"/>
                <a:ext cx="1392404" cy="12690"/>
              </a:xfrm>
              <a:custGeom>
                <a:avLst/>
                <a:gdLst>
                  <a:gd name="T0" fmla="*/ 2907 w 2908"/>
                  <a:gd name="T1" fmla="*/ 28 h 29"/>
                  <a:gd name="T2" fmla="*/ 0 w 2908"/>
                  <a:gd name="T3" fmla="*/ 28 h 29"/>
                  <a:gd name="T4" fmla="*/ 0 w 2908"/>
                  <a:gd name="T5" fmla="*/ 0 h 29"/>
                  <a:gd name="T6" fmla="*/ 2907 w 2908"/>
                  <a:gd name="T7" fmla="*/ 0 h 29"/>
                  <a:gd name="T8" fmla="*/ 2907 w 2908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8" h="29">
                    <a:moveTo>
                      <a:pt x="2907" y="28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2907" y="0"/>
                    </a:lnTo>
                    <a:lnTo>
                      <a:pt x="2907" y="2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24"/>
            <p:cNvGrpSpPr/>
            <p:nvPr/>
          </p:nvGrpSpPr>
          <p:grpSpPr>
            <a:xfrm>
              <a:off x="3014229" y="2136117"/>
              <a:ext cx="3281821" cy="1287333"/>
              <a:chOff x="8629877" y="7102069"/>
              <a:chExt cx="7227331" cy="2836115"/>
            </a:xfrm>
            <a:solidFill>
              <a:schemeClr val="accent1"/>
            </a:solidFill>
          </p:grpSpPr>
          <p:sp>
            <p:nvSpPr>
              <p:cNvPr id="70" name="Freeform: Shape 125"/>
              <p:cNvSpPr>
                <a:spLocks/>
              </p:cNvSpPr>
              <p:nvPr/>
            </p:nvSpPr>
            <p:spPr bwMode="auto">
              <a:xfrm>
                <a:off x="8629877" y="8725520"/>
                <a:ext cx="526494" cy="1176087"/>
              </a:xfrm>
              <a:custGeom>
                <a:avLst/>
                <a:gdLst>
                  <a:gd name="T0" fmla="*/ 40 w 829"/>
                  <a:gd name="T1" fmla="*/ 1845 h 1846"/>
                  <a:gd name="T2" fmla="*/ 6 w 829"/>
                  <a:gd name="T3" fmla="*/ 1805 h 1846"/>
                  <a:gd name="T4" fmla="*/ 57 w 829"/>
                  <a:gd name="T5" fmla="*/ 1742 h 1846"/>
                  <a:gd name="T6" fmla="*/ 74 w 829"/>
                  <a:gd name="T7" fmla="*/ 1823 h 1846"/>
                  <a:gd name="T8" fmla="*/ 86 w 829"/>
                  <a:gd name="T9" fmla="*/ 1680 h 1846"/>
                  <a:gd name="T10" fmla="*/ 74 w 829"/>
                  <a:gd name="T11" fmla="*/ 1680 h 1846"/>
                  <a:gd name="T12" fmla="*/ 57 w 829"/>
                  <a:gd name="T13" fmla="*/ 1600 h 1846"/>
                  <a:gd name="T14" fmla="*/ 126 w 829"/>
                  <a:gd name="T15" fmla="*/ 1623 h 1846"/>
                  <a:gd name="T16" fmla="*/ 86 w 829"/>
                  <a:gd name="T17" fmla="*/ 1680 h 1846"/>
                  <a:gd name="T18" fmla="*/ 131 w 829"/>
                  <a:gd name="T19" fmla="*/ 1514 h 1846"/>
                  <a:gd name="T20" fmla="*/ 97 w 829"/>
                  <a:gd name="T21" fmla="*/ 1468 h 1846"/>
                  <a:gd name="T22" fmla="*/ 148 w 829"/>
                  <a:gd name="T23" fmla="*/ 1411 h 1846"/>
                  <a:gd name="T24" fmla="*/ 166 w 829"/>
                  <a:gd name="T25" fmla="*/ 1491 h 1846"/>
                  <a:gd name="T26" fmla="*/ 183 w 829"/>
                  <a:gd name="T27" fmla="*/ 1348 h 1846"/>
                  <a:gd name="T28" fmla="*/ 171 w 829"/>
                  <a:gd name="T29" fmla="*/ 1348 h 1846"/>
                  <a:gd name="T30" fmla="*/ 160 w 829"/>
                  <a:gd name="T31" fmla="*/ 1268 h 1846"/>
                  <a:gd name="T32" fmla="*/ 229 w 829"/>
                  <a:gd name="T33" fmla="*/ 1291 h 1846"/>
                  <a:gd name="T34" fmla="*/ 183 w 829"/>
                  <a:gd name="T35" fmla="*/ 1348 h 1846"/>
                  <a:gd name="T36" fmla="*/ 240 w 829"/>
                  <a:gd name="T37" fmla="*/ 1188 h 1846"/>
                  <a:gd name="T38" fmla="*/ 206 w 829"/>
                  <a:gd name="T39" fmla="*/ 1137 h 1846"/>
                  <a:gd name="T40" fmla="*/ 263 w 829"/>
                  <a:gd name="T41" fmla="*/ 1085 h 1846"/>
                  <a:gd name="T42" fmla="*/ 274 w 829"/>
                  <a:gd name="T43" fmla="*/ 1165 h 1846"/>
                  <a:gd name="T44" fmla="*/ 297 w 829"/>
                  <a:gd name="T45" fmla="*/ 1023 h 1846"/>
                  <a:gd name="T46" fmla="*/ 286 w 829"/>
                  <a:gd name="T47" fmla="*/ 1023 h 1846"/>
                  <a:gd name="T48" fmla="*/ 280 w 829"/>
                  <a:gd name="T49" fmla="*/ 943 h 1846"/>
                  <a:gd name="T50" fmla="*/ 343 w 829"/>
                  <a:gd name="T51" fmla="*/ 971 h 1846"/>
                  <a:gd name="T52" fmla="*/ 297 w 829"/>
                  <a:gd name="T53" fmla="*/ 1023 h 1846"/>
                  <a:gd name="T54" fmla="*/ 366 w 829"/>
                  <a:gd name="T55" fmla="*/ 868 h 1846"/>
                  <a:gd name="T56" fmla="*/ 331 w 829"/>
                  <a:gd name="T57" fmla="*/ 817 h 1846"/>
                  <a:gd name="T58" fmla="*/ 394 w 829"/>
                  <a:gd name="T59" fmla="*/ 766 h 1846"/>
                  <a:gd name="T60" fmla="*/ 400 w 829"/>
                  <a:gd name="T61" fmla="*/ 846 h 1846"/>
                  <a:gd name="T62" fmla="*/ 440 w 829"/>
                  <a:gd name="T63" fmla="*/ 708 h 1846"/>
                  <a:gd name="T64" fmla="*/ 423 w 829"/>
                  <a:gd name="T65" fmla="*/ 708 h 1846"/>
                  <a:gd name="T66" fmla="*/ 423 w 829"/>
                  <a:gd name="T67" fmla="*/ 628 h 1846"/>
                  <a:gd name="T68" fmla="*/ 486 w 829"/>
                  <a:gd name="T69" fmla="*/ 657 h 1846"/>
                  <a:gd name="T70" fmla="*/ 440 w 829"/>
                  <a:gd name="T71" fmla="*/ 708 h 1846"/>
                  <a:gd name="T72" fmla="*/ 514 w 829"/>
                  <a:gd name="T73" fmla="*/ 554 h 1846"/>
                  <a:gd name="T74" fmla="*/ 480 w 829"/>
                  <a:gd name="T75" fmla="*/ 503 h 1846"/>
                  <a:gd name="T76" fmla="*/ 543 w 829"/>
                  <a:gd name="T77" fmla="*/ 457 h 1846"/>
                  <a:gd name="T78" fmla="*/ 543 w 829"/>
                  <a:gd name="T79" fmla="*/ 537 h 1846"/>
                  <a:gd name="T80" fmla="*/ 594 w 829"/>
                  <a:gd name="T81" fmla="*/ 400 h 1846"/>
                  <a:gd name="T82" fmla="*/ 577 w 829"/>
                  <a:gd name="T83" fmla="*/ 400 h 1846"/>
                  <a:gd name="T84" fmla="*/ 577 w 829"/>
                  <a:gd name="T85" fmla="*/ 320 h 1846"/>
                  <a:gd name="T86" fmla="*/ 640 w 829"/>
                  <a:gd name="T87" fmla="*/ 354 h 1846"/>
                  <a:gd name="T88" fmla="*/ 594 w 829"/>
                  <a:gd name="T89" fmla="*/ 400 h 1846"/>
                  <a:gd name="T90" fmla="*/ 680 w 829"/>
                  <a:gd name="T91" fmla="*/ 251 h 1846"/>
                  <a:gd name="T92" fmla="*/ 646 w 829"/>
                  <a:gd name="T93" fmla="*/ 200 h 1846"/>
                  <a:gd name="T94" fmla="*/ 714 w 829"/>
                  <a:gd name="T95" fmla="*/ 154 h 1846"/>
                  <a:gd name="T96" fmla="*/ 708 w 829"/>
                  <a:gd name="T97" fmla="*/ 234 h 1846"/>
                  <a:gd name="T98" fmla="*/ 765 w 829"/>
                  <a:gd name="T99" fmla="*/ 103 h 1846"/>
                  <a:gd name="T100" fmla="*/ 748 w 829"/>
                  <a:gd name="T101" fmla="*/ 97 h 1846"/>
                  <a:gd name="T102" fmla="*/ 754 w 829"/>
                  <a:gd name="T103" fmla="*/ 23 h 1846"/>
                  <a:gd name="T104" fmla="*/ 817 w 829"/>
                  <a:gd name="T105" fmla="*/ 57 h 1846"/>
                  <a:gd name="T106" fmla="*/ 765 w 829"/>
                  <a:gd name="T107" fmla="*/ 103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29" h="1846">
                    <a:moveTo>
                      <a:pt x="40" y="1845"/>
                    </a:moveTo>
                    <a:lnTo>
                      <a:pt x="40" y="1845"/>
                    </a:lnTo>
                    <a:lnTo>
                      <a:pt x="34" y="1845"/>
                    </a:lnTo>
                    <a:cubicBezTo>
                      <a:pt x="17" y="1840"/>
                      <a:pt x="0" y="1823"/>
                      <a:pt x="6" y="1805"/>
                    </a:cubicBezTo>
                    <a:cubicBezTo>
                      <a:pt x="17" y="1771"/>
                      <a:pt x="17" y="1771"/>
                      <a:pt x="17" y="1771"/>
                    </a:cubicBezTo>
                    <a:cubicBezTo>
                      <a:pt x="17" y="1748"/>
                      <a:pt x="40" y="1737"/>
                      <a:pt x="57" y="1742"/>
                    </a:cubicBezTo>
                    <a:cubicBezTo>
                      <a:pt x="74" y="1748"/>
                      <a:pt x="86" y="1765"/>
                      <a:pt x="86" y="1788"/>
                    </a:cubicBezTo>
                    <a:cubicBezTo>
                      <a:pt x="74" y="1823"/>
                      <a:pt x="74" y="1823"/>
                      <a:pt x="74" y="1823"/>
                    </a:cubicBezTo>
                    <a:cubicBezTo>
                      <a:pt x="74" y="1834"/>
                      <a:pt x="57" y="1845"/>
                      <a:pt x="40" y="1845"/>
                    </a:cubicBezTo>
                    <a:close/>
                    <a:moveTo>
                      <a:pt x="86" y="1680"/>
                    </a:moveTo>
                    <a:lnTo>
                      <a:pt x="86" y="1680"/>
                    </a:lnTo>
                    <a:cubicBezTo>
                      <a:pt x="80" y="1680"/>
                      <a:pt x="80" y="1680"/>
                      <a:pt x="74" y="1680"/>
                    </a:cubicBezTo>
                    <a:cubicBezTo>
                      <a:pt x="57" y="1674"/>
                      <a:pt x="46" y="1657"/>
                      <a:pt x="51" y="1634"/>
                    </a:cubicBezTo>
                    <a:cubicBezTo>
                      <a:pt x="57" y="1600"/>
                      <a:pt x="57" y="1600"/>
                      <a:pt x="57" y="1600"/>
                    </a:cubicBezTo>
                    <a:cubicBezTo>
                      <a:pt x="63" y="1582"/>
                      <a:pt x="80" y="1571"/>
                      <a:pt x="103" y="1577"/>
                    </a:cubicBezTo>
                    <a:cubicBezTo>
                      <a:pt x="120" y="1582"/>
                      <a:pt x="131" y="1600"/>
                      <a:pt x="126" y="1623"/>
                    </a:cubicBezTo>
                    <a:cubicBezTo>
                      <a:pt x="120" y="1651"/>
                      <a:pt x="120" y="1651"/>
                      <a:pt x="120" y="1651"/>
                    </a:cubicBezTo>
                    <a:cubicBezTo>
                      <a:pt x="114" y="1668"/>
                      <a:pt x="97" y="1680"/>
                      <a:pt x="86" y="1680"/>
                    </a:cubicBezTo>
                    <a:close/>
                    <a:moveTo>
                      <a:pt x="131" y="1514"/>
                    </a:moveTo>
                    <a:lnTo>
                      <a:pt x="131" y="1514"/>
                    </a:lnTo>
                    <a:cubicBezTo>
                      <a:pt x="126" y="1514"/>
                      <a:pt x="126" y="1514"/>
                      <a:pt x="120" y="1514"/>
                    </a:cubicBezTo>
                    <a:cubicBezTo>
                      <a:pt x="103" y="1508"/>
                      <a:pt x="91" y="1485"/>
                      <a:pt x="97" y="1468"/>
                    </a:cubicBezTo>
                    <a:cubicBezTo>
                      <a:pt x="108" y="1434"/>
                      <a:pt x="108" y="1434"/>
                      <a:pt x="108" y="1434"/>
                    </a:cubicBezTo>
                    <a:cubicBezTo>
                      <a:pt x="114" y="1417"/>
                      <a:pt x="131" y="1405"/>
                      <a:pt x="148" y="1411"/>
                    </a:cubicBezTo>
                    <a:cubicBezTo>
                      <a:pt x="171" y="1417"/>
                      <a:pt x="177" y="1440"/>
                      <a:pt x="171" y="1457"/>
                    </a:cubicBezTo>
                    <a:cubicBezTo>
                      <a:pt x="166" y="1491"/>
                      <a:pt x="166" y="1491"/>
                      <a:pt x="166" y="1491"/>
                    </a:cubicBezTo>
                    <a:cubicBezTo>
                      <a:pt x="160" y="1503"/>
                      <a:pt x="143" y="1514"/>
                      <a:pt x="131" y="1514"/>
                    </a:cubicBezTo>
                    <a:close/>
                    <a:moveTo>
                      <a:pt x="183" y="1348"/>
                    </a:moveTo>
                    <a:lnTo>
                      <a:pt x="183" y="1348"/>
                    </a:lnTo>
                    <a:cubicBezTo>
                      <a:pt x="177" y="1348"/>
                      <a:pt x="171" y="1348"/>
                      <a:pt x="171" y="1348"/>
                    </a:cubicBezTo>
                    <a:cubicBezTo>
                      <a:pt x="154" y="1343"/>
                      <a:pt x="143" y="1320"/>
                      <a:pt x="148" y="1303"/>
                    </a:cubicBezTo>
                    <a:cubicBezTo>
                      <a:pt x="160" y="1268"/>
                      <a:pt x="160" y="1268"/>
                      <a:pt x="160" y="1268"/>
                    </a:cubicBezTo>
                    <a:cubicBezTo>
                      <a:pt x="166" y="1251"/>
                      <a:pt x="183" y="1240"/>
                      <a:pt x="206" y="1245"/>
                    </a:cubicBezTo>
                    <a:cubicBezTo>
                      <a:pt x="223" y="1251"/>
                      <a:pt x="234" y="1274"/>
                      <a:pt x="229" y="1291"/>
                    </a:cubicBezTo>
                    <a:cubicBezTo>
                      <a:pt x="217" y="1325"/>
                      <a:pt x="217" y="1325"/>
                      <a:pt x="217" y="1325"/>
                    </a:cubicBezTo>
                    <a:cubicBezTo>
                      <a:pt x="211" y="1343"/>
                      <a:pt x="194" y="1348"/>
                      <a:pt x="183" y="1348"/>
                    </a:cubicBezTo>
                    <a:close/>
                    <a:moveTo>
                      <a:pt x="240" y="1188"/>
                    </a:moveTo>
                    <a:lnTo>
                      <a:pt x="240" y="1188"/>
                    </a:lnTo>
                    <a:cubicBezTo>
                      <a:pt x="234" y="1188"/>
                      <a:pt x="229" y="1188"/>
                      <a:pt x="229" y="1183"/>
                    </a:cubicBezTo>
                    <a:cubicBezTo>
                      <a:pt x="206" y="1177"/>
                      <a:pt x="200" y="1160"/>
                      <a:pt x="206" y="1137"/>
                    </a:cubicBezTo>
                    <a:cubicBezTo>
                      <a:pt x="217" y="1108"/>
                      <a:pt x="217" y="1108"/>
                      <a:pt x="217" y="1108"/>
                    </a:cubicBezTo>
                    <a:cubicBezTo>
                      <a:pt x="223" y="1085"/>
                      <a:pt x="246" y="1080"/>
                      <a:pt x="263" y="1085"/>
                    </a:cubicBezTo>
                    <a:cubicBezTo>
                      <a:pt x="280" y="1091"/>
                      <a:pt x="291" y="1114"/>
                      <a:pt x="286" y="1131"/>
                    </a:cubicBezTo>
                    <a:cubicBezTo>
                      <a:pt x="274" y="1165"/>
                      <a:pt x="274" y="1165"/>
                      <a:pt x="274" y="1165"/>
                    </a:cubicBezTo>
                    <a:cubicBezTo>
                      <a:pt x="268" y="1177"/>
                      <a:pt x="251" y="1188"/>
                      <a:pt x="240" y="1188"/>
                    </a:cubicBezTo>
                    <a:close/>
                    <a:moveTo>
                      <a:pt x="297" y="1023"/>
                    </a:moveTo>
                    <a:lnTo>
                      <a:pt x="297" y="1023"/>
                    </a:lnTo>
                    <a:cubicBezTo>
                      <a:pt x="297" y="1023"/>
                      <a:pt x="291" y="1023"/>
                      <a:pt x="286" y="1023"/>
                    </a:cubicBezTo>
                    <a:cubicBezTo>
                      <a:pt x="268" y="1017"/>
                      <a:pt x="257" y="994"/>
                      <a:pt x="268" y="977"/>
                    </a:cubicBezTo>
                    <a:cubicBezTo>
                      <a:pt x="280" y="943"/>
                      <a:pt x="280" y="943"/>
                      <a:pt x="280" y="943"/>
                    </a:cubicBezTo>
                    <a:cubicBezTo>
                      <a:pt x="286" y="925"/>
                      <a:pt x="308" y="920"/>
                      <a:pt x="326" y="925"/>
                    </a:cubicBezTo>
                    <a:cubicBezTo>
                      <a:pt x="343" y="931"/>
                      <a:pt x="354" y="954"/>
                      <a:pt x="343" y="971"/>
                    </a:cubicBezTo>
                    <a:cubicBezTo>
                      <a:pt x="331" y="1006"/>
                      <a:pt x="331" y="1006"/>
                      <a:pt x="331" y="1006"/>
                    </a:cubicBezTo>
                    <a:cubicBezTo>
                      <a:pt x="326" y="1017"/>
                      <a:pt x="314" y="1023"/>
                      <a:pt x="297" y="1023"/>
                    </a:cubicBezTo>
                    <a:close/>
                    <a:moveTo>
                      <a:pt x="366" y="868"/>
                    </a:moveTo>
                    <a:lnTo>
                      <a:pt x="366" y="868"/>
                    </a:lnTo>
                    <a:cubicBezTo>
                      <a:pt x="360" y="868"/>
                      <a:pt x="354" y="863"/>
                      <a:pt x="354" y="863"/>
                    </a:cubicBezTo>
                    <a:cubicBezTo>
                      <a:pt x="331" y="857"/>
                      <a:pt x="326" y="834"/>
                      <a:pt x="331" y="817"/>
                    </a:cubicBezTo>
                    <a:cubicBezTo>
                      <a:pt x="348" y="783"/>
                      <a:pt x="348" y="783"/>
                      <a:pt x="348" y="783"/>
                    </a:cubicBezTo>
                    <a:cubicBezTo>
                      <a:pt x="354" y="766"/>
                      <a:pt x="377" y="760"/>
                      <a:pt x="394" y="766"/>
                    </a:cubicBezTo>
                    <a:cubicBezTo>
                      <a:pt x="411" y="777"/>
                      <a:pt x="423" y="794"/>
                      <a:pt x="411" y="811"/>
                    </a:cubicBezTo>
                    <a:cubicBezTo>
                      <a:pt x="400" y="846"/>
                      <a:pt x="400" y="846"/>
                      <a:pt x="400" y="846"/>
                    </a:cubicBezTo>
                    <a:cubicBezTo>
                      <a:pt x="394" y="857"/>
                      <a:pt x="377" y="868"/>
                      <a:pt x="366" y="868"/>
                    </a:cubicBezTo>
                    <a:close/>
                    <a:moveTo>
                      <a:pt x="440" y="708"/>
                    </a:moveTo>
                    <a:lnTo>
                      <a:pt x="440" y="708"/>
                    </a:lnTo>
                    <a:cubicBezTo>
                      <a:pt x="434" y="708"/>
                      <a:pt x="428" y="708"/>
                      <a:pt x="423" y="708"/>
                    </a:cubicBezTo>
                    <a:cubicBezTo>
                      <a:pt x="406" y="697"/>
                      <a:pt x="394" y="674"/>
                      <a:pt x="406" y="657"/>
                    </a:cubicBezTo>
                    <a:cubicBezTo>
                      <a:pt x="423" y="628"/>
                      <a:pt x="423" y="628"/>
                      <a:pt x="423" y="628"/>
                    </a:cubicBezTo>
                    <a:cubicBezTo>
                      <a:pt x="428" y="611"/>
                      <a:pt x="451" y="600"/>
                      <a:pt x="468" y="611"/>
                    </a:cubicBezTo>
                    <a:cubicBezTo>
                      <a:pt x="486" y="617"/>
                      <a:pt x="491" y="640"/>
                      <a:pt x="486" y="657"/>
                    </a:cubicBezTo>
                    <a:cubicBezTo>
                      <a:pt x="468" y="691"/>
                      <a:pt x="468" y="691"/>
                      <a:pt x="468" y="691"/>
                    </a:cubicBezTo>
                    <a:cubicBezTo>
                      <a:pt x="463" y="703"/>
                      <a:pt x="451" y="708"/>
                      <a:pt x="440" y="708"/>
                    </a:cubicBezTo>
                    <a:close/>
                    <a:moveTo>
                      <a:pt x="514" y="554"/>
                    </a:moveTo>
                    <a:lnTo>
                      <a:pt x="514" y="554"/>
                    </a:lnTo>
                    <a:cubicBezTo>
                      <a:pt x="508" y="554"/>
                      <a:pt x="503" y="554"/>
                      <a:pt x="497" y="549"/>
                    </a:cubicBezTo>
                    <a:cubicBezTo>
                      <a:pt x="480" y="543"/>
                      <a:pt x="474" y="520"/>
                      <a:pt x="480" y="503"/>
                    </a:cubicBezTo>
                    <a:cubicBezTo>
                      <a:pt x="497" y="474"/>
                      <a:pt x="497" y="474"/>
                      <a:pt x="497" y="474"/>
                    </a:cubicBezTo>
                    <a:cubicBezTo>
                      <a:pt x="508" y="457"/>
                      <a:pt x="526" y="446"/>
                      <a:pt x="543" y="457"/>
                    </a:cubicBezTo>
                    <a:cubicBezTo>
                      <a:pt x="560" y="463"/>
                      <a:pt x="571" y="486"/>
                      <a:pt x="560" y="503"/>
                    </a:cubicBezTo>
                    <a:cubicBezTo>
                      <a:pt x="543" y="537"/>
                      <a:pt x="543" y="537"/>
                      <a:pt x="543" y="537"/>
                    </a:cubicBezTo>
                    <a:cubicBezTo>
                      <a:pt x="537" y="549"/>
                      <a:pt x="526" y="554"/>
                      <a:pt x="514" y="554"/>
                    </a:cubicBezTo>
                    <a:close/>
                    <a:moveTo>
                      <a:pt x="594" y="400"/>
                    </a:moveTo>
                    <a:lnTo>
                      <a:pt x="594" y="400"/>
                    </a:lnTo>
                    <a:cubicBezTo>
                      <a:pt x="588" y="400"/>
                      <a:pt x="583" y="400"/>
                      <a:pt x="577" y="400"/>
                    </a:cubicBezTo>
                    <a:cubicBezTo>
                      <a:pt x="560" y="389"/>
                      <a:pt x="554" y="366"/>
                      <a:pt x="560" y="349"/>
                    </a:cubicBezTo>
                    <a:cubicBezTo>
                      <a:pt x="577" y="320"/>
                      <a:pt x="577" y="320"/>
                      <a:pt x="577" y="320"/>
                    </a:cubicBezTo>
                    <a:cubicBezTo>
                      <a:pt x="588" y="303"/>
                      <a:pt x="611" y="297"/>
                      <a:pt x="628" y="303"/>
                    </a:cubicBezTo>
                    <a:cubicBezTo>
                      <a:pt x="646" y="314"/>
                      <a:pt x="651" y="337"/>
                      <a:pt x="640" y="354"/>
                    </a:cubicBezTo>
                    <a:cubicBezTo>
                      <a:pt x="623" y="383"/>
                      <a:pt x="623" y="383"/>
                      <a:pt x="623" y="383"/>
                    </a:cubicBezTo>
                    <a:cubicBezTo>
                      <a:pt x="617" y="394"/>
                      <a:pt x="606" y="400"/>
                      <a:pt x="594" y="400"/>
                    </a:cubicBezTo>
                    <a:close/>
                    <a:moveTo>
                      <a:pt x="680" y="251"/>
                    </a:moveTo>
                    <a:lnTo>
                      <a:pt x="680" y="251"/>
                    </a:lnTo>
                    <a:cubicBezTo>
                      <a:pt x="674" y="251"/>
                      <a:pt x="668" y="251"/>
                      <a:pt x="663" y="246"/>
                    </a:cubicBezTo>
                    <a:cubicBezTo>
                      <a:pt x="646" y="234"/>
                      <a:pt x="640" y="217"/>
                      <a:pt x="646" y="200"/>
                    </a:cubicBezTo>
                    <a:cubicBezTo>
                      <a:pt x="663" y="166"/>
                      <a:pt x="663" y="166"/>
                      <a:pt x="663" y="166"/>
                    </a:cubicBezTo>
                    <a:cubicBezTo>
                      <a:pt x="674" y="154"/>
                      <a:pt x="697" y="149"/>
                      <a:pt x="714" y="154"/>
                    </a:cubicBezTo>
                    <a:cubicBezTo>
                      <a:pt x="731" y="166"/>
                      <a:pt x="737" y="189"/>
                      <a:pt x="725" y="206"/>
                    </a:cubicBezTo>
                    <a:cubicBezTo>
                      <a:pt x="708" y="234"/>
                      <a:pt x="708" y="234"/>
                      <a:pt x="708" y="234"/>
                    </a:cubicBezTo>
                    <a:cubicBezTo>
                      <a:pt x="703" y="246"/>
                      <a:pt x="691" y="251"/>
                      <a:pt x="680" y="251"/>
                    </a:cubicBezTo>
                    <a:close/>
                    <a:moveTo>
                      <a:pt x="765" y="103"/>
                    </a:moveTo>
                    <a:lnTo>
                      <a:pt x="765" y="103"/>
                    </a:lnTo>
                    <a:cubicBezTo>
                      <a:pt x="760" y="103"/>
                      <a:pt x="754" y="103"/>
                      <a:pt x="748" y="97"/>
                    </a:cubicBezTo>
                    <a:cubicBezTo>
                      <a:pt x="731" y="86"/>
                      <a:pt x="725" y="69"/>
                      <a:pt x="737" y="51"/>
                    </a:cubicBezTo>
                    <a:cubicBezTo>
                      <a:pt x="754" y="23"/>
                      <a:pt x="754" y="23"/>
                      <a:pt x="754" y="23"/>
                    </a:cubicBezTo>
                    <a:cubicBezTo>
                      <a:pt x="765" y="6"/>
                      <a:pt x="788" y="0"/>
                      <a:pt x="805" y="11"/>
                    </a:cubicBezTo>
                    <a:cubicBezTo>
                      <a:pt x="823" y="23"/>
                      <a:pt x="828" y="40"/>
                      <a:pt x="817" y="57"/>
                    </a:cubicBezTo>
                    <a:cubicBezTo>
                      <a:pt x="800" y="86"/>
                      <a:pt x="800" y="86"/>
                      <a:pt x="800" y="86"/>
                    </a:cubicBezTo>
                    <a:cubicBezTo>
                      <a:pt x="788" y="97"/>
                      <a:pt x="777" y="103"/>
                      <a:pt x="76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126"/>
              <p:cNvSpPr>
                <a:spLocks/>
              </p:cNvSpPr>
              <p:nvPr/>
            </p:nvSpPr>
            <p:spPr bwMode="auto">
              <a:xfrm>
                <a:off x="10245961" y="7107697"/>
                <a:ext cx="1207840" cy="526145"/>
              </a:xfrm>
              <a:custGeom>
                <a:avLst/>
                <a:gdLst>
                  <a:gd name="T0" fmla="*/ 40 w 1897"/>
                  <a:gd name="T1" fmla="*/ 828 h 829"/>
                  <a:gd name="T2" fmla="*/ 23 w 1897"/>
                  <a:gd name="T3" fmla="*/ 759 h 829"/>
                  <a:gd name="T4" fmla="*/ 97 w 1897"/>
                  <a:gd name="T5" fmla="*/ 754 h 829"/>
                  <a:gd name="T6" fmla="*/ 57 w 1897"/>
                  <a:gd name="T7" fmla="*/ 822 h 829"/>
                  <a:gd name="T8" fmla="*/ 188 w 1897"/>
                  <a:gd name="T9" fmla="*/ 736 h 829"/>
                  <a:gd name="T10" fmla="*/ 160 w 1897"/>
                  <a:gd name="T11" fmla="*/ 719 h 829"/>
                  <a:gd name="T12" fmla="*/ 200 w 1897"/>
                  <a:gd name="T13" fmla="*/ 651 h 829"/>
                  <a:gd name="T14" fmla="*/ 240 w 1897"/>
                  <a:gd name="T15" fmla="*/ 714 h 829"/>
                  <a:gd name="T16" fmla="*/ 188 w 1897"/>
                  <a:gd name="T17" fmla="*/ 736 h 829"/>
                  <a:gd name="T18" fmla="*/ 342 w 1897"/>
                  <a:gd name="T19" fmla="*/ 645 h 829"/>
                  <a:gd name="T20" fmla="*/ 325 w 1897"/>
                  <a:gd name="T21" fmla="*/ 582 h 829"/>
                  <a:gd name="T22" fmla="*/ 405 w 1897"/>
                  <a:gd name="T23" fmla="*/ 576 h 829"/>
                  <a:gd name="T24" fmla="*/ 360 w 1897"/>
                  <a:gd name="T25" fmla="*/ 645 h 829"/>
                  <a:gd name="T26" fmla="*/ 497 w 1897"/>
                  <a:gd name="T27" fmla="*/ 565 h 829"/>
                  <a:gd name="T28" fmla="*/ 468 w 1897"/>
                  <a:gd name="T29" fmla="*/ 548 h 829"/>
                  <a:gd name="T30" fmla="*/ 514 w 1897"/>
                  <a:gd name="T31" fmla="*/ 479 h 829"/>
                  <a:gd name="T32" fmla="*/ 548 w 1897"/>
                  <a:gd name="T33" fmla="*/ 542 h 829"/>
                  <a:gd name="T34" fmla="*/ 497 w 1897"/>
                  <a:gd name="T35" fmla="*/ 565 h 829"/>
                  <a:gd name="T36" fmla="*/ 657 w 1897"/>
                  <a:gd name="T37" fmla="*/ 485 h 829"/>
                  <a:gd name="T38" fmla="*/ 640 w 1897"/>
                  <a:gd name="T39" fmla="*/ 417 h 829"/>
                  <a:gd name="T40" fmla="*/ 720 w 1897"/>
                  <a:gd name="T41" fmla="*/ 422 h 829"/>
                  <a:gd name="T42" fmla="*/ 674 w 1897"/>
                  <a:gd name="T43" fmla="*/ 485 h 829"/>
                  <a:gd name="T44" fmla="*/ 817 w 1897"/>
                  <a:gd name="T45" fmla="*/ 411 h 829"/>
                  <a:gd name="T46" fmla="*/ 783 w 1897"/>
                  <a:gd name="T47" fmla="*/ 394 h 829"/>
                  <a:gd name="T48" fmla="*/ 834 w 1897"/>
                  <a:gd name="T49" fmla="*/ 331 h 829"/>
                  <a:gd name="T50" fmla="*/ 862 w 1897"/>
                  <a:gd name="T51" fmla="*/ 394 h 829"/>
                  <a:gd name="T52" fmla="*/ 817 w 1897"/>
                  <a:gd name="T53" fmla="*/ 411 h 829"/>
                  <a:gd name="T54" fmla="*/ 982 w 1897"/>
                  <a:gd name="T55" fmla="*/ 348 h 829"/>
                  <a:gd name="T56" fmla="*/ 965 w 1897"/>
                  <a:gd name="T57" fmla="*/ 279 h 829"/>
                  <a:gd name="T58" fmla="*/ 1045 w 1897"/>
                  <a:gd name="T59" fmla="*/ 285 h 829"/>
                  <a:gd name="T60" fmla="*/ 994 w 1897"/>
                  <a:gd name="T61" fmla="*/ 342 h 829"/>
                  <a:gd name="T62" fmla="*/ 1142 w 1897"/>
                  <a:gd name="T63" fmla="*/ 279 h 829"/>
                  <a:gd name="T64" fmla="*/ 1114 w 1897"/>
                  <a:gd name="T65" fmla="*/ 257 h 829"/>
                  <a:gd name="T66" fmla="*/ 1165 w 1897"/>
                  <a:gd name="T67" fmla="*/ 200 h 829"/>
                  <a:gd name="T68" fmla="*/ 1188 w 1897"/>
                  <a:gd name="T69" fmla="*/ 268 h 829"/>
                  <a:gd name="T70" fmla="*/ 1142 w 1897"/>
                  <a:gd name="T71" fmla="*/ 279 h 829"/>
                  <a:gd name="T72" fmla="*/ 1314 w 1897"/>
                  <a:gd name="T73" fmla="*/ 222 h 829"/>
                  <a:gd name="T74" fmla="*/ 1302 w 1897"/>
                  <a:gd name="T75" fmla="*/ 154 h 829"/>
                  <a:gd name="T76" fmla="*/ 1377 w 1897"/>
                  <a:gd name="T77" fmla="*/ 165 h 829"/>
                  <a:gd name="T78" fmla="*/ 1319 w 1897"/>
                  <a:gd name="T79" fmla="*/ 222 h 829"/>
                  <a:gd name="T80" fmla="*/ 1479 w 1897"/>
                  <a:gd name="T81" fmla="*/ 171 h 829"/>
                  <a:gd name="T82" fmla="*/ 1445 w 1897"/>
                  <a:gd name="T83" fmla="*/ 148 h 829"/>
                  <a:gd name="T84" fmla="*/ 1502 w 1897"/>
                  <a:gd name="T85" fmla="*/ 91 h 829"/>
                  <a:gd name="T86" fmla="*/ 1525 w 1897"/>
                  <a:gd name="T87" fmla="*/ 159 h 829"/>
                  <a:gd name="T88" fmla="*/ 1479 w 1897"/>
                  <a:gd name="T89" fmla="*/ 171 h 829"/>
                  <a:gd name="T90" fmla="*/ 1651 w 1897"/>
                  <a:gd name="T91" fmla="*/ 125 h 829"/>
                  <a:gd name="T92" fmla="*/ 1639 w 1897"/>
                  <a:gd name="T93" fmla="*/ 51 h 829"/>
                  <a:gd name="T94" fmla="*/ 1719 w 1897"/>
                  <a:gd name="T95" fmla="*/ 68 h 829"/>
                  <a:gd name="T96" fmla="*/ 1657 w 1897"/>
                  <a:gd name="T97" fmla="*/ 125 h 829"/>
                  <a:gd name="T98" fmla="*/ 1822 w 1897"/>
                  <a:gd name="T99" fmla="*/ 79 h 829"/>
                  <a:gd name="T100" fmla="*/ 1788 w 1897"/>
                  <a:gd name="T101" fmla="*/ 51 h 829"/>
                  <a:gd name="T102" fmla="*/ 1845 w 1897"/>
                  <a:gd name="T103" fmla="*/ 5 h 829"/>
                  <a:gd name="T104" fmla="*/ 1862 w 1897"/>
                  <a:gd name="T105" fmla="*/ 74 h 829"/>
                  <a:gd name="T106" fmla="*/ 1822 w 1897"/>
                  <a:gd name="T107" fmla="*/ 7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97" h="829">
                    <a:moveTo>
                      <a:pt x="40" y="828"/>
                    </a:moveTo>
                    <a:lnTo>
                      <a:pt x="40" y="828"/>
                    </a:lnTo>
                    <a:cubicBezTo>
                      <a:pt x="28" y="828"/>
                      <a:pt x="17" y="822"/>
                      <a:pt x="11" y="811"/>
                    </a:cubicBezTo>
                    <a:cubicBezTo>
                      <a:pt x="0" y="794"/>
                      <a:pt x="6" y="771"/>
                      <a:pt x="23" y="759"/>
                    </a:cubicBezTo>
                    <a:cubicBezTo>
                      <a:pt x="51" y="742"/>
                      <a:pt x="51" y="742"/>
                      <a:pt x="51" y="742"/>
                    </a:cubicBezTo>
                    <a:cubicBezTo>
                      <a:pt x="68" y="731"/>
                      <a:pt x="91" y="736"/>
                      <a:pt x="97" y="754"/>
                    </a:cubicBezTo>
                    <a:cubicBezTo>
                      <a:pt x="108" y="771"/>
                      <a:pt x="103" y="794"/>
                      <a:pt x="85" y="805"/>
                    </a:cubicBezTo>
                    <a:cubicBezTo>
                      <a:pt x="57" y="822"/>
                      <a:pt x="57" y="822"/>
                      <a:pt x="57" y="822"/>
                    </a:cubicBezTo>
                    <a:cubicBezTo>
                      <a:pt x="51" y="828"/>
                      <a:pt x="45" y="828"/>
                      <a:pt x="40" y="828"/>
                    </a:cubicBezTo>
                    <a:close/>
                    <a:moveTo>
                      <a:pt x="188" y="736"/>
                    </a:moveTo>
                    <a:lnTo>
                      <a:pt x="188" y="736"/>
                    </a:lnTo>
                    <a:cubicBezTo>
                      <a:pt x="177" y="736"/>
                      <a:pt x="166" y="731"/>
                      <a:pt x="160" y="719"/>
                    </a:cubicBezTo>
                    <a:cubicBezTo>
                      <a:pt x="148" y="702"/>
                      <a:pt x="154" y="679"/>
                      <a:pt x="171" y="668"/>
                    </a:cubicBezTo>
                    <a:cubicBezTo>
                      <a:pt x="200" y="651"/>
                      <a:pt x="200" y="651"/>
                      <a:pt x="200" y="651"/>
                    </a:cubicBezTo>
                    <a:cubicBezTo>
                      <a:pt x="217" y="639"/>
                      <a:pt x="240" y="645"/>
                      <a:pt x="251" y="662"/>
                    </a:cubicBezTo>
                    <a:cubicBezTo>
                      <a:pt x="263" y="679"/>
                      <a:pt x="257" y="702"/>
                      <a:pt x="240" y="714"/>
                    </a:cubicBezTo>
                    <a:cubicBezTo>
                      <a:pt x="205" y="731"/>
                      <a:pt x="205" y="731"/>
                      <a:pt x="205" y="731"/>
                    </a:cubicBezTo>
                    <a:cubicBezTo>
                      <a:pt x="200" y="736"/>
                      <a:pt x="194" y="736"/>
                      <a:pt x="188" y="736"/>
                    </a:cubicBezTo>
                    <a:close/>
                    <a:moveTo>
                      <a:pt x="342" y="645"/>
                    </a:moveTo>
                    <a:lnTo>
                      <a:pt x="342" y="645"/>
                    </a:lnTo>
                    <a:cubicBezTo>
                      <a:pt x="331" y="645"/>
                      <a:pt x="320" y="639"/>
                      <a:pt x="314" y="628"/>
                    </a:cubicBezTo>
                    <a:cubicBezTo>
                      <a:pt x="303" y="611"/>
                      <a:pt x="308" y="588"/>
                      <a:pt x="325" y="582"/>
                    </a:cubicBezTo>
                    <a:cubicBezTo>
                      <a:pt x="354" y="565"/>
                      <a:pt x="354" y="565"/>
                      <a:pt x="354" y="565"/>
                    </a:cubicBezTo>
                    <a:cubicBezTo>
                      <a:pt x="371" y="554"/>
                      <a:pt x="394" y="559"/>
                      <a:pt x="405" y="576"/>
                    </a:cubicBezTo>
                    <a:cubicBezTo>
                      <a:pt x="417" y="594"/>
                      <a:pt x="405" y="617"/>
                      <a:pt x="388" y="628"/>
                    </a:cubicBezTo>
                    <a:cubicBezTo>
                      <a:pt x="360" y="645"/>
                      <a:pt x="360" y="645"/>
                      <a:pt x="360" y="645"/>
                    </a:cubicBezTo>
                    <a:cubicBezTo>
                      <a:pt x="354" y="645"/>
                      <a:pt x="348" y="645"/>
                      <a:pt x="342" y="645"/>
                    </a:cubicBezTo>
                    <a:close/>
                    <a:moveTo>
                      <a:pt x="497" y="565"/>
                    </a:moveTo>
                    <a:lnTo>
                      <a:pt x="497" y="565"/>
                    </a:lnTo>
                    <a:cubicBezTo>
                      <a:pt x="485" y="565"/>
                      <a:pt x="474" y="559"/>
                      <a:pt x="468" y="548"/>
                    </a:cubicBezTo>
                    <a:cubicBezTo>
                      <a:pt x="457" y="531"/>
                      <a:pt x="463" y="508"/>
                      <a:pt x="480" y="497"/>
                    </a:cubicBezTo>
                    <a:cubicBezTo>
                      <a:pt x="514" y="479"/>
                      <a:pt x="514" y="479"/>
                      <a:pt x="514" y="479"/>
                    </a:cubicBezTo>
                    <a:cubicBezTo>
                      <a:pt x="531" y="474"/>
                      <a:pt x="554" y="479"/>
                      <a:pt x="560" y="497"/>
                    </a:cubicBezTo>
                    <a:cubicBezTo>
                      <a:pt x="571" y="514"/>
                      <a:pt x="565" y="536"/>
                      <a:pt x="548" y="542"/>
                    </a:cubicBezTo>
                    <a:cubicBezTo>
                      <a:pt x="514" y="559"/>
                      <a:pt x="514" y="559"/>
                      <a:pt x="514" y="559"/>
                    </a:cubicBezTo>
                    <a:cubicBezTo>
                      <a:pt x="508" y="565"/>
                      <a:pt x="502" y="565"/>
                      <a:pt x="497" y="565"/>
                    </a:cubicBezTo>
                    <a:close/>
                    <a:moveTo>
                      <a:pt x="657" y="485"/>
                    </a:moveTo>
                    <a:lnTo>
                      <a:pt x="657" y="485"/>
                    </a:lnTo>
                    <a:cubicBezTo>
                      <a:pt x="645" y="485"/>
                      <a:pt x="628" y="479"/>
                      <a:pt x="623" y="468"/>
                    </a:cubicBezTo>
                    <a:cubicBezTo>
                      <a:pt x="617" y="451"/>
                      <a:pt x="623" y="428"/>
                      <a:pt x="640" y="417"/>
                    </a:cubicBezTo>
                    <a:cubicBezTo>
                      <a:pt x="674" y="405"/>
                      <a:pt x="674" y="405"/>
                      <a:pt x="674" y="405"/>
                    </a:cubicBezTo>
                    <a:cubicBezTo>
                      <a:pt x="691" y="394"/>
                      <a:pt x="714" y="405"/>
                      <a:pt x="720" y="422"/>
                    </a:cubicBezTo>
                    <a:cubicBezTo>
                      <a:pt x="731" y="439"/>
                      <a:pt x="720" y="462"/>
                      <a:pt x="702" y="468"/>
                    </a:cubicBezTo>
                    <a:cubicBezTo>
                      <a:pt x="674" y="485"/>
                      <a:pt x="674" y="485"/>
                      <a:pt x="674" y="485"/>
                    </a:cubicBezTo>
                    <a:cubicBezTo>
                      <a:pt x="668" y="485"/>
                      <a:pt x="662" y="485"/>
                      <a:pt x="657" y="485"/>
                    </a:cubicBezTo>
                    <a:close/>
                    <a:moveTo>
                      <a:pt x="817" y="411"/>
                    </a:moveTo>
                    <a:lnTo>
                      <a:pt x="817" y="411"/>
                    </a:lnTo>
                    <a:cubicBezTo>
                      <a:pt x="805" y="411"/>
                      <a:pt x="788" y="405"/>
                      <a:pt x="783" y="394"/>
                    </a:cubicBezTo>
                    <a:cubicBezTo>
                      <a:pt x="777" y="376"/>
                      <a:pt x="783" y="354"/>
                      <a:pt x="805" y="348"/>
                    </a:cubicBezTo>
                    <a:cubicBezTo>
                      <a:pt x="834" y="331"/>
                      <a:pt x="834" y="331"/>
                      <a:pt x="834" y="331"/>
                    </a:cubicBezTo>
                    <a:cubicBezTo>
                      <a:pt x="851" y="325"/>
                      <a:pt x="874" y="331"/>
                      <a:pt x="880" y="348"/>
                    </a:cubicBezTo>
                    <a:cubicBezTo>
                      <a:pt x="891" y="365"/>
                      <a:pt x="880" y="388"/>
                      <a:pt x="862" y="394"/>
                    </a:cubicBezTo>
                    <a:cubicBezTo>
                      <a:pt x="834" y="411"/>
                      <a:pt x="834" y="411"/>
                      <a:pt x="834" y="411"/>
                    </a:cubicBezTo>
                    <a:cubicBezTo>
                      <a:pt x="828" y="411"/>
                      <a:pt x="822" y="411"/>
                      <a:pt x="817" y="411"/>
                    </a:cubicBezTo>
                    <a:close/>
                    <a:moveTo>
                      <a:pt x="982" y="348"/>
                    </a:moveTo>
                    <a:lnTo>
                      <a:pt x="982" y="348"/>
                    </a:lnTo>
                    <a:cubicBezTo>
                      <a:pt x="965" y="348"/>
                      <a:pt x="954" y="337"/>
                      <a:pt x="948" y="325"/>
                    </a:cubicBezTo>
                    <a:cubicBezTo>
                      <a:pt x="937" y="302"/>
                      <a:pt x="948" y="285"/>
                      <a:pt x="965" y="279"/>
                    </a:cubicBezTo>
                    <a:cubicBezTo>
                      <a:pt x="1000" y="262"/>
                      <a:pt x="1000" y="262"/>
                      <a:pt x="1000" y="262"/>
                    </a:cubicBezTo>
                    <a:cubicBezTo>
                      <a:pt x="1017" y="257"/>
                      <a:pt x="1040" y="268"/>
                      <a:pt x="1045" y="285"/>
                    </a:cubicBezTo>
                    <a:cubicBezTo>
                      <a:pt x="1051" y="302"/>
                      <a:pt x="1045" y="325"/>
                      <a:pt x="1028" y="331"/>
                    </a:cubicBezTo>
                    <a:cubicBezTo>
                      <a:pt x="994" y="342"/>
                      <a:pt x="994" y="342"/>
                      <a:pt x="994" y="342"/>
                    </a:cubicBezTo>
                    <a:cubicBezTo>
                      <a:pt x="988" y="342"/>
                      <a:pt x="982" y="348"/>
                      <a:pt x="982" y="348"/>
                    </a:cubicBezTo>
                    <a:close/>
                    <a:moveTo>
                      <a:pt x="1142" y="279"/>
                    </a:moveTo>
                    <a:lnTo>
                      <a:pt x="1142" y="279"/>
                    </a:lnTo>
                    <a:cubicBezTo>
                      <a:pt x="1131" y="279"/>
                      <a:pt x="1114" y="274"/>
                      <a:pt x="1114" y="257"/>
                    </a:cubicBezTo>
                    <a:cubicBezTo>
                      <a:pt x="1102" y="239"/>
                      <a:pt x="1114" y="222"/>
                      <a:pt x="1131" y="211"/>
                    </a:cubicBezTo>
                    <a:cubicBezTo>
                      <a:pt x="1165" y="200"/>
                      <a:pt x="1165" y="200"/>
                      <a:pt x="1165" y="200"/>
                    </a:cubicBezTo>
                    <a:cubicBezTo>
                      <a:pt x="1182" y="194"/>
                      <a:pt x="1205" y="205"/>
                      <a:pt x="1211" y="222"/>
                    </a:cubicBezTo>
                    <a:cubicBezTo>
                      <a:pt x="1217" y="239"/>
                      <a:pt x="1211" y="262"/>
                      <a:pt x="1188" y="268"/>
                    </a:cubicBezTo>
                    <a:cubicBezTo>
                      <a:pt x="1159" y="279"/>
                      <a:pt x="1159" y="279"/>
                      <a:pt x="1159" y="279"/>
                    </a:cubicBezTo>
                    <a:cubicBezTo>
                      <a:pt x="1154" y="279"/>
                      <a:pt x="1148" y="279"/>
                      <a:pt x="1142" y="279"/>
                    </a:cubicBezTo>
                    <a:close/>
                    <a:moveTo>
                      <a:pt x="1314" y="222"/>
                    </a:moveTo>
                    <a:lnTo>
                      <a:pt x="1314" y="222"/>
                    </a:lnTo>
                    <a:cubicBezTo>
                      <a:pt x="1297" y="222"/>
                      <a:pt x="1285" y="217"/>
                      <a:pt x="1279" y="200"/>
                    </a:cubicBezTo>
                    <a:cubicBezTo>
                      <a:pt x="1274" y="182"/>
                      <a:pt x="1279" y="159"/>
                      <a:pt x="1302" y="154"/>
                    </a:cubicBezTo>
                    <a:cubicBezTo>
                      <a:pt x="1337" y="142"/>
                      <a:pt x="1337" y="142"/>
                      <a:pt x="1337" y="142"/>
                    </a:cubicBezTo>
                    <a:cubicBezTo>
                      <a:pt x="1354" y="137"/>
                      <a:pt x="1371" y="148"/>
                      <a:pt x="1377" y="165"/>
                    </a:cubicBezTo>
                    <a:cubicBezTo>
                      <a:pt x="1382" y="188"/>
                      <a:pt x="1377" y="205"/>
                      <a:pt x="1354" y="211"/>
                    </a:cubicBezTo>
                    <a:cubicBezTo>
                      <a:pt x="1319" y="222"/>
                      <a:pt x="1319" y="222"/>
                      <a:pt x="1319" y="222"/>
                    </a:cubicBezTo>
                    <a:lnTo>
                      <a:pt x="1314" y="222"/>
                    </a:lnTo>
                    <a:close/>
                    <a:moveTo>
                      <a:pt x="1479" y="171"/>
                    </a:moveTo>
                    <a:lnTo>
                      <a:pt x="1479" y="171"/>
                    </a:lnTo>
                    <a:cubicBezTo>
                      <a:pt x="1462" y="171"/>
                      <a:pt x="1451" y="159"/>
                      <a:pt x="1445" y="148"/>
                    </a:cubicBezTo>
                    <a:cubicBezTo>
                      <a:pt x="1439" y="125"/>
                      <a:pt x="1451" y="108"/>
                      <a:pt x="1468" y="102"/>
                    </a:cubicBezTo>
                    <a:cubicBezTo>
                      <a:pt x="1502" y="91"/>
                      <a:pt x="1502" y="91"/>
                      <a:pt x="1502" y="91"/>
                    </a:cubicBezTo>
                    <a:cubicBezTo>
                      <a:pt x="1525" y="85"/>
                      <a:pt x="1542" y="97"/>
                      <a:pt x="1548" y="114"/>
                    </a:cubicBezTo>
                    <a:cubicBezTo>
                      <a:pt x="1554" y="137"/>
                      <a:pt x="1542" y="154"/>
                      <a:pt x="1525" y="159"/>
                    </a:cubicBezTo>
                    <a:cubicBezTo>
                      <a:pt x="1491" y="171"/>
                      <a:pt x="1491" y="171"/>
                      <a:pt x="1491" y="171"/>
                    </a:cubicBezTo>
                    <a:cubicBezTo>
                      <a:pt x="1485" y="171"/>
                      <a:pt x="1485" y="171"/>
                      <a:pt x="1479" y="171"/>
                    </a:cubicBezTo>
                    <a:close/>
                    <a:moveTo>
                      <a:pt x="1651" y="125"/>
                    </a:moveTo>
                    <a:lnTo>
                      <a:pt x="1651" y="125"/>
                    </a:lnTo>
                    <a:cubicBezTo>
                      <a:pt x="1634" y="125"/>
                      <a:pt x="1617" y="114"/>
                      <a:pt x="1617" y="97"/>
                    </a:cubicBezTo>
                    <a:cubicBezTo>
                      <a:pt x="1611" y="79"/>
                      <a:pt x="1622" y="57"/>
                      <a:pt x="1639" y="51"/>
                    </a:cubicBezTo>
                    <a:cubicBezTo>
                      <a:pt x="1674" y="45"/>
                      <a:pt x="1674" y="45"/>
                      <a:pt x="1674" y="45"/>
                    </a:cubicBezTo>
                    <a:cubicBezTo>
                      <a:pt x="1691" y="40"/>
                      <a:pt x="1714" y="51"/>
                      <a:pt x="1719" y="68"/>
                    </a:cubicBezTo>
                    <a:cubicBezTo>
                      <a:pt x="1725" y="91"/>
                      <a:pt x="1714" y="108"/>
                      <a:pt x="1691" y="114"/>
                    </a:cubicBezTo>
                    <a:cubicBezTo>
                      <a:pt x="1657" y="125"/>
                      <a:pt x="1657" y="125"/>
                      <a:pt x="1657" y="125"/>
                    </a:cubicBezTo>
                    <a:lnTo>
                      <a:pt x="1651" y="125"/>
                    </a:lnTo>
                    <a:close/>
                    <a:moveTo>
                      <a:pt x="1822" y="79"/>
                    </a:moveTo>
                    <a:lnTo>
                      <a:pt x="1822" y="79"/>
                    </a:lnTo>
                    <a:cubicBezTo>
                      <a:pt x="1805" y="79"/>
                      <a:pt x="1788" y="68"/>
                      <a:pt x="1788" y="51"/>
                    </a:cubicBezTo>
                    <a:cubicBezTo>
                      <a:pt x="1782" y="34"/>
                      <a:pt x="1794" y="17"/>
                      <a:pt x="1811" y="11"/>
                    </a:cubicBezTo>
                    <a:cubicBezTo>
                      <a:pt x="1845" y="5"/>
                      <a:pt x="1845" y="5"/>
                      <a:pt x="1845" y="5"/>
                    </a:cubicBezTo>
                    <a:cubicBezTo>
                      <a:pt x="1868" y="0"/>
                      <a:pt x="1885" y="11"/>
                      <a:pt x="1891" y="28"/>
                    </a:cubicBezTo>
                    <a:cubicBezTo>
                      <a:pt x="1896" y="51"/>
                      <a:pt x="1879" y="68"/>
                      <a:pt x="1862" y="74"/>
                    </a:cubicBezTo>
                    <a:cubicBezTo>
                      <a:pt x="1828" y="79"/>
                      <a:pt x="1828" y="79"/>
                      <a:pt x="1828" y="79"/>
                    </a:cubicBezTo>
                    <a:lnTo>
                      <a:pt x="1822" y="7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127"/>
              <p:cNvSpPr>
                <a:spLocks/>
              </p:cNvSpPr>
              <p:nvPr/>
            </p:nvSpPr>
            <p:spPr bwMode="auto">
              <a:xfrm>
                <a:off x="12999499" y="7102069"/>
                <a:ext cx="1227548" cy="528958"/>
              </a:xfrm>
              <a:custGeom>
                <a:avLst/>
                <a:gdLst>
                  <a:gd name="T0" fmla="*/ 1885 w 1926"/>
                  <a:gd name="T1" fmla="*/ 834 h 835"/>
                  <a:gd name="T2" fmla="*/ 1840 w 1926"/>
                  <a:gd name="T3" fmla="*/ 811 h 835"/>
                  <a:gd name="T4" fmla="*/ 1874 w 1926"/>
                  <a:gd name="T5" fmla="*/ 748 h 835"/>
                  <a:gd name="T6" fmla="*/ 1920 w 1926"/>
                  <a:gd name="T7" fmla="*/ 817 h 835"/>
                  <a:gd name="T8" fmla="*/ 1737 w 1926"/>
                  <a:gd name="T9" fmla="*/ 737 h 835"/>
                  <a:gd name="T10" fmla="*/ 1714 w 1926"/>
                  <a:gd name="T11" fmla="*/ 737 h 835"/>
                  <a:gd name="T12" fmla="*/ 1674 w 1926"/>
                  <a:gd name="T13" fmla="*/ 669 h 835"/>
                  <a:gd name="T14" fmla="*/ 1754 w 1926"/>
                  <a:gd name="T15" fmla="*/ 674 h 835"/>
                  <a:gd name="T16" fmla="*/ 1737 w 1926"/>
                  <a:gd name="T17" fmla="*/ 737 h 835"/>
                  <a:gd name="T18" fmla="*/ 1577 w 1926"/>
                  <a:gd name="T19" fmla="*/ 651 h 835"/>
                  <a:gd name="T20" fmla="*/ 1531 w 1926"/>
                  <a:gd name="T21" fmla="*/ 629 h 835"/>
                  <a:gd name="T22" fmla="*/ 1565 w 1926"/>
                  <a:gd name="T23" fmla="*/ 566 h 835"/>
                  <a:gd name="T24" fmla="*/ 1611 w 1926"/>
                  <a:gd name="T25" fmla="*/ 634 h 835"/>
                  <a:gd name="T26" fmla="*/ 1423 w 1926"/>
                  <a:gd name="T27" fmla="*/ 566 h 835"/>
                  <a:gd name="T28" fmla="*/ 1406 w 1926"/>
                  <a:gd name="T29" fmla="*/ 566 h 835"/>
                  <a:gd name="T30" fmla="*/ 1354 w 1926"/>
                  <a:gd name="T31" fmla="*/ 503 h 835"/>
                  <a:gd name="T32" fmla="*/ 1434 w 1926"/>
                  <a:gd name="T33" fmla="*/ 503 h 835"/>
                  <a:gd name="T34" fmla="*/ 1423 w 1926"/>
                  <a:gd name="T35" fmla="*/ 566 h 835"/>
                  <a:gd name="T36" fmla="*/ 1257 w 1926"/>
                  <a:gd name="T37" fmla="*/ 491 h 835"/>
                  <a:gd name="T38" fmla="*/ 1211 w 1926"/>
                  <a:gd name="T39" fmla="*/ 469 h 835"/>
                  <a:gd name="T40" fmla="*/ 1240 w 1926"/>
                  <a:gd name="T41" fmla="*/ 406 h 835"/>
                  <a:gd name="T42" fmla="*/ 1291 w 1926"/>
                  <a:gd name="T43" fmla="*/ 469 h 835"/>
                  <a:gd name="T44" fmla="*/ 1097 w 1926"/>
                  <a:gd name="T45" fmla="*/ 417 h 835"/>
                  <a:gd name="T46" fmla="*/ 1080 w 1926"/>
                  <a:gd name="T47" fmla="*/ 411 h 835"/>
                  <a:gd name="T48" fmla="*/ 1028 w 1926"/>
                  <a:gd name="T49" fmla="*/ 354 h 835"/>
                  <a:gd name="T50" fmla="*/ 1108 w 1926"/>
                  <a:gd name="T51" fmla="*/ 349 h 835"/>
                  <a:gd name="T52" fmla="*/ 1097 w 1926"/>
                  <a:gd name="T53" fmla="*/ 417 h 835"/>
                  <a:gd name="T54" fmla="*/ 931 w 1926"/>
                  <a:gd name="T55" fmla="*/ 349 h 835"/>
                  <a:gd name="T56" fmla="*/ 886 w 1926"/>
                  <a:gd name="T57" fmla="*/ 331 h 835"/>
                  <a:gd name="T58" fmla="*/ 908 w 1926"/>
                  <a:gd name="T59" fmla="*/ 263 h 835"/>
                  <a:gd name="T60" fmla="*/ 965 w 1926"/>
                  <a:gd name="T61" fmla="*/ 326 h 835"/>
                  <a:gd name="T62" fmla="*/ 766 w 1926"/>
                  <a:gd name="T63" fmla="*/ 286 h 835"/>
                  <a:gd name="T64" fmla="*/ 748 w 1926"/>
                  <a:gd name="T65" fmla="*/ 280 h 835"/>
                  <a:gd name="T66" fmla="*/ 697 w 1926"/>
                  <a:gd name="T67" fmla="*/ 223 h 835"/>
                  <a:gd name="T68" fmla="*/ 777 w 1926"/>
                  <a:gd name="T69" fmla="*/ 217 h 835"/>
                  <a:gd name="T70" fmla="*/ 766 w 1926"/>
                  <a:gd name="T71" fmla="*/ 286 h 835"/>
                  <a:gd name="T72" fmla="*/ 594 w 1926"/>
                  <a:gd name="T73" fmla="*/ 229 h 835"/>
                  <a:gd name="T74" fmla="*/ 548 w 1926"/>
                  <a:gd name="T75" fmla="*/ 212 h 835"/>
                  <a:gd name="T76" fmla="*/ 571 w 1926"/>
                  <a:gd name="T77" fmla="*/ 143 h 835"/>
                  <a:gd name="T78" fmla="*/ 629 w 1926"/>
                  <a:gd name="T79" fmla="*/ 200 h 835"/>
                  <a:gd name="T80" fmla="*/ 423 w 1926"/>
                  <a:gd name="T81" fmla="*/ 171 h 835"/>
                  <a:gd name="T82" fmla="*/ 411 w 1926"/>
                  <a:gd name="T83" fmla="*/ 171 h 835"/>
                  <a:gd name="T84" fmla="*/ 354 w 1926"/>
                  <a:gd name="T85" fmla="*/ 120 h 835"/>
                  <a:gd name="T86" fmla="*/ 434 w 1926"/>
                  <a:gd name="T87" fmla="*/ 103 h 835"/>
                  <a:gd name="T88" fmla="*/ 423 w 1926"/>
                  <a:gd name="T89" fmla="*/ 171 h 835"/>
                  <a:gd name="T90" fmla="*/ 251 w 1926"/>
                  <a:gd name="T91" fmla="*/ 126 h 835"/>
                  <a:gd name="T92" fmla="*/ 206 w 1926"/>
                  <a:gd name="T93" fmla="*/ 114 h 835"/>
                  <a:gd name="T94" fmla="*/ 223 w 1926"/>
                  <a:gd name="T95" fmla="*/ 46 h 835"/>
                  <a:gd name="T96" fmla="*/ 286 w 1926"/>
                  <a:gd name="T97" fmla="*/ 97 h 835"/>
                  <a:gd name="T98" fmla="*/ 74 w 1926"/>
                  <a:gd name="T99" fmla="*/ 86 h 835"/>
                  <a:gd name="T100" fmla="*/ 69 w 1926"/>
                  <a:gd name="T101" fmla="*/ 86 h 835"/>
                  <a:gd name="T102" fmla="*/ 6 w 1926"/>
                  <a:gd name="T103" fmla="*/ 34 h 835"/>
                  <a:gd name="T104" fmla="*/ 86 w 1926"/>
                  <a:gd name="T105" fmla="*/ 12 h 835"/>
                  <a:gd name="T106" fmla="*/ 74 w 1926"/>
                  <a:gd name="T107" fmla="*/ 86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26" h="835">
                    <a:moveTo>
                      <a:pt x="1885" y="834"/>
                    </a:moveTo>
                    <a:lnTo>
                      <a:pt x="1885" y="834"/>
                    </a:lnTo>
                    <a:cubicBezTo>
                      <a:pt x="1880" y="834"/>
                      <a:pt x="1874" y="834"/>
                      <a:pt x="1868" y="829"/>
                    </a:cubicBezTo>
                    <a:cubicBezTo>
                      <a:pt x="1840" y="811"/>
                      <a:pt x="1840" y="811"/>
                      <a:pt x="1840" y="811"/>
                    </a:cubicBezTo>
                    <a:cubicBezTo>
                      <a:pt x="1823" y="800"/>
                      <a:pt x="1817" y="777"/>
                      <a:pt x="1828" y="760"/>
                    </a:cubicBezTo>
                    <a:cubicBezTo>
                      <a:pt x="1840" y="743"/>
                      <a:pt x="1857" y="737"/>
                      <a:pt x="1874" y="748"/>
                    </a:cubicBezTo>
                    <a:cubicBezTo>
                      <a:pt x="1908" y="766"/>
                      <a:pt x="1908" y="766"/>
                      <a:pt x="1908" y="766"/>
                    </a:cubicBezTo>
                    <a:cubicBezTo>
                      <a:pt x="1925" y="777"/>
                      <a:pt x="1925" y="800"/>
                      <a:pt x="1920" y="817"/>
                    </a:cubicBezTo>
                    <a:cubicBezTo>
                      <a:pt x="1908" y="829"/>
                      <a:pt x="1897" y="834"/>
                      <a:pt x="1885" y="834"/>
                    </a:cubicBezTo>
                    <a:close/>
                    <a:moveTo>
                      <a:pt x="1737" y="737"/>
                    </a:moveTo>
                    <a:lnTo>
                      <a:pt x="1737" y="737"/>
                    </a:lnTo>
                    <a:cubicBezTo>
                      <a:pt x="1731" y="737"/>
                      <a:pt x="1720" y="737"/>
                      <a:pt x="1714" y="737"/>
                    </a:cubicBezTo>
                    <a:cubicBezTo>
                      <a:pt x="1685" y="714"/>
                      <a:pt x="1685" y="714"/>
                      <a:pt x="1685" y="714"/>
                    </a:cubicBezTo>
                    <a:cubicBezTo>
                      <a:pt x="1668" y="708"/>
                      <a:pt x="1663" y="686"/>
                      <a:pt x="1674" y="669"/>
                    </a:cubicBezTo>
                    <a:cubicBezTo>
                      <a:pt x="1685" y="651"/>
                      <a:pt x="1703" y="646"/>
                      <a:pt x="1720" y="657"/>
                    </a:cubicBezTo>
                    <a:cubicBezTo>
                      <a:pt x="1754" y="674"/>
                      <a:pt x="1754" y="674"/>
                      <a:pt x="1754" y="674"/>
                    </a:cubicBezTo>
                    <a:cubicBezTo>
                      <a:pt x="1771" y="686"/>
                      <a:pt x="1777" y="703"/>
                      <a:pt x="1765" y="720"/>
                    </a:cubicBezTo>
                    <a:cubicBezTo>
                      <a:pt x="1760" y="731"/>
                      <a:pt x="1748" y="737"/>
                      <a:pt x="1737" y="737"/>
                    </a:cubicBezTo>
                    <a:close/>
                    <a:moveTo>
                      <a:pt x="1577" y="651"/>
                    </a:moveTo>
                    <a:lnTo>
                      <a:pt x="1577" y="651"/>
                    </a:lnTo>
                    <a:cubicBezTo>
                      <a:pt x="1571" y="651"/>
                      <a:pt x="1565" y="651"/>
                      <a:pt x="1560" y="646"/>
                    </a:cubicBezTo>
                    <a:cubicBezTo>
                      <a:pt x="1531" y="629"/>
                      <a:pt x="1531" y="629"/>
                      <a:pt x="1531" y="629"/>
                    </a:cubicBezTo>
                    <a:cubicBezTo>
                      <a:pt x="1514" y="623"/>
                      <a:pt x="1508" y="600"/>
                      <a:pt x="1514" y="583"/>
                    </a:cubicBezTo>
                    <a:cubicBezTo>
                      <a:pt x="1525" y="566"/>
                      <a:pt x="1548" y="560"/>
                      <a:pt x="1565" y="566"/>
                    </a:cubicBezTo>
                    <a:cubicBezTo>
                      <a:pt x="1594" y="583"/>
                      <a:pt x="1594" y="583"/>
                      <a:pt x="1594" y="583"/>
                    </a:cubicBezTo>
                    <a:cubicBezTo>
                      <a:pt x="1611" y="594"/>
                      <a:pt x="1617" y="617"/>
                      <a:pt x="1611" y="634"/>
                    </a:cubicBezTo>
                    <a:cubicBezTo>
                      <a:pt x="1605" y="646"/>
                      <a:pt x="1594" y="651"/>
                      <a:pt x="1577" y="651"/>
                    </a:cubicBezTo>
                    <a:close/>
                    <a:moveTo>
                      <a:pt x="1423" y="566"/>
                    </a:moveTo>
                    <a:lnTo>
                      <a:pt x="1423" y="566"/>
                    </a:lnTo>
                    <a:cubicBezTo>
                      <a:pt x="1417" y="566"/>
                      <a:pt x="1411" y="566"/>
                      <a:pt x="1406" y="566"/>
                    </a:cubicBezTo>
                    <a:cubicBezTo>
                      <a:pt x="1371" y="548"/>
                      <a:pt x="1371" y="548"/>
                      <a:pt x="1371" y="548"/>
                    </a:cubicBezTo>
                    <a:cubicBezTo>
                      <a:pt x="1354" y="537"/>
                      <a:pt x="1348" y="520"/>
                      <a:pt x="1354" y="503"/>
                    </a:cubicBezTo>
                    <a:cubicBezTo>
                      <a:pt x="1365" y="480"/>
                      <a:pt x="1388" y="474"/>
                      <a:pt x="1406" y="486"/>
                    </a:cubicBezTo>
                    <a:cubicBezTo>
                      <a:pt x="1434" y="503"/>
                      <a:pt x="1434" y="503"/>
                      <a:pt x="1434" y="503"/>
                    </a:cubicBezTo>
                    <a:cubicBezTo>
                      <a:pt x="1451" y="509"/>
                      <a:pt x="1463" y="531"/>
                      <a:pt x="1451" y="548"/>
                    </a:cubicBezTo>
                    <a:cubicBezTo>
                      <a:pt x="1445" y="560"/>
                      <a:pt x="1434" y="566"/>
                      <a:pt x="1423" y="566"/>
                    </a:cubicBezTo>
                    <a:close/>
                    <a:moveTo>
                      <a:pt x="1257" y="491"/>
                    </a:moveTo>
                    <a:lnTo>
                      <a:pt x="1257" y="491"/>
                    </a:lnTo>
                    <a:cubicBezTo>
                      <a:pt x="1257" y="491"/>
                      <a:pt x="1251" y="486"/>
                      <a:pt x="1246" y="486"/>
                    </a:cubicBezTo>
                    <a:cubicBezTo>
                      <a:pt x="1211" y="469"/>
                      <a:pt x="1211" y="469"/>
                      <a:pt x="1211" y="469"/>
                    </a:cubicBezTo>
                    <a:cubicBezTo>
                      <a:pt x="1194" y="463"/>
                      <a:pt x="1188" y="440"/>
                      <a:pt x="1194" y="423"/>
                    </a:cubicBezTo>
                    <a:cubicBezTo>
                      <a:pt x="1206" y="406"/>
                      <a:pt x="1223" y="400"/>
                      <a:pt x="1240" y="406"/>
                    </a:cubicBezTo>
                    <a:cubicBezTo>
                      <a:pt x="1274" y="423"/>
                      <a:pt x="1274" y="423"/>
                      <a:pt x="1274" y="423"/>
                    </a:cubicBezTo>
                    <a:cubicBezTo>
                      <a:pt x="1291" y="429"/>
                      <a:pt x="1303" y="451"/>
                      <a:pt x="1291" y="469"/>
                    </a:cubicBezTo>
                    <a:cubicBezTo>
                      <a:pt x="1285" y="480"/>
                      <a:pt x="1274" y="491"/>
                      <a:pt x="1257" y="491"/>
                    </a:cubicBezTo>
                    <a:close/>
                    <a:moveTo>
                      <a:pt x="1097" y="417"/>
                    </a:moveTo>
                    <a:lnTo>
                      <a:pt x="1097" y="417"/>
                    </a:lnTo>
                    <a:cubicBezTo>
                      <a:pt x="1091" y="417"/>
                      <a:pt x="1086" y="417"/>
                      <a:pt x="1080" y="411"/>
                    </a:cubicBezTo>
                    <a:cubicBezTo>
                      <a:pt x="1051" y="400"/>
                      <a:pt x="1051" y="400"/>
                      <a:pt x="1051" y="400"/>
                    </a:cubicBezTo>
                    <a:cubicBezTo>
                      <a:pt x="1034" y="388"/>
                      <a:pt x="1023" y="371"/>
                      <a:pt x="1028" y="354"/>
                    </a:cubicBezTo>
                    <a:cubicBezTo>
                      <a:pt x="1040" y="331"/>
                      <a:pt x="1057" y="326"/>
                      <a:pt x="1080" y="331"/>
                    </a:cubicBezTo>
                    <a:cubicBezTo>
                      <a:pt x="1108" y="349"/>
                      <a:pt x="1108" y="349"/>
                      <a:pt x="1108" y="349"/>
                    </a:cubicBezTo>
                    <a:cubicBezTo>
                      <a:pt x="1125" y="354"/>
                      <a:pt x="1137" y="377"/>
                      <a:pt x="1131" y="394"/>
                    </a:cubicBezTo>
                    <a:cubicBezTo>
                      <a:pt x="1125" y="406"/>
                      <a:pt x="1108" y="417"/>
                      <a:pt x="1097" y="417"/>
                    </a:cubicBezTo>
                    <a:close/>
                    <a:moveTo>
                      <a:pt x="931" y="349"/>
                    </a:moveTo>
                    <a:lnTo>
                      <a:pt x="931" y="349"/>
                    </a:lnTo>
                    <a:cubicBezTo>
                      <a:pt x="926" y="349"/>
                      <a:pt x="920" y="349"/>
                      <a:pt x="920" y="343"/>
                    </a:cubicBezTo>
                    <a:cubicBezTo>
                      <a:pt x="886" y="331"/>
                      <a:pt x="886" y="331"/>
                      <a:pt x="886" y="331"/>
                    </a:cubicBezTo>
                    <a:cubicBezTo>
                      <a:pt x="868" y="326"/>
                      <a:pt x="857" y="303"/>
                      <a:pt x="863" y="286"/>
                    </a:cubicBezTo>
                    <a:cubicBezTo>
                      <a:pt x="874" y="269"/>
                      <a:pt x="891" y="257"/>
                      <a:pt x="908" y="263"/>
                    </a:cubicBezTo>
                    <a:cubicBezTo>
                      <a:pt x="943" y="280"/>
                      <a:pt x="943" y="280"/>
                      <a:pt x="943" y="280"/>
                    </a:cubicBezTo>
                    <a:cubicBezTo>
                      <a:pt x="960" y="286"/>
                      <a:pt x="971" y="309"/>
                      <a:pt x="965" y="326"/>
                    </a:cubicBezTo>
                    <a:cubicBezTo>
                      <a:pt x="960" y="337"/>
                      <a:pt x="943" y="349"/>
                      <a:pt x="931" y="349"/>
                    </a:cubicBezTo>
                    <a:close/>
                    <a:moveTo>
                      <a:pt x="766" y="286"/>
                    </a:moveTo>
                    <a:lnTo>
                      <a:pt x="766" y="286"/>
                    </a:lnTo>
                    <a:cubicBezTo>
                      <a:pt x="760" y="286"/>
                      <a:pt x="754" y="286"/>
                      <a:pt x="748" y="280"/>
                    </a:cubicBezTo>
                    <a:cubicBezTo>
                      <a:pt x="720" y="269"/>
                      <a:pt x="720" y="269"/>
                      <a:pt x="720" y="269"/>
                    </a:cubicBezTo>
                    <a:cubicBezTo>
                      <a:pt x="697" y="263"/>
                      <a:pt x="691" y="246"/>
                      <a:pt x="697" y="223"/>
                    </a:cubicBezTo>
                    <a:cubicBezTo>
                      <a:pt x="703" y="206"/>
                      <a:pt x="720" y="194"/>
                      <a:pt x="743" y="200"/>
                    </a:cubicBezTo>
                    <a:cubicBezTo>
                      <a:pt x="777" y="217"/>
                      <a:pt x="777" y="217"/>
                      <a:pt x="777" y="217"/>
                    </a:cubicBezTo>
                    <a:cubicBezTo>
                      <a:pt x="794" y="223"/>
                      <a:pt x="806" y="240"/>
                      <a:pt x="794" y="263"/>
                    </a:cubicBezTo>
                    <a:cubicBezTo>
                      <a:pt x="794" y="274"/>
                      <a:pt x="777" y="286"/>
                      <a:pt x="766" y="286"/>
                    </a:cubicBezTo>
                    <a:close/>
                    <a:moveTo>
                      <a:pt x="594" y="229"/>
                    </a:moveTo>
                    <a:lnTo>
                      <a:pt x="594" y="229"/>
                    </a:lnTo>
                    <a:cubicBezTo>
                      <a:pt x="589" y="229"/>
                      <a:pt x="589" y="223"/>
                      <a:pt x="583" y="223"/>
                    </a:cubicBezTo>
                    <a:cubicBezTo>
                      <a:pt x="548" y="212"/>
                      <a:pt x="548" y="212"/>
                      <a:pt x="548" y="212"/>
                    </a:cubicBezTo>
                    <a:cubicBezTo>
                      <a:pt x="531" y="206"/>
                      <a:pt x="520" y="189"/>
                      <a:pt x="526" y="166"/>
                    </a:cubicBezTo>
                    <a:cubicBezTo>
                      <a:pt x="531" y="149"/>
                      <a:pt x="554" y="137"/>
                      <a:pt x="571" y="143"/>
                    </a:cubicBezTo>
                    <a:cubicBezTo>
                      <a:pt x="606" y="154"/>
                      <a:pt x="606" y="154"/>
                      <a:pt x="606" y="154"/>
                    </a:cubicBezTo>
                    <a:cubicBezTo>
                      <a:pt x="623" y="160"/>
                      <a:pt x="634" y="183"/>
                      <a:pt x="629" y="200"/>
                    </a:cubicBezTo>
                    <a:cubicBezTo>
                      <a:pt x="623" y="217"/>
                      <a:pt x="611" y="229"/>
                      <a:pt x="594" y="229"/>
                    </a:cubicBezTo>
                    <a:close/>
                    <a:moveTo>
                      <a:pt x="423" y="171"/>
                    </a:moveTo>
                    <a:lnTo>
                      <a:pt x="423" y="171"/>
                    </a:lnTo>
                    <a:cubicBezTo>
                      <a:pt x="417" y="171"/>
                      <a:pt x="417" y="171"/>
                      <a:pt x="411" y="171"/>
                    </a:cubicBezTo>
                    <a:cubicBezTo>
                      <a:pt x="377" y="160"/>
                      <a:pt x="377" y="160"/>
                      <a:pt x="377" y="160"/>
                    </a:cubicBezTo>
                    <a:cubicBezTo>
                      <a:pt x="360" y="154"/>
                      <a:pt x="348" y="137"/>
                      <a:pt x="354" y="120"/>
                    </a:cubicBezTo>
                    <a:cubicBezTo>
                      <a:pt x="360" y="97"/>
                      <a:pt x="377" y="86"/>
                      <a:pt x="400" y="91"/>
                    </a:cubicBezTo>
                    <a:cubicBezTo>
                      <a:pt x="434" y="103"/>
                      <a:pt x="434" y="103"/>
                      <a:pt x="434" y="103"/>
                    </a:cubicBezTo>
                    <a:cubicBezTo>
                      <a:pt x="451" y="109"/>
                      <a:pt x="463" y="131"/>
                      <a:pt x="457" y="149"/>
                    </a:cubicBezTo>
                    <a:cubicBezTo>
                      <a:pt x="451" y="166"/>
                      <a:pt x="440" y="171"/>
                      <a:pt x="423" y="171"/>
                    </a:cubicBezTo>
                    <a:close/>
                    <a:moveTo>
                      <a:pt x="251" y="126"/>
                    </a:moveTo>
                    <a:lnTo>
                      <a:pt x="251" y="126"/>
                    </a:lnTo>
                    <a:cubicBezTo>
                      <a:pt x="246" y="126"/>
                      <a:pt x="246" y="126"/>
                      <a:pt x="240" y="126"/>
                    </a:cubicBezTo>
                    <a:cubicBezTo>
                      <a:pt x="206" y="114"/>
                      <a:pt x="206" y="114"/>
                      <a:pt x="206" y="114"/>
                    </a:cubicBezTo>
                    <a:cubicBezTo>
                      <a:pt x="189" y="109"/>
                      <a:pt x="177" y="91"/>
                      <a:pt x="183" y="74"/>
                    </a:cubicBezTo>
                    <a:cubicBezTo>
                      <a:pt x="183" y="52"/>
                      <a:pt x="206" y="40"/>
                      <a:pt x="223" y="46"/>
                    </a:cubicBezTo>
                    <a:cubicBezTo>
                      <a:pt x="257" y="57"/>
                      <a:pt x="257" y="57"/>
                      <a:pt x="257" y="57"/>
                    </a:cubicBezTo>
                    <a:cubicBezTo>
                      <a:pt x="280" y="63"/>
                      <a:pt x="291" y="80"/>
                      <a:pt x="286" y="97"/>
                    </a:cubicBezTo>
                    <a:cubicBezTo>
                      <a:pt x="280" y="114"/>
                      <a:pt x="263" y="126"/>
                      <a:pt x="251" y="126"/>
                    </a:cubicBezTo>
                    <a:close/>
                    <a:moveTo>
                      <a:pt x="74" y="86"/>
                    </a:moveTo>
                    <a:lnTo>
                      <a:pt x="74" y="86"/>
                    </a:lnTo>
                    <a:lnTo>
                      <a:pt x="69" y="86"/>
                    </a:lnTo>
                    <a:cubicBezTo>
                      <a:pt x="34" y="74"/>
                      <a:pt x="34" y="74"/>
                      <a:pt x="34" y="74"/>
                    </a:cubicBezTo>
                    <a:cubicBezTo>
                      <a:pt x="12" y="69"/>
                      <a:pt x="0" y="52"/>
                      <a:pt x="6" y="34"/>
                    </a:cubicBezTo>
                    <a:cubicBezTo>
                      <a:pt x="12" y="12"/>
                      <a:pt x="29" y="0"/>
                      <a:pt x="46" y="6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103" y="17"/>
                      <a:pt x="114" y="34"/>
                      <a:pt x="109" y="57"/>
                    </a:cubicBezTo>
                    <a:cubicBezTo>
                      <a:pt x="109" y="74"/>
                      <a:pt x="91" y="86"/>
                      <a:pt x="74" y="8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128"/>
              <p:cNvSpPr>
                <a:spLocks/>
              </p:cNvSpPr>
              <p:nvPr/>
            </p:nvSpPr>
            <p:spPr bwMode="auto">
              <a:xfrm>
                <a:off x="15305375" y="8697384"/>
                <a:ext cx="551833" cy="1240800"/>
              </a:xfrm>
              <a:custGeom>
                <a:avLst/>
                <a:gdLst>
                  <a:gd name="T0" fmla="*/ 828 w 869"/>
                  <a:gd name="T1" fmla="*/ 1948 h 1949"/>
                  <a:gd name="T2" fmla="*/ 782 w 869"/>
                  <a:gd name="T3" fmla="*/ 1886 h 1949"/>
                  <a:gd name="T4" fmla="*/ 857 w 869"/>
                  <a:gd name="T5" fmla="*/ 1869 h 1949"/>
                  <a:gd name="T6" fmla="*/ 834 w 869"/>
                  <a:gd name="T7" fmla="*/ 1948 h 1949"/>
                  <a:gd name="T8" fmla="*/ 782 w 869"/>
                  <a:gd name="T9" fmla="*/ 1771 h 1949"/>
                  <a:gd name="T10" fmla="*/ 748 w 869"/>
                  <a:gd name="T11" fmla="*/ 1743 h 1949"/>
                  <a:gd name="T12" fmla="*/ 765 w 869"/>
                  <a:gd name="T13" fmla="*/ 1669 h 1949"/>
                  <a:gd name="T14" fmla="*/ 817 w 869"/>
                  <a:gd name="T15" fmla="*/ 1726 h 1949"/>
                  <a:gd name="T16" fmla="*/ 782 w 869"/>
                  <a:gd name="T17" fmla="*/ 1771 h 1949"/>
                  <a:gd name="T18" fmla="*/ 737 w 869"/>
                  <a:gd name="T19" fmla="*/ 1594 h 1949"/>
                  <a:gd name="T20" fmla="*/ 691 w 869"/>
                  <a:gd name="T21" fmla="*/ 1537 h 1949"/>
                  <a:gd name="T22" fmla="*/ 759 w 869"/>
                  <a:gd name="T23" fmla="*/ 1514 h 1949"/>
                  <a:gd name="T24" fmla="*/ 748 w 869"/>
                  <a:gd name="T25" fmla="*/ 1594 h 1949"/>
                  <a:gd name="T26" fmla="*/ 685 w 869"/>
                  <a:gd name="T27" fmla="*/ 1423 h 1949"/>
                  <a:gd name="T28" fmla="*/ 651 w 869"/>
                  <a:gd name="T29" fmla="*/ 1394 h 1949"/>
                  <a:gd name="T30" fmla="*/ 662 w 869"/>
                  <a:gd name="T31" fmla="*/ 1320 h 1949"/>
                  <a:gd name="T32" fmla="*/ 720 w 869"/>
                  <a:gd name="T33" fmla="*/ 1377 h 1949"/>
                  <a:gd name="T34" fmla="*/ 685 w 869"/>
                  <a:gd name="T35" fmla="*/ 1423 h 1949"/>
                  <a:gd name="T36" fmla="*/ 622 w 869"/>
                  <a:gd name="T37" fmla="*/ 1252 h 1949"/>
                  <a:gd name="T38" fmla="*/ 577 w 869"/>
                  <a:gd name="T39" fmla="*/ 1194 h 1949"/>
                  <a:gd name="T40" fmla="*/ 645 w 869"/>
                  <a:gd name="T41" fmla="*/ 1166 h 1949"/>
                  <a:gd name="T42" fmla="*/ 634 w 869"/>
                  <a:gd name="T43" fmla="*/ 1246 h 1949"/>
                  <a:gd name="T44" fmla="*/ 560 w 869"/>
                  <a:gd name="T45" fmla="*/ 1080 h 1949"/>
                  <a:gd name="T46" fmla="*/ 525 w 869"/>
                  <a:gd name="T47" fmla="*/ 1057 h 1949"/>
                  <a:gd name="T48" fmla="*/ 531 w 869"/>
                  <a:gd name="T49" fmla="*/ 977 h 1949"/>
                  <a:gd name="T50" fmla="*/ 594 w 869"/>
                  <a:gd name="T51" fmla="*/ 1029 h 1949"/>
                  <a:gd name="T52" fmla="*/ 560 w 869"/>
                  <a:gd name="T53" fmla="*/ 1080 h 1949"/>
                  <a:gd name="T54" fmla="*/ 491 w 869"/>
                  <a:gd name="T55" fmla="*/ 909 h 1949"/>
                  <a:gd name="T56" fmla="*/ 445 w 869"/>
                  <a:gd name="T57" fmla="*/ 857 h 1949"/>
                  <a:gd name="T58" fmla="*/ 508 w 869"/>
                  <a:gd name="T59" fmla="*/ 829 h 1949"/>
                  <a:gd name="T60" fmla="*/ 502 w 869"/>
                  <a:gd name="T61" fmla="*/ 909 h 1949"/>
                  <a:gd name="T62" fmla="*/ 417 w 869"/>
                  <a:gd name="T63" fmla="*/ 743 h 1949"/>
                  <a:gd name="T64" fmla="*/ 382 w 869"/>
                  <a:gd name="T65" fmla="*/ 726 h 1949"/>
                  <a:gd name="T66" fmla="*/ 382 w 869"/>
                  <a:gd name="T67" fmla="*/ 646 h 1949"/>
                  <a:gd name="T68" fmla="*/ 445 w 869"/>
                  <a:gd name="T69" fmla="*/ 692 h 1949"/>
                  <a:gd name="T70" fmla="*/ 417 w 869"/>
                  <a:gd name="T71" fmla="*/ 743 h 1949"/>
                  <a:gd name="T72" fmla="*/ 337 w 869"/>
                  <a:gd name="T73" fmla="*/ 583 h 1949"/>
                  <a:gd name="T74" fmla="*/ 285 w 869"/>
                  <a:gd name="T75" fmla="*/ 532 h 1949"/>
                  <a:gd name="T76" fmla="*/ 348 w 869"/>
                  <a:gd name="T77" fmla="*/ 497 h 1949"/>
                  <a:gd name="T78" fmla="*/ 348 w 869"/>
                  <a:gd name="T79" fmla="*/ 577 h 1949"/>
                  <a:gd name="T80" fmla="*/ 251 w 869"/>
                  <a:gd name="T81" fmla="*/ 423 h 1949"/>
                  <a:gd name="T82" fmla="*/ 217 w 869"/>
                  <a:gd name="T83" fmla="*/ 400 h 1949"/>
                  <a:gd name="T84" fmla="*/ 211 w 869"/>
                  <a:gd name="T85" fmla="*/ 320 h 1949"/>
                  <a:gd name="T86" fmla="*/ 280 w 869"/>
                  <a:gd name="T87" fmla="*/ 366 h 1949"/>
                  <a:gd name="T88" fmla="*/ 251 w 869"/>
                  <a:gd name="T89" fmla="*/ 423 h 1949"/>
                  <a:gd name="T90" fmla="*/ 160 w 869"/>
                  <a:gd name="T91" fmla="*/ 263 h 1949"/>
                  <a:gd name="T92" fmla="*/ 108 w 869"/>
                  <a:gd name="T93" fmla="*/ 217 h 1949"/>
                  <a:gd name="T94" fmla="*/ 171 w 869"/>
                  <a:gd name="T95" fmla="*/ 178 h 1949"/>
                  <a:gd name="T96" fmla="*/ 177 w 869"/>
                  <a:gd name="T97" fmla="*/ 257 h 1949"/>
                  <a:gd name="T98" fmla="*/ 63 w 869"/>
                  <a:gd name="T99" fmla="*/ 109 h 1949"/>
                  <a:gd name="T100" fmla="*/ 34 w 869"/>
                  <a:gd name="T101" fmla="*/ 92 h 1949"/>
                  <a:gd name="T102" fmla="*/ 22 w 869"/>
                  <a:gd name="T103" fmla="*/ 12 h 1949"/>
                  <a:gd name="T104" fmla="*/ 91 w 869"/>
                  <a:gd name="T105" fmla="*/ 52 h 1949"/>
                  <a:gd name="T106" fmla="*/ 63 w 869"/>
                  <a:gd name="T107" fmla="*/ 109 h 1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9" h="1949">
                    <a:moveTo>
                      <a:pt x="828" y="1948"/>
                    </a:moveTo>
                    <a:lnTo>
                      <a:pt x="828" y="1948"/>
                    </a:lnTo>
                    <a:cubicBezTo>
                      <a:pt x="811" y="1948"/>
                      <a:pt x="794" y="1937"/>
                      <a:pt x="794" y="1920"/>
                    </a:cubicBezTo>
                    <a:cubicBezTo>
                      <a:pt x="782" y="1886"/>
                      <a:pt x="782" y="1886"/>
                      <a:pt x="782" y="1886"/>
                    </a:cubicBezTo>
                    <a:cubicBezTo>
                      <a:pt x="782" y="1869"/>
                      <a:pt x="794" y="1846"/>
                      <a:pt x="811" y="1840"/>
                    </a:cubicBezTo>
                    <a:cubicBezTo>
                      <a:pt x="828" y="1840"/>
                      <a:pt x="851" y="1851"/>
                      <a:pt x="857" y="1869"/>
                    </a:cubicBezTo>
                    <a:cubicBezTo>
                      <a:pt x="862" y="1903"/>
                      <a:pt x="862" y="1903"/>
                      <a:pt x="862" y="1903"/>
                    </a:cubicBezTo>
                    <a:cubicBezTo>
                      <a:pt x="868" y="1926"/>
                      <a:pt x="857" y="1943"/>
                      <a:pt x="834" y="1948"/>
                    </a:cubicBezTo>
                    <a:lnTo>
                      <a:pt x="828" y="1948"/>
                    </a:lnTo>
                    <a:close/>
                    <a:moveTo>
                      <a:pt x="782" y="1771"/>
                    </a:moveTo>
                    <a:lnTo>
                      <a:pt x="782" y="1771"/>
                    </a:lnTo>
                    <a:cubicBezTo>
                      <a:pt x="771" y="1771"/>
                      <a:pt x="754" y="1760"/>
                      <a:pt x="748" y="1743"/>
                    </a:cubicBezTo>
                    <a:cubicBezTo>
                      <a:pt x="742" y="1709"/>
                      <a:pt x="742" y="1709"/>
                      <a:pt x="742" y="1709"/>
                    </a:cubicBezTo>
                    <a:cubicBezTo>
                      <a:pt x="737" y="1691"/>
                      <a:pt x="748" y="1669"/>
                      <a:pt x="765" y="1669"/>
                    </a:cubicBezTo>
                    <a:cubicBezTo>
                      <a:pt x="788" y="1663"/>
                      <a:pt x="805" y="1674"/>
                      <a:pt x="811" y="1691"/>
                    </a:cubicBezTo>
                    <a:cubicBezTo>
                      <a:pt x="817" y="1726"/>
                      <a:pt x="817" y="1726"/>
                      <a:pt x="817" y="1726"/>
                    </a:cubicBezTo>
                    <a:cubicBezTo>
                      <a:pt x="822" y="1743"/>
                      <a:pt x="811" y="1766"/>
                      <a:pt x="794" y="1771"/>
                    </a:cubicBezTo>
                    <a:cubicBezTo>
                      <a:pt x="788" y="1771"/>
                      <a:pt x="788" y="1771"/>
                      <a:pt x="782" y="1771"/>
                    </a:cubicBezTo>
                    <a:close/>
                    <a:moveTo>
                      <a:pt x="737" y="1594"/>
                    </a:moveTo>
                    <a:lnTo>
                      <a:pt x="737" y="1594"/>
                    </a:lnTo>
                    <a:cubicBezTo>
                      <a:pt x="720" y="1594"/>
                      <a:pt x="708" y="1583"/>
                      <a:pt x="702" y="1571"/>
                    </a:cubicBezTo>
                    <a:cubicBezTo>
                      <a:pt x="691" y="1537"/>
                      <a:pt x="691" y="1537"/>
                      <a:pt x="691" y="1537"/>
                    </a:cubicBezTo>
                    <a:cubicBezTo>
                      <a:pt x="685" y="1514"/>
                      <a:pt x="697" y="1497"/>
                      <a:pt x="714" y="1491"/>
                    </a:cubicBezTo>
                    <a:cubicBezTo>
                      <a:pt x="737" y="1486"/>
                      <a:pt x="754" y="1497"/>
                      <a:pt x="759" y="1514"/>
                    </a:cubicBezTo>
                    <a:cubicBezTo>
                      <a:pt x="771" y="1549"/>
                      <a:pt x="771" y="1549"/>
                      <a:pt x="771" y="1549"/>
                    </a:cubicBezTo>
                    <a:cubicBezTo>
                      <a:pt x="777" y="1571"/>
                      <a:pt x="765" y="1588"/>
                      <a:pt x="748" y="1594"/>
                    </a:cubicBezTo>
                    <a:cubicBezTo>
                      <a:pt x="742" y="1594"/>
                      <a:pt x="742" y="1594"/>
                      <a:pt x="737" y="1594"/>
                    </a:cubicBezTo>
                    <a:close/>
                    <a:moveTo>
                      <a:pt x="685" y="1423"/>
                    </a:moveTo>
                    <a:lnTo>
                      <a:pt x="685" y="1423"/>
                    </a:lnTo>
                    <a:cubicBezTo>
                      <a:pt x="668" y="1423"/>
                      <a:pt x="657" y="1411"/>
                      <a:pt x="651" y="1394"/>
                    </a:cubicBezTo>
                    <a:cubicBezTo>
                      <a:pt x="639" y="1360"/>
                      <a:pt x="639" y="1360"/>
                      <a:pt x="639" y="1360"/>
                    </a:cubicBezTo>
                    <a:cubicBezTo>
                      <a:pt x="634" y="1343"/>
                      <a:pt x="639" y="1326"/>
                      <a:pt x="662" y="1320"/>
                    </a:cubicBezTo>
                    <a:cubicBezTo>
                      <a:pt x="679" y="1309"/>
                      <a:pt x="697" y="1320"/>
                      <a:pt x="708" y="1337"/>
                    </a:cubicBezTo>
                    <a:cubicBezTo>
                      <a:pt x="720" y="1377"/>
                      <a:pt x="720" y="1377"/>
                      <a:pt x="720" y="1377"/>
                    </a:cubicBezTo>
                    <a:cubicBezTo>
                      <a:pt x="725" y="1394"/>
                      <a:pt x="714" y="1411"/>
                      <a:pt x="697" y="1417"/>
                    </a:cubicBezTo>
                    <a:cubicBezTo>
                      <a:pt x="691" y="1423"/>
                      <a:pt x="685" y="1423"/>
                      <a:pt x="685" y="1423"/>
                    </a:cubicBezTo>
                    <a:close/>
                    <a:moveTo>
                      <a:pt x="622" y="1252"/>
                    </a:moveTo>
                    <a:lnTo>
                      <a:pt x="622" y="1252"/>
                    </a:lnTo>
                    <a:cubicBezTo>
                      <a:pt x="611" y="1252"/>
                      <a:pt x="594" y="1240"/>
                      <a:pt x="588" y="1223"/>
                    </a:cubicBezTo>
                    <a:cubicBezTo>
                      <a:pt x="577" y="1194"/>
                      <a:pt x="577" y="1194"/>
                      <a:pt x="577" y="1194"/>
                    </a:cubicBezTo>
                    <a:cubicBezTo>
                      <a:pt x="571" y="1171"/>
                      <a:pt x="582" y="1154"/>
                      <a:pt x="599" y="1149"/>
                    </a:cubicBezTo>
                    <a:cubicBezTo>
                      <a:pt x="617" y="1137"/>
                      <a:pt x="639" y="1149"/>
                      <a:pt x="645" y="1166"/>
                    </a:cubicBezTo>
                    <a:cubicBezTo>
                      <a:pt x="657" y="1200"/>
                      <a:pt x="657" y="1200"/>
                      <a:pt x="657" y="1200"/>
                    </a:cubicBezTo>
                    <a:cubicBezTo>
                      <a:pt x="662" y="1217"/>
                      <a:pt x="657" y="1240"/>
                      <a:pt x="634" y="1246"/>
                    </a:cubicBezTo>
                    <a:cubicBezTo>
                      <a:pt x="634" y="1246"/>
                      <a:pt x="628" y="1252"/>
                      <a:pt x="622" y="1252"/>
                    </a:cubicBezTo>
                    <a:close/>
                    <a:moveTo>
                      <a:pt x="560" y="1080"/>
                    </a:moveTo>
                    <a:lnTo>
                      <a:pt x="560" y="1080"/>
                    </a:lnTo>
                    <a:cubicBezTo>
                      <a:pt x="548" y="1080"/>
                      <a:pt x="531" y="1069"/>
                      <a:pt x="525" y="1057"/>
                    </a:cubicBezTo>
                    <a:cubicBezTo>
                      <a:pt x="514" y="1023"/>
                      <a:pt x="514" y="1023"/>
                      <a:pt x="514" y="1023"/>
                    </a:cubicBezTo>
                    <a:cubicBezTo>
                      <a:pt x="508" y="1006"/>
                      <a:pt x="514" y="983"/>
                      <a:pt x="531" y="977"/>
                    </a:cubicBezTo>
                    <a:cubicBezTo>
                      <a:pt x="554" y="971"/>
                      <a:pt x="571" y="977"/>
                      <a:pt x="577" y="994"/>
                    </a:cubicBezTo>
                    <a:cubicBezTo>
                      <a:pt x="594" y="1029"/>
                      <a:pt x="594" y="1029"/>
                      <a:pt x="594" y="1029"/>
                    </a:cubicBezTo>
                    <a:cubicBezTo>
                      <a:pt x="599" y="1046"/>
                      <a:pt x="594" y="1069"/>
                      <a:pt x="571" y="1074"/>
                    </a:cubicBezTo>
                    <a:cubicBezTo>
                      <a:pt x="571" y="1080"/>
                      <a:pt x="565" y="1080"/>
                      <a:pt x="560" y="1080"/>
                    </a:cubicBezTo>
                    <a:close/>
                    <a:moveTo>
                      <a:pt x="491" y="909"/>
                    </a:moveTo>
                    <a:lnTo>
                      <a:pt x="491" y="909"/>
                    </a:lnTo>
                    <a:cubicBezTo>
                      <a:pt x="474" y="909"/>
                      <a:pt x="462" y="903"/>
                      <a:pt x="457" y="892"/>
                    </a:cubicBezTo>
                    <a:cubicBezTo>
                      <a:pt x="445" y="857"/>
                      <a:pt x="445" y="857"/>
                      <a:pt x="445" y="857"/>
                    </a:cubicBezTo>
                    <a:cubicBezTo>
                      <a:pt x="434" y="840"/>
                      <a:pt x="445" y="817"/>
                      <a:pt x="462" y="812"/>
                    </a:cubicBezTo>
                    <a:cubicBezTo>
                      <a:pt x="480" y="800"/>
                      <a:pt x="502" y="812"/>
                      <a:pt x="508" y="829"/>
                    </a:cubicBezTo>
                    <a:cubicBezTo>
                      <a:pt x="520" y="863"/>
                      <a:pt x="520" y="863"/>
                      <a:pt x="520" y="863"/>
                    </a:cubicBezTo>
                    <a:cubicBezTo>
                      <a:pt x="531" y="880"/>
                      <a:pt x="520" y="897"/>
                      <a:pt x="502" y="909"/>
                    </a:cubicBezTo>
                    <a:cubicBezTo>
                      <a:pt x="497" y="909"/>
                      <a:pt x="497" y="909"/>
                      <a:pt x="491" y="909"/>
                    </a:cubicBezTo>
                    <a:close/>
                    <a:moveTo>
                      <a:pt x="417" y="743"/>
                    </a:moveTo>
                    <a:lnTo>
                      <a:pt x="417" y="743"/>
                    </a:lnTo>
                    <a:cubicBezTo>
                      <a:pt x="400" y="743"/>
                      <a:pt x="388" y="737"/>
                      <a:pt x="382" y="726"/>
                    </a:cubicBezTo>
                    <a:cubicBezTo>
                      <a:pt x="365" y="692"/>
                      <a:pt x="365" y="692"/>
                      <a:pt x="365" y="692"/>
                    </a:cubicBezTo>
                    <a:cubicBezTo>
                      <a:pt x="360" y="674"/>
                      <a:pt x="365" y="652"/>
                      <a:pt x="382" y="646"/>
                    </a:cubicBezTo>
                    <a:cubicBezTo>
                      <a:pt x="400" y="635"/>
                      <a:pt x="422" y="646"/>
                      <a:pt x="428" y="663"/>
                    </a:cubicBezTo>
                    <a:cubicBezTo>
                      <a:pt x="445" y="692"/>
                      <a:pt x="445" y="692"/>
                      <a:pt x="445" y="692"/>
                    </a:cubicBezTo>
                    <a:cubicBezTo>
                      <a:pt x="457" y="714"/>
                      <a:pt x="445" y="732"/>
                      <a:pt x="428" y="743"/>
                    </a:cubicBezTo>
                    <a:cubicBezTo>
                      <a:pt x="422" y="743"/>
                      <a:pt x="422" y="743"/>
                      <a:pt x="417" y="743"/>
                    </a:cubicBezTo>
                    <a:close/>
                    <a:moveTo>
                      <a:pt x="337" y="583"/>
                    </a:moveTo>
                    <a:lnTo>
                      <a:pt x="337" y="583"/>
                    </a:lnTo>
                    <a:cubicBezTo>
                      <a:pt x="320" y="583"/>
                      <a:pt x="308" y="577"/>
                      <a:pt x="302" y="560"/>
                    </a:cubicBezTo>
                    <a:cubicBezTo>
                      <a:pt x="285" y="532"/>
                      <a:pt x="285" y="532"/>
                      <a:pt x="285" y="532"/>
                    </a:cubicBezTo>
                    <a:cubicBezTo>
                      <a:pt x="280" y="514"/>
                      <a:pt x="285" y="492"/>
                      <a:pt x="302" y="480"/>
                    </a:cubicBezTo>
                    <a:cubicBezTo>
                      <a:pt x="320" y="475"/>
                      <a:pt x="342" y="480"/>
                      <a:pt x="348" y="497"/>
                    </a:cubicBezTo>
                    <a:cubicBezTo>
                      <a:pt x="365" y="532"/>
                      <a:pt x="365" y="532"/>
                      <a:pt x="365" y="532"/>
                    </a:cubicBezTo>
                    <a:cubicBezTo>
                      <a:pt x="377" y="549"/>
                      <a:pt x="365" y="572"/>
                      <a:pt x="348" y="577"/>
                    </a:cubicBezTo>
                    <a:cubicBezTo>
                      <a:pt x="342" y="583"/>
                      <a:pt x="337" y="583"/>
                      <a:pt x="337" y="583"/>
                    </a:cubicBezTo>
                    <a:close/>
                    <a:moveTo>
                      <a:pt x="251" y="423"/>
                    </a:moveTo>
                    <a:lnTo>
                      <a:pt x="251" y="423"/>
                    </a:lnTo>
                    <a:cubicBezTo>
                      <a:pt x="234" y="423"/>
                      <a:pt x="222" y="412"/>
                      <a:pt x="217" y="400"/>
                    </a:cubicBezTo>
                    <a:cubicBezTo>
                      <a:pt x="200" y="372"/>
                      <a:pt x="200" y="372"/>
                      <a:pt x="200" y="372"/>
                    </a:cubicBezTo>
                    <a:cubicBezTo>
                      <a:pt x="188" y="354"/>
                      <a:pt x="194" y="332"/>
                      <a:pt x="211" y="320"/>
                    </a:cubicBezTo>
                    <a:cubicBezTo>
                      <a:pt x="228" y="315"/>
                      <a:pt x="251" y="320"/>
                      <a:pt x="263" y="337"/>
                    </a:cubicBezTo>
                    <a:cubicBezTo>
                      <a:pt x="280" y="366"/>
                      <a:pt x="280" y="366"/>
                      <a:pt x="280" y="366"/>
                    </a:cubicBezTo>
                    <a:cubicBezTo>
                      <a:pt x="291" y="383"/>
                      <a:pt x="285" y="406"/>
                      <a:pt x="268" y="417"/>
                    </a:cubicBezTo>
                    <a:cubicBezTo>
                      <a:pt x="263" y="417"/>
                      <a:pt x="257" y="423"/>
                      <a:pt x="251" y="423"/>
                    </a:cubicBezTo>
                    <a:close/>
                    <a:moveTo>
                      <a:pt x="160" y="263"/>
                    </a:moveTo>
                    <a:lnTo>
                      <a:pt x="160" y="263"/>
                    </a:lnTo>
                    <a:cubicBezTo>
                      <a:pt x="148" y="263"/>
                      <a:pt x="137" y="257"/>
                      <a:pt x="125" y="246"/>
                    </a:cubicBezTo>
                    <a:cubicBezTo>
                      <a:pt x="108" y="217"/>
                      <a:pt x="108" y="217"/>
                      <a:pt x="108" y="217"/>
                    </a:cubicBezTo>
                    <a:cubicBezTo>
                      <a:pt x="97" y="200"/>
                      <a:pt x="103" y="178"/>
                      <a:pt x="120" y="166"/>
                    </a:cubicBezTo>
                    <a:cubicBezTo>
                      <a:pt x="137" y="155"/>
                      <a:pt x="160" y="160"/>
                      <a:pt x="171" y="178"/>
                    </a:cubicBezTo>
                    <a:cubicBezTo>
                      <a:pt x="188" y="212"/>
                      <a:pt x="188" y="212"/>
                      <a:pt x="188" y="212"/>
                    </a:cubicBezTo>
                    <a:cubicBezTo>
                      <a:pt x="200" y="229"/>
                      <a:pt x="194" y="246"/>
                      <a:pt x="177" y="257"/>
                    </a:cubicBezTo>
                    <a:cubicBezTo>
                      <a:pt x="171" y="263"/>
                      <a:pt x="165" y="263"/>
                      <a:pt x="160" y="263"/>
                    </a:cubicBezTo>
                    <a:close/>
                    <a:moveTo>
                      <a:pt x="63" y="109"/>
                    </a:moveTo>
                    <a:lnTo>
                      <a:pt x="63" y="109"/>
                    </a:lnTo>
                    <a:cubicBezTo>
                      <a:pt x="51" y="109"/>
                      <a:pt x="40" y="103"/>
                      <a:pt x="34" y="92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0" y="46"/>
                      <a:pt x="5" y="23"/>
                      <a:pt x="22" y="12"/>
                    </a:cubicBezTo>
                    <a:cubicBezTo>
                      <a:pt x="40" y="0"/>
                      <a:pt x="63" y="6"/>
                      <a:pt x="74" y="23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103" y="69"/>
                      <a:pt x="97" y="92"/>
                      <a:pt x="80" y="103"/>
                    </a:cubicBezTo>
                    <a:cubicBezTo>
                      <a:pt x="74" y="109"/>
                      <a:pt x="68" y="109"/>
                      <a:pt x="63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29"/>
            <p:cNvGrpSpPr/>
            <p:nvPr/>
          </p:nvGrpSpPr>
          <p:grpSpPr>
            <a:xfrm>
              <a:off x="3221079" y="2346608"/>
              <a:ext cx="526984" cy="485284"/>
              <a:chOff x="13296064" y="10607541"/>
              <a:chExt cx="1265763" cy="1166060"/>
            </a:xfrm>
            <a:solidFill>
              <a:schemeClr val="accent2"/>
            </a:solidFill>
          </p:grpSpPr>
          <p:sp>
            <p:nvSpPr>
              <p:cNvPr id="68" name="Freeform: Shape 130"/>
              <p:cNvSpPr>
                <a:spLocks/>
              </p:cNvSpPr>
              <p:nvPr/>
            </p:nvSpPr>
            <p:spPr bwMode="auto">
              <a:xfrm>
                <a:off x="13349333" y="10670914"/>
                <a:ext cx="1141470" cy="1039314"/>
              </a:xfrm>
              <a:custGeom>
                <a:avLst/>
                <a:gdLst>
                  <a:gd name="T0" fmla="*/ 994 w 1989"/>
                  <a:gd name="T1" fmla="*/ 0 h 1812"/>
                  <a:gd name="T2" fmla="*/ 994 w 1989"/>
                  <a:gd name="T3" fmla="*/ 0 h 1812"/>
                  <a:gd name="T4" fmla="*/ 354 w 1989"/>
                  <a:gd name="T5" fmla="*/ 268 h 1812"/>
                  <a:gd name="T6" fmla="*/ 354 w 1989"/>
                  <a:gd name="T7" fmla="*/ 1548 h 1812"/>
                  <a:gd name="T8" fmla="*/ 994 w 1989"/>
                  <a:gd name="T9" fmla="*/ 1811 h 1812"/>
                  <a:gd name="T10" fmla="*/ 1634 w 1989"/>
                  <a:gd name="T11" fmla="*/ 1548 h 1812"/>
                  <a:gd name="T12" fmla="*/ 1634 w 1989"/>
                  <a:gd name="T13" fmla="*/ 268 h 1812"/>
                  <a:gd name="T14" fmla="*/ 994 w 1989"/>
                  <a:gd name="T15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9" h="1812">
                    <a:moveTo>
                      <a:pt x="994" y="0"/>
                    </a:moveTo>
                    <a:lnTo>
                      <a:pt x="994" y="0"/>
                    </a:lnTo>
                    <a:cubicBezTo>
                      <a:pt x="766" y="0"/>
                      <a:pt x="532" y="91"/>
                      <a:pt x="354" y="268"/>
                    </a:cubicBezTo>
                    <a:cubicBezTo>
                      <a:pt x="0" y="622"/>
                      <a:pt x="0" y="1194"/>
                      <a:pt x="354" y="1548"/>
                    </a:cubicBezTo>
                    <a:cubicBezTo>
                      <a:pt x="532" y="1725"/>
                      <a:pt x="766" y="1811"/>
                      <a:pt x="994" y="1811"/>
                    </a:cubicBezTo>
                    <a:cubicBezTo>
                      <a:pt x="1229" y="1811"/>
                      <a:pt x="1457" y="1725"/>
                      <a:pt x="1634" y="1548"/>
                    </a:cubicBezTo>
                    <a:cubicBezTo>
                      <a:pt x="1988" y="1194"/>
                      <a:pt x="1988" y="622"/>
                      <a:pt x="1634" y="268"/>
                    </a:cubicBezTo>
                    <a:cubicBezTo>
                      <a:pt x="1457" y="91"/>
                      <a:pt x="1229" y="0"/>
                      <a:pt x="99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131"/>
              <p:cNvSpPr>
                <a:spLocks/>
              </p:cNvSpPr>
              <p:nvPr/>
            </p:nvSpPr>
            <p:spPr bwMode="auto">
              <a:xfrm>
                <a:off x="13296064" y="10607541"/>
                <a:ext cx="1265763" cy="1166060"/>
              </a:xfrm>
              <a:custGeom>
                <a:avLst/>
                <a:gdLst>
                  <a:gd name="T0" fmla="*/ 1085 w 2206"/>
                  <a:gd name="T1" fmla="*/ 2005 h 2035"/>
                  <a:gd name="T2" fmla="*/ 1085 w 2206"/>
                  <a:gd name="T3" fmla="*/ 2005 h 2035"/>
                  <a:gd name="T4" fmla="*/ 383 w 2206"/>
                  <a:gd name="T5" fmla="*/ 1714 h 2035"/>
                  <a:gd name="T6" fmla="*/ 383 w 2206"/>
                  <a:gd name="T7" fmla="*/ 314 h 2035"/>
                  <a:gd name="T8" fmla="*/ 1085 w 2206"/>
                  <a:gd name="T9" fmla="*/ 23 h 2035"/>
                  <a:gd name="T10" fmla="*/ 1788 w 2206"/>
                  <a:gd name="T11" fmla="*/ 314 h 2035"/>
                  <a:gd name="T12" fmla="*/ 1788 w 2206"/>
                  <a:gd name="T13" fmla="*/ 1714 h 2035"/>
                  <a:gd name="T14" fmla="*/ 1085 w 2206"/>
                  <a:gd name="T15" fmla="*/ 2005 h 2035"/>
                  <a:gd name="T16" fmla="*/ 1085 w 2206"/>
                  <a:gd name="T17" fmla="*/ 0 h 2035"/>
                  <a:gd name="T18" fmla="*/ 1085 w 2206"/>
                  <a:gd name="T19" fmla="*/ 0 h 2035"/>
                  <a:gd name="T20" fmla="*/ 366 w 2206"/>
                  <a:gd name="T21" fmla="*/ 297 h 2035"/>
                  <a:gd name="T22" fmla="*/ 68 w 2206"/>
                  <a:gd name="T23" fmla="*/ 1017 h 2035"/>
                  <a:gd name="T24" fmla="*/ 366 w 2206"/>
                  <a:gd name="T25" fmla="*/ 1737 h 2035"/>
                  <a:gd name="T26" fmla="*/ 1085 w 2206"/>
                  <a:gd name="T27" fmla="*/ 2034 h 2035"/>
                  <a:gd name="T28" fmla="*/ 1085 w 2206"/>
                  <a:gd name="T29" fmla="*/ 2034 h 2035"/>
                  <a:gd name="T30" fmla="*/ 1805 w 2206"/>
                  <a:gd name="T31" fmla="*/ 1737 h 2035"/>
                  <a:gd name="T32" fmla="*/ 1805 w 2206"/>
                  <a:gd name="T33" fmla="*/ 297 h 2035"/>
                  <a:gd name="T34" fmla="*/ 1085 w 2206"/>
                  <a:gd name="T35" fmla="*/ 0 h 2035"/>
                  <a:gd name="T36" fmla="*/ 1085 w 2206"/>
                  <a:gd name="T37" fmla="*/ 2005 h 2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06" h="2035">
                    <a:moveTo>
                      <a:pt x="1085" y="2005"/>
                    </a:moveTo>
                    <a:lnTo>
                      <a:pt x="1085" y="2005"/>
                    </a:lnTo>
                    <a:cubicBezTo>
                      <a:pt x="823" y="2005"/>
                      <a:pt x="571" y="1902"/>
                      <a:pt x="383" y="1714"/>
                    </a:cubicBezTo>
                    <a:cubicBezTo>
                      <a:pt x="0" y="1331"/>
                      <a:pt x="0" y="703"/>
                      <a:pt x="383" y="314"/>
                    </a:cubicBezTo>
                    <a:cubicBezTo>
                      <a:pt x="571" y="126"/>
                      <a:pt x="823" y="23"/>
                      <a:pt x="1085" y="23"/>
                    </a:cubicBezTo>
                    <a:cubicBezTo>
                      <a:pt x="1354" y="23"/>
                      <a:pt x="1600" y="126"/>
                      <a:pt x="1788" y="314"/>
                    </a:cubicBezTo>
                    <a:cubicBezTo>
                      <a:pt x="2177" y="703"/>
                      <a:pt x="2177" y="1331"/>
                      <a:pt x="1788" y="1714"/>
                    </a:cubicBezTo>
                    <a:cubicBezTo>
                      <a:pt x="1600" y="1902"/>
                      <a:pt x="1354" y="2005"/>
                      <a:pt x="1085" y="2005"/>
                    </a:cubicBezTo>
                    <a:lnTo>
                      <a:pt x="1085" y="0"/>
                    </a:lnTo>
                    <a:lnTo>
                      <a:pt x="1085" y="0"/>
                    </a:lnTo>
                    <a:cubicBezTo>
                      <a:pt x="817" y="0"/>
                      <a:pt x="560" y="103"/>
                      <a:pt x="366" y="297"/>
                    </a:cubicBezTo>
                    <a:cubicBezTo>
                      <a:pt x="177" y="486"/>
                      <a:pt x="68" y="743"/>
                      <a:pt x="68" y="1017"/>
                    </a:cubicBezTo>
                    <a:cubicBezTo>
                      <a:pt x="68" y="1285"/>
                      <a:pt x="177" y="1542"/>
                      <a:pt x="366" y="1737"/>
                    </a:cubicBezTo>
                    <a:cubicBezTo>
                      <a:pt x="560" y="1925"/>
                      <a:pt x="817" y="2034"/>
                      <a:pt x="1085" y="2034"/>
                    </a:cubicBezTo>
                    <a:lnTo>
                      <a:pt x="1085" y="2034"/>
                    </a:lnTo>
                    <a:cubicBezTo>
                      <a:pt x="1360" y="2034"/>
                      <a:pt x="1611" y="1925"/>
                      <a:pt x="1805" y="1737"/>
                    </a:cubicBezTo>
                    <a:cubicBezTo>
                      <a:pt x="2205" y="1337"/>
                      <a:pt x="2205" y="691"/>
                      <a:pt x="1805" y="297"/>
                    </a:cubicBezTo>
                    <a:cubicBezTo>
                      <a:pt x="1611" y="103"/>
                      <a:pt x="1360" y="0"/>
                      <a:pt x="1085" y="0"/>
                    </a:cubicBezTo>
                    <a:lnTo>
                      <a:pt x="1085" y="200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132"/>
            <p:cNvGrpSpPr/>
            <p:nvPr/>
          </p:nvGrpSpPr>
          <p:grpSpPr>
            <a:xfrm>
              <a:off x="2718144" y="3442599"/>
              <a:ext cx="526984" cy="485284"/>
              <a:chOff x="13296064" y="10607541"/>
              <a:chExt cx="1265763" cy="1166060"/>
            </a:xfrm>
          </p:grpSpPr>
          <p:sp>
            <p:nvSpPr>
              <p:cNvPr id="66" name="Freeform: Shape 133"/>
              <p:cNvSpPr>
                <a:spLocks/>
              </p:cNvSpPr>
              <p:nvPr/>
            </p:nvSpPr>
            <p:spPr bwMode="auto">
              <a:xfrm>
                <a:off x="13349333" y="10670914"/>
                <a:ext cx="1141470" cy="1039314"/>
              </a:xfrm>
              <a:custGeom>
                <a:avLst/>
                <a:gdLst>
                  <a:gd name="T0" fmla="*/ 994 w 1989"/>
                  <a:gd name="T1" fmla="*/ 0 h 1812"/>
                  <a:gd name="T2" fmla="*/ 994 w 1989"/>
                  <a:gd name="T3" fmla="*/ 0 h 1812"/>
                  <a:gd name="T4" fmla="*/ 354 w 1989"/>
                  <a:gd name="T5" fmla="*/ 268 h 1812"/>
                  <a:gd name="T6" fmla="*/ 354 w 1989"/>
                  <a:gd name="T7" fmla="*/ 1548 h 1812"/>
                  <a:gd name="T8" fmla="*/ 994 w 1989"/>
                  <a:gd name="T9" fmla="*/ 1811 h 1812"/>
                  <a:gd name="T10" fmla="*/ 1634 w 1989"/>
                  <a:gd name="T11" fmla="*/ 1548 h 1812"/>
                  <a:gd name="T12" fmla="*/ 1634 w 1989"/>
                  <a:gd name="T13" fmla="*/ 268 h 1812"/>
                  <a:gd name="T14" fmla="*/ 994 w 1989"/>
                  <a:gd name="T15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9" h="1812">
                    <a:moveTo>
                      <a:pt x="994" y="0"/>
                    </a:moveTo>
                    <a:lnTo>
                      <a:pt x="994" y="0"/>
                    </a:lnTo>
                    <a:cubicBezTo>
                      <a:pt x="766" y="0"/>
                      <a:pt x="532" y="91"/>
                      <a:pt x="354" y="268"/>
                    </a:cubicBezTo>
                    <a:cubicBezTo>
                      <a:pt x="0" y="622"/>
                      <a:pt x="0" y="1194"/>
                      <a:pt x="354" y="1548"/>
                    </a:cubicBezTo>
                    <a:cubicBezTo>
                      <a:pt x="532" y="1725"/>
                      <a:pt x="766" y="1811"/>
                      <a:pt x="994" y="1811"/>
                    </a:cubicBezTo>
                    <a:cubicBezTo>
                      <a:pt x="1229" y="1811"/>
                      <a:pt x="1457" y="1725"/>
                      <a:pt x="1634" y="1548"/>
                    </a:cubicBezTo>
                    <a:cubicBezTo>
                      <a:pt x="1988" y="1194"/>
                      <a:pt x="1988" y="622"/>
                      <a:pt x="1634" y="268"/>
                    </a:cubicBezTo>
                    <a:cubicBezTo>
                      <a:pt x="1457" y="91"/>
                      <a:pt x="1229" y="0"/>
                      <a:pt x="994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34"/>
              <p:cNvSpPr>
                <a:spLocks/>
              </p:cNvSpPr>
              <p:nvPr/>
            </p:nvSpPr>
            <p:spPr bwMode="auto">
              <a:xfrm>
                <a:off x="13296064" y="10607541"/>
                <a:ext cx="1265763" cy="1166060"/>
              </a:xfrm>
              <a:custGeom>
                <a:avLst/>
                <a:gdLst>
                  <a:gd name="T0" fmla="*/ 1085 w 2206"/>
                  <a:gd name="T1" fmla="*/ 2005 h 2035"/>
                  <a:gd name="T2" fmla="*/ 1085 w 2206"/>
                  <a:gd name="T3" fmla="*/ 2005 h 2035"/>
                  <a:gd name="T4" fmla="*/ 383 w 2206"/>
                  <a:gd name="T5" fmla="*/ 1714 h 2035"/>
                  <a:gd name="T6" fmla="*/ 383 w 2206"/>
                  <a:gd name="T7" fmla="*/ 314 h 2035"/>
                  <a:gd name="T8" fmla="*/ 1085 w 2206"/>
                  <a:gd name="T9" fmla="*/ 23 h 2035"/>
                  <a:gd name="T10" fmla="*/ 1788 w 2206"/>
                  <a:gd name="T11" fmla="*/ 314 h 2035"/>
                  <a:gd name="T12" fmla="*/ 1788 w 2206"/>
                  <a:gd name="T13" fmla="*/ 1714 h 2035"/>
                  <a:gd name="T14" fmla="*/ 1085 w 2206"/>
                  <a:gd name="T15" fmla="*/ 2005 h 2035"/>
                  <a:gd name="T16" fmla="*/ 1085 w 2206"/>
                  <a:gd name="T17" fmla="*/ 0 h 2035"/>
                  <a:gd name="T18" fmla="*/ 1085 w 2206"/>
                  <a:gd name="T19" fmla="*/ 0 h 2035"/>
                  <a:gd name="T20" fmla="*/ 366 w 2206"/>
                  <a:gd name="T21" fmla="*/ 297 h 2035"/>
                  <a:gd name="T22" fmla="*/ 68 w 2206"/>
                  <a:gd name="T23" fmla="*/ 1017 h 2035"/>
                  <a:gd name="T24" fmla="*/ 366 w 2206"/>
                  <a:gd name="T25" fmla="*/ 1737 h 2035"/>
                  <a:gd name="T26" fmla="*/ 1085 w 2206"/>
                  <a:gd name="T27" fmla="*/ 2034 h 2035"/>
                  <a:gd name="T28" fmla="*/ 1085 w 2206"/>
                  <a:gd name="T29" fmla="*/ 2034 h 2035"/>
                  <a:gd name="T30" fmla="*/ 1805 w 2206"/>
                  <a:gd name="T31" fmla="*/ 1737 h 2035"/>
                  <a:gd name="T32" fmla="*/ 1805 w 2206"/>
                  <a:gd name="T33" fmla="*/ 297 h 2035"/>
                  <a:gd name="T34" fmla="*/ 1085 w 2206"/>
                  <a:gd name="T35" fmla="*/ 0 h 2035"/>
                  <a:gd name="T36" fmla="*/ 1085 w 2206"/>
                  <a:gd name="T37" fmla="*/ 2005 h 2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06" h="2035">
                    <a:moveTo>
                      <a:pt x="1085" y="2005"/>
                    </a:moveTo>
                    <a:lnTo>
                      <a:pt x="1085" y="2005"/>
                    </a:lnTo>
                    <a:cubicBezTo>
                      <a:pt x="823" y="2005"/>
                      <a:pt x="571" y="1902"/>
                      <a:pt x="383" y="1714"/>
                    </a:cubicBezTo>
                    <a:cubicBezTo>
                      <a:pt x="0" y="1331"/>
                      <a:pt x="0" y="703"/>
                      <a:pt x="383" y="314"/>
                    </a:cubicBezTo>
                    <a:cubicBezTo>
                      <a:pt x="571" y="126"/>
                      <a:pt x="823" y="23"/>
                      <a:pt x="1085" y="23"/>
                    </a:cubicBezTo>
                    <a:cubicBezTo>
                      <a:pt x="1354" y="23"/>
                      <a:pt x="1600" y="126"/>
                      <a:pt x="1788" y="314"/>
                    </a:cubicBezTo>
                    <a:cubicBezTo>
                      <a:pt x="2177" y="703"/>
                      <a:pt x="2177" y="1331"/>
                      <a:pt x="1788" y="1714"/>
                    </a:cubicBezTo>
                    <a:cubicBezTo>
                      <a:pt x="1600" y="1902"/>
                      <a:pt x="1354" y="2005"/>
                      <a:pt x="1085" y="2005"/>
                    </a:cubicBezTo>
                    <a:lnTo>
                      <a:pt x="1085" y="0"/>
                    </a:lnTo>
                    <a:lnTo>
                      <a:pt x="1085" y="0"/>
                    </a:lnTo>
                    <a:cubicBezTo>
                      <a:pt x="817" y="0"/>
                      <a:pt x="560" y="103"/>
                      <a:pt x="366" y="297"/>
                    </a:cubicBezTo>
                    <a:cubicBezTo>
                      <a:pt x="177" y="486"/>
                      <a:pt x="68" y="743"/>
                      <a:pt x="68" y="1017"/>
                    </a:cubicBezTo>
                    <a:cubicBezTo>
                      <a:pt x="68" y="1285"/>
                      <a:pt x="177" y="1542"/>
                      <a:pt x="366" y="1737"/>
                    </a:cubicBezTo>
                    <a:cubicBezTo>
                      <a:pt x="560" y="1925"/>
                      <a:pt x="817" y="2034"/>
                      <a:pt x="1085" y="2034"/>
                    </a:cubicBezTo>
                    <a:lnTo>
                      <a:pt x="1085" y="2034"/>
                    </a:lnTo>
                    <a:cubicBezTo>
                      <a:pt x="1360" y="2034"/>
                      <a:pt x="1611" y="1925"/>
                      <a:pt x="1805" y="1737"/>
                    </a:cubicBezTo>
                    <a:cubicBezTo>
                      <a:pt x="2205" y="1337"/>
                      <a:pt x="2205" y="691"/>
                      <a:pt x="1805" y="297"/>
                    </a:cubicBezTo>
                    <a:cubicBezTo>
                      <a:pt x="1611" y="103"/>
                      <a:pt x="1360" y="0"/>
                      <a:pt x="1085" y="0"/>
                    </a:cubicBezTo>
                    <a:lnTo>
                      <a:pt x="1085" y="200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4" name="Freeform: Shape 135"/>
            <p:cNvSpPr>
              <a:spLocks/>
            </p:cNvSpPr>
            <p:nvPr/>
          </p:nvSpPr>
          <p:spPr bwMode="auto">
            <a:xfrm>
              <a:off x="2861898" y="3570249"/>
              <a:ext cx="216496" cy="218378"/>
            </a:xfrm>
            <a:custGeom>
              <a:avLst/>
              <a:gdLst>
                <a:gd name="T0" fmla="*/ 23 w 909"/>
                <a:gd name="T1" fmla="*/ 292 h 916"/>
                <a:gd name="T2" fmla="*/ 23 w 909"/>
                <a:gd name="T3" fmla="*/ 292 h 916"/>
                <a:gd name="T4" fmla="*/ 0 w 909"/>
                <a:gd name="T5" fmla="*/ 332 h 916"/>
                <a:gd name="T6" fmla="*/ 0 w 909"/>
                <a:gd name="T7" fmla="*/ 863 h 916"/>
                <a:gd name="T8" fmla="*/ 51 w 909"/>
                <a:gd name="T9" fmla="*/ 915 h 916"/>
                <a:gd name="T10" fmla="*/ 862 w 909"/>
                <a:gd name="T11" fmla="*/ 915 h 916"/>
                <a:gd name="T12" fmla="*/ 908 w 909"/>
                <a:gd name="T13" fmla="*/ 863 h 916"/>
                <a:gd name="T14" fmla="*/ 908 w 909"/>
                <a:gd name="T15" fmla="*/ 332 h 916"/>
                <a:gd name="T16" fmla="*/ 885 w 909"/>
                <a:gd name="T17" fmla="*/ 292 h 916"/>
                <a:gd name="T18" fmla="*/ 480 w 909"/>
                <a:gd name="T19" fmla="*/ 12 h 916"/>
                <a:gd name="T20" fmla="*/ 434 w 909"/>
                <a:gd name="T21" fmla="*/ 12 h 916"/>
                <a:gd name="T22" fmla="*/ 23 w 909"/>
                <a:gd name="T23" fmla="*/ 292 h 916"/>
                <a:gd name="T24" fmla="*/ 74 w 909"/>
                <a:gd name="T25" fmla="*/ 429 h 916"/>
                <a:gd name="T26" fmla="*/ 74 w 909"/>
                <a:gd name="T27" fmla="*/ 429 h 916"/>
                <a:gd name="T28" fmla="*/ 314 w 909"/>
                <a:gd name="T29" fmla="*/ 595 h 916"/>
                <a:gd name="T30" fmla="*/ 74 w 909"/>
                <a:gd name="T31" fmla="*/ 755 h 916"/>
                <a:gd name="T32" fmla="*/ 74 w 909"/>
                <a:gd name="T33" fmla="*/ 429 h 916"/>
                <a:gd name="T34" fmla="*/ 377 w 909"/>
                <a:gd name="T35" fmla="*/ 549 h 916"/>
                <a:gd name="T36" fmla="*/ 377 w 909"/>
                <a:gd name="T37" fmla="*/ 549 h 916"/>
                <a:gd name="T38" fmla="*/ 74 w 909"/>
                <a:gd name="T39" fmla="*/ 343 h 916"/>
                <a:gd name="T40" fmla="*/ 457 w 909"/>
                <a:gd name="T41" fmla="*/ 81 h 916"/>
                <a:gd name="T42" fmla="*/ 840 w 909"/>
                <a:gd name="T43" fmla="*/ 338 h 916"/>
                <a:gd name="T44" fmla="*/ 537 w 909"/>
                <a:gd name="T45" fmla="*/ 549 h 916"/>
                <a:gd name="T46" fmla="*/ 480 w 909"/>
                <a:gd name="T47" fmla="*/ 509 h 916"/>
                <a:gd name="T48" fmla="*/ 434 w 909"/>
                <a:gd name="T49" fmla="*/ 509 h 916"/>
                <a:gd name="T50" fmla="*/ 377 w 909"/>
                <a:gd name="T51" fmla="*/ 549 h 916"/>
                <a:gd name="T52" fmla="*/ 600 w 909"/>
                <a:gd name="T53" fmla="*/ 595 h 916"/>
                <a:gd name="T54" fmla="*/ 600 w 909"/>
                <a:gd name="T55" fmla="*/ 595 h 916"/>
                <a:gd name="T56" fmla="*/ 840 w 909"/>
                <a:gd name="T57" fmla="*/ 423 h 916"/>
                <a:gd name="T58" fmla="*/ 840 w 909"/>
                <a:gd name="T59" fmla="*/ 760 h 916"/>
                <a:gd name="T60" fmla="*/ 600 w 909"/>
                <a:gd name="T61" fmla="*/ 595 h 916"/>
                <a:gd name="T62" fmla="*/ 840 w 909"/>
                <a:gd name="T63" fmla="*/ 840 h 916"/>
                <a:gd name="T64" fmla="*/ 840 w 909"/>
                <a:gd name="T65" fmla="*/ 840 h 916"/>
                <a:gd name="T66" fmla="*/ 457 w 909"/>
                <a:gd name="T67" fmla="*/ 583 h 916"/>
                <a:gd name="T68" fmla="*/ 74 w 909"/>
                <a:gd name="T69" fmla="*/ 840 h 916"/>
                <a:gd name="T70" fmla="*/ 840 w 909"/>
                <a:gd name="T71" fmla="*/ 84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9" h="916">
                  <a:moveTo>
                    <a:pt x="23" y="292"/>
                  </a:moveTo>
                  <a:lnTo>
                    <a:pt x="23" y="292"/>
                  </a:lnTo>
                  <a:cubicBezTo>
                    <a:pt x="11" y="303"/>
                    <a:pt x="0" y="315"/>
                    <a:pt x="0" y="332"/>
                  </a:cubicBezTo>
                  <a:cubicBezTo>
                    <a:pt x="0" y="509"/>
                    <a:pt x="0" y="686"/>
                    <a:pt x="0" y="863"/>
                  </a:cubicBezTo>
                  <a:cubicBezTo>
                    <a:pt x="0" y="892"/>
                    <a:pt x="23" y="915"/>
                    <a:pt x="51" y="915"/>
                  </a:cubicBezTo>
                  <a:cubicBezTo>
                    <a:pt x="862" y="915"/>
                    <a:pt x="862" y="915"/>
                    <a:pt x="862" y="915"/>
                  </a:cubicBezTo>
                  <a:cubicBezTo>
                    <a:pt x="891" y="915"/>
                    <a:pt x="908" y="892"/>
                    <a:pt x="908" y="863"/>
                  </a:cubicBezTo>
                  <a:cubicBezTo>
                    <a:pt x="908" y="686"/>
                    <a:pt x="908" y="509"/>
                    <a:pt x="908" y="332"/>
                  </a:cubicBezTo>
                  <a:cubicBezTo>
                    <a:pt x="908" y="315"/>
                    <a:pt x="902" y="298"/>
                    <a:pt x="885" y="292"/>
                  </a:cubicBezTo>
                  <a:cubicBezTo>
                    <a:pt x="480" y="12"/>
                    <a:pt x="480" y="12"/>
                    <a:pt x="480" y="12"/>
                  </a:cubicBezTo>
                  <a:cubicBezTo>
                    <a:pt x="463" y="0"/>
                    <a:pt x="445" y="0"/>
                    <a:pt x="434" y="12"/>
                  </a:cubicBezTo>
                  <a:lnTo>
                    <a:pt x="23" y="292"/>
                  </a:lnTo>
                  <a:close/>
                  <a:moveTo>
                    <a:pt x="74" y="429"/>
                  </a:moveTo>
                  <a:lnTo>
                    <a:pt x="74" y="429"/>
                  </a:lnTo>
                  <a:cubicBezTo>
                    <a:pt x="314" y="595"/>
                    <a:pt x="314" y="595"/>
                    <a:pt x="314" y="595"/>
                  </a:cubicBezTo>
                  <a:cubicBezTo>
                    <a:pt x="74" y="755"/>
                    <a:pt x="74" y="755"/>
                    <a:pt x="74" y="755"/>
                  </a:cubicBezTo>
                  <a:lnTo>
                    <a:pt x="74" y="429"/>
                  </a:lnTo>
                  <a:close/>
                  <a:moveTo>
                    <a:pt x="377" y="549"/>
                  </a:moveTo>
                  <a:lnTo>
                    <a:pt x="377" y="549"/>
                  </a:lnTo>
                  <a:cubicBezTo>
                    <a:pt x="74" y="343"/>
                    <a:pt x="74" y="343"/>
                    <a:pt x="74" y="343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840" y="338"/>
                    <a:pt x="840" y="338"/>
                    <a:pt x="840" y="338"/>
                  </a:cubicBezTo>
                  <a:cubicBezTo>
                    <a:pt x="537" y="549"/>
                    <a:pt x="537" y="549"/>
                    <a:pt x="537" y="549"/>
                  </a:cubicBezTo>
                  <a:cubicBezTo>
                    <a:pt x="480" y="509"/>
                    <a:pt x="480" y="509"/>
                    <a:pt x="480" y="509"/>
                  </a:cubicBezTo>
                  <a:cubicBezTo>
                    <a:pt x="463" y="503"/>
                    <a:pt x="445" y="503"/>
                    <a:pt x="434" y="509"/>
                  </a:cubicBezTo>
                  <a:lnTo>
                    <a:pt x="377" y="549"/>
                  </a:lnTo>
                  <a:close/>
                  <a:moveTo>
                    <a:pt x="600" y="595"/>
                  </a:moveTo>
                  <a:lnTo>
                    <a:pt x="600" y="595"/>
                  </a:lnTo>
                  <a:cubicBezTo>
                    <a:pt x="840" y="423"/>
                    <a:pt x="840" y="423"/>
                    <a:pt x="840" y="423"/>
                  </a:cubicBezTo>
                  <a:cubicBezTo>
                    <a:pt x="840" y="760"/>
                    <a:pt x="840" y="760"/>
                    <a:pt x="840" y="760"/>
                  </a:cubicBezTo>
                  <a:lnTo>
                    <a:pt x="600" y="595"/>
                  </a:lnTo>
                  <a:close/>
                  <a:moveTo>
                    <a:pt x="840" y="840"/>
                  </a:moveTo>
                  <a:lnTo>
                    <a:pt x="840" y="840"/>
                  </a:lnTo>
                  <a:cubicBezTo>
                    <a:pt x="457" y="583"/>
                    <a:pt x="457" y="583"/>
                    <a:pt x="457" y="583"/>
                  </a:cubicBezTo>
                  <a:cubicBezTo>
                    <a:pt x="74" y="840"/>
                    <a:pt x="74" y="840"/>
                    <a:pt x="74" y="840"/>
                  </a:cubicBezTo>
                  <a:lnTo>
                    <a:pt x="840" y="8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7"/>
            <p:cNvGrpSpPr/>
            <p:nvPr/>
          </p:nvGrpSpPr>
          <p:grpSpPr>
            <a:xfrm>
              <a:off x="2563118" y="3620248"/>
              <a:ext cx="114057" cy="113936"/>
              <a:chOff x="8571240" y="5550087"/>
              <a:chExt cx="304072" cy="303870"/>
            </a:xfrm>
          </p:grpSpPr>
          <p:sp>
            <p:nvSpPr>
              <p:cNvPr id="62" name="Freeform: Shape 138"/>
              <p:cNvSpPr>
                <a:spLocks/>
              </p:cNvSpPr>
              <p:nvPr/>
            </p:nvSpPr>
            <p:spPr bwMode="auto">
              <a:xfrm>
                <a:off x="8571240" y="5550087"/>
                <a:ext cx="304072" cy="303870"/>
              </a:xfrm>
              <a:custGeom>
                <a:avLst/>
                <a:gdLst>
                  <a:gd name="T0" fmla="*/ 480 w 481"/>
                  <a:gd name="T1" fmla="*/ 240 h 481"/>
                  <a:gd name="T2" fmla="*/ 480 w 481"/>
                  <a:gd name="T3" fmla="*/ 240 h 481"/>
                  <a:gd name="T4" fmla="*/ 240 w 481"/>
                  <a:gd name="T5" fmla="*/ 0 h 481"/>
                  <a:gd name="T6" fmla="*/ 0 w 481"/>
                  <a:gd name="T7" fmla="*/ 240 h 481"/>
                  <a:gd name="T8" fmla="*/ 240 w 481"/>
                  <a:gd name="T9" fmla="*/ 480 h 481"/>
                  <a:gd name="T10" fmla="*/ 480 w 481"/>
                  <a:gd name="T11" fmla="*/ 24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1" h="481">
                    <a:moveTo>
                      <a:pt x="480" y="240"/>
                    </a:moveTo>
                    <a:lnTo>
                      <a:pt x="480" y="240"/>
                    </a:lnTo>
                    <a:cubicBezTo>
                      <a:pt x="480" y="109"/>
                      <a:pt x="371" y="0"/>
                      <a:pt x="240" y="0"/>
                    </a:cubicBezTo>
                    <a:cubicBezTo>
                      <a:pt x="103" y="0"/>
                      <a:pt x="0" y="109"/>
                      <a:pt x="0" y="240"/>
                    </a:cubicBezTo>
                    <a:cubicBezTo>
                      <a:pt x="0" y="372"/>
                      <a:pt x="103" y="480"/>
                      <a:pt x="240" y="480"/>
                    </a:cubicBezTo>
                    <a:cubicBezTo>
                      <a:pt x="371" y="480"/>
                      <a:pt x="480" y="372"/>
                      <a:pt x="480" y="24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3" name="Group 139"/>
              <p:cNvGrpSpPr/>
              <p:nvPr/>
            </p:nvGrpSpPr>
            <p:grpSpPr>
              <a:xfrm>
                <a:off x="8633181" y="5620427"/>
                <a:ext cx="183006" cy="180070"/>
                <a:chOff x="8633181" y="5620427"/>
                <a:chExt cx="183006" cy="180070"/>
              </a:xfrm>
              <a:solidFill>
                <a:schemeClr val="bg1"/>
              </a:solidFill>
            </p:grpSpPr>
            <p:sp>
              <p:nvSpPr>
                <p:cNvPr id="64" name="Freeform: Shape 140"/>
                <p:cNvSpPr>
                  <a:spLocks/>
                </p:cNvSpPr>
                <p:nvPr/>
              </p:nvSpPr>
              <p:spPr bwMode="auto">
                <a:xfrm>
                  <a:off x="8717645" y="5620427"/>
                  <a:ext cx="16893" cy="180070"/>
                </a:xfrm>
                <a:custGeom>
                  <a:avLst/>
                  <a:gdLst>
                    <a:gd name="T0" fmla="*/ 28 w 29"/>
                    <a:gd name="T1" fmla="*/ 285 h 286"/>
                    <a:gd name="T2" fmla="*/ 0 w 29"/>
                    <a:gd name="T3" fmla="*/ 285 h 286"/>
                    <a:gd name="T4" fmla="*/ 0 w 29"/>
                    <a:gd name="T5" fmla="*/ 0 h 286"/>
                    <a:gd name="T6" fmla="*/ 28 w 29"/>
                    <a:gd name="T7" fmla="*/ 0 h 286"/>
                    <a:gd name="T8" fmla="*/ 28 w 29"/>
                    <a:gd name="T9" fmla="*/ 285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86">
                      <a:moveTo>
                        <a:pt x="28" y="285"/>
                      </a:moveTo>
                      <a:lnTo>
                        <a:pt x="0" y="285"/>
                      </a:ln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28" y="28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: Shape 141"/>
                <p:cNvSpPr>
                  <a:spLocks/>
                </p:cNvSpPr>
                <p:nvPr/>
              </p:nvSpPr>
              <p:spPr bwMode="auto">
                <a:xfrm>
                  <a:off x="8633181" y="5699209"/>
                  <a:ext cx="183006" cy="19695"/>
                </a:xfrm>
                <a:custGeom>
                  <a:avLst/>
                  <a:gdLst>
                    <a:gd name="T0" fmla="*/ 0 w 293"/>
                    <a:gd name="T1" fmla="*/ 35 h 36"/>
                    <a:gd name="T2" fmla="*/ 0 w 293"/>
                    <a:gd name="T3" fmla="*/ 0 h 36"/>
                    <a:gd name="T4" fmla="*/ 292 w 293"/>
                    <a:gd name="T5" fmla="*/ 0 h 36"/>
                    <a:gd name="T6" fmla="*/ 292 w 293"/>
                    <a:gd name="T7" fmla="*/ 35 h 36"/>
                    <a:gd name="T8" fmla="*/ 0 w 293"/>
                    <a:gd name="T9" fmla="*/ 3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36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292" y="0"/>
                      </a:lnTo>
                      <a:lnTo>
                        <a:pt x="292" y="35"/>
                      </a:lnTo>
                      <a:lnTo>
                        <a:pt x="0" y="3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6" name="Group 142"/>
            <p:cNvGrpSpPr/>
            <p:nvPr/>
          </p:nvGrpSpPr>
          <p:grpSpPr>
            <a:xfrm>
              <a:off x="6045464" y="3450567"/>
              <a:ext cx="526984" cy="485284"/>
              <a:chOff x="13296064" y="10607541"/>
              <a:chExt cx="1265763" cy="1166060"/>
            </a:xfrm>
          </p:grpSpPr>
          <p:sp>
            <p:nvSpPr>
              <p:cNvPr id="60" name="Freeform: Shape 143"/>
              <p:cNvSpPr>
                <a:spLocks/>
              </p:cNvSpPr>
              <p:nvPr/>
            </p:nvSpPr>
            <p:spPr bwMode="auto">
              <a:xfrm>
                <a:off x="13349333" y="10670914"/>
                <a:ext cx="1141470" cy="1039314"/>
              </a:xfrm>
              <a:custGeom>
                <a:avLst/>
                <a:gdLst>
                  <a:gd name="T0" fmla="*/ 994 w 1989"/>
                  <a:gd name="T1" fmla="*/ 0 h 1812"/>
                  <a:gd name="T2" fmla="*/ 994 w 1989"/>
                  <a:gd name="T3" fmla="*/ 0 h 1812"/>
                  <a:gd name="T4" fmla="*/ 354 w 1989"/>
                  <a:gd name="T5" fmla="*/ 268 h 1812"/>
                  <a:gd name="T6" fmla="*/ 354 w 1989"/>
                  <a:gd name="T7" fmla="*/ 1548 h 1812"/>
                  <a:gd name="T8" fmla="*/ 994 w 1989"/>
                  <a:gd name="T9" fmla="*/ 1811 h 1812"/>
                  <a:gd name="T10" fmla="*/ 1634 w 1989"/>
                  <a:gd name="T11" fmla="*/ 1548 h 1812"/>
                  <a:gd name="T12" fmla="*/ 1634 w 1989"/>
                  <a:gd name="T13" fmla="*/ 268 h 1812"/>
                  <a:gd name="T14" fmla="*/ 994 w 1989"/>
                  <a:gd name="T15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9" h="1812">
                    <a:moveTo>
                      <a:pt x="994" y="0"/>
                    </a:moveTo>
                    <a:lnTo>
                      <a:pt x="994" y="0"/>
                    </a:lnTo>
                    <a:cubicBezTo>
                      <a:pt x="766" y="0"/>
                      <a:pt x="532" y="91"/>
                      <a:pt x="354" y="268"/>
                    </a:cubicBezTo>
                    <a:cubicBezTo>
                      <a:pt x="0" y="622"/>
                      <a:pt x="0" y="1194"/>
                      <a:pt x="354" y="1548"/>
                    </a:cubicBezTo>
                    <a:cubicBezTo>
                      <a:pt x="532" y="1725"/>
                      <a:pt x="766" y="1811"/>
                      <a:pt x="994" y="1811"/>
                    </a:cubicBezTo>
                    <a:cubicBezTo>
                      <a:pt x="1229" y="1811"/>
                      <a:pt x="1457" y="1725"/>
                      <a:pt x="1634" y="1548"/>
                    </a:cubicBezTo>
                    <a:cubicBezTo>
                      <a:pt x="1988" y="1194"/>
                      <a:pt x="1988" y="622"/>
                      <a:pt x="1634" y="268"/>
                    </a:cubicBezTo>
                    <a:cubicBezTo>
                      <a:pt x="1457" y="91"/>
                      <a:pt x="1229" y="0"/>
                      <a:pt x="994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44"/>
              <p:cNvSpPr>
                <a:spLocks/>
              </p:cNvSpPr>
              <p:nvPr/>
            </p:nvSpPr>
            <p:spPr bwMode="auto">
              <a:xfrm>
                <a:off x="13296064" y="10607541"/>
                <a:ext cx="1265763" cy="1166060"/>
              </a:xfrm>
              <a:custGeom>
                <a:avLst/>
                <a:gdLst>
                  <a:gd name="T0" fmla="*/ 1085 w 2206"/>
                  <a:gd name="T1" fmla="*/ 2005 h 2035"/>
                  <a:gd name="T2" fmla="*/ 1085 w 2206"/>
                  <a:gd name="T3" fmla="*/ 2005 h 2035"/>
                  <a:gd name="T4" fmla="*/ 383 w 2206"/>
                  <a:gd name="T5" fmla="*/ 1714 h 2035"/>
                  <a:gd name="T6" fmla="*/ 383 w 2206"/>
                  <a:gd name="T7" fmla="*/ 314 h 2035"/>
                  <a:gd name="T8" fmla="*/ 1085 w 2206"/>
                  <a:gd name="T9" fmla="*/ 23 h 2035"/>
                  <a:gd name="T10" fmla="*/ 1788 w 2206"/>
                  <a:gd name="T11" fmla="*/ 314 h 2035"/>
                  <a:gd name="T12" fmla="*/ 1788 w 2206"/>
                  <a:gd name="T13" fmla="*/ 1714 h 2035"/>
                  <a:gd name="T14" fmla="*/ 1085 w 2206"/>
                  <a:gd name="T15" fmla="*/ 2005 h 2035"/>
                  <a:gd name="T16" fmla="*/ 1085 w 2206"/>
                  <a:gd name="T17" fmla="*/ 0 h 2035"/>
                  <a:gd name="T18" fmla="*/ 1085 w 2206"/>
                  <a:gd name="T19" fmla="*/ 0 h 2035"/>
                  <a:gd name="T20" fmla="*/ 366 w 2206"/>
                  <a:gd name="T21" fmla="*/ 297 h 2035"/>
                  <a:gd name="T22" fmla="*/ 68 w 2206"/>
                  <a:gd name="T23" fmla="*/ 1017 h 2035"/>
                  <a:gd name="T24" fmla="*/ 366 w 2206"/>
                  <a:gd name="T25" fmla="*/ 1737 h 2035"/>
                  <a:gd name="T26" fmla="*/ 1085 w 2206"/>
                  <a:gd name="T27" fmla="*/ 2034 h 2035"/>
                  <a:gd name="T28" fmla="*/ 1085 w 2206"/>
                  <a:gd name="T29" fmla="*/ 2034 h 2035"/>
                  <a:gd name="T30" fmla="*/ 1805 w 2206"/>
                  <a:gd name="T31" fmla="*/ 1737 h 2035"/>
                  <a:gd name="T32" fmla="*/ 1805 w 2206"/>
                  <a:gd name="T33" fmla="*/ 297 h 2035"/>
                  <a:gd name="T34" fmla="*/ 1085 w 2206"/>
                  <a:gd name="T35" fmla="*/ 0 h 2035"/>
                  <a:gd name="T36" fmla="*/ 1085 w 2206"/>
                  <a:gd name="T37" fmla="*/ 2005 h 2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06" h="2035">
                    <a:moveTo>
                      <a:pt x="1085" y="2005"/>
                    </a:moveTo>
                    <a:lnTo>
                      <a:pt x="1085" y="2005"/>
                    </a:lnTo>
                    <a:cubicBezTo>
                      <a:pt x="823" y="2005"/>
                      <a:pt x="571" y="1902"/>
                      <a:pt x="383" y="1714"/>
                    </a:cubicBezTo>
                    <a:cubicBezTo>
                      <a:pt x="0" y="1331"/>
                      <a:pt x="0" y="703"/>
                      <a:pt x="383" y="314"/>
                    </a:cubicBezTo>
                    <a:cubicBezTo>
                      <a:pt x="571" y="126"/>
                      <a:pt x="823" y="23"/>
                      <a:pt x="1085" y="23"/>
                    </a:cubicBezTo>
                    <a:cubicBezTo>
                      <a:pt x="1354" y="23"/>
                      <a:pt x="1600" y="126"/>
                      <a:pt x="1788" y="314"/>
                    </a:cubicBezTo>
                    <a:cubicBezTo>
                      <a:pt x="2177" y="703"/>
                      <a:pt x="2177" y="1331"/>
                      <a:pt x="1788" y="1714"/>
                    </a:cubicBezTo>
                    <a:cubicBezTo>
                      <a:pt x="1600" y="1902"/>
                      <a:pt x="1354" y="2005"/>
                      <a:pt x="1085" y="2005"/>
                    </a:cubicBezTo>
                    <a:lnTo>
                      <a:pt x="1085" y="0"/>
                    </a:lnTo>
                    <a:lnTo>
                      <a:pt x="1085" y="0"/>
                    </a:lnTo>
                    <a:cubicBezTo>
                      <a:pt x="817" y="0"/>
                      <a:pt x="560" y="103"/>
                      <a:pt x="366" y="297"/>
                    </a:cubicBezTo>
                    <a:cubicBezTo>
                      <a:pt x="177" y="486"/>
                      <a:pt x="68" y="743"/>
                      <a:pt x="68" y="1017"/>
                    </a:cubicBezTo>
                    <a:cubicBezTo>
                      <a:pt x="68" y="1285"/>
                      <a:pt x="177" y="1542"/>
                      <a:pt x="366" y="1737"/>
                    </a:cubicBezTo>
                    <a:cubicBezTo>
                      <a:pt x="560" y="1925"/>
                      <a:pt x="817" y="2034"/>
                      <a:pt x="1085" y="2034"/>
                    </a:cubicBezTo>
                    <a:lnTo>
                      <a:pt x="1085" y="2034"/>
                    </a:lnTo>
                    <a:cubicBezTo>
                      <a:pt x="1360" y="2034"/>
                      <a:pt x="1611" y="1925"/>
                      <a:pt x="1805" y="1737"/>
                    </a:cubicBezTo>
                    <a:cubicBezTo>
                      <a:pt x="2205" y="1337"/>
                      <a:pt x="2205" y="691"/>
                      <a:pt x="1805" y="297"/>
                    </a:cubicBezTo>
                    <a:cubicBezTo>
                      <a:pt x="1611" y="103"/>
                      <a:pt x="1360" y="0"/>
                      <a:pt x="1085" y="0"/>
                    </a:cubicBezTo>
                    <a:lnTo>
                      <a:pt x="1085" y="2005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146"/>
            <p:cNvGrpSpPr/>
            <p:nvPr/>
          </p:nvGrpSpPr>
          <p:grpSpPr>
            <a:xfrm>
              <a:off x="6593178" y="3628610"/>
              <a:ext cx="114057" cy="113936"/>
              <a:chOff x="8571240" y="5550087"/>
              <a:chExt cx="304072" cy="303870"/>
            </a:xfrm>
          </p:grpSpPr>
          <p:sp>
            <p:nvSpPr>
              <p:cNvPr id="56" name="Freeform: Shape 147"/>
              <p:cNvSpPr>
                <a:spLocks/>
              </p:cNvSpPr>
              <p:nvPr/>
            </p:nvSpPr>
            <p:spPr bwMode="auto">
              <a:xfrm>
                <a:off x="8571240" y="5550087"/>
                <a:ext cx="304072" cy="303870"/>
              </a:xfrm>
              <a:custGeom>
                <a:avLst/>
                <a:gdLst>
                  <a:gd name="T0" fmla="*/ 480 w 481"/>
                  <a:gd name="T1" fmla="*/ 240 h 481"/>
                  <a:gd name="T2" fmla="*/ 480 w 481"/>
                  <a:gd name="T3" fmla="*/ 240 h 481"/>
                  <a:gd name="T4" fmla="*/ 240 w 481"/>
                  <a:gd name="T5" fmla="*/ 0 h 481"/>
                  <a:gd name="T6" fmla="*/ 0 w 481"/>
                  <a:gd name="T7" fmla="*/ 240 h 481"/>
                  <a:gd name="T8" fmla="*/ 240 w 481"/>
                  <a:gd name="T9" fmla="*/ 480 h 481"/>
                  <a:gd name="T10" fmla="*/ 480 w 481"/>
                  <a:gd name="T11" fmla="*/ 24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1" h="481">
                    <a:moveTo>
                      <a:pt x="480" y="240"/>
                    </a:moveTo>
                    <a:lnTo>
                      <a:pt x="480" y="240"/>
                    </a:lnTo>
                    <a:cubicBezTo>
                      <a:pt x="480" y="109"/>
                      <a:pt x="371" y="0"/>
                      <a:pt x="240" y="0"/>
                    </a:cubicBezTo>
                    <a:cubicBezTo>
                      <a:pt x="103" y="0"/>
                      <a:pt x="0" y="109"/>
                      <a:pt x="0" y="240"/>
                    </a:cubicBezTo>
                    <a:cubicBezTo>
                      <a:pt x="0" y="372"/>
                      <a:pt x="103" y="480"/>
                      <a:pt x="240" y="480"/>
                    </a:cubicBezTo>
                    <a:cubicBezTo>
                      <a:pt x="371" y="480"/>
                      <a:pt x="480" y="372"/>
                      <a:pt x="480" y="24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7" name="Group 148"/>
              <p:cNvGrpSpPr/>
              <p:nvPr/>
            </p:nvGrpSpPr>
            <p:grpSpPr>
              <a:xfrm>
                <a:off x="8633181" y="5620427"/>
                <a:ext cx="183006" cy="180070"/>
                <a:chOff x="8633181" y="5620427"/>
                <a:chExt cx="183006" cy="180070"/>
              </a:xfrm>
              <a:solidFill>
                <a:schemeClr val="bg1"/>
              </a:solidFill>
            </p:grpSpPr>
            <p:sp>
              <p:nvSpPr>
                <p:cNvPr id="58" name="Freeform: Shape 149"/>
                <p:cNvSpPr>
                  <a:spLocks/>
                </p:cNvSpPr>
                <p:nvPr/>
              </p:nvSpPr>
              <p:spPr bwMode="auto">
                <a:xfrm>
                  <a:off x="8717645" y="5620427"/>
                  <a:ext cx="16893" cy="180070"/>
                </a:xfrm>
                <a:custGeom>
                  <a:avLst/>
                  <a:gdLst>
                    <a:gd name="T0" fmla="*/ 28 w 29"/>
                    <a:gd name="T1" fmla="*/ 285 h 286"/>
                    <a:gd name="T2" fmla="*/ 0 w 29"/>
                    <a:gd name="T3" fmla="*/ 285 h 286"/>
                    <a:gd name="T4" fmla="*/ 0 w 29"/>
                    <a:gd name="T5" fmla="*/ 0 h 286"/>
                    <a:gd name="T6" fmla="*/ 28 w 29"/>
                    <a:gd name="T7" fmla="*/ 0 h 286"/>
                    <a:gd name="T8" fmla="*/ 28 w 29"/>
                    <a:gd name="T9" fmla="*/ 285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86">
                      <a:moveTo>
                        <a:pt x="28" y="285"/>
                      </a:moveTo>
                      <a:lnTo>
                        <a:pt x="0" y="285"/>
                      </a:ln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28" y="28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: Shape 150"/>
                <p:cNvSpPr>
                  <a:spLocks/>
                </p:cNvSpPr>
                <p:nvPr/>
              </p:nvSpPr>
              <p:spPr bwMode="auto">
                <a:xfrm>
                  <a:off x="8633181" y="5699209"/>
                  <a:ext cx="183006" cy="19695"/>
                </a:xfrm>
                <a:custGeom>
                  <a:avLst/>
                  <a:gdLst>
                    <a:gd name="T0" fmla="*/ 0 w 293"/>
                    <a:gd name="T1" fmla="*/ 35 h 36"/>
                    <a:gd name="T2" fmla="*/ 0 w 293"/>
                    <a:gd name="T3" fmla="*/ 0 h 36"/>
                    <a:gd name="T4" fmla="*/ 292 w 293"/>
                    <a:gd name="T5" fmla="*/ 0 h 36"/>
                    <a:gd name="T6" fmla="*/ 292 w 293"/>
                    <a:gd name="T7" fmla="*/ 35 h 36"/>
                    <a:gd name="T8" fmla="*/ 0 w 293"/>
                    <a:gd name="T9" fmla="*/ 3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36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292" y="0"/>
                      </a:lnTo>
                      <a:lnTo>
                        <a:pt x="292" y="35"/>
                      </a:lnTo>
                      <a:lnTo>
                        <a:pt x="0" y="3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" name="Group 151"/>
            <p:cNvGrpSpPr/>
            <p:nvPr/>
          </p:nvGrpSpPr>
          <p:grpSpPr>
            <a:xfrm>
              <a:off x="5535194" y="2346664"/>
              <a:ext cx="526984" cy="485284"/>
              <a:chOff x="14726874" y="6750120"/>
              <a:chExt cx="1404923" cy="1294259"/>
            </a:xfrm>
          </p:grpSpPr>
          <p:grpSp>
            <p:nvGrpSpPr>
              <p:cNvPr id="52" name="Group 152"/>
              <p:cNvGrpSpPr/>
              <p:nvPr/>
            </p:nvGrpSpPr>
            <p:grpSpPr>
              <a:xfrm>
                <a:off x="14726874" y="6750120"/>
                <a:ext cx="1404923" cy="1294259"/>
                <a:chOff x="13296063" y="10607541"/>
                <a:chExt cx="1265763" cy="1166060"/>
              </a:xfrm>
              <a:solidFill>
                <a:schemeClr val="accent2"/>
              </a:solidFill>
            </p:grpSpPr>
            <p:sp>
              <p:nvSpPr>
                <p:cNvPr id="54" name="Freeform: Shape 154"/>
                <p:cNvSpPr>
                  <a:spLocks/>
                </p:cNvSpPr>
                <p:nvPr/>
              </p:nvSpPr>
              <p:spPr bwMode="auto">
                <a:xfrm>
                  <a:off x="13349333" y="10670914"/>
                  <a:ext cx="1141470" cy="1039314"/>
                </a:xfrm>
                <a:custGeom>
                  <a:avLst/>
                  <a:gdLst>
                    <a:gd name="T0" fmla="*/ 994 w 1989"/>
                    <a:gd name="T1" fmla="*/ 0 h 1812"/>
                    <a:gd name="T2" fmla="*/ 994 w 1989"/>
                    <a:gd name="T3" fmla="*/ 0 h 1812"/>
                    <a:gd name="T4" fmla="*/ 354 w 1989"/>
                    <a:gd name="T5" fmla="*/ 268 h 1812"/>
                    <a:gd name="T6" fmla="*/ 354 w 1989"/>
                    <a:gd name="T7" fmla="*/ 1548 h 1812"/>
                    <a:gd name="T8" fmla="*/ 994 w 1989"/>
                    <a:gd name="T9" fmla="*/ 1811 h 1812"/>
                    <a:gd name="T10" fmla="*/ 1634 w 1989"/>
                    <a:gd name="T11" fmla="*/ 1548 h 1812"/>
                    <a:gd name="T12" fmla="*/ 1634 w 1989"/>
                    <a:gd name="T13" fmla="*/ 268 h 1812"/>
                    <a:gd name="T14" fmla="*/ 994 w 1989"/>
                    <a:gd name="T15" fmla="*/ 0 h 18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89" h="1812">
                      <a:moveTo>
                        <a:pt x="994" y="0"/>
                      </a:moveTo>
                      <a:lnTo>
                        <a:pt x="994" y="0"/>
                      </a:lnTo>
                      <a:cubicBezTo>
                        <a:pt x="766" y="0"/>
                        <a:pt x="532" y="91"/>
                        <a:pt x="354" y="268"/>
                      </a:cubicBezTo>
                      <a:cubicBezTo>
                        <a:pt x="0" y="622"/>
                        <a:pt x="0" y="1194"/>
                        <a:pt x="354" y="1548"/>
                      </a:cubicBezTo>
                      <a:cubicBezTo>
                        <a:pt x="532" y="1725"/>
                        <a:pt x="766" y="1811"/>
                        <a:pt x="994" y="1811"/>
                      </a:cubicBezTo>
                      <a:cubicBezTo>
                        <a:pt x="1229" y="1811"/>
                        <a:pt x="1457" y="1725"/>
                        <a:pt x="1634" y="1548"/>
                      </a:cubicBezTo>
                      <a:cubicBezTo>
                        <a:pt x="1988" y="1194"/>
                        <a:pt x="1988" y="622"/>
                        <a:pt x="1634" y="268"/>
                      </a:cubicBezTo>
                      <a:cubicBezTo>
                        <a:pt x="1457" y="91"/>
                        <a:pt x="1229" y="0"/>
                        <a:pt x="994" y="0"/>
                      </a:cubicBezTo>
                    </a:path>
                  </a:pathLst>
                </a:custGeom>
                <a:solidFill>
                  <a:schemeClr val="accent3"/>
                </a:solidFill>
                <a:ln w="9525" cap="flat">
                  <a:solidFill>
                    <a:schemeClr val="accent3"/>
                  </a:solidFill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155"/>
                <p:cNvSpPr>
                  <a:spLocks/>
                </p:cNvSpPr>
                <p:nvPr/>
              </p:nvSpPr>
              <p:spPr bwMode="auto">
                <a:xfrm>
                  <a:off x="13296063" y="10607541"/>
                  <a:ext cx="1265763" cy="1166060"/>
                </a:xfrm>
                <a:custGeom>
                  <a:avLst/>
                  <a:gdLst>
                    <a:gd name="T0" fmla="*/ 1085 w 2206"/>
                    <a:gd name="T1" fmla="*/ 2005 h 2035"/>
                    <a:gd name="T2" fmla="*/ 1085 w 2206"/>
                    <a:gd name="T3" fmla="*/ 2005 h 2035"/>
                    <a:gd name="T4" fmla="*/ 383 w 2206"/>
                    <a:gd name="T5" fmla="*/ 1714 h 2035"/>
                    <a:gd name="T6" fmla="*/ 383 w 2206"/>
                    <a:gd name="T7" fmla="*/ 314 h 2035"/>
                    <a:gd name="T8" fmla="*/ 1085 w 2206"/>
                    <a:gd name="T9" fmla="*/ 23 h 2035"/>
                    <a:gd name="T10" fmla="*/ 1788 w 2206"/>
                    <a:gd name="T11" fmla="*/ 314 h 2035"/>
                    <a:gd name="T12" fmla="*/ 1788 w 2206"/>
                    <a:gd name="T13" fmla="*/ 1714 h 2035"/>
                    <a:gd name="T14" fmla="*/ 1085 w 2206"/>
                    <a:gd name="T15" fmla="*/ 2005 h 2035"/>
                    <a:gd name="T16" fmla="*/ 1085 w 2206"/>
                    <a:gd name="T17" fmla="*/ 0 h 2035"/>
                    <a:gd name="T18" fmla="*/ 1085 w 2206"/>
                    <a:gd name="T19" fmla="*/ 0 h 2035"/>
                    <a:gd name="T20" fmla="*/ 366 w 2206"/>
                    <a:gd name="T21" fmla="*/ 297 h 2035"/>
                    <a:gd name="T22" fmla="*/ 68 w 2206"/>
                    <a:gd name="T23" fmla="*/ 1017 h 2035"/>
                    <a:gd name="T24" fmla="*/ 366 w 2206"/>
                    <a:gd name="T25" fmla="*/ 1737 h 2035"/>
                    <a:gd name="T26" fmla="*/ 1085 w 2206"/>
                    <a:gd name="T27" fmla="*/ 2034 h 2035"/>
                    <a:gd name="T28" fmla="*/ 1085 w 2206"/>
                    <a:gd name="T29" fmla="*/ 2034 h 2035"/>
                    <a:gd name="T30" fmla="*/ 1805 w 2206"/>
                    <a:gd name="T31" fmla="*/ 1737 h 2035"/>
                    <a:gd name="T32" fmla="*/ 1805 w 2206"/>
                    <a:gd name="T33" fmla="*/ 297 h 2035"/>
                    <a:gd name="T34" fmla="*/ 1085 w 2206"/>
                    <a:gd name="T35" fmla="*/ 0 h 2035"/>
                    <a:gd name="T36" fmla="*/ 1085 w 2206"/>
                    <a:gd name="T37" fmla="*/ 2005 h 20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06" h="2035">
                      <a:moveTo>
                        <a:pt x="1085" y="2005"/>
                      </a:moveTo>
                      <a:lnTo>
                        <a:pt x="1085" y="2005"/>
                      </a:lnTo>
                      <a:cubicBezTo>
                        <a:pt x="823" y="2005"/>
                        <a:pt x="571" y="1902"/>
                        <a:pt x="383" y="1714"/>
                      </a:cubicBezTo>
                      <a:cubicBezTo>
                        <a:pt x="0" y="1331"/>
                        <a:pt x="0" y="703"/>
                        <a:pt x="383" y="314"/>
                      </a:cubicBezTo>
                      <a:cubicBezTo>
                        <a:pt x="571" y="126"/>
                        <a:pt x="823" y="23"/>
                        <a:pt x="1085" y="23"/>
                      </a:cubicBezTo>
                      <a:cubicBezTo>
                        <a:pt x="1354" y="23"/>
                        <a:pt x="1600" y="126"/>
                        <a:pt x="1788" y="314"/>
                      </a:cubicBezTo>
                      <a:cubicBezTo>
                        <a:pt x="2177" y="703"/>
                        <a:pt x="2177" y="1331"/>
                        <a:pt x="1788" y="1714"/>
                      </a:cubicBezTo>
                      <a:cubicBezTo>
                        <a:pt x="1600" y="1902"/>
                        <a:pt x="1354" y="2005"/>
                        <a:pt x="1085" y="2005"/>
                      </a:cubicBezTo>
                      <a:lnTo>
                        <a:pt x="1085" y="0"/>
                      </a:lnTo>
                      <a:lnTo>
                        <a:pt x="1085" y="0"/>
                      </a:lnTo>
                      <a:cubicBezTo>
                        <a:pt x="817" y="0"/>
                        <a:pt x="560" y="103"/>
                        <a:pt x="366" y="297"/>
                      </a:cubicBezTo>
                      <a:cubicBezTo>
                        <a:pt x="177" y="486"/>
                        <a:pt x="68" y="743"/>
                        <a:pt x="68" y="1017"/>
                      </a:cubicBezTo>
                      <a:cubicBezTo>
                        <a:pt x="68" y="1285"/>
                        <a:pt x="177" y="1542"/>
                        <a:pt x="366" y="1737"/>
                      </a:cubicBezTo>
                      <a:cubicBezTo>
                        <a:pt x="560" y="1925"/>
                        <a:pt x="817" y="2034"/>
                        <a:pt x="1085" y="2034"/>
                      </a:cubicBezTo>
                      <a:lnTo>
                        <a:pt x="1085" y="2034"/>
                      </a:lnTo>
                      <a:cubicBezTo>
                        <a:pt x="1360" y="2034"/>
                        <a:pt x="1611" y="1925"/>
                        <a:pt x="1805" y="1737"/>
                      </a:cubicBezTo>
                      <a:cubicBezTo>
                        <a:pt x="2205" y="1337"/>
                        <a:pt x="2205" y="691"/>
                        <a:pt x="1805" y="297"/>
                      </a:cubicBezTo>
                      <a:cubicBezTo>
                        <a:pt x="1611" y="103"/>
                        <a:pt x="1360" y="0"/>
                        <a:pt x="1085" y="0"/>
                      </a:cubicBezTo>
                      <a:lnTo>
                        <a:pt x="1085" y="2005"/>
                      </a:lnTo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bevel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3" name="Freeform: Shape 153"/>
              <p:cNvSpPr>
                <a:spLocks/>
              </p:cNvSpPr>
              <p:nvPr/>
            </p:nvSpPr>
            <p:spPr bwMode="auto">
              <a:xfrm>
                <a:off x="15167722" y="7085367"/>
                <a:ext cx="532736" cy="553830"/>
              </a:xfrm>
              <a:custGeom>
                <a:avLst/>
                <a:gdLst>
                  <a:gd name="T0" fmla="*/ 400 w 445"/>
                  <a:gd name="T1" fmla="*/ 159 h 462"/>
                  <a:gd name="T2" fmla="*/ 400 w 445"/>
                  <a:gd name="T3" fmla="*/ 159 h 462"/>
                  <a:gd name="T4" fmla="*/ 266 w 445"/>
                  <a:gd name="T5" fmla="*/ 8 h 462"/>
                  <a:gd name="T6" fmla="*/ 36 w 445"/>
                  <a:gd name="T7" fmla="*/ 248 h 462"/>
                  <a:gd name="T8" fmla="*/ 9 w 445"/>
                  <a:gd name="T9" fmla="*/ 319 h 462"/>
                  <a:gd name="T10" fmla="*/ 81 w 445"/>
                  <a:gd name="T11" fmla="*/ 355 h 462"/>
                  <a:gd name="T12" fmla="*/ 98 w 445"/>
                  <a:gd name="T13" fmla="*/ 346 h 462"/>
                  <a:gd name="T14" fmla="*/ 134 w 445"/>
                  <a:gd name="T15" fmla="*/ 372 h 462"/>
                  <a:gd name="T16" fmla="*/ 160 w 445"/>
                  <a:gd name="T17" fmla="*/ 434 h 462"/>
                  <a:gd name="T18" fmla="*/ 187 w 445"/>
                  <a:gd name="T19" fmla="*/ 452 h 462"/>
                  <a:gd name="T20" fmla="*/ 240 w 445"/>
                  <a:gd name="T21" fmla="*/ 434 h 462"/>
                  <a:gd name="T22" fmla="*/ 249 w 445"/>
                  <a:gd name="T23" fmla="*/ 416 h 462"/>
                  <a:gd name="T24" fmla="*/ 231 w 445"/>
                  <a:gd name="T25" fmla="*/ 390 h 462"/>
                  <a:gd name="T26" fmla="*/ 204 w 445"/>
                  <a:gd name="T27" fmla="*/ 337 h 462"/>
                  <a:gd name="T28" fmla="*/ 231 w 445"/>
                  <a:gd name="T29" fmla="*/ 310 h 462"/>
                  <a:gd name="T30" fmla="*/ 417 w 445"/>
                  <a:gd name="T31" fmla="*/ 355 h 462"/>
                  <a:gd name="T32" fmla="*/ 400 w 445"/>
                  <a:gd name="T33" fmla="*/ 159 h 462"/>
                  <a:gd name="T34" fmla="*/ 390 w 445"/>
                  <a:gd name="T35" fmla="*/ 310 h 462"/>
                  <a:gd name="T36" fmla="*/ 390 w 445"/>
                  <a:gd name="T37" fmla="*/ 310 h 462"/>
                  <a:gd name="T38" fmla="*/ 302 w 445"/>
                  <a:gd name="T39" fmla="*/ 204 h 462"/>
                  <a:gd name="T40" fmla="*/ 284 w 445"/>
                  <a:gd name="T41" fmla="*/ 62 h 462"/>
                  <a:gd name="T42" fmla="*/ 364 w 445"/>
                  <a:gd name="T43" fmla="*/ 177 h 462"/>
                  <a:gd name="T44" fmla="*/ 390 w 445"/>
                  <a:gd name="T45" fmla="*/ 31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5" h="462">
                    <a:moveTo>
                      <a:pt x="400" y="159"/>
                    </a:moveTo>
                    <a:lnTo>
                      <a:pt x="400" y="159"/>
                    </a:lnTo>
                    <a:cubicBezTo>
                      <a:pt x="364" y="71"/>
                      <a:pt x="302" y="0"/>
                      <a:pt x="266" y="8"/>
                    </a:cubicBezTo>
                    <a:cubicBezTo>
                      <a:pt x="213" y="36"/>
                      <a:pt x="302" y="142"/>
                      <a:pt x="36" y="248"/>
                    </a:cubicBezTo>
                    <a:cubicBezTo>
                      <a:pt x="9" y="257"/>
                      <a:pt x="0" y="292"/>
                      <a:pt x="9" y="319"/>
                    </a:cubicBezTo>
                    <a:cubicBezTo>
                      <a:pt x="18" y="337"/>
                      <a:pt x="53" y="363"/>
                      <a:pt x="81" y="355"/>
                    </a:cubicBezTo>
                    <a:lnTo>
                      <a:pt x="98" y="346"/>
                    </a:lnTo>
                    <a:cubicBezTo>
                      <a:pt x="116" y="372"/>
                      <a:pt x="134" y="355"/>
                      <a:pt x="134" y="372"/>
                    </a:cubicBezTo>
                    <a:cubicBezTo>
                      <a:pt x="143" y="390"/>
                      <a:pt x="160" y="425"/>
                      <a:pt x="160" y="434"/>
                    </a:cubicBezTo>
                    <a:cubicBezTo>
                      <a:pt x="169" y="443"/>
                      <a:pt x="178" y="461"/>
                      <a:pt x="187" y="452"/>
                    </a:cubicBezTo>
                    <a:cubicBezTo>
                      <a:pt x="196" y="452"/>
                      <a:pt x="231" y="443"/>
                      <a:pt x="240" y="434"/>
                    </a:cubicBezTo>
                    <a:cubicBezTo>
                      <a:pt x="257" y="434"/>
                      <a:pt x="257" y="425"/>
                      <a:pt x="249" y="416"/>
                    </a:cubicBezTo>
                    <a:cubicBezTo>
                      <a:pt x="249" y="408"/>
                      <a:pt x="231" y="399"/>
                      <a:pt x="231" y="390"/>
                    </a:cubicBezTo>
                    <a:cubicBezTo>
                      <a:pt x="222" y="381"/>
                      <a:pt x="213" y="346"/>
                      <a:pt x="204" y="337"/>
                    </a:cubicBezTo>
                    <a:cubicBezTo>
                      <a:pt x="196" y="328"/>
                      <a:pt x="213" y="310"/>
                      <a:pt x="231" y="310"/>
                    </a:cubicBezTo>
                    <a:cubicBezTo>
                      <a:pt x="355" y="302"/>
                      <a:pt x="373" y="372"/>
                      <a:pt x="417" y="355"/>
                    </a:cubicBezTo>
                    <a:cubicBezTo>
                      <a:pt x="444" y="346"/>
                      <a:pt x="444" y="248"/>
                      <a:pt x="400" y="159"/>
                    </a:cubicBezTo>
                    <a:close/>
                    <a:moveTo>
                      <a:pt x="390" y="310"/>
                    </a:moveTo>
                    <a:lnTo>
                      <a:pt x="390" y="310"/>
                    </a:lnTo>
                    <a:cubicBezTo>
                      <a:pt x="381" y="310"/>
                      <a:pt x="328" y="275"/>
                      <a:pt x="302" y="204"/>
                    </a:cubicBezTo>
                    <a:cubicBezTo>
                      <a:pt x="275" y="133"/>
                      <a:pt x="275" y="62"/>
                      <a:pt x="284" y="62"/>
                    </a:cubicBezTo>
                    <a:cubicBezTo>
                      <a:pt x="293" y="62"/>
                      <a:pt x="337" y="106"/>
                      <a:pt x="364" y="177"/>
                    </a:cubicBezTo>
                    <a:cubicBezTo>
                      <a:pt x="400" y="248"/>
                      <a:pt x="390" y="302"/>
                      <a:pt x="390" y="3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9" name="Freeform: Shape 156"/>
            <p:cNvSpPr>
              <a:spLocks/>
            </p:cNvSpPr>
            <p:nvPr/>
          </p:nvSpPr>
          <p:spPr bwMode="auto">
            <a:xfrm>
              <a:off x="3379427" y="2488808"/>
              <a:ext cx="199826" cy="19975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57"/>
            <p:cNvSpPr>
              <a:spLocks/>
            </p:cNvSpPr>
            <p:nvPr/>
          </p:nvSpPr>
          <p:spPr bwMode="auto">
            <a:xfrm>
              <a:off x="6363155" y="3586074"/>
              <a:ext cx="50380" cy="50327"/>
            </a:xfrm>
            <a:custGeom>
              <a:avLst/>
              <a:gdLst>
                <a:gd name="T0" fmla="*/ 14 w 306"/>
                <a:gd name="T1" fmla="*/ 291 h 305"/>
                <a:gd name="T2" fmla="*/ 14 w 306"/>
                <a:gd name="T3" fmla="*/ 291 h 305"/>
                <a:gd name="T4" fmla="*/ 53 w 306"/>
                <a:gd name="T5" fmla="*/ 291 h 305"/>
                <a:gd name="T6" fmla="*/ 292 w 306"/>
                <a:gd name="T7" fmla="*/ 53 h 305"/>
                <a:gd name="T8" fmla="*/ 292 w 306"/>
                <a:gd name="T9" fmla="*/ 13 h 305"/>
                <a:gd name="T10" fmla="*/ 245 w 306"/>
                <a:gd name="T11" fmla="*/ 13 h 305"/>
                <a:gd name="T12" fmla="*/ 14 w 306"/>
                <a:gd name="T13" fmla="*/ 245 h 305"/>
                <a:gd name="T14" fmla="*/ 14 w 306"/>
                <a:gd name="T15" fmla="*/ 291 h 305"/>
                <a:gd name="T16" fmla="*/ 14 w 306"/>
                <a:gd name="T17" fmla="*/ 291 h 305"/>
                <a:gd name="T18" fmla="*/ 14 w 306"/>
                <a:gd name="T19" fmla="*/ 29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05">
                  <a:moveTo>
                    <a:pt x="14" y="291"/>
                  </a:moveTo>
                  <a:lnTo>
                    <a:pt x="14" y="291"/>
                  </a:lnTo>
                  <a:cubicBezTo>
                    <a:pt x="27" y="304"/>
                    <a:pt x="40" y="304"/>
                    <a:pt x="53" y="291"/>
                  </a:cubicBezTo>
                  <a:cubicBezTo>
                    <a:pt x="292" y="53"/>
                    <a:pt x="292" y="53"/>
                    <a:pt x="292" y="53"/>
                  </a:cubicBezTo>
                  <a:cubicBezTo>
                    <a:pt x="305" y="39"/>
                    <a:pt x="305" y="19"/>
                    <a:pt x="292" y="13"/>
                  </a:cubicBezTo>
                  <a:cubicBezTo>
                    <a:pt x="279" y="0"/>
                    <a:pt x="259" y="0"/>
                    <a:pt x="245" y="13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0" y="258"/>
                    <a:pt x="0" y="278"/>
                    <a:pt x="14" y="291"/>
                  </a:cubicBezTo>
                  <a:close/>
                  <a:moveTo>
                    <a:pt x="14" y="291"/>
                  </a:moveTo>
                  <a:lnTo>
                    <a:pt x="14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58"/>
            <p:cNvSpPr>
              <a:spLocks/>
            </p:cNvSpPr>
            <p:nvPr/>
          </p:nvSpPr>
          <p:spPr bwMode="auto">
            <a:xfrm>
              <a:off x="6312034" y="3653424"/>
              <a:ext cx="29635" cy="29604"/>
            </a:xfrm>
            <a:custGeom>
              <a:avLst/>
              <a:gdLst>
                <a:gd name="T0" fmla="*/ 145 w 180"/>
                <a:gd name="T1" fmla="*/ 33 h 179"/>
                <a:gd name="T2" fmla="*/ 145 w 180"/>
                <a:gd name="T3" fmla="*/ 33 h 179"/>
                <a:gd name="T4" fmla="*/ 99 w 180"/>
                <a:gd name="T5" fmla="*/ 6 h 179"/>
                <a:gd name="T6" fmla="*/ 53 w 180"/>
                <a:gd name="T7" fmla="*/ 0 h 179"/>
                <a:gd name="T8" fmla="*/ 20 w 180"/>
                <a:gd name="T9" fmla="*/ 19 h 179"/>
                <a:gd name="T10" fmla="*/ 0 w 180"/>
                <a:gd name="T11" fmla="*/ 46 h 179"/>
                <a:gd name="T12" fmla="*/ 0 w 180"/>
                <a:gd name="T13" fmla="*/ 79 h 179"/>
                <a:gd name="T14" fmla="*/ 6 w 180"/>
                <a:gd name="T15" fmla="*/ 112 h 179"/>
                <a:gd name="T16" fmla="*/ 33 w 180"/>
                <a:gd name="T17" fmla="*/ 145 h 179"/>
                <a:gd name="T18" fmla="*/ 66 w 180"/>
                <a:gd name="T19" fmla="*/ 172 h 179"/>
                <a:gd name="T20" fmla="*/ 99 w 180"/>
                <a:gd name="T21" fmla="*/ 178 h 179"/>
                <a:gd name="T22" fmla="*/ 132 w 180"/>
                <a:gd name="T23" fmla="*/ 178 h 179"/>
                <a:gd name="T24" fmla="*/ 159 w 180"/>
                <a:gd name="T25" fmla="*/ 158 h 179"/>
                <a:gd name="T26" fmla="*/ 179 w 180"/>
                <a:gd name="T27" fmla="*/ 125 h 179"/>
                <a:gd name="T28" fmla="*/ 172 w 180"/>
                <a:gd name="T29" fmla="*/ 79 h 179"/>
                <a:gd name="T30" fmla="*/ 145 w 180"/>
                <a:gd name="T31" fmla="*/ 33 h 179"/>
                <a:gd name="T32" fmla="*/ 145 w 180"/>
                <a:gd name="T33" fmla="*/ 33 h 179"/>
                <a:gd name="T34" fmla="*/ 145 w 180"/>
                <a:gd name="T35" fmla="*/ 3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" h="179">
                  <a:moveTo>
                    <a:pt x="145" y="33"/>
                  </a:moveTo>
                  <a:lnTo>
                    <a:pt x="145" y="33"/>
                  </a:lnTo>
                  <a:cubicBezTo>
                    <a:pt x="126" y="19"/>
                    <a:pt x="112" y="13"/>
                    <a:pt x="99" y="6"/>
                  </a:cubicBezTo>
                  <a:cubicBezTo>
                    <a:pt x="86" y="0"/>
                    <a:pt x="73" y="0"/>
                    <a:pt x="53" y="0"/>
                  </a:cubicBezTo>
                  <a:cubicBezTo>
                    <a:pt x="39" y="6"/>
                    <a:pt x="33" y="13"/>
                    <a:pt x="20" y="19"/>
                  </a:cubicBezTo>
                  <a:cubicBezTo>
                    <a:pt x="13" y="33"/>
                    <a:pt x="6" y="39"/>
                    <a:pt x="0" y="46"/>
                  </a:cubicBezTo>
                  <a:cubicBezTo>
                    <a:pt x="0" y="59"/>
                    <a:pt x="0" y="66"/>
                    <a:pt x="0" y="79"/>
                  </a:cubicBezTo>
                  <a:cubicBezTo>
                    <a:pt x="0" y="86"/>
                    <a:pt x="0" y="99"/>
                    <a:pt x="6" y="112"/>
                  </a:cubicBezTo>
                  <a:cubicBezTo>
                    <a:pt x="13" y="119"/>
                    <a:pt x="20" y="132"/>
                    <a:pt x="33" y="145"/>
                  </a:cubicBezTo>
                  <a:cubicBezTo>
                    <a:pt x="46" y="152"/>
                    <a:pt x="53" y="165"/>
                    <a:pt x="66" y="172"/>
                  </a:cubicBezTo>
                  <a:cubicBezTo>
                    <a:pt x="79" y="178"/>
                    <a:pt x="92" y="178"/>
                    <a:pt x="99" y="178"/>
                  </a:cubicBezTo>
                  <a:cubicBezTo>
                    <a:pt x="112" y="178"/>
                    <a:pt x="119" y="178"/>
                    <a:pt x="132" y="178"/>
                  </a:cubicBezTo>
                  <a:cubicBezTo>
                    <a:pt x="139" y="172"/>
                    <a:pt x="145" y="165"/>
                    <a:pt x="159" y="158"/>
                  </a:cubicBezTo>
                  <a:cubicBezTo>
                    <a:pt x="165" y="145"/>
                    <a:pt x="172" y="139"/>
                    <a:pt x="179" y="125"/>
                  </a:cubicBezTo>
                  <a:cubicBezTo>
                    <a:pt x="179" y="112"/>
                    <a:pt x="179" y="92"/>
                    <a:pt x="172" y="79"/>
                  </a:cubicBezTo>
                  <a:cubicBezTo>
                    <a:pt x="165" y="66"/>
                    <a:pt x="159" y="53"/>
                    <a:pt x="145" y="33"/>
                  </a:cubicBezTo>
                  <a:close/>
                  <a:moveTo>
                    <a:pt x="145" y="33"/>
                  </a:moveTo>
                  <a:lnTo>
                    <a:pt x="145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159"/>
            <p:cNvSpPr>
              <a:spLocks/>
            </p:cNvSpPr>
            <p:nvPr/>
          </p:nvSpPr>
          <p:spPr bwMode="auto">
            <a:xfrm>
              <a:off x="6199420" y="3592735"/>
              <a:ext cx="207448" cy="206489"/>
            </a:xfrm>
            <a:custGeom>
              <a:avLst/>
              <a:gdLst>
                <a:gd name="T0" fmla="*/ 1205 w 1239"/>
                <a:gd name="T1" fmla="*/ 206 h 1233"/>
                <a:gd name="T2" fmla="*/ 1106 w 1239"/>
                <a:gd name="T3" fmla="*/ 212 h 1233"/>
                <a:gd name="T4" fmla="*/ 914 w 1239"/>
                <a:gd name="T5" fmla="*/ 318 h 1233"/>
                <a:gd name="T6" fmla="*/ 1020 w 1239"/>
                <a:gd name="T7" fmla="*/ 126 h 1233"/>
                <a:gd name="T8" fmla="*/ 1033 w 1239"/>
                <a:gd name="T9" fmla="*/ 27 h 1233"/>
                <a:gd name="T10" fmla="*/ 26 w 1239"/>
                <a:gd name="T11" fmla="*/ 656 h 1233"/>
                <a:gd name="T12" fmla="*/ 470 w 1239"/>
                <a:gd name="T13" fmla="*/ 1206 h 1233"/>
                <a:gd name="T14" fmla="*/ 1205 w 1239"/>
                <a:gd name="T15" fmla="*/ 576 h 1233"/>
                <a:gd name="T16" fmla="*/ 516 w 1239"/>
                <a:gd name="T17" fmla="*/ 881 h 1233"/>
                <a:gd name="T18" fmla="*/ 483 w 1239"/>
                <a:gd name="T19" fmla="*/ 927 h 1233"/>
                <a:gd name="T20" fmla="*/ 384 w 1239"/>
                <a:gd name="T21" fmla="*/ 967 h 1233"/>
                <a:gd name="T22" fmla="*/ 344 w 1239"/>
                <a:gd name="T23" fmla="*/ 927 h 1233"/>
                <a:gd name="T24" fmla="*/ 364 w 1239"/>
                <a:gd name="T25" fmla="*/ 907 h 1233"/>
                <a:gd name="T26" fmla="*/ 404 w 1239"/>
                <a:gd name="T27" fmla="*/ 921 h 1233"/>
                <a:gd name="T28" fmla="*/ 450 w 1239"/>
                <a:gd name="T29" fmla="*/ 901 h 1233"/>
                <a:gd name="T30" fmla="*/ 463 w 1239"/>
                <a:gd name="T31" fmla="*/ 835 h 1233"/>
                <a:gd name="T32" fmla="*/ 417 w 1239"/>
                <a:gd name="T33" fmla="*/ 828 h 1233"/>
                <a:gd name="T34" fmla="*/ 338 w 1239"/>
                <a:gd name="T35" fmla="*/ 868 h 1233"/>
                <a:gd name="T36" fmla="*/ 265 w 1239"/>
                <a:gd name="T37" fmla="*/ 854 h 1233"/>
                <a:gd name="T38" fmla="*/ 251 w 1239"/>
                <a:gd name="T39" fmla="*/ 775 h 1233"/>
                <a:gd name="T40" fmla="*/ 318 w 1239"/>
                <a:gd name="T41" fmla="*/ 702 h 1233"/>
                <a:gd name="T42" fmla="*/ 377 w 1239"/>
                <a:gd name="T43" fmla="*/ 696 h 1233"/>
                <a:gd name="T44" fmla="*/ 404 w 1239"/>
                <a:gd name="T45" fmla="*/ 722 h 1233"/>
                <a:gd name="T46" fmla="*/ 384 w 1239"/>
                <a:gd name="T47" fmla="*/ 749 h 1233"/>
                <a:gd name="T48" fmla="*/ 338 w 1239"/>
                <a:gd name="T49" fmla="*/ 742 h 1233"/>
                <a:gd name="T50" fmla="*/ 291 w 1239"/>
                <a:gd name="T51" fmla="*/ 788 h 1233"/>
                <a:gd name="T52" fmla="*/ 311 w 1239"/>
                <a:gd name="T53" fmla="*/ 821 h 1233"/>
                <a:gd name="T54" fmla="*/ 344 w 1239"/>
                <a:gd name="T55" fmla="*/ 815 h 1233"/>
                <a:gd name="T56" fmla="*/ 404 w 1239"/>
                <a:gd name="T57" fmla="*/ 782 h 1233"/>
                <a:gd name="T58" fmla="*/ 470 w 1239"/>
                <a:gd name="T59" fmla="*/ 768 h 1233"/>
                <a:gd name="T60" fmla="*/ 523 w 1239"/>
                <a:gd name="T61" fmla="*/ 828 h 1233"/>
                <a:gd name="T62" fmla="*/ 722 w 1239"/>
                <a:gd name="T63" fmla="*/ 682 h 1233"/>
                <a:gd name="T64" fmla="*/ 616 w 1239"/>
                <a:gd name="T65" fmla="*/ 788 h 1233"/>
                <a:gd name="T66" fmla="*/ 563 w 1239"/>
                <a:gd name="T67" fmla="*/ 788 h 1233"/>
                <a:gd name="T68" fmla="*/ 410 w 1239"/>
                <a:gd name="T69" fmla="*/ 629 h 1233"/>
                <a:gd name="T70" fmla="*/ 424 w 1239"/>
                <a:gd name="T71" fmla="*/ 596 h 1233"/>
                <a:gd name="T72" fmla="*/ 543 w 1239"/>
                <a:gd name="T73" fmla="*/ 484 h 1233"/>
                <a:gd name="T74" fmla="*/ 563 w 1239"/>
                <a:gd name="T75" fmla="*/ 510 h 1233"/>
                <a:gd name="T76" fmla="*/ 463 w 1239"/>
                <a:gd name="T77" fmla="*/ 616 h 1233"/>
                <a:gd name="T78" fmla="*/ 596 w 1239"/>
                <a:gd name="T79" fmla="*/ 583 h 1233"/>
                <a:gd name="T80" fmla="*/ 629 w 1239"/>
                <a:gd name="T81" fmla="*/ 576 h 1233"/>
                <a:gd name="T82" fmla="*/ 622 w 1239"/>
                <a:gd name="T83" fmla="*/ 610 h 1233"/>
                <a:gd name="T84" fmla="*/ 596 w 1239"/>
                <a:gd name="T85" fmla="*/ 742 h 1233"/>
                <a:gd name="T86" fmla="*/ 708 w 1239"/>
                <a:gd name="T87" fmla="*/ 643 h 1233"/>
                <a:gd name="T88" fmla="*/ 728 w 1239"/>
                <a:gd name="T89" fmla="*/ 669 h 1233"/>
                <a:gd name="T90" fmla="*/ 887 w 1239"/>
                <a:gd name="T91" fmla="*/ 504 h 1233"/>
                <a:gd name="T92" fmla="*/ 854 w 1239"/>
                <a:gd name="T93" fmla="*/ 557 h 1233"/>
                <a:gd name="T94" fmla="*/ 761 w 1239"/>
                <a:gd name="T95" fmla="*/ 596 h 1233"/>
                <a:gd name="T96" fmla="*/ 662 w 1239"/>
                <a:gd name="T97" fmla="*/ 550 h 1233"/>
                <a:gd name="T98" fmla="*/ 616 w 1239"/>
                <a:gd name="T99" fmla="*/ 451 h 1233"/>
                <a:gd name="T100" fmla="*/ 655 w 1239"/>
                <a:gd name="T101" fmla="*/ 358 h 1233"/>
                <a:gd name="T102" fmla="*/ 788 w 1239"/>
                <a:gd name="T103" fmla="*/ 318 h 1233"/>
                <a:gd name="T104" fmla="*/ 887 w 1239"/>
                <a:gd name="T105" fmla="*/ 404 h 1233"/>
                <a:gd name="T106" fmla="*/ 887 w 1239"/>
                <a:gd name="T107" fmla="*/ 504 h 1233"/>
                <a:gd name="T108" fmla="*/ 887 w 1239"/>
                <a:gd name="T109" fmla="*/ 504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9" h="1233">
                  <a:moveTo>
                    <a:pt x="1205" y="206"/>
                  </a:moveTo>
                  <a:lnTo>
                    <a:pt x="1205" y="206"/>
                  </a:lnTo>
                  <a:cubicBezTo>
                    <a:pt x="1166" y="159"/>
                    <a:pt x="1166" y="159"/>
                    <a:pt x="1166" y="159"/>
                  </a:cubicBezTo>
                  <a:cubicBezTo>
                    <a:pt x="1106" y="212"/>
                    <a:pt x="1106" y="212"/>
                    <a:pt x="1106" y="212"/>
                  </a:cubicBezTo>
                  <a:cubicBezTo>
                    <a:pt x="1113" y="252"/>
                    <a:pt x="1106" y="292"/>
                    <a:pt x="1079" y="318"/>
                  </a:cubicBezTo>
                  <a:cubicBezTo>
                    <a:pt x="1033" y="365"/>
                    <a:pt x="960" y="365"/>
                    <a:pt x="914" y="318"/>
                  </a:cubicBezTo>
                  <a:cubicBezTo>
                    <a:pt x="867" y="272"/>
                    <a:pt x="867" y="206"/>
                    <a:pt x="914" y="159"/>
                  </a:cubicBezTo>
                  <a:cubicBezTo>
                    <a:pt x="940" y="133"/>
                    <a:pt x="980" y="120"/>
                    <a:pt x="1020" y="126"/>
                  </a:cubicBezTo>
                  <a:cubicBezTo>
                    <a:pt x="1073" y="73"/>
                    <a:pt x="1073" y="73"/>
                    <a:pt x="1073" y="73"/>
                  </a:cubicBezTo>
                  <a:cubicBezTo>
                    <a:pt x="1033" y="27"/>
                    <a:pt x="1033" y="27"/>
                    <a:pt x="1033" y="27"/>
                  </a:cubicBezTo>
                  <a:cubicBezTo>
                    <a:pt x="1000" y="0"/>
                    <a:pt x="689" y="0"/>
                    <a:pt x="655" y="27"/>
                  </a:cubicBezTo>
                  <a:cubicBezTo>
                    <a:pt x="26" y="656"/>
                    <a:pt x="26" y="656"/>
                    <a:pt x="26" y="656"/>
                  </a:cubicBezTo>
                  <a:cubicBezTo>
                    <a:pt x="0" y="682"/>
                    <a:pt x="0" y="735"/>
                    <a:pt x="26" y="762"/>
                  </a:cubicBezTo>
                  <a:cubicBezTo>
                    <a:pt x="470" y="1206"/>
                    <a:pt x="470" y="1206"/>
                    <a:pt x="470" y="1206"/>
                  </a:cubicBezTo>
                  <a:cubicBezTo>
                    <a:pt x="503" y="1232"/>
                    <a:pt x="549" y="1232"/>
                    <a:pt x="583" y="1206"/>
                  </a:cubicBezTo>
                  <a:cubicBezTo>
                    <a:pt x="1205" y="576"/>
                    <a:pt x="1205" y="576"/>
                    <a:pt x="1205" y="576"/>
                  </a:cubicBezTo>
                  <a:cubicBezTo>
                    <a:pt x="1238" y="550"/>
                    <a:pt x="1238" y="232"/>
                    <a:pt x="1205" y="206"/>
                  </a:cubicBezTo>
                  <a:close/>
                  <a:moveTo>
                    <a:pt x="516" y="881"/>
                  </a:moveTo>
                  <a:lnTo>
                    <a:pt x="516" y="881"/>
                  </a:lnTo>
                  <a:cubicBezTo>
                    <a:pt x="510" y="894"/>
                    <a:pt x="496" y="914"/>
                    <a:pt x="483" y="927"/>
                  </a:cubicBezTo>
                  <a:cubicBezTo>
                    <a:pt x="463" y="947"/>
                    <a:pt x="443" y="960"/>
                    <a:pt x="424" y="960"/>
                  </a:cubicBezTo>
                  <a:cubicBezTo>
                    <a:pt x="410" y="967"/>
                    <a:pt x="397" y="967"/>
                    <a:pt x="384" y="967"/>
                  </a:cubicBezTo>
                  <a:cubicBezTo>
                    <a:pt x="371" y="960"/>
                    <a:pt x="357" y="954"/>
                    <a:pt x="351" y="947"/>
                  </a:cubicBezTo>
                  <a:cubicBezTo>
                    <a:pt x="344" y="941"/>
                    <a:pt x="344" y="934"/>
                    <a:pt x="344" y="927"/>
                  </a:cubicBezTo>
                  <a:cubicBezTo>
                    <a:pt x="344" y="921"/>
                    <a:pt x="344" y="921"/>
                    <a:pt x="351" y="914"/>
                  </a:cubicBezTo>
                  <a:cubicBezTo>
                    <a:pt x="351" y="907"/>
                    <a:pt x="357" y="907"/>
                    <a:pt x="364" y="907"/>
                  </a:cubicBezTo>
                  <a:cubicBezTo>
                    <a:pt x="371" y="907"/>
                    <a:pt x="377" y="907"/>
                    <a:pt x="384" y="907"/>
                  </a:cubicBezTo>
                  <a:cubicBezTo>
                    <a:pt x="391" y="914"/>
                    <a:pt x="397" y="914"/>
                    <a:pt x="404" y="921"/>
                  </a:cubicBezTo>
                  <a:cubicBezTo>
                    <a:pt x="410" y="921"/>
                    <a:pt x="424" y="921"/>
                    <a:pt x="430" y="914"/>
                  </a:cubicBezTo>
                  <a:cubicBezTo>
                    <a:pt x="437" y="914"/>
                    <a:pt x="443" y="907"/>
                    <a:pt x="450" y="901"/>
                  </a:cubicBezTo>
                  <a:cubicBezTo>
                    <a:pt x="463" y="888"/>
                    <a:pt x="470" y="874"/>
                    <a:pt x="470" y="861"/>
                  </a:cubicBezTo>
                  <a:cubicBezTo>
                    <a:pt x="477" y="848"/>
                    <a:pt x="470" y="841"/>
                    <a:pt x="463" y="835"/>
                  </a:cubicBezTo>
                  <a:cubicBezTo>
                    <a:pt x="457" y="828"/>
                    <a:pt x="450" y="821"/>
                    <a:pt x="443" y="821"/>
                  </a:cubicBezTo>
                  <a:cubicBezTo>
                    <a:pt x="437" y="821"/>
                    <a:pt x="424" y="828"/>
                    <a:pt x="417" y="828"/>
                  </a:cubicBezTo>
                  <a:cubicBezTo>
                    <a:pt x="410" y="835"/>
                    <a:pt x="397" y="841"/>
                    <a:pt x="384" y="848"/>
                  </a:cubicBezTo>
                  <a:cubicBezTo>
                    <a:pt x="371" y="854"/>
                    <a:pt x="357" y="868"/>
                    <a:pt x="338" y="868"/>
                  </a:cubicBezTo>
                  <a:cubicBezTo>
                    <a:pt x="324" y="874"/>
                    <a:pt x="311" y="874"/>
                    <a:pt x="298" y="874"/>
                  </a:cubicBezTo>
                  <a:cubicBezTo>
                    <a:pt x="291" y="874"/>
                    <a:pt x="278" y="868"/>
                    <a:pt x="265" y="854"/>
                  </a:cubicBezTo>
                  <a:cubicBezTo>
                    <a:pt x="251" y="841"/>
                    <a:pt x="245" y="835"/>
                    <a:pt x="245" y="821"/>
                  </a:cubicBezTo>
                  <a:cubicBezTo>
                    <a:pt x="245" y="802"/>
                    <a:pt x="245" y="788"/>
                    <a:pt x="251" y="775"/>
                  </a:cubicBezTo>
                  <a:cubicBezTo>
                    <a:pt x="258" y="762"/>
                    <a:pt x="271" y="742"/>
                    <a:pt x="285" y="729"/>
                  </a:cubicBezTo>
                  <a:cubicBezTo>
                    <a:pt x="298" y="715"/>
                    <a:pt x="304" y="709"/>
                    <a:pt x="318" y="702"/>
                  </a:cubicBezTo>
                  <a:cubicBezTo>
                    <a:pt x="331" y="696"/>
                    <a:pt x="344" y="696"/>
                    <a:pt x="351" y="696"/>
                  </a:cubicBezTo>
                  <a:cubicBezTo>
                    <a:pt x="364" y="696"/>
                    <a:pt x="371" y="696"/>
                    <a:pt x="377" y="696"/>
                  </a:cubicBezTo>
                  <a:cubicBezTo>
                    <a:pt x="384" y="696"/>
                    <a:pt x="391" y="702"/>
                    <a:pt x="397" y="709"/>
                  </a:cubicBezTo>
                  <a:cubicBezTo>
                    <a:pt x="404" y="715"/>
                    <a:pt x="404" y="715"/>
                    <a:pt x="404" y="722"/>
                  </a:cubicBezTo>
                  <a:cubicBezTo>
                    <a:pt x="404" y="735"/>
                    <a:pt x="404" y="735"/>
                    <a:pt x="397" y="742"/>
                  </a:cubicBezTo>
                  <a:cubicBezTo>
                    <a:pt x="397" y="749"/>
                    <a:pt x="391" y="749"/>
                    <a:pt x="384" y="749"/>
                  </a:cubicBezTo>
                  <a:cubicBezTo>
                    <a:pt x="384" y="749"/>
                    <a:pt x="377" y="749"/>
                    <a:pt x="371" y="749"/>
                  </a:cubicBezTo>
                  <a:cubicBezTo>
                    <a:pt x="357" y="742"/>
                    <a:pt x="344" y="742"/>
                    <a:pt x="338" y="742"/>
                  </a:cubicBezTo>
                  <a:cubicBezTo>
                    <a:pt x="331" y="742"/>
                    <a:pt x="318" y="749"/>
                    <a:pt x="311" y="762"/>
                  </a:cubicBezTo>
                  <a:cubicBezTo>
                    <a:pt x="298" y="768"/>
                    <a:pt x="291" y="782"/>
                    <a:pt x="291" y="788"/>
                  </a:cubicBezTo>
                  <a:cubicBezTo>
                    <a:pt x="291" y="802"/>
                    <a:pt x="291" y="808"/>
                    <a:pt x="298" y="815"/>
                  </a:cubicBezTo>
                  <a:cubicBezTo>
                    <a:pt x="304" y="821"/>
                    <a:pt x="304" y="821"/>
                    <a:pt x="311" y="821"/>
                  </a:cubicBezTo>
                  <a:cubicBezTo>
                    <a:pt x="318" y="821"/>
                    <a:pt x="318" y="821"/>
                    <a:pt x="324" y="821"/>
                  </a:cubicBezTo>
                  <a:cubicBezTo>
                    <a:pt x="331" y="821"/>
                    <a:pt x="338" y="815"/>
                    <a:pt x="344" y="815"/>
                  </a:cubicBezTo>
                  <a:cubicBezTo>
                    <a:pt x="344" y="815"/>
                    <a:pt x="357" y="808"/>
                    <a:pt x="364" y="802"/>
                  </a:cubicBezTo>
                  <a:cubicBezTo>
                    <a:pt x="377" y="795"/>
                    <a:pt x="391" y="788"/>
                    <a:pt x="404" y="782"/>
                  </a:cubicBezTo>
                  <a:cubicBezTo>
                    <a:pt x="417" y="775"/>
                    <a:pt x="424" y="768"/>
                    <a:pt x="437" y="768"/>
                  </a:cubicBezTo>
                  <a:cubicBezTo>
                    <a:pt x="450" y="768"/>
                    <a:pt x="457" y="768"/>
                    <a:pt x="470" y="768"/>
                  </a:cubicBezTo>
                  <a:cubicBezTo>
                    <a:pt x="477" y="775"/>
                    <a:pt x="490" y="782"/>
                    <a:pt x="496" y="788"/>
                  </a:cubicBezTo>
                  <a:cubicBezTo>
                    <a:pt x="510" y="802"/>
                    <a:pt x="516" y="815"/>
                    <a:pt x="523" y="828"/>
                  </a:cubicBezTo>
                  <a:cubicBezTo>
                    <a:pt x="523" y="848"/>
                    <a:pt x="523" y="861"/>
                    <a:pt x="516" y="881"/>
                  </a:cubicBezTo>
                  <a:close/>
                  <a:moveTo>
                    <a:pt x="722" y="682"/>
                  </a:moveTo>
                  <a:lnTo>
                    <a:pt x="722" y="682"/>
                  </a:lnTo>
                  <a:cubicBezTo>
                    <a:pt x="616" y="788"/>
                    <a:pt x="616" y="788"/>
                    <a:pt x="616" y="788"/>
                  </a:cubicBezTo>
                  <a:cubicBezTo>
                    <a:pt x="602" y="802"/>
                    <a:pt x="596" y="802"/>
                    <a:pt x="589" y="802"/>
                  </a:cubicBezTo>
                  <a:cubicBezTo>
                    <a:pt x="583" y="802"/>
                    <a:pt x="576" y="802"/>
                    <a:pt x="563" y="788"/>
                  </a:cubicBezTo>
                  <a:cubicBezTo>
                    <a:pt x="424" y="649"/>
                    <a:pt x="424" y="649"/>
                    <a:pt x="424" y="649"/>
                  </a:cubicBezTo>
                  <a:cubicBezTo>
                    <a:pt x="417" y="643"/>
                    <a:pt x="410" y="636"/>
                    <a:pt x="410" y="629"/>
                  </a:cubicBezTo>
                  <a:cubicBezTo>
                    <a:pt x="410" y="623"/>
                    <a:pt x="410" y="623"/>
                    <a:pt x="410" y="616"/>
                  </a:cubicBezTo>
                  <a:cubicBezTo>
                    <a:pt x="410" y="610"/>
                    <a:pt x="417" y="603"/>
                    <a:pt x="424" y="596"/>
                  </a:cubicBezTo>
                  <a:cubicBezTo>
                    <a:pt x="523" y="497"/>
                    <a:pt x="523" y="497"/>
                    <a:pt x="523" y="497"/>
                  </a:cubicBezTo>
                  <a:cubicBezTo>
                    <a:pt x="530" y="490"/>
                    <a:pt x="536" y="484"/>
                    <a:pt x="543" y="484"/>
                  </a:cubicBezTo>
                  <a:cubicBezTo>
                    <a:pt x="549" y="484"/>
                    <a:pt x="549" y="490"/>
                    <a:pt x="556" y="490"/>
                  </a:cubicBezTo>
                  <a:cubicBezTo>
                    <a:pt x="563" y="497"/>
                    <a:pt x="563" y="504"/>
                    <a:pt x="563" y="510"/>
                  </a:cubicBezTo>
                  <a:cubicBezTo>
                    <a:pt x="563" y="517"/>
                    <a:pt x="563" y="517"/>
                    <a:pt x="556" y="523"/>
                  </a:cubicBezTo>
                  <a:cubicBezTo>
                    <a:pt x="463" y="616"/>
                    <a:pt x="463" y="616"/>
                    <a:pt x="463" y="616"/>
                  </a:cubicBezTo>
                  <a:cubicBezTo>
                    <a:pt x="510" y="662"/>
                    <a:pt x="510" y="662"/>
                    <a:pt x="510" y="662"/>
                  </a:cubicBezTo>
                  <a:cubicBezTo>
                    <a:pt x="596" y="583"/>
                    <a:pt x="596" y="583"/>
                    <a:pt x="596" y="583"/>
                  </a:cubicBezTo>
                  <a:cubicBezTo>
                    <a:pt x="602" y="576"/>
                    <a:pt x="602" y="570"/>
                    <a:pt x="609" y="570"/>
                  </a:cubicBezTo>
                  <a:cubicBezTo>
                    <a:pt x="616" y="570"/>
                    <a:pt x="622" y="570"/>
                    <a:pt x="629" y="576"/>
                  </a:cubicBezTo>
                  <a:cubicBezTo>
                    <a:pt x="629" y="583"/>
                    <a:pt x="636" y="590"/>
                    <a:pt x="629" y="590"/>
                  </a:cubicBezTo>
                  <a:cubicBezTo>
                    <a:pt x="629" y="596"/>
                    <a:pt x="629" y="603"/>
                    <a:pt x="622" y="610"/>
                  </a:cubicBezTo>
                  <a:cubicBezTo>
                    <a:pt x="543" y="689"/>
                    <a:pt x="543" y="689"/>
                    <a:pt x="543" y="689"/>
                  </a:cubicBezTo>
                  <a:cubicBezTo>
                    <a:pt x="596" y="742"/>
                    <a:pt x="596" y="742"/>
                    <a:pt x="596" y="742"/>
                  </a:cubicBezTo>
                  <a:cubicBezTo>
                    <a:pt x="689" y="656"/>
                    <a:pt x="689" y="656"/>
                    <a:pt x="689" y="656"/>
                  </a:cubicBezTo>
                  <a:cubicBezTo>
                    <a:pt x="695" y="649"/>
                    <a:pt x="702" y="643"/>
                    <a:pt x="708" y="643"/>
                  </a:cubicBezTo>
                  <a:cubicBezTo>
                    <a:pt x="708" y="643"/>
                    <a:pt x="715" y="649"/>
                    <a:pt x="722" y="649"/>
                  </a:cubicBezTo>
                  <a:cubicBezTo>
                    <a:pt x="728" y="656"/>
                    <a:pt x="728" y="662"/>
                    <a:pt x="728" y="669"/>
                  </a:cubicBezTo>
                  <a:cubicBezTo>
                    <a:pt x="728" y="676"/>
                    <a:pt x="722" y="676"/>
                    <a:pt x="722" y="682"/>
                  </a:cubicBezTo>
                  <a:close/>
                  <a:moveTo>
                    <a:pt x="887" y="504"/>
                  </a:moveTo>
                  <a:lnTo>
                    <a:pt x="887" y="504"/>
                  </a:lnTo>
                  <a:cubicBezTo>
                    <a:pt x="881" y="523"/>
                    <a:pt x="874" y="537"/>
                    <a:pt x="854" y="557"/>
                  </a:cubicBezTo>
                  <a:cubicBezTo>
                    <a:pt x="841" y="570"/>
                    <a:pt x="828" y="576"/>
                    <a:pt x="808" y="590"/>
                  </a:cubicBezTo>
                  <a:cubicBezTo>
                    <a:pt x="795" y="596"/>
                    <a:pt x="775" y="596"/>
                    <a:pt x="761" y="596"/>
                  </a:cubicBezTo>
                  <a:cubicBezTo>
                    <a:pt x="742" y="596"/>
                    <a:pt x="728" y="590"/>
                    <a:pt x="708" y="583"/>
                  </a:cubicBezTo>
                  <a:cubicBezTo>
                    <a:pt x="695" y="576"/>
                    <a:pt x="675" y="563"/>
                    <a:pt x="662" y="550"/>
                  </a:cubicBezTo>
                  <a:cubicBezTo>
                    <a:pt x="649" y="530"/>
                    <a:pt x="636" y="517"/>
                    <a:pt x="629" y="504"/>
                  </a:cubicBezTo>
                  <a:cubicBezTo>
                    <a:pt x="622" y="484"/>
                    <a:pt x="616" y="470"/>
                    <a:pt x="616" y="451"/>
                  </a:cubicBezTo>
                  <a:cubicBezTo>
                    <a:pt x="616" y="437"/>
                    <a:pt x="616" y="418"/>
                    <a:pt x="622" y="404"/>
                  </a:cubicBezTo>
                  <a:cubicBezTo>
                    <a:pt x="629" y="384"/>
                    <a:pt x="642" y="371"/>
                    <a:pt x="655" y="358"/>
                  </a:cubicBezTo>
                  <a:cubicBezTo>
                    <a:pt x="675" y="338"/>
                    <a:pt x="695" y="325"/>
                    <a:pt x="722" y="318"/>
                  </a:cubicBezTo>
                  <a:cubicBezTo>
                    <a:pt x="742" y="312"/>
                    <a:pt x="768" y="312"/>
                    <a:pt x="788" y="318"/>
                  </a:cubicBezTo>
                  <a:cubicBezTo>
                    <a:pt x="808" y="325"/>
                    <a:pt x="828" y="338"/>
                    <a:pt x="854" y="358"/>
                  </a:cubicBezTo>
                  <a:cubicBezTo>
                    <a:pt x="867" y="378"/>
                    <a:pt x="881" y="391"/>
                    <a:pt x="887" y="404"/>
                  </a:cubicBezTo>
                  <a:cubicBezTo>
                    <a:pt x="894" y="424"/>
                    <a:pt x="901" y="437"/>
                    <a:pt x="901" y="457"/>
                  </a:cubicBezTo>
                  <a:cubicBezTo>
                    <a:pt x="901" y="470"/>
                    <a:pt x="894" y="490"/>
                    <a:pt x="887" y="504"/>
                  </a:cubicBezTo>
                  <a:close/>
                  <a:moveTo>
                    <a:pt x="887" y="504"/>
                  </a:moveTo>
                  <a:lnTo>
                    <a:pt x="887" y="5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Group 167"/>
            <p:cNvGrpSpPr/>
            <p:nvPr/>
          </p:nvGrpSpPr>
          <p:grpSpPr>
            <a:xfrm>
              <a:off x="3060300" y="2537561"/>
              <a:ext cx="114057" cy="113936"/>
              <a:chOff x="8571240" y="5550087"/>
              <a:chExt cx="304072" cy="303870"/>
            </a:xfrm>
          </p:grpSpPr>
          <p:sp>
            <p:nvSpPr>
              <p:cNvPr id="42" name="Freeform: Shape 168"/>
              <p:cNvSpPr>
                <a:spLocks/>
              </p:cNvSpPr>
              <p:nvPr/>
            </p:nvSpPr>
            <p:spPr bwMode="auto">
              <a:xfrm>
                <a:off x="8571240" y="5550087"/>
                <a:ext cx="304072" cy="303870"/>
              </a:xfrm>
              <a:custGeom>
                <a:avLst/>
                <a:gdLst>
                  <a:gd name="T0" fmla="*/ 480 w 481"/>
                  <a:gd name="T1" fmla="*/ 240 h 481"/>
                  <a:gd name="T2" fmla="*/ 480 w 481"/>
                  <a:gd name="T3" fmla="*/ 240 h 481"/>
                  <a:gd name="T4" fmla="*/ 240 w 481"/>
                  <a:gd name="T5" fmla="*/ 0 h 481"/>
                  <a:gd name="T6" fmla="*/ 0 w 481"/>
                  <a:gd name="T7" fmla="*/ 240 h 481"/>
                  <a:gd name="T8" fmla="*/ 240 w 481"/>
                  <a:gd name="T9" fmla="*/ 480 h 481"/>
                  <a:gd name="T10" fmla="*/ 480 w 481"/>
                  <a:gd name="T11" fmla="*/ 24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1" h="481">
                    <a:moveTo>
                      <a:pt x="480" y="240"/>
                    </a:moveTo>
                    <a:lnTo>
                      <a:pt x="480" y="240"/>
                    </a:lnTo>
                    <a:cubicBezTo>
                      <a:pt x="480" y="109"/>
                      <a:pt x="371" y="0"/>
                      <a:pt x="240" y="0"/>
                    </a:cubicBezTo>
                    <a:cubicBezTo>
                      <a:pt x="103" y="0"/>
                      <a:pt x="0" y="109"/>
                      <a:pt x="0" y="240"/>
                    </a:cubicBezTo>
                    <a:cubicBezTo>
                      <a:pt x="0" y="372"/>
                      <a:pt x="103" y="480"/>
                      <a:pt x="240" y="480"/>
                    </a:cubicBezTo>
                    <a:cubicBezTo>
                      <a:pt x="371" y="480"/>
                      <a:pt x="480" y="372"/>
                      <a:pt x="480" y="24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3" name="Group 169"/>
              <p:cNvGrpSpPr/>
              <p:nvPr/>
            </p:nvGrpSpPr>
            <p:grpSpPr>
              <a:xfrm>
                <a:off x="8633181" y="5620427"/>
                <a:ext cx="183006" cy="180070"/>
                <a:chOff x="8633181" y="5620427"/>
                <a:chExt cx="183006" cy="180070"/>
              </a:xfrm>
              <a:solidFill>
                <a:schemeClr val="bg1"/>
              </a:solidFill>
            </p:grpSpPr>
            <p:sp>
              <p:nvSpPr>
                <p:cNvPr id="44" name="Freeform: Shape 170"/>
                <p:cNvSpPr>
                  <a:spLocks/>
                </p:cNvSpPr>
                <p:nvPr/>
              </p:nvSpPr>
              <p:spPr bwMode="auto">
                <a:xfrm>
                  <a:off x="8717645" y="5620427"/>
                  <a:ext cx="16893" cy="180070"/>
                </a:xfrm>
                <a:custGeom>
                  <a:avLst/>
                  <a:gdLst>
                    <a:gd name="T0" fmla="*/ 28 w 29"/>
                    <a:gd name="T1" fmla="*/ 285 h 286"/>
                    <a:gd name="T2" fmla="*/ 0 w 29"/>
                    <a:gd name="T3" fmla="*/ 285 h 286"/>
                    <a:gd name="T4" fmla="*/ 0 w 29"/>
                    <a:gd name="T5" fmla="*/ 0 h 286"/>
                    <a:gd name="T6" fmla="*/ 28 w 29"/>
                    <a:gd name="T7" fmla="*/ 0 h 286"/>
                    <a:gd name="T8" fmla="*/ 28 w 29"/>
                    <a:gd name="T9" fmla="*/ 285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86">
                      <a:moveTo>
                        <a:pt x="28" y="285"/>
                      </a:moveTo>
                      <a:lnTo>
                        <a:pt x="0" y="285"/>
                      </a:ln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28" y="28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171"/>
                <p:cNvSpPr>
                  <a:spLocks/>
                </p:cNvSpPr>
                <p:nvPr/>
              </p:nvSpPr>
              <p:spPr bwMode="auto">
                <a:xfrm>
                  <a:off x="8633181" y="5699209"/>
                  <a:ext cx="183006" cy="19695"/>
                </a:xfrm>
                <a:custGeom>
                  <a:avLst/>
                  <a:gdLst>
                    <a:gd name="T0" fmla="*/ 0 w 293"/>
                    <a:gd name="T1" fmla="*/ 35 h 36"/>
                    <a:gd name="T2" fmla="*/ 0 w 293"/>
                    <a:gd name="T3" fmla="*/ 0 h 36"/>
                    <a:gd name="T4" fmla="*/ 292 w 293"/>
                    <a:gd name="T5" fmla="*/ 0 h 36"/>
                    <a:gd name="T6" fmla="*/ 292 w 293"/>
                    <a:gd name="T7" fmla="*/ 35 h 36"/>
                    <a:gd name="T8" fmla="*/ 0 w 293"/>
                    <a:gd name="T9" fmla="*/ 3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36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292" y="0"/>
                      </a:lnTo>
                      <a:lnTo>
                        <a:pt x="292" y="35"/>
                      </a:lnTo>
                      <a:lnTo>
                        <a:pt x="0" y="3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5" name="Group 174"/>
            <p:cNvGrpSpPr/>
            <p:nvPr/>
          </p:nvGrpSpPr>
          <p:grpSpPr>
            <a:xfrm>
              <a:off x="6104066" y="2529719"/>
              <a:ext cx="114057" cy="113936"/>
              <a:chOff x="8571240" y="5550087"/>
              <a:chExt cx="304072" cy="303870"/>
            </a:xfrm>
          </p:grpSpPr>
          <p:sp>
            <p:nvSpPr>
              <p:cNvPr id="38" name="Freeform: Shape 175"/>
              <p:cNvSpPr>
                <a:spLocks/>
              </p:cNvSpPr>
              <p:nvPr/>
            </p:nvSpPr>
            <p:spPr bwMode="auto">
              <a:xfrm>
                <a:off x="8571240" y="5550087"/>
                <a:ext cx="304072" cy="303870"/>
              </a:xfrm>
              <a:custGeom>
                <a:avLst/>
                <a:gdLst>
                  <a:gd name="T0" fmla="*/ 480 w 481"/>
                  <a:gd name="T1" fmla="*/ 240 h 481"/>
                  <a:gd name="T2" fmla="*/ 480 w 481"/>
                  <a:gd name="T3" fmla="*/ 240 h 481"/>
                  <a:gd name="T4" fmla="*/ 240 w 481"/>
                  <a:gd name="T5" fmla="*/ 0 h 481"/>
                  <a:gd name="T6" fmla="*/ 0 w 481"/>
                  <a:gd name="T7" fmla="*/ 240 h 481"/>
                  <a:gd name="T8" fmla="*/ 240 w 481"/>
                  <a:gd name="T9" fmla="*/ 480 h 481"/>
                  <a:gd name="T10" fmla="*/ 480 w 481"/>
                  <a:gd name="T11" fmla="*/ 24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1" h="481">
                    <a:moveTo>
                      <a:pt x="480" y="240"/>
                    </a:moveTo>
                    <a:lnTo>
                      <a:pt x="480" y="240"/>
                    </a:lnTo>
                    <a:cubicBezTo>
                      <a:pt x="480" y="109"/>
                      <a:pt x="371" y="0"/>
                      <a:pt x="240" y="0"/>
                    </a:cubicBezTo>
                    <a:cubicBezTo>
                      <a:pt x="103" y="0"/>
                      <a:pt x="0" y="109"/>
                      <a:pt x="0" y="240"/>
                    </a:cubicBezTo>
                    <a:cubicBezTo>
                      <a:pt x="0" y="372"/>
                      <a:pt x="103" y="480"/>
                      <a:pt x="240" y="480"/>
                    </a:cubicBezTo>
                    <a:cubicBezTo>
                      <a:pt x="371" y="480"/>
                      <a:pt x="480" y="372"/>
                      <a:pt x="480" y="24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9" name="Group 176"/>
              <p:cNvGrpSpPr/>
              <p:nvPr/>
            </p:nvGrpSpPr>
            <p:grpSpPr>
              <a:xfrm>
                <a:off x="8633181" y="5620427"/>
                <a:ext cx="183006" cy="180070"/>
                <a:chOff x="8633181" y="5620427"/>
                <a:chExt cx="183006" cy="180070"/>
              </a:xfrm>
              <a:solidFill>
                <a:schemeClr val="bg1"/>
              </a:solidFill>
            </p:grpSpPr>
            <p:sp>
              <p:nvSpPr>
                <p:cNvPr id="40" name="Freeform: Shape 177"/>
                <p:cNvSpPr>
                  <a:spLocks/>
                </p:cNvSpPr>
                <p:nvPr/>
              </p:nvSpPr>
              <p:spPr bwMode="auto">
                <a:xfrm>
                  <a:off x="8717645" y="5620427"/>
                  <a:ext cx="16893" cy="180070"/>
                </a:xfrm>
                <a:custGeom>
                  <a:avLst/>
                  <a:gdLst>
                    <a:gd name="T0" fmla="*/ 28 w 29"/>
                    <a:gd name="T1" fmla="*/ 285 h 286"/>
                    <a:gd name="T2" fmla="*/ 0 w 29"/>
                    <a:gd name="T3" fmla="*/ 285 h 286"/>
                    <a:gd name="T4" fmla="*/ 0 w 29"/>
                    <a:gd name="T5" fmla="*/ 0 h 286"/>
                    <a:gd name="T6" fmla="*/ 28 w 29"/>
                    <a:gd name="T7" fmla="*/ 0 h 286"/>
                    <a:gd name="T8" fmla="*/ 28 w 29"/>
                    <a:gd name="T9" fmla="*/ 285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86">
                      <a:moveTo>
                        <a:pt x="28" y="285"/>
                      </a:moveTo>
                      <a:lnTo>
                        <a:pt x="0" y="285"/>
                      </a:ln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28" y="28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178"/>
                <p:cNvSpPr>
                  <a:spLocks/>
                </p:cNvSpPr>
                <p:nvPr/>
              </p:nvSpPr>
              <p:spPr bwMode="auto">
                <a:xfrm>
                  <a:off x="8633181" y="5699209"/>
                  <a:ext cx="183006" cy="19695"/>
                </a:xfrm>
                <a:custGeom>
                  <a:avLst/>
                  <a:gdLst>
                    <a:gd name="T0" fmla="*/ 0 w 293"/>
                    <a:gd name="T1" fmla="*/ 35 h 36"/>
                    <a:gd name="T2" fmla="*/ 0 w 293"/>
                    <a:gd name="T3" fmla="*/ 0 h 36"/>
                    <a:gd name="T4" fmla="*/ 292 w 293"/>
                    <a:gd name="T5" fmla="*/ 0 h 36"/>
                    <a:gd name="T6" fmla="*/ 292 w 293"/>
                    <a:gd name="T7" fmla="*/ 35 h 36"/>
                    <a:gd name="T8" fmla="*/ 0 w 293"/>
                    <a:gd name="T9" fmla="*/ 3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36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292" y="0"/>
                      </a:lnTo>
                      <a:lnTo>
                        <a:pt x="292" y="35"/>
                      </a:lnTo>
                      <a:lnTo>
                        <a:pt x="0" y="35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6" name="Group 184"/>
          <p:cNvGrpSpPr/>
          <p:nvPr/>
        </p:nvGrpSpPr>
        <p:grpSpPr>
          <a:xfrm>
            <a:off x="6218123" y="2262311"/>
            <a:ext cx="2086158" cy="730573"/>
            <a:chOff x="7118393" y="1309889"/>
            <a:chExt cx="2781544" cy="974097"/>
          </a:xfrm>
        </p:grpSpPr>
        <p:sp>
          <p:nvSpPr>
            <p:cNvPr id="36" name="Rectangle 185"/>
            <p:cNvSpPr/>
            <p:nvPr/>
          </p:nvSpPr>
          <p:spPr>
            <a:xfrm>
              <a:off x="7124064" y="1617666"/>
              <a:ext cx="2775873" cy="666320"/>
            </a:xfrm>
            <a:prstGeom prst="rect">
              <a:avLst/>
            </a:prstGeom>
          </p:spPr>
          <p:txBody>
            <a:bodyPr wrap="square" lIns="36000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7" name="TextBox 186"/>
            <p:cNvSpPr txBox="1"/>
            <p:nvPr/>
          </p:nvSpPr>
          <p:spPr>
            <a:xfrm>
              <a:off x="7118393" y="1309889"/>
              <a:ext cx="1533067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7" name="Group 187"/>
          <p:cNvGrpSpPr/>
          <p:nvPr/>
        </p:nvGrpSpPr>
        <p:grpSpPr>
          <a:xfrm>
            <a:off x="926595" y="2262311"/>
            <a:ext cx="2133704" cy="730573"/>
            <a:chOff x="7813595" y="2156753"/>
            <a:chExt cx="2639793" cy="974097"/>
          </a:xfrm>
        </p:grpSpPr>
        <p:sp>
          <p:nvSpPr>
            <p:cNvPr id="34" name="Rectangle 188"/>
            <p:cNvSpPr/>
            <p:nvPr/>
          </p:nvSpPr>
          <p:spPr>
            <a:xfrm>
              <a:off x="7813595" y="2464530"/>
              <a:ext cx="2639793" cy="666320"/>
            </a:xfrm>
            <a:prstGeom prst="rect">
              <a:avLst/>
            </a:prstGeom>
          </p:spPr>
          <p:txBody>
            <a:bodyPr wrap="square" rIns="36000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35" name="TextBox 189"/>
            <p:cNvSpPr txBox="1"/>
            <p:nvPr/>
          </p:nvSpPr>
          <p:spPr>
            <a:xfrm>
              <a:off x="9030869" y="2156753"/>
              <a:ext cx="1422519" cy="307777"/>
            </a:xfrm>
            <a:prstGeom prst="rect">
              <a:avLst/>
            </a:prstGeom>
            <a:noFill/>
          </p:spPr>
          <p:txBody>
            <a:bodyPr wrap="none" rIns="360000" anchor="b" anchorCtr="0">
              <a:normAutofit fontScale="775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8" name="Group 196"/>
          <p:cNvGrpSpPr/>
          <p:nvPr/>
        </p:nvGrpSpPr>
        <p:grpSpPr>
          <a:xfrm>
            <a:off x="6707235" y="3426466"/>
            <a:ext cx="2086158" cy="730573"/>
            <a:chOff x="7118393" y="1309889"/>
            <a:chExt cx="2781544" cy="974097"/>
          </a:xfrm>
        </p:grpSpPr>
        <p:sp>
          <p:nvSpPr>
            <p:cNvPr id="32" name="Rectangle 197"/>
            <p:cNvSpPr/>
            <p:nvPr/>
          </p:nvSpPr>
          <p:spPr>
            <a:xfrm>
              <a:off x="7124064" y="1617666"/>
              <a:ext cx="2775873" cy="666320"/>
            </a:xfrm>
            <a:prstGeom prst="rect">
              <a:avLst/>
            </a:prstGeom>
          </p:spPr>
          <p:txBody>
            <a:bodyPr wrap="square" lIns="36000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3" name="TextBox 198"/>
            <p:cNvSpPr txBox="1"/>
            <p:nvPr/>
          </p:nvSpPr>
          <p:spPr>
            <a:xfrm>
              <a:off x="7118393" y="1309889"/>
              <a:ext cx="1533067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9" name="Group 199"/>
          <p:cNvGrpSpPr/>
          <p:nvPr/>
        </p:nvGrpSpPr>
        <p:grpSpPr>
          <a:xfrm>
            <a:off x="429413" y="3426466"/>
            <a:ext cx="2133705" cy="730573"/>
            <a:chOff x="7813595" y="2156753"/>
            <a:chExt cx="2639794" cy="974097"/>
          </a:xfrm>
        </p:grpSpPr>
        <p:sp>
          <p:nvSpPr>
            <p:cNvPr id="30" name="Rectangle 200"/>
            <p:cNvSpPr/>
            <p:nvPr/>
          </p:nvSpPr>
          <p:spPr>
            <a:xfrm>
              <a:off x="7813595" y="2464530"/>
              <a:ext cx="2639793" cy="666320"/>
            </a:xfrm>
            <a:prstGeom prst="rect">
              <a:avLst/>
            </a:prstGeom>
          </p:spPr>
          <p:txBody>
            <a:bodyPr wrap="square" rIns="36000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31" name="TextBox 201"/>
            <p:cNvSpPr txBox="1"/>
            <p:nvPr/>
          </p:nvSpPr>
          <p:spPr>
            <a:xfrm>
              <a:off x="9030870" y="2156753"/>
              <a:ext cx="1422519" cy="307777"/>
            </a:xfrm>
            <a:prstGeom prst="rect">
              <a:avLst/>
            </a:prstGeom>
            <a:noFill/>
          </p:spPr>
          <p:txBody>
            <a:bodyPr wrap="none" rIns="360000" anchor="b" anchorCtr="0">
              <a:normAutofit fontScale="775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8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748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A465C"/>
      </a:accent1>
      <a:accent2>
        <a:srgbClr val="838383"/>
      </a:accent2>
      <a:accent3>
        <a:srgbClr val="2A465C"/>
      </a:accent3>
      <a:accent4>
        <a:srgbClr val="838383"/>
      </a:accent4>
      <a:accent5>
        <a:srgbClr val="2A465C"/>
      </a:accent5>
      <a:accent6>
        <a:srgbClr val="838383"/>
      </a:accent6>
      <a:hlink>
        <a:srgbClr val="2A465C"/>
      </a:hlink>
      <a:folHlink>
        <a:srgbClr val="838383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A465C"/>
    </a:accent1>
    <a:accent2>
      <a:srgbClr val="838383"/>
    </a:accent2>
    <a:accent3>
      <a:srgbClr val="2A465C"/>
    </a:accent3>
    <a:accent4>
      <a:srgbClr val="838383"/>
    </a:accent4>
    <a:accent5>
      <a:srgbClr val="2A465C"/>
    </a:accent5>
    <a:accent6>
      <a:srgbClr val="838383"/>
    </a:accent6>
    <a:hlink>
      <a:srgbClr val="2A465C"/>
    </a:hlink>
    <a:folHlink>
      <a:srgbClr val="83838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4844</Words>
  <Application>Microsoft Office PowerPoint</Application>
  <PresentationFormat>全屏显示(16:9)</PresentationFormat>
  <Paragraphs>461</Paragraphs>
  <Slides>41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8" baseType="lpstr">
      <vt:lpstr>Arial</vt:lpstr>
      <vt:lpstr>宋体</vt:lpstr>
      <vt:lpstr>Calibri</vt:lpstr>
      <vt:lpstr>Agency FB</vt:lpstr>
      <vt:lpstr>微软雅黑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</dc:creator>
  <cp:keywords>第一PPT模板网-WWW.1PPT.COM</cp:keywords>
  <cp:lastModifiedBy>Windows User</cp:lastModifiedBy>
  <cp:revision>258</cp:revision>
  <dcterms:created xsi:type="dcterms:W3CDTF">2015-12-11T17:46:17Z</dcterms:created>
  <dcterms:modified xsi:type="dcterms:W3CDTF">2019-09-14T03:35:54Z</dcterms:modified>
</cp:coreProperties>
</file>